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erverZoom="100000" strictFirstAndLastChars="0" saveSubsetFonts="1">
  <p:sldMasterIdLst>
    <p:sldMasterId id="2147483964" r:id="rId1"/>
    <p:sldMasterId id="2147483966" r:id="rId2"/>
  </p:sldMasterIdLst>
  <p:notesMasterIdLst>
    <p:notesMasterId r:id="rId153"/>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 id="312" r:id="rId59"/>
    <p:sldId id="313" r:id="rId60"/>
    <p:sldId id="314" r:id="rId61"/>
    <p:sldId id="315" r:id="rId62"/>
    <p:sldId id="316" r:id="rId63"/>
    <p:sldId id="317" r:id="rId64"/>
    <p:sldId id="318" r:id="rId65"/>
    <p:sldId id="319" r:id="rId66"/>
    <p:sldId id="320" r:id="rId67"/>
    <p:sldId id="321" r:id="rId68"/>
    <p:sldId id="322" r:id="rId69"/>
    <p:sldId id="323" r:id="rId70"/>
    <p:sldId id="324" r:id="rId71"/>
    <p:sldId id="325" r:id="rId72"/>
    <p:sldId id="326" r:id="rId73"/>
    <p:sldId id="327" r:id="rId74"/>
    <p:sldId id="328" r:id="rId75"/>
    <p:sldId id="329" r:id="rId76"/>
    <p:sldId id="330" r:id="rId77"/>
    <p:sldId id="331" r:id="rId78"/>
    <p:sldId id="332" r:id="rId79"/>
    <p:sldId id="333" r:id="rId80"/>
    <p:sldId id="334" r:id="rId81"/>
    <p:sldId id="335" r:id="rId82"/>
    <p:sldId id="336" r:id="rId83"/>
    <p:sldId id="337" r:id="rId84"/>
    <p:sldId id="338" r:id="rId85"/>
    <p:sldId id="339" r:id="rId86"/>
    <p:sldId id="340" r:id="rId87"/>
    <p:sldId id="341" r:id="rId88"/>
    <p:sldId id="342" r:id="rId89"/>
    <p:sldId id="343" r:id="rId90"/>
    <p:sldId id="344" r:id="rId91"/>
    <p:sldId id="345" r:id="rId92"/>
    <p:sldId id="346" r:id="rId93"/>
    <p:sldId id="347" r:id="rId94"/>
    <p:sldId id="348" r:id="rId95"/>
    <p:sldId id="349" r:id="rId96"/>
    <p:sldId id="350" r:id="rId97"/>
    <p:sldId id="351" r:id="rId98"/>
    <p:sldId id="352" r:id="rId99"/>
    <p:sldId id="353" r:id="rId100"/>
    <p:sldId id="354" r:id="rId101"/>
    <p:sldId id="355" r:id="rId102"/>
    <p:sldId id="356" r:id="rId103"/>
    <p:sldId id="357" r:id="rId104"/>
    <p:sldId id="358" r:id="rId105"/>
    <p:sldId id="359" r:id="rId106"/>
    <p:sldId id="360" r:id="rId107"/>
    <p:sldId id="361" r:id="rId108"/>
    <p:sldId id="362" r:id="rId109"/>
    <p:sldId id="363" r:id="rId110"/>
    <p:sldId id="364" r:id="rId111"/>
    <p:sldId id="365" r:id="rId112"/>
    <p:sldId id="366" r:id="rId113"/>
    <p:sldId id="367" r:id="rId114"/>
    <p:sldId id="368" r:id="rId115"/>
    <p:sldId id="369" r:id="rId116"/>
    <p:sldId id="370" r:id="rId117"/>
    <p:sldId id="371" r:id="rId118"/>
    <p:sldId id="372" r:id="rId119"/>
    <p:sldId id="373" r:id="rId120"/>
    <p:sldId id="374" r:id="rId121"/>
    <p:sldId id="375" r:id="rId122"/>
    <p:sldId id="376" r:id="rId123"/>
    <p:sldId id="377" r:id="rId124"/>
    <p:sldId id="378" r:id="rId125"/>
    <p:sldId id="379" r:id="rId126"/>
    <p:sldId id="380" r:id="rId127"/>
    <p:sldId id="381" r:id="rId128"/>
    <p:sldId id="382" r:id="rId129"/>
    <p:sldId id="383" r:id="rId130"/>
    <p:sldId id="384" r:id="rId131"/>
    <p:sldId id="385" r:id="rId132"/>
    <p:sldId id="386" r:id="rId133"/>
    <p:sldId id="387" r:id="rId134"/>
    <p:sldId id="388" r:id="rId135"/>
    <p:sldId id="389" r:id="rId136"/>
    <p:sldId id="390" r:id="rId137"/>
    <p:sldId id="391" r:id="rId138"/>
    <p:sldId id="392" r:id="rId139"/>
    <p:sldId id="393" r:id="rId140"/>
    <p:sldId id="394" r:id="rId141"/>
    <p:sldId id="395" r:id="rId142"/>
    <p:sldId id="396" r:id="rId143"/>
    <p:sldId id="397" r:id="rId144"/>
    <p:sldId id="398" r:id="rId145"/>
    <p:sldId id="399" r:id="rId146"/>
    <p:sldId id="400" r:id="rId147"/>
    <p:sldId id="401" r:id="rId148"/>
    <p:sldId id="402" r:id="rId149"/>
    <p:sldId id="403" r:id="rId150"/>
    <p:sldId id="404" r:id="rId151"/>
    <p:sldId id="405" r:id="rId152"/>
  </p:sldIdLst>
  <p:sldSz cx="14554200" cy="10287000"/>
  <p:notesSz cx="6858000" cy="9144000"/>
  <p:defaultTextStyle>
    <a:defPPr>
      <a:defRPr lang="id-ID"/>
    </a:defPPr>
    <a:lvl1pPr marL="584073" indent="-584073" algn="ctr" defTabSz="520065" rtl="0" fontAlgn="base" hangingPunct="0">
      <a:lnSpc>
        <a:spcPct val="90000"/>
      </a:lnSpc>
      <a:spcBef>
        <a:spcPct val="0"/>
      </a:spcBef>
      <a:spcAft>
        <a:spcPct val="0"/>
      </a:spcAft>
      <a:buSzPct val="75000"/>
      <a:buChar char="•"/>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1pPr>
    <a:lvl2pPr marL="984123" indent="-584073" algn="ctr" defTabSz="520065" rtl="0" fontAlgn="base" hangingPunct="0">
      <a:lnSpc>
        <a:spcPct val="90000"/>
      </a:lnSpc>
      <a:spcBef>
        <a:spcPct val="0"/>
      </a:spcBef>
      <a:spcAft>
        <a:spcPct val="0"/>
      </a:spcAft>
      <a:buSzPct val="75000"/>
      <a:buChar char="•"/>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2pPr>
    <a:lvl3pPr marL="1384173" indent="-584073" algn="ctr" defTabSz="520065" rtl="0" fontAlgn="base" hangingPunct="0">
      <a:lnSpc>
        <a:spcPct val="90000"/>
      </a:lnSpc>
      <a:spcBef>
        <a:spcPct val="0"/>
      </a:spcBef>
      <a:spcAft>
        <a:spcPct val="0"/>
      </a:spcAft>
      <a:buSzPct val="75000"/>
      <a:buChar char="•"/>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3pPr>
    <a:lvl4pPr marL="1784223" indent="-584073" algn="ctr" defTabSz="520065" rtl="0" fontAlgn="base" hangingPunct="0">
      <a:lnSpc>
        <a:spcPct val="90000"/>
      </a:lnSpc>
      <a:spcBef>
        <a:spcPct val="0"/>
      </a:spcBef>
      <a:spcAft>
        <a:spcPct val="0"/>
      </a:spcAft>
      <a:buSzPct val="75000"/>
      <a:buChar char="•"/>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4pPr>
    <a:lvl5pPr marL="2184273" indent="-584073" algn="ctr" defTabSz="520065" rtl="0" fontAlgn="base" hangingPunct="0">
      <a:lnSpc>
        <a:spcPct val="90000"/>
      </a:lnSpc>
      <a:spcBef>
        <a:spcPct val="0"/>
      </a:spcBef>
      <a:spcAft>
        <a:spcPct val="0"/>
      </a:spcAft>
      <a:buSzPct val="75000"/>
      <a:buChar char="•"/>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5pPr>
    <a:lvl6pPr marL="1440180" algn="l" defTabSz="576072" rtl="0" eaLnBrk="1" latinLnBrk="0" hangingPunct="1">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6pPr>
    <a:lvl7pPr marL="1728216" algn="l" defTabSz="576072" rtl="0" eaLnBrk="1" latinLnBrk="0" hangingPunct="1">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7pPr>
    <a:lvl8pPr marL="2016252" algn="l" defTabSz="576072" rtl="0" eaLnBrk="1" latinLnBrk="0" hangingPunct="1">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8pPr>
    <a:lvl9pPr marL="2304288" algn="l" defTabSz="576072" rtl="0" eaLnBrk="1" latinLnBrk="0" hangingPunct="1">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9pPr>
  </p:defaultTextStyle>
  <p:extLst>
    <p:ext uri="{EFAFB233-063F-42B5-8137-9DF3F51BA10A}">
      <p15:sldGuideLst xmlns:p15="http://schemas.microsoft.com/office/powerpoint/2012/main">
        <p15:guide id="1" orient="horz" pos="3240" userDrawn="1">
          <p15:clr>
            <a:srgbClr val="A4A3A4"/>
          </p15:clr>
        </p15:guide>
        <p15:guide id="2" pos="4584"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74" autoAdjust="0"/>
    <p:restoredTop sz="94660"/>
  </p:normalViewPr>
  <p:slideViewPr>
    <p:cSldViewPr showGuides="1">
      <p:cViewPr varScale="1">
        <p:scale>
          <a:sx n="57" d="100"/>
          <a:sy n="57" d="100"/>
        </p:scale>
        <p:origin x="72" y="684"/>
      </p:cViewPr>
      <p:guideLst>
        <p:guide orient="horz" pos="3240"/>
        <p:guide pos="4584"/>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38" Type="http://schemas.openxmlformats.org/officeDocument/2006/relationships/slide" Target="slides/slide136.xml"/><Relationship Id="rId154" Type="http://schemas.openxmlformats.org/officeDocument/2006/relationships/presProps" Target="presProps.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144" Type="http://schemas.openxmlformats.org/officeDocument/2006/relationships/slide" Target="slides/slide142.xml"/><Relationship Id="rId149" Type="http://schemas.openxmlformats.org/officeDocument/2006/relationships/slide" Target="slides/slide147.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slide" Target="slides/slide137.xml"/><Relationship Id="rId80" Type="http://schemas.openxmlformats.org/officeDocument/2006/relationships/slide" Target="slides/slide78.xml"/><Relationship Id="rId85" Type="http://schemas.openxmlformats.org/officeDocument/2006/relationships/slide" Target="slides/slide83.xml"/><Relationship Id="rId150" Type="http://schemas.openxmlformats.org/officeDocument/2006/relationships/slide" Target="slides/slide148.xml"/><Relationship Id="rId155" Type="http://schemas.openxmlformats.org/officeDocument/2006/relationships/viewProps" Target="viewProps.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slide" Target="slides/slide127.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11" Type="http://schemas.openxmlformats.org/officeDocument/2006/relationships/slide" Target="slides/slide109.xml"/><Relationship Id="rId132" Type="http://schemas.openxmlformats.org/officeDocument/2006/relationships/slide" Target="slides/slide130.xml"/><Relationship Id="rId140" Type="http://schemas.openxmlformats.org/officeDocument/2006/relationships/slide" Target="slides/slide138.xml"/><Relationship Id="rId145" Type="http://schemas.openxmlformats.org/officeDocument/2006/relationships/slide" Target="slides/slide143.xml"/><Relationship Id="rId153"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slide" Target="slides/slide112.xml"/><Relationship Id="rId119" Type="http://schemas.openxmlformats.org/officeDocument/2006/relationships/slide" Target="slides/slide117.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30" Type="http://schemas.openxmlformats.org/officeDocument/2006/relationships/slide" Target="slides/slide128.xml"/><Relationship Id="rId135" Type="http://schemas.openxmlformats.org/officeDocument/2006/relationships/slide" Target="slides/slide133.xml"/><Relationship Id="rId143" Type="http://schemas.openxmlformats.org/officeDocument/2006/relationships/slide" Target="slides/slide141.xml"/><Relationship Id="rId148" Type="http://schemas.openxmlformats.org/officeDocument/2006/relationships/slide" Target="slides/slide146.xml"/><Relationship Id="rId151" Type="http://schemas.openxmlformats.org/officeDocument/2006/relationships/slide" Target="slides/slide149.xml"/><Relationship Id="rId156"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tableStyles" Target="tableStyles.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59"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120724346076459E-2"/>
        </c:manualLayout>
      </c:layout>
      <c:overlay val="0"/>
      <c:spPr>
        <a:noFill/>
        <a:ln w="33856">
          <a:noFill/>
        </a:ln>
      </c:spPr>
    </c:title>
    <c:autoTitleDeleted val="0"/>
    <c:plotArea>
      <c:layout>
        <c:manualLayout>
          <c:layoutTarget val="inner"/>
          <c:xMode val="edge"/>
          <c:yMode val="edge"/>
          <c:x val="9.100310693447855E-2"/>
          <c:y val="0.26992400474525402"/>
          <c:w val="0.8583247156153051"/>
          <c:h val="0.51509054325955739"/>
        </c:manualLayout>
      </c:layout>
      <c:lineChart>
        <c:grouping val="standard"/>
        <c:varyColors val="0"/>
        <c:ser>
          <c:idx val="0"/>
          <c:order val="0"/>
          <c:tx>
            <c:strRef>
              <c:f>Sheet1!$A$2</c:f>
              <c:strCache>
                <c:ptCount val="1"/>
                <c:pt idx="0">
                  <c:v>Region 1</c:v>
                </c:pt>
              </c:strCache>
            </c:strRef>
          </c:tx>
          <c:spPr>
            <a:ln w="50783">
              <a:solidFill>
                <a:schemeClr val="accent1"/>
              </a:solidFill>
              <a:prstDash val="solid"/>
            </a:ln>
          </c:spPr>
          <c:marker>
            <c:symbol val="circle"/>
            <c:size val="18"/>
            <c:spPr>
              <a:solidFill>
                <a:srgbClr val="FFFFFF"/>
              </a:solidFill>
              <a:ln>
                <a:solidFill>
                  <a:schemeClr val="accent1"/>
                </a:solidFill>
                <a:prstDash val="solid"/>
              </a:ln>
              <a:effectLst>
                <a:outerShdw dist="35921" dir="2700000" algn="br">
                  <a:srgbClr val="000000"/>
                </a:outerShdw>
              </a:effectLst>
            </c:spPr>
          </c:marker>
          <c:cat>
            <c:strRef>
              <c:f>Sheet1!$B$1:$J$1</c:f>
              <c:strCache>
                <c:ptCount val="9"/>
                <c:pt idx="0">
                  <c:v>2007</c:v>
                </c:pt>
                <c:pt idx="1">
                  <c:v>2008</c:v>
                </c:pt>
                <c:pt idx="2">
                  <c:v>2009</c:v>
                </c:pt>
                <c:pt idx="3">
                  <c:v>2010</c:v>
                </c:pt>
                <c:pt idx="4">
                  <c:v>2011</c:v>
                </c:pt>
                <c:pt idx="5">
                  <c:v>2012</c:v>
                </c:pt>
                <c:pt idx="6">
                  <c:v>2013</c:v>
                </c:pt>
                <c:pt idx="7">
                  <c:v>2014</c:v>
                </c:pt>
                <c:pt idx="8">
                  <c:v>2015</c:v>
                </c:pt>
              </c:strCache>
            </c:strRef>
          </c:cat>
          <c:val>
            <c:numRef>
              <c:f>Sheet1!$B$2:$J$2</c:f>
              <c:numCache>
                <c:formatCode>General</c:formatCode>
                <c:ptCount val="9"/>
                <c:pt idx="0">
                  <c:v>5</c:v>
                </c:pt>
                <c:pt idx="1">
                  <c:v>10</c:v>
                </c:pt>
                <c:pt idx="2">
                  <c:v>9</c:v>
                </c:pt>
                <c:pt idx="3">
                  <c:v>22</c:v>
                </c:pt>
                <c:pt idx="4">
                  <c:v>12</c:v>
                </c:pt>
                <c:pt idx="5">
                  <c:v>29</c:v>
                </c:pt>
                <c:pt idx="6">
                  <c:v>20</c:v>
                </c:pt>
                <c:pt idx="7">
                  <c:v>44</c:v>
                </c:pt>
                <c:pt idx="8">
                  <c:v>50</c:v>
                </c:pt>
              </c:numCache>
            </c:numRef>
          </c:val>
          <c:smooth val="1"/>
        </c:ser>
        <c:dLbls>
          <c:showLegendKey val="0"/>
          <c:showVal val="0"/>
          <c:showCatName val="0"/>
          <c:showSerName val="0"/>
          <c:showPercent val="0"/>
          <c:showBubbleSize val="0"/>
        </c:dLbls>
        <c:marker val="1"/>
        <c:smooth val="0"/>
        <c:axId val="203758408"/>
        <c:axId val="203758800"/>
      </c:lineChart>
      <c:catAx>
        <c:axId val="203758408"/>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51499482936918306"/>
              <c:y val="0.8953722334004024"/>
            </c:manualLayout>
          </c:layout>
          <c:overlay val="0"/>
          <c:spPr>
            <a:noFill/>
            <a:ln w="33856">
              <a:noFill/>
            </a:ln>
          </c:spPr>
        </c:title>
        <c:numFmt formatCode="General" sourceLinked="0"/>
        <c:majorTickMark val="none"/>
        <c:minorTickMark val="none"/>
        <c:tickLblPos val="low"/>
        <c:spPr>
          <a:ln w="16928">
            <a:solidFill>
              <a:srgbClr val="000000"/>
            </a:solidFill>
            <a:prstDash val="solid"/>
          </a:ln>
        </c:spPr>
        <c:txPr>
          <a:bodyPr rot="0" vert="horz"/>
          <a:lstStyle/>
          <a:p>
            <a:pPr>
              <a:defRPr sz="1600" b="0" i="0" u="none" strike="noStrike" baseline="0">
                <a:solidFill>
                  <a:srgbClr val="767776"/>
                </a:solidFill>
                <a:latin typeface="Open Sans"/>
                <a:ea typeface="Open Sans"/>
                <a:cs typeface="Open Sans"/>
              </a:defRPr>
            </a:pPr>
            <a:endParaRPr lang="id-ID"/>
          </a:p>
        </c:txPr>
        <c:crossAx val="203758800"/>
        <c:crosses val="autoZero"/>
        <c:auto val="1"/>
        <c:lblAlgn val="ctr"/>
        <c:lblOffset val="100"/>
        <c:tickLblSkip val="1"/>
        <c:tickMarkSkip val="1"/>
        <c:noMultiLvlLbl val="0"/>
      </c:catAx>
      <c:valAx>
        <c:axId val="203758800"/>
        <c:scaling>
          <c:orientation val="minMax"/>
        </c:scaling>
        <c:delete val="0"/>
        <c:axPos val="l"/>
        <c:majorGridlines>
          <c:spPr>
            <a:ln w="16928">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2.7921406411582212E-2"/>
              <c:y val="0.44869215291750503"/>
            </c:manualLayout>
          </c:layout>
          <c:overlay val="0"/>
          <c:spPr>
            <a:noFill/>
            <a:ln w="33856">
              <a:noFill/>
            </a:ln>
          </c:spPr>
        </c:title>
        <c:numFmt formatCode="General" sourceLinked="0"/>
        <c:majorTickMark val="none"/>
        <c:minorTickMark val="none"/>
        <c:tickLblPos val="nextTo"/>
        <c:spPr>
          <a:ln w="8464">
            <a:noFill/>
          </a:ln>
        </c:spPr>
        <c:txPr>
          <a:bodyPr rot="0" vert="horz"/>
          <a:lstStyle/>
          <a:p>
            <a:pPr>
              <a:defRPr sz="1600" b="0" i="0" u="none" strike="noStrike" baseline="0">
                <a:solidFill>
                  <a:srgbClr val="767776"/>
                </a:solidFill>
                <a:latin typeface="Open Sans"/>
                <a:ea typeface="Open Sans"/>
                <a:cs typeface="Open Sans"/>
              </a:defRPr>
            </a:pPr>
            <a:endParaRPr lang="id-ID"/>
          </a:p>
        </c:txPr>
        <c:crossAx val="203758408"/>
        <c:crosses val="autoZero"/>
        <c:crossBetween val="midCat"/>
      </c:valAx>
      <c:spPr>
        <a:noFill/>
        <a:ln w="33856">
          <a:noFill/>
        </a:ln>
      </c:spPr>
    </c:plotArea>
    <c:plotVisOnly val="1"/>
    <c:dispBlanksAs val="gap"/>
    <c:showDLblsOverMax val="0"/>
  </c:chart>
  <c:spPr>
    <a:noFill/>
    <a:ln>
      <a:noFill/>
    </a:ln>
  </c:spPr>
  <c:txPr>
    <a:bodyPr/>
    <a:lstStyle/>
    <a:p>
      <a:pPr>
        <a:defRPr sz="2059"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38" b="0" i="0" u="none" strike="noStrike" baseline="0">
                <a:solidFill>
                  <a:srgbClr val="000000"/>
                </a:solidFill>
                <a:latin typeface="Roboto"/>
                <a:ea typeface="Roboto"/>
                <a:cs typeface="Roboto"/>
              </a:defRPr>
            </a:pPr>
            <a:endParaRPr lang="id-ID"/>
          </a:p>
        </c:rich>
      </c:tx>
      <c:layout>
        <c:manualLayout>
          <c:xMode val="edge"/>
          <c:yMode val="edge"/>
          <c:x val="0.4928478543563069"/>
          <c:y val="2.0338983050847456E-2"/>
        </c:manualLayout>
      </c:layout>
      <c:overlay val="0"/>
      <c:spPr>
        <a:noFill/>
        <a:ln w="33848">
          <a:noFill/>
        </a:ln>
      </c:spPr>
    </c:title>
    <c:autoTitleDeleted val="0"/>
    <c:plotArea>
      <c:layout>
        <c:manualLayout>
          <c:layoutTarget val="inner"/>
          <c:xMode val="edge"/>
          <c:yMode val="edge"/>
          <c:x val="0.29908972691807545"/>
          <c:y val="1.6949152542372881E-3"/>
          <c:w val="0.4304291287386216"/>
          <c:h val="0.56101694915254241"/>
        </c:manualLayout>
      </c:layout>
      <c:pieChart>
        <c:varyColors val="0"/>
        <c:ser>
          <c:idx val="0"/>
          <c:order val="0"/>
          <c:tx>
            <c:strRef>
              <c:f>Sheet1!$A$2</c:f>
              <c:strCache>
                <c:ptCount val="1"/>
                <c:pt idx="0">
                  <c:v>Region 1</c:v>
                </c:pt>
              </c:strCache>
            </c:strRef>
          </c:tx>
          <c:spPr>
            <a:solidFill>
              <a:srgbClr val="FFC648"/>
            </a:solidFill>
            <a:ln w="33848">
              <a:noFill/>
            </a:ln>
            <a:effectLst/>
          </c:spPr>
          <c:dPt>
            <c:idx val="0"/>
            <c:bubble3D val="0"/>
            <c:spPr>
              <a:solidFill>
                <a:schemeClr val="accent1"/>
              </a:solidFill>
              <a:ln w="33848">
                <a:noFill/>
              </a:ln>
              <a:effectLst/>
            </c:spPr>
          </c:dPt>
          <c:dPt>
            <c:idx val="1"/>
            <c:bubble3D val="0"/>
            <c:spPr>
              <a:solidFill>
                <a:schemeClr val="accent2"/>
              </a:solidFill>
              <a:ln w="33848">
                <a:noFill/>
              </a:ln>
              <a:effectLst/>
            </c:spPr>
          </c:dPt>
          <c:dPt>
            <c:idx val="2"/>
            <c:bubble3D val="0"/>
            <c:spPr>
              <a:solidFill>
                <a:schemeClr val="accent3"/>
              </a:solidFill>
              <a:ln w="33848">
                <a:noFill/>
              </a:ln>
              <a:effectLst/>
            </c:spPr>
          </c:dPt>
          <c:dPt>
            <c:idx val="3"/>
            <c:bubble3D val="0"/>
            <c:spPr>
              <a:solidFill>
                <a:schemeClr val="accent4"/>
              </a:solidFill>
              <a:ln w="33848">
                <a:noFill/>
              </a:ln>
              <a:effectLst/>
            </c:spPr>
          </c:dPt>
          <c:dPt>
            <c:idx val="4"/>
            <c:bubble3D val="0"/>
            <c:spPr>
              <a:solidFill>
                <a:schemeClr val="accent5"/>
              </a:solidFill>
              <a:ln w="33848">
                <a:noFill/>
              </a:ln>
              <a:effectLst/>
            </c:spPr>
          </c:dPt>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22</c:v>
                </c:pt>
                <c:pt idx="1">
                  <c:v>66</c:v>
                </c:pt>
                <c:pt idx="2">
                  <c:v>80</c:v>
                </c:pt>
                <c:pt idx="3">
                  <c:v>13</c:v>
                </c:pt>
                <c:pt idx="4">
                  <c:v>44</c:v>
                </c:pt>
              </c:numCache>
            </c:numRef>
          </c:val>
        </c:ser>
        <c:dLbls>
          <c:showLegendKey val="0"/>
          <c:showVal val="0"/>
          <c:showCatName val="0"/>
          <c:showSerName val="0"/>
          <c:showPercent val="0"/>
          <c:showBubbleSize val="0"/>
          <c:showLeaderLines val="0"/>
        </c:dLbls>
        <c:firstSliceAng val="0"/>
      </c:pieChart>
      <c:spPr>
        <a:noFill/>
        <a:ln w="33848">
          <a:noFill/>
        </a:ln>
      </c:spPr>
    </c:plotArea>
    <c:legend>
      <c:legendPos val="b"/>
      <c:layout>
        <c:manualLayout>
          <c:xMode val="edge"/>
          <c:yMode val="edge"/>
          <c:x val="0"/>
          <c:y val="0.92033898305084749"/>
          <c:w val="1"/>
          <c:h val="7.796610169491526E-2"/>
        </c:manualLayout>
      </c:layout>
      <c:overlay val="0"/>
      <c:spPr>
        <a:noFill/>
        <a:ln w="33848">
          <a:noFill/>
        </a:ln>
      </c:spPr>
      <c:txPr>
        <a:bodyPr/>
        <a:lstStyle/>
        <a:p>
          <a:pPr>
            <a:defRPr sz="1600" b="0" i="0" u="none" strike="noStrike" baseline="0">
              <a:solidFill>
                <a:srgbClr val="52575F"/>
              </a:solidFill>
              <a:latin typeface="Roboto"/>
              <a:ea typeface="Roboto"/>
              <a:cs typeface="Roboto"/>
            </a:defRPr>
          </a:pPr>
          <a:endParaRPr lang="id-ID"/>
        </a:p>
      </c:txPr>
    </c:legend>
    <c:plotVisOnly val="1"/>
    <c:dispBlanksAs val="zero"/>
    <c:showDLblsOverMax val="0"/>
  </c:chart>
  <c:spPr>
    <a:noFill/>
    <a:ln>
      <a:noFill/>
    </a:ln>
  </c:spPr>
  <c:txPr>
    <a:bodyPr/>
    <a:lstStyle/>
    <a:p>
      <a:pPr>
        <a:defRPr sz="3538" b="0" i="0" u="none" strike="noStrike" baseline="0">
          <a:solidFill>
            <a:srgbClr val="000000"/>
          </a:solidFill>
          <a:latin typeface="Roboto"/>
          <a:ea typeface="Roboto"/>
          <a:cs typeface="Roboto"/>
        </a:defRPr>
      </a:pPr>
      <a:endParaRPr lang="id-ID"/>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8775055679287305"/>
          <c:y val="2.0044543429844099E-2"/>
        </c:manualLayout>
      </c:layout>
      <c:overlay val="0"/>
      <c:spPr>
        <a:noFill/>
        <a:ln w="33867">
          <a:noFill/>
        </a:ln>
      </c:spPr>
    </c:title>
    <c:autoTitleDeleted val="0"/>
    <c:plotArea>
      <c:layout>
        <c:manualLayout>
          <c:layoutTarget val="inner"/>
          <c:xMode val="edge"/>
          <c:yMode val="edge"/>
          <c:x val="2.2271714922048997E-3"/>
          <c:y val="2.2271714922048997E-3"/>
          <c:w val="1"/>
          <c:h val="1"/>
        </c:manualLayout>
      </c:layout>
      <c:pieChart>
        <c:varyColors val="0"/>
        <c:ser>
          <c:idx val="0"/>
          <c:order val="0"/>
          <c:tx>
            <c:strRef>
              <c:f>Sheet1!$A$2</c:f>
              <c:strCache>
                <c:ptCount val="1"/>
                <c:pt idx="0">
                  <c:v>Region 1</c:v>
                </c:pt>
              </c:strCache>
            </c:strRef>
          </c:tx>
          <c:spPr>
            <a:solidFill>
              <a:srgbClr val="FFC648"/>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dPt>
            <c:idx val="4"/>
            <c:bubble3D val="0"/>
            <c:spPr>
              <a:solidFill>
                <a:schemeClr val="accent5"/>
              </a:solidFill>
              <a:ln w="33867">
                <a:noFill/>
              </a:ln>
              <a:effectLst/>
            </c:spPr>
          </c:dPt>
          <c:dPt>
            <c:idx val="5"/>
            <c:bubble3D val="0"/>
            <c:spPr>
              <a:solidFill>
                <a:schemeClr val="accent6"/>
              </a:solidFill>
              <a:ln w="33867">
                <a:noFill/>
              </a:ln>
              <a:effectLst/>
            </c:spPr>
          </c:dPt>
          <c:cat>
            <c:strRef>
              <c:f>Sheet1!$B$1:$G$1</c:f>
              <c:strCache>
                <c:ptCount val="6"/>
                <c:pt idx="0">
                  <c:v>April</c:v>
                </c:pt>
                <c:pt idx="1">
                  <c:v>May</c:v>
                </c:pt>
                <c:pt idx="2">
                  <c:v>June</c:v>
                </c:pt>
                <c:pt idx="3">
                  <c:v>July</c:v>
                </c:pt>
                <c:pt idx="4">
                  <c:v>Untitled 1</c:v>
                </c:pt>
                <c:pt idx="5">
                  <c:v>Untitled 2</c:v>
                </c:pt>
              </c:strCache>
            </c:strRef>
          </c:cat>
          <c:val>
            <c:numRef>
              <c:f>Sheet1!$B$2:$G$2</c:f>
              <c:numCache>
                <c:formatCode>General</c:formatCode>
                <c:ptCount val="6"/>
                <c:pt idx="0">
                  <c:v>65</c:v>
                </c:pt>
                <c:pt idx="1">
                  <c:v>55</c:v>
                </c:pt>
                <c:pt idx="2">
                  <c:v>74</c:v>
                </c:pt>
                <c:pt idx="3">
                  <c:v>26</c:v>
                </c:pt>
                <c:pt idx="4">
                  <c:v>32</c:v>
                </c:pt>
                <c:pt idx="5">
                  <c:v>26</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692" b="0" i="0" u="none" strike="noStrike" baseline="0">
                <a:solidFill>
                  <a:srgbClr val="000000"/>
                </a:solidFill>
                <a:latin typeface="Open Sans"/>
                <a:ea typeface="Open Sans"/>
                <a:cs typeface="Open Sans"/>
              </a:defRPr>
            </a:pPr>
            <a:endParaRPr lang="id-ID"/>
          </a:p>
        </c:rich>
      </c:tx>
      <c:layout>
        <c:manualLayout>
          <c:xMode val="edge"/>
          <c:yMode val="edge"/>
          <c:x val="0.49515738498789347"/>
          <c:y val="2.0338983050847456E-2"/>
        </c:manualLayout>
      </c:layout>
      <c:overlay val="0"/>
      <c:spPr>
        <a:noFill/>
        <a:ln w="33853">
          <a:noFill/>
        </a:ln>
      </c:spPr>
    </c:title>
    <c:autoTitleDeleted val="0"/>
    <c:view3D>
      <c:rotX val="59"/>
      <c:hPercent val="55"/>
      <c:rotY val="0"/>
      <c:rAngAx val="0"/>
      <c:perspective val="0"/>
    </c:view3D>
    <c:floor>
      <c:thickness val="0"/>
    </c:floor>
    <c:sideWall>
      <c:thickness val="0"/>
    </c:sideWall>
    <c:backWall>
      <c:thickness val="0"/>
    </c:backWall>
    <c:plotArea>
      <c:layout/>
      <c:pie3DChart>
        <c:varyColors val="0"/>
        <c:ser>
          <c:idx val="0"/>
          <c:order val="0"/>
          <c:tx>
            <c:strRef>
              <c:f>Sheet1!$A$2</c:f>
              <c:strCache>
                <c:ptCount val="1"/>
                <c:pt idx="0">
                  <c:v>Region 1</c:v>
                </c:pt>
              </c:strCache>
            </c:strRef>
          </c:tx>
          <c:spPr>
            <a:solidFill>
              <a:srgbClr val="FFC648"/>
            </a:solidFill>
            <a:ln w="33853">
              <a:noFill/>
            </a:ln>
            <a:effectLst>
              <a:outerShdw dist="35921" dir="2700000" algn="br">
                <a:srgbClr val="000000"/>
              </a:outerShdw>
            </a:effectLst>
          </c:spPr>
          <c:dPt>
            <c:idx val="0"/>
            <c:bubble3D val="0"/>
            <c:spPr>
              <a:solidFill>
                <a:schemeClr val="accent1"/>
              </a:solidFill>
              <a:ln w="33853">
                <a:noFill/>
              </a:ln>
              <a:effectLst>
                <a:outerShdw dist="35921" dir="2700000" algn="br">
                  <a:srgbClr val="000000"/>
                </a:outerShdw>
              </a:effectLst>
            </c:spPr>
          </c:dPt>
          <c:dPt>
            <c:idx val="1"/>
            <c:bubble3D val="0"/>
            <c:spPr>
              <a:solidFill>
                <a:schemeClr val="accent2"/>
              </a:solidFill>
              <a:ln w="33853">
                <a:noFill/>
              </a:ln>
              <a:effectLst>
                <a:outerShdw dist="35921" dir="2700000" algn="br">
                  <a:srgbClr val="000000"/>
                </a:outerShdw>
              </a:effectLst>
            </c:spPr>
          </c:dPt>
          <c:dPt>
            <c:idx val="2"/>
            <c:bubble3D val="0"/>
            <c:spPr>
              <a:solidFill>
                <a:schemeClr val="accent3"/>
              </a:solidFill>
              <a:ln w="33853">
                <a:noFill/>
              </a:ln>
              <a:effectLst>
                <a:outerShdw dist="35921" dir="2700000" algn="br">
                  <a:srgbClr val="000000"/>
                </a:outerShdw>
              </a:effectLst>
            </c:spPr>
          </c:dPt>
          <c:dPt>
            <c:idx val="3"/>
            <c:bubble3D val="0"/>
            <c:spPr>
              <a:solidFill>
                <a:schemeClr val="accent4"/>
              </a:solidFill>
              <a:ln w="33853">
                <a:noFill/>
              </a:ln>
              <a:effectLst>
                <a:outerShdw dist="35921" dir="2700000" algn="br">
                  <a:srgbClr val="000000"/>
                </a:outerShdw>
              </a:effectLst>
            </c:spPr>
          </c:dPt>
          <c:dPt>
            <c:idx val="4"/>
            <c:bubble3D val="0"/>
            <c:spPr>
              <a:solidFill>
                <a:schemeClr val="accent5"/>
              </a:solidFill>
              <a:ln w="33853">
                <a:noFill/>
              </a:ln>
              <a:effectLst>
                <a:outerShdw dist="35921" dir="2700000" algn="br">
                  <a:srgbClr val="000000"/>
                </a:outerShdw>
              </a:effectLst>
            </c:spPr>
          </c:dPt>
          <c:dPt>
            <c:idx val="5"/>
            <c:bubble3D val="0"/>
            <c:spPr>
              <a:solidFill>
                <a:schemeClr val="accent6"/>
              </a:solidFill>
              <a:ln w="33853">
                <a:noFill/>
              </a:ln>
              <a:effectLst>
                <a:outerShdw dist="35921" dir="2700000" algn="br">
                  <a:srgbClr val="000000"/>
                </a:outerShdw>
              </a:effectLst>
            </c:spPr>
          </c:dPt>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88</c:v>
                </c:pt>
                <c:pt idx="1">
                  <c:v>76</c:v>
                </c:pt>
                <c:pt idx="2">
                  <c:v>50</c:v>
                </c:pt>
                <c:pt idx="3">
                  <c:v>40</c:v>
                </c:pt>
                <c:pt idx="4">
                  <c:v>33</c:v>
                </c:pt>
                <c:pt idx="5">
                  <c:v>22</c:v>
                </c:pt>
              </c:numCache>
            </c:numRef>
          </c:val>
        </c:ser>
        <c:dLbls>
          <c:showLegendKey val="0"/>
          <c:showVal val="0"/>
          <c:showCatName val="0"/>
          <c:showSerName val="0"/>
          <c:showPercent val="0"/>
          <c:showBubbleSize val="0"/>
          <c:showLeaderLines val="0"/>
        </c:dLbls>
      </c:pie3DChart>
      <c:spPr>
        <a:noFill/>
        <a:ln w="33853">
          <a:noFill/>
        </a:ln>
      </c:spPr>
    </c:plotArea>
    <c:plotVisOnly val="1"/>
    <c:dispBlanksAs val="zero"/>
    <c:showDLblsOverMax val="0"/>
  </c:chart>
  <c:spPr>
    <a:noFill/>
    <a:ln>
      <a:noFill/>
    </a:ln>
  </c:spPr>
  <c:txPr>
    <a:bodyPr/>
    <a:lstStyle/>
    <a:p>
      <a:pPr>
        <a:defRPr sz="2692"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8936170212765956"/>
          <c:y val="1.9342359767891684E-2"/>
        </c:manualLayout>
      </c:layout>
      <c:overlay val="0"/>
      <c:spPr>
        <a:noFill/>
        <a:ln w="33867">
          <a:noFill/>
        </a:ln>
      </c:spPr>
    </c:title>
    <c:autoTitleDeleted val="0"/>
    <c:plotArea>
      <c:layout>
        <c:manualLayout>
          <c:layoutTarget val="inner"/>
          <c:xMode val="edge"/>
          <c:yMode val="edge"/>
          <c:x val="1.9342359767891683E-3"/>
          <c:y val="1.9342359767891683E-3"/>
          <c:w val="1"/>
          <c:h val="1"/>
        </c:manualLayout>
      </c:layout>
      <c:pieChart>
        <c:varyColors val="0"/>
        <c:ser>
          <c:idx val="0"/>
          <c:order val="0"/>
          <c:tx>
            <c:strRef>
              <c:f>Sheet1!$A$2</c:f>
              <c:strCache>
                <c:ptCount val="1"/>
                <c:pt idx="0">
                  <c:v>Area</c:v>
                </c:pt>
              </c:strCache>
            </c:strRef>
          </c:tx>
          <c:spPr>
            <a:solidFill>
              <a:srgbClr val="FFC648"/>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dLbls>
            <c:dLbl>
              <c:idx val="0"/>
              <c:numFmt formatCode="#,##0%" sourceLinked="0"/>
              <c:spPr>
                <a:noFill/>
                <a:ln w="33867">
                  <a:noFill/>
                </a:ln>
              </c:spPr>
              <c:txPr>
                <a:bodyPr/>
                <a:lstStyle/>
                <a:p>
                  <a:pPr>
                    <a:defRPr sz="160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dLbl>
              <c:idx val="1"/>
              <c:numFmt formatCode="#,##0%" sourceLinked="0"/>
              <c:spPr>
                <a:noFill/>
                <a:ln w="33867">
                  <a:noFill/>
                </a:ln>
              </c:spPr>
              <c:txPr>
                <a:bodyPr/>
                <a:lstStyle/>
                <a:p>
                  <a:pPr>
                    <a:defRPr sz="160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dLbl>
              <c:idx val="2"/>
              <c:numFmt formatCode="#,##0%" sourceLinked="0"/>
              <c:spPr>
                <a:noFill/>
                <a:ln w="33867">
                  <a:noFill/>
                </a:ln>
              </c:spPr>
              <c:txPr>
                <a:bodyPr/>
                <a:lstStyle/>
                <a:p>
                  <a:pPr>
                    <a:defRPr sz="160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dLbl>
              <c:idx val="3"/>
              <c:numFmt formatCode="#,##0%" sourceLinked="0"/>
              <c:spPr>
                <a:noFill/>
                <a:ln w="33867">
                  <a:noFill/>
                </a:ln>
              </c:spPr>
              <c:txPr>
                <a:bodyPr/>
                <a:lstStyle/>
                <a:p>
                  <a:pPr>
                    <a:defRPr sz="160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numFmt formatCode="#,##0%" sourceLinked="0"/>
            <c:spPr>
              <a:noFill/>
              <a:ln w="33867">
                <a:noFill/>
              </a:ln>
            </c:spPr>
            <c:txPr>
              <a:bodyPr wrap="square" lIns="38100" tIns="19050" rIns="38100" bIns="19050" anchor="ctr">
                <a:spAutoFit/>
              </a:bodyPr>
              <a:lstStyle/>
              <a:p>
                <a:pPr>
                  <a:defRPr sz="160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showLeaderLines val="0"/>
            <c:extLst>
              <c:ext xmlns:c15="http://schemas.microsoft.com/office/drawing/2012/chart" uri="{CE6537A1-D6FC-4f65-9D91-7224C49458BB}"/>
            </c:extLst>
          </c:dLbls>
          <c:cat>
            <c:strRef>
              <c:f>Sheet1!$B$1:$E$1</c:f>
              <c:strCache>
                <c:ptCount val="4"/>
                <c:pt idx="0">
                  <c:v>Tablet</c:v>
                </c:pt>
                <c:pt idx="1">
                  <c:v>Desktop</c:v>
                </c:pt>
                <c:pt idx="2">
                  <c:v>Laptop</c:v>
                </c:pt>
                <c:pt idx="3">
                  <c:v>Smart Phone</c:v>
                </c:pt>
              </c:strCache>
            </c:strRef>
          </c:cat>
          <c:val>
            <c:numRef>
              <c:f>Sheet1!$B$2:$E$2</c:f>
              <c:numCache>
                <c:formatCode>General</c:formatCode>
                <c:ptCount val="4"/>
                <c:pt idx="0">
                  <c:v>12</c:v>
                </c:pt>
                <c:pt idx="1">
                  <c:v>15</c:v>
                </c:pt>
                <c:pt idx="2">
                  <c:v>15</c:v>
                </c:pt>
                <c:pt idx="3">
                  <c:v>25</c:v>
                </c:pt>
              </c:numCache>
            </c:numRef>
          </c:val>
        </c:ser>
        <c:dLbls>
          <c:showLegendKey val="0"/>
          <c:showVal val="0"/>
          <c:showCatName val="0"/>
          <c:showSerName val="0"/>
          <c:showPercent val="0"/>
          <c:showBubbleSize val="0"/>
          <c:showLeaderLines val="0"/>
        </c:dLbls>
        <c:firstSliceAng val="77"/>
      </c:pieChart>
      <c:spPr>
        <a:noFill/>
        <a:ln w="33867">
          <a:noFill/>
        </a:ln>
      </c:spPr>
    </c:plotArea>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62">
          <a:noFill/>
        </a:ln>
      </c:spPr>
    </c:title>
    <c:autoTitleDeleted val="0"/>
    <c:plotArea>
      <c:layout>
        <c:manualLayout>
          <c:layoutTarget val="inner"/>
          <c:xMode val="edge"/>
          <c:yMode val="edge"/>
          <c:x val="0.1778697001034126"/>
          <c:y val="0.16610169491525423"/>
          <c:w val="0.76835573940020685"/>
          <c:h val="0.61525423728813555"/>
        </c:manualLayout>
      </c:layout>
      <c:barChart>
        <c:barDir val="bar"/>
        <c:grouping val="stacked"/>
        <c:varyColors val="0"/>
        <c:ser>
          <c:idx val="0"/>
          <c:order val="0"/>
          <c:tx>
            <c:strRef>
              <c:f>Sheet1!$A$2</c:f>
              <c:strCache>
                <c:ptCount val="1"/>
                <c:pt idx="0">
                  <c:v>Region 1</c:v>
                </c:pt>
              </c:strCache>
            </c:strRef>
          </c:tx>
          <c:spPr>
            <a:solidFill>
              <a:schemeClr val="accent1"/>
            </a:solidFill>
            <a:ln w="33862">
              <a:noFill/>
            </a:ln>
            <a:effectLst/>
          </c:spPr>
          <c:invertIfNegative val="0"/>
          <c:cat>
            <c:strRef>
              <c:f>Sheet1!$B$1:$E$1</c:f>
              <c:strCache>
                <c:ptCount val="4"/>
                <c:pt idx="0">
                  <c:v>April</c:v>
                </c:pt>
                <c:pt idx="1">
                  <c:v>May</c:v>
                </c:pt>
                <c:pt idx="2">
                  <c:v>June</c:v>
                </c:pt>
                <c:pt idx="3">
                  <c:v>July</c:v>
                </c:pt>
              </c:strCache>
            </c:strRef>
          </c:cat>
          <c:val>
            <c:numRef>
              <c:f>Sheet1!$B$2:$E$2</c:f>
              <c:numCache>
                <c:formatCode>General</c:formatCode>
                <c:ptCount val="4"/>
                <c:pt idx="0">
                  <c:v>28</c:v>
                </c:pt>
                <c:pt idx="1">
                  <c:v>30</c:v>
                </c:pt>
                <c:pt idx="2">
                  <c:v>70</c:v>
                </c:pt>
                <c:pt idx="3">
                  <c:v>53</c:v>
                </c:pt>
              </c:numCache>
            </c:numRef>
          </c:val>
        </c:ser>
        <c:ser>
          <c:idx val="1"/>
          <c:order val="1"/>
          <c:tx>
            <c:strRef>
              <c:f>Sheet1!$A$3</c:f>
              <c:strCache>
                <c:ptCount val="1"/>
                <c:pt idx="0">
                  <c:v>Untitled 1</c:v>
                </c:pt>
              </c:strCache>
            </c:strRef>
          </c:tx>
          <c:spPr>
            <a:solidFill>
              <a:schemeClr val="accent2"/>
            </a:solidFill>
            <a:ln w="33862">
              <a:noFill/>
            </a:ln>
            <a:effectLst/>
          </c:spPr>
          <c:invertIfNegative val="0"/>
          <c:cat>
            <c:strRef>
              <c:f>Sheet1!$B$1:$E$1</c:f>
              <c:strCache>
                <c:ptCount val="4"/>
                <c:pt idx="0">
                  <c:v>April</c:v>
                </c:pt>
                <c:pt idx="1">
                  <c:v>May</c:v>
                </c:pt>
                <c:pt idx="2">
                  <c:v>June</c:v>
                </c:pt>
                <c:pt idx="3">
                  <c:v>July</c:v>
                </c:pt>
              </c:strCache>
            </c:strRef>
          </c:cat>
          <c:val>
            <c:numRef>
              <c:f>Sheet1!$B$3:$E$3</c:f>
              <c:numCache>
                <c:formatCode>General</c:formatCode>
                <c:ptCount val="4"/>
                <c:pt idx="0">
                  <c:v>12</c:v>
                </c:pt>
                <c:pt idx="1">
                  <c:v>45</c:v>
                </c:pt>
                <c:pt idx="2">
                  <c:v>78</c:v>
                </c:pt>
                <c:pt idx="3">
                  <c:v>32</c:v>
                </c:pt>
              </c:numCache>
            </c:numRef>
          </c:val>
        </c:ser>
        <c:ser>
          <c:idx val="2"/>
          <c:order val="2"/>
          <c:tx>
            <c:strRef>
              <c:f>Sheet1!$A$4</c:f>
              <c:strCache>
                <c:ptCount val="1"/>
                <c:pt idx="0">
                  <c:v>Untitled 2</c:v>
                </c:pt>
              </c:strCache>
            </c:strRef>
          </c:tx>
          <c:spPr>
            <a:solidFill>
              <a:schemeClr val="accent3"/>
            </a:solidFill>
            <a:ln w="33862">
              <a:noFill/>
            </a:ln>
            <a:effectLst/>
          </c:spPr>
          <c:invertIfNegative val="0"/>
          <c:cat>
            <c:strRef>
              <c:f>Sheet1!$B$1:$E$1</c:f>
              <c:strCache>
                <c:ptCount val="4"/>
                <c:pt idx="0">
                  <c:v>April</c:v>
                </c:pt>
                <c:pt idx="1">
                  <c:v>May</c:v>
                </c:pt>
                <c:pt idx="2">
                  <c:v>June</c:v>
                </c:pt>
                <c:pt idx="3">
                  <c:v>July</c:v>
                </c:pt>
              </c:strCache>
            </c:strRef>
          </c:cat>
          <c:val>
            <c:numRef>
              <c:f>Sheet1!$B$4:$E$4</c:f>
              <c:numCache>
                <c:formatCode>General</c:formatCode>
                <c:ptCount val="4"/>
                <c:pt idx="0">
                  <c:v>84</c:v>
                </c:pt>
                <c:pt idx="1">
                  <c:v>54</c:v>
                </c:pt>
                <c:pt idx="2">
                  <c:v>42</c:v>
                </c:pt>
                <c:pt idx="3">
                  <c:v>78</c:v>
                </c:pt>
              </c:numCache>
            </c:numRef>
          </c:val>
        </c:ser>
        <c:dLbls>
          <c:showLegendKey val="0"/>
          <c:showVal val="0"/>
          <c:showCatName val="0"/>
          <c:showSerName val="0"/>
          <c:showPercent val="0"/>
          <c:showBubbleSize val="0"/>
        </c:dLbls>
        <c:gapWidth val="70"/>
        <c:overlap val="100"/>
        <c:axId val="330218608"/>
        <c:axId val="330219000"/>
      </c:barChart>
      <c:catAx>
        <c:axId val="330218608"/>
        <c:scaling>
          <c:orientation val="maxMin"/>
        </c:scaling>
        <c:delete val="0"/>
        <c:axPos val="l"/>
        <c:title>
          <c:tx>
            <c:rich>
              <a:bodyPr rot="0" vert="horz"/>
              <a:lstStyle/>
              <a:p>
                <a:pPr algn="ctr">
                  <a:defRPr sz="2720" b="0" i="0" u="none" strike="noStrike" baseline="0">
                    <a:solidFill>
                      <a:srgbClr val="000000"/>
                    </a:solidFill>
                    <a:latin typeface="Open Sans"/>
                    <a:ea typeface="Open Sans"/>
                    <a:cs typeface="Open Sans"/>
                  </a:defRPr>
                </a:pPr>
                <a:endParaRPr lang="id-ID"/>
              </a:p>
            </c:rich>
          </c:tx>
          <c:layout>
            <c:manualLayout>
              <c:xMode val="edge"/>
              <c:yMode val="edge"/>
              <c:x val="7.0320579110651496E-2"/>
              <c:y val="0.42033898305084744"/>
            </c:manualLayout>
          </c:layout>
          <c:overlay val="0"/>
          <c:spPr>
            <a:noFill/>
            <a:ln w="33862">
              <a:noFill/>
            </a:ln>
          </c:spPr>
        </c:title>
        <c:numFmt formatCode="General" sourceLinked="0"/>
        <c:majorTickMark val="none"/>
        <c:minorTickMark val="none"/>
        <c:tickLblPos val="nextTo"/>
        <c:spPr>
          <a:ln w="16931">
            <a:solidFill>
              <a:srgbClr val="000000"/>
            </a:solidFill>
            <a:prstDash val="solid"/>
          </a:ln>
        </c:spPr>
        <c:txPr>
          <a:bodyPr rot="0" vert="horz"/>
          <a:lstStyle/>
          <a:p>
            <a:pPr>
              <a:defRPr sz="1600" b="0" i="0" u="none" strike="noStrike" baseline="0">
                <a:solidFill>
                  <a:srgbClr val="767776"/>
                </a:solidFill>
                <a:latin typeface="Open Sans"/>
                <a:ea typeface="Open Sans"/>
                <a:cs typeface="Open Sans"/>
              </a:defRPr>
            </a:pPr>
            <a:endParaRPr lang="id-ID"/>
          </a:p>
        </c:txPr>
        <c:crossAx val="330219000"/>
        <c:crosses val="autoZero"/>
        <c:auto val="1"/>
        <c:lblAlgn val="ctr"/>
        <c:lblOffset val="100"/>
        <c:tickLblSkip val="1"/>
        <c:tickMarkSkip val="1"/>
        <c:noMultiLvlLbl val="0"/>
      </c:catAx>
      <c:valAx>
        <c:axId val="330219000"/>
        <c:scaling>
          <c:orientation val="minMax"/>
        </c:scaling>
        <c:delete val="0"/>
        <c:axPos val="t"/>
        <c:majorGridlines>
          <c:spPr>
            <a:ln w="16931">
              <a:solidFill>
                <a:srgbClr val="919191"/>
              </a:solidFill>
              <a:prstDash val="lgDash"/>
            </a:ln>
          </c:spPr>
        </c:majorGridlines>
        <c:title>
          <c:tx>
            <c:rich>
              <a:bodyPr/>
              <a:lstStyle/>
              <a:p>
                <a:pPr>
                  <a:defRPr sz="2720" b="0" i="0" u="none" strike="noStrike" baseline="0">
                    <a:solidFill>
                      <a:srgbClr val="000000"/>
                    </a:solidFill>
                    <a:latin typeface="Open Sans"/>
                    <a:ea typeface="Open Sans"/>
                    <a:cs typeface="Open Sans"/>
                  </a:defRPr>
                </a:pPr>
                <a:endParaRPr lang="id-ID"/>
              </a:p>
            </c:rich>
          </c:tx>
          <c:layout>
            <c:manualLayout>
              <c:xMode val="edge"/>
              <c:yMode val="edge"/>
              <c:x val="0.55635987590486036"/>
              <c:y val="6.2711864406779658E-2"/>
            </c:manualLayout>
          </c:layout>
          <c:overlay val="0"/>
          <c:spPr>
            <a:noFill/>
            <a:ln w="33862">
              <a:noFill/>
            </a:ln>
          </c:spPr>
        </c:title>
        <c:numFmt formatCode="General" sourceLinked="0"/>
        <c:majorTickMark val="none"/>
        <c:minorTickMark val="none"/>
        <c:tickLblPos val="high"/>
        <c:spPr>
          <a:ln w="8466">
            <a:noFill/>
          </a:ln>
        </c:spPr>
        <c:txPr>
          <a:bodyPr rot="0" vert="horz"/>
          <a:lstStyle/>
          <a:p>
            <a:pPr>
              <a:defRPr sz="1600" b="0" i="0" u="none" strike="noStrike" baseline="0">
                <a:solidFill>
                  <a:srgbClr val="767776"/>
                </a:solidFill>
                <a:latin typeface="Open Sans"/>
                <a:ea typeface="Open Sans"/>
                <a:cs typeface="Open Sans"/>
              </a:defRPr>
            </a:pPr>
            <a:endParaRPr lang="id-ID"/>
          </a:p>
        </c:txPr>
        <c:crossAx val="330218608"/>
        <c:crosses val="autoZero"/>
        <c:crossBetween val="between"/>
      </c:valAx>
      <c:spPr>
        <a:noFill/>
        <a:ln w="33862">
          <a:noFill/>
        </a:ln>
      </c:spPr>
    </c:plotArea>
    <c:plotVisOnly val="1"/>
    <c:dispBlanksAs val="gap"/>
    <c:showDLblsOverMax val="0"/>
  </c:chart>
  <c:spPr>
    <a:noFill/>
    <a:ln>
      <a:noFill/>
    </a:ln>
  </c:spPr>
  <c:txPr>
    <a:bodyPr/>
    <a:lstStyle/>
    <a:p>
      <a:pPr>
        <a:defRPr sz="3540"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867"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71">
          <a:noFill/>
        </a:ln>
      </c:spPr>
    </c:title>
    <c:autoTitleDeleted val="0"/>
    <c:plotArea>
      <c:layout>
        <c:manualLayout>
          <c:layoutTarget val="inner"/>
          <c:xMode val="edge"/>
          <c:yMode val="edge"/>
          <c:x val="0.12512926577042399"/>
          <c:y val="2.945050686162801E-2"/>
          <c:w val="0.87590486039296789"/>
          <c:h val="0.64682072786532652"/>
        </c:manualLayout>
      </c:layout>
      <c:barChart>
        <c:barDir val="col"/>
        <c:grouping val="stacked"/>
        <c:varyColors val="0"/>
        <c:ser>
          <c:idx val="0"/>
          <c:order val="0"/>
          <c:tx>
            <c:strRef>
              <c:f>Sheet1!$A$2</c:f>
              <c:strCache>
                <c:ptCount val="1"/>
                <c:pt idx="0">
                  <c:v>Region 1</c:v>
                </c:pt>
              </c:strCache>
            </c:strRef>
          </c:tx>
          <c:spPr>
            <a:solidFill>
              <a:schemeClr val="accent1"/>
            </a:solidFill>
            <a:ln w="33871">
              <a:noFill/>
            </a:ln>
            <a:effectLst/>
          </c:spPr>
          <c:invertIfNegative val="0"/>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17</c:v>
                </c:pt>
                <c:pt idx="1">
                  <c:v>26</c:v>
                </c:pt>
                <c:pt idx="2">
                  <c:v>53</c:v>
                </c:pt>
                <c:pt idx="3">
                  <c:v>96</c:v>
                </c:pt>
                <c:pt idx="4">
                  <c:v>34</c:v>
                </c:pt>
              </c:numCache>
            </c:numRef>
          </c:val>
        </c:ser>
        <c:ser>
          <c:idx val="1"/>
          <c:order val="1"/>
          <c:tx>
            <c:strRef>
              <c:f>Sheet1!$A$3</c:f>
              <c:strCache>
                <c:ptCount val="1"/>
                <c:pt idx="0">
                  <c:v>Region 2</c:v>
                </c:pt>
              </c:strCache>
            </c:strRef>
          </c:tx>
          <c:spPr>
            <a:solidFill>
              <a:schemeClr val="accent2"/>
            </a:solidFill>
            <a:ln w="33871">
              <a:noFill/>
            </a:ln>
            <a:effectLst/>
          </c:spPr>
          <c:invertIfNegative val="0"/>
          <c:cat>
            <c:strRef>
              <c:f>Sheet1!$B$1:$F$1</c:f>
              <c:strCache>
                <c:ptCount val="5"/>
                <c:pt idx="0">
                  <c:v>April</c:v>
                </c:pt>
                <c:pt idx="1">
                  <c:v>May</c:v>
                </c:pt>
                <c:pt idx="2">
                  <c:v>June</c:v>
                </c:pt>
                <c:pt idx="3">
                  <c:v>July</c:v>
                </c:pt>
                <c:pt idx="4">
                  <c:v>August</c:v>
                </c:pt>
              </c:strCache>
            </c:strRef>
          </c:cat>
          <c:val>
            <c:numRef>
              <c:f>Sheet1!$B$3:$F$3</c:f>
              <c:numCache>
                <c:formatCode>General</c:formatCode>
                <c:ptCount val="5"/>
                <c:pt idx="0">
                  <c:v>55</c:v>
                </c:pt>
                <c:pt idx="1">
                  <c:v>43</c:v>
                </c:pt>
                <c:pt idx="2">
                  <c:v>70</c:v>
                </c:pt>
                <c:pt idx="3">
                  <c:v>58</c:v>
                </c:pt>
                <c:pt idx="4">
                  <c:v>44</c:v>
                </c:pt>
              </c:numCache>
            </c:numRef>
          </c:val>
        </c:ser>
        <c:ser>
          <c:idx val="2"/>
          <c:order val="2"/>
          <c:tx>
            <c:strRef>
              <c:f>Sheet1!$A$4</c:f>
              <c:strCache>
                <c:ptCount val="1"/>
                <c:pt idx="0">
                  <c:v>Untitled 1</c:v>
                </c:pt>
              </c:strCache>
            </c:strRef>
          </c:tx>
          <c:spPr>
            <a:solidFill>
              <a:schemeClr val="accent3"/>
            </a:solidFill>
            <a:ln w="33871">
              <a:noFill/>
            </a:ln>
            <a:effectLst/>
          </c:spPr>
          <c:invertIfNegative val="0"/>
          <c:cat>
            <c:strRef>
              <c:f>Sheet1!$B$1:$F$1</c:f>
              <c:strCache>
                <c:ptCount val="5"/>
                <c:pt idx="0">
                  <c:v>April</c:v>
                </c:pt>
                <c:pt idx="1">
                  <c:v>May</c:v>
                </c:pt>
                <c:pt idx="2">
                  <c:v>June</c:v>
                </c:pt>
                <c:pt idx="3">
                  <c:v>July</c:v>
                </c:pt>
                <c:pt idx="4">
                  <c:v>August</c:v>
                </c:pt>
              </c:strCache>
            </c:strRef>
          </c:cat>
          <c:val>
            <c:numRef>
              <c:f>Sheet1!$B$4:$F$4</c:f>
              <c:numCache>
                <c:formatCode>General</c:formatCode>
                <c:ptCount val="5"/>
                <c:pt idx="0">
                  <c:v>15</c:v>
                </c:pt>
                <c:pt idx="1">
                  <c:v>54</c:v>
                </c:pt>
                <c:pt idx="2">
                  <c:v>97</c:v>
                </c:pt>
                <c:pt idx="3">
                  <c:v>31</c:v>
                </c:pt>
                <c:pt idx="4">
                  <c:v>96</c:v>
                </c:pt>
              </c:numCache>
            </c:numRef>
          </c:val>
        </c:ser>
        <c:dLbls>
          <c:showLegendKey val="0"/>
          <c:showVal val="0"/>
          <c:showCatName val="0"/>
          <c:showSerName val="0"/>
          <c:showPercent val="0"/>
          <c:showBubbleSize val="0"/>
        </c:dLbls>
        <c:gapWidth val="70"/>
        <c:overlap val="100"/>
        <c:axId val="334917848"/>
        <c:axId val="334918240"/>
      </c:barChart>
      <c:catAx>
        <c:axId val="334917848"/>
        <c:scaling>
          <c:orientation val="minMax"/>
        </c:scaling>
        <c:delete val="0"/>
        <c:axPos val="b"/>
        <c:title>
          <c:tx>
            <c:rich>
              <a:bodyPr/>
              <a:lstStyle/>
              <a:p>
                <a:pPr>
                  <a:defRPr sz="2200" b="0" i="0" u="none" strike="noStrike" baseline="0">
                    <a:solidFill>
                      <a:srgbClr val="000000"/>
                    </a:solidFill>
                    <a:latin typeface="Open Sans"/>
                    <a:ea typeface="Open Sans"/>
                    <a:cs typeface="Open Sans"/>
                  </a:defRPr>
                </a:pPr>
                <a:endParaRPr lang="id-ID"/>
              </a:p>
            </c:rich>
          </c:tx>
          <c:layout>
            <c:manualLayout>
              <c:xMode val="edge"/>
              <c:yMode val="edge"/>
              <c:x val="0.55739400206825229"/>
              <c:y val="0.79322033898305089"/>
            </c:manualLayout>
          </c:layout>
          <c:overlay val="0"/>
          <c:spPr>
            <a:noFill/>
            <a:ln w="33871">
              <a:noFill/>
            </a:ln>
          </c:spPr>
        </c:title>
        <c:numFmt formatCode="General" sourceLinked="0"/>
        <c:majorTickMark val="none"/>
        <c:minorTickMark val="none"/>
        <c:tickLblPos val="low"/>
        <c:spPr>
          <a:ln w="16936">
            <a:solidFill>
              <a:srgbClr val="000000"/>
            </a:solidFill>
            <a:prstDash val="solid"/>
          </a:ln>
        </c:spPr>
        <c:txPr>
          <a:bodyPr rot="0" vert="horz"/>
          <a:lstStyle/>
          <a:p>
            <a:pPr>
              <a:defRPr sz="1600" b="0" i="0" u="none" strike="noStrike" baseline="0">
                <a:solidFill>
                  <a:srgbClr val="767776"/>
                </a:solidFill>
                <a:latin typeface="Open Sans"/>
                <a:ea typeface="Open Sans"/>
                <a:cs typeface="Open Sans"/>
              </a:defRPr>
            </a:pPr>
            <a:endParaRPr lang="id-ID"/>
          </a:p>
        </c:txPr>
        <c:crossAx val="334918240"/>
        <c:crosses val="autoZero"/>
        <c:auto val="1"/>
        <c:lblAlgn val="ctr"/>
        <c:lblOffset val="100"/>
        <c:tickLblSkip val="1"/>
        <c:tickMarkSkip val="1"/>
        <c:noMultiLvlLbl val="0"/>
      </c:catAx>
      <c:valAx>
        <c:axId val="334918240"/>
        <c:scaling>
          <c:orientation val="minMax"/>
        </c:scaling>
        <c:delete val="0"/>
        <c:axPos val="l"/>
        <c:majorGridlines>
          <c:spPr>
            <a:ln w="16936">
              <a:solidFill>
                <a:srgbClr val="919191"/>
              </a:solidFill>
              <a:prstDash val="lgDash"/>
            </a:ln>
          </c:spPr>
        </c:majorGridlines>
        <c:title>
          <c:tx>
            <c:rich>
              <a:bodyPr rot="0" vert="horz"/>
              <a:lstStyle/>
              <a:p>
                <a:pPr algn="ctr">
                  <a:defRPr sz="2200" b="0" i="0" u="none" strike="noStrike" baseline="0">
                    <a:solidFill>
                      <a:srgbClr val="000000"/>
                    </a:solidFill>
                    <a:latin typeface="Open Sans"/>
                    <a:ea typeface="Open Sans"/>
                    <a:cs typeface="Open Sans"/>
                  </a:defRPr>
                </a:pPr>
                <a:endParaRPr lang="id-ID"/>
              </a:p>
            </c:rich>
          </c:tx>
          <c:layout>
            <c:manualLayout>
              <c:xMode val="edge"/>
              <c:yMode val="edge"/>
              <c:x val="4.7569803516028956E-2"/>
              <c:y val="0.41186440677966102"/>
            </c:manualLayout>
          </c:layout>
          <c:overlay val="0"/>
          <c:spPr>
            <a:noFill/>
            <a:ln w="33871">
              <a:noFill/>
            </a:ln>
          </c:spPr>
        </c:title>
        <c:numFmt formatCode="General" sourceLinked="0"/>
        <c:majorTickMark val="none"/>
        <c:minorTickMark val="none"/>
        <c:tickLblPos val="nextTo"/>
        <c:spPr>
          <a:ln w="8468">
            <a:noFill/>
          </a:ln>
        </c:spPr>
        <c:txPr>
          <a:bodyPr rot="0" vert="horz"/>
          <a:lstStyle/>
          <a:p>
            <a:pPr>
              <a:defRPr sz="1600" b="0" i="0" u="none" strike="noStrike" baseline="0">
                <a:solidFill>
                  <a:srgbClr val="767776"/>
                </a:solidFill>
                <a:latin typeface="Open Sans"/>
                <a:ea typeface="Open Sans"/>
                <a:cs typeface="Open Sans"/>
              </a:defRPr>
            </a:pPr>
            <a:endParaRPr lang="id-ID"/>
          </a:p>
        </c:txPr>
        <c:crossAx val="334917848"/>
        <c:crosses val="autoZero"/>
        <c:crossBetween val="between"/>
      </c:valAx>
      <c:spPr>
        <a:noFill/>
        <a:ln w="33871">
          <a:noFill/>
        </a:ln>
      </c:spPr>
    </c:plotArea>
    <c:legend>
      <c:legendPos val="b"/>
      <c:layout>
        <c:manualLayout>
          <c:xMode val="edge"/>
          <c:yMode val="edge"/>
          <c:x val="0.27933074348329234"/>
          <c:y val="0.93898305084745759"/>
          <c:w val="0.53411580602411912"/>
          <c:h val="6.2711864406779658E-2"/>
        </c:manualLayout>
      </c:layout>
      <c:overlay val="0"/>
      <c:spPr>
        <a:noFill/>
        <a:ln w="33871">
          <a:noFill/>
        </a:ln>
      </c:spPr>
      <c:txPr>
        <a:bodyPr/>
        <a:lstStyle/>
        <a:p>
          <a:pPr>
            <a:defRPr sz="1400" b="0" i="0" u="none" strike="noStrike" baseline="0">
              <a:solidFill>
                <a:srgbClr val="767776"/>
              </a:solidFill>
              <a:latin typeface="Open Sans"/>
              <a:ea typeface="Open Sans"/>
              <a:cs typeface="Open Sans"/>
            </a:defRPr>
          </a:pPr>
          <a:endParaRPr lang="id-ID"/>
        </a:p>
      </c:txPr>
    </c:legend>
    <c:plotVisOnly val="1"/>
    <c:dispBlanksAs val="gap"/>
    <c:showDLblsOverMax val="0"/>
  </c:chart>
  <c:spPr>
    <a:noFill/>
    <a:ln>
      <a:noFill/>
    </a:ln>
  </c:spPr>
  <c:txPr>
    <a:bodyPr/>
    <a:lstStyle/>
    <a:p>
      <a:pPr>
        <a:defRPr sz="2867"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867"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71">
          <a:noFill/>
        </a:ln>
      </c:spPr>
    </c:title>
    <c:autoTitleDeleted val="0"/>
    <c:plotArea>
      <c:layout>
        <c:manualLayout>
          <c:layoutTarget val="inner"/>
          <c:xMode val="edge"/>
          <c:yMode val="edge"/>
          <c:x val="0.11478800413650465"/>
          <c:y val="2.8643183644561983E-2"/>
          <c:w val="0.80972078593588415"/>
          <c:h val="0.64856859776930509"/>
        </c:manualLayout>
      </c:layout>
      <c:areaChart>
        <c:grouping val="standard"/>
        <c:varyColors val="0"/>
        <c:ser>
          <c:idx val="0"/>
          <c:order val="0"/>
          <c:tx>
            <c:strRef>
              <c:f>Sheet1!$A$2</c:f>
              <c:strCache>
                <c:ptCount val="1"/>
                <c:pt idx="0">
                  <c:v>Region 2</c:v>
                </c:pt>
              </c:strCache>
            </c:strRef>
          </c:tx>
          <c:spPr>
            <a:solidFill>
              <a:schemeClr val="accent2"/>
            </a:solidFill>
            <a:ln w="33871">
              <a:noFill/>
            </a:ln>
            <a:effectLst>
              <a:outerShdw dist="35921" dir="2700000" algn="br">
                <a:srgbClr val="000000"/>
              </a:outerShdw>
            </a:effectLst>
          </c:spPr>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33</c:v>
                </c:pt>
                <c:pt idx="1">
                  <c:v>43</c:v>
                </c:pt>
                <c:pt idx="2">
                  <c:v>70</c:v>
                </c:pt>
                <c:pt idx="3">
                  <c:v>58</c:v>
                </c:pt>
                <c:pt idx="4">
                  <c:v>77</c:v>
                </c:pt>
              </c:numCache>
            </c:numRef>
          </c:val>
        </c:ser>
        <c:ser>
          <c:idx val="1"/>
          <c:order val="1"/>
          <c:tx>
            <c:strRef>
              <c:f>Sheet1!$A$3</c:f>
              <c:strCache>
                <c:ptCount val="1"/>
                <c:pt idx="0">
                  <c:v>Region 1</c:v>
                </c:pt>
              </c:strCache>
            </c:strRef>
          </c:tx>
          <c:spPr>
            <a:solidFill>
              <a:schemeClr val="accent1"/>
            </a:solidFill>
            <a:ln w="33871">
              <a:noFill/>
            </a:ln>
            <a:effectLst>
              <a:outerShdw dist="35921" dir="2700000" algn="br">
                <a:srgbClr val="000000"/>
              </a:outerShdw>
            </a:effectLst>
          </c:spPr>
          <c:cat>
            <c:strRef>
              <c:f>Sheet1!$B$1:$F$1</c:f>
              <c:strCache>
                <c:ptCount val="5"/>
                <c:pt idx="0">
                  <c:v>April</c:v>
                </c:pt>
                <c:pt idx="1">
                  <c:v>May</c:v>
                </c:pt>
                <c:pt idx="2">
                  <c:v>June</c:v>
                </c:pt>
                <c:pt idx="3">
                  <c:v>July</c:v>
                </c:pt>
                <c:pt idx="4">
                  <c:v>August</c:v>
                </c:pt>
              </c:strCache>
            </c:strRef>
          </c:cat>
          <c:val>
            <c:numRef>
              <c:f>Sheet1!$B$3:$F$3</c:f>
              <c:numCache>
                <c:formatCode>General</c:formatCode>
                <c:ptCount val="5"/>
                <c:pt idx="0">
                  <c:v>11</c:v>
                </c:pt>
                <c:pt idx="1">
                  <c:v>23</c:v>
                </c:pt>
                <c:pt idx="2">
                  <c:v>44</c:v>
                </c:pt>
                <c:pt idx="3">
                  <c:v>34</c:v>
                </c:pt>
                <c:pt idx="4">
                  <c:v>55</c:v>
                </c:pt>
              </c:numCache>
            </c:numRef>
          </c:val>
        </c:ser>
        <c:dLbls>
          <c:showLegendKey val="0"/>
          <c:showVal val="0"/>
          <c:showCatName val="0"/>
          <c:showSerName val="0"/>
          <c:showPercent val="0"/>
          <c:showBubbleSize val="0"/>
        </c:dLbls>
        <c:axId val="334919416"/>
        <c:axId val="332954048"/>
      </c:areaChart>
      <c:catAx>
        <c:axId val="334919416"/>
        <c:scaling>
          <c:orientation val="minMax"/>
        </c:scaling>
        <c:delete val="0"/>
        <c:axPos val="b"/>
        <c:title>
          <c:tx>
            <c:rich>
              <a:bodyPr/>
              <a:lstStyle/>
              <a:p>
                <a:pPr>
                  <a:defRPr sz="2200" b="0" i="0" u="none" strike="noStrike" baseline="0">
                    <a:solidFill>
                      <a:srgbClr val="000000"/>
                    </a:solidFill>
                    <a:latin typeface="Open Sans"/>
                    <a:ea typeface="Open Sans"/>
                    <a:cs typeface="Open Sans"/>
                  </a:defRPr>
                </a:pPr>
                <a:endParaRPr lang="id-ID"/>
              </a:p>
            </c:rich>
          </c:tx>
          <c:layout>
            <c:manualLayout>
              <c:xMode val="edge"/>
              <c:yMode val="edge"/>
              <c:x val="0.51396070320579113"/>
              <c:y val="0.79322033898305089"/>
            </c:manualLayout>
          </c:layout>
          <c:overlay val="0"/>
          <c:spPr>
            <a:noFill/>
            <a:ln w="33871">
              <a:noFill/>
            </a:ln>
          </c:spPr>
        </c:title>
        <c:numFmt formatCode="General" sourceLinked="0"/>
        <c:majorTickMark val="none"/>
        <c:minorTickMark val="none"/>
        <c:tickLblPos val="low"/>
        <c:spPr>
          <a:ln w="16936">
            <a:solidFill>
              <a:srgbClr val="000000"/>
            </a:solidFill>
            <a:prstDash val="solid"/>
          </a:ln>
        </c:spPr>
        <c:txPr>
          <a:bodyPr rot="0" vert="horz"/>
          <a:lstStyle/>
          <a:p>
            <a:pPr>
              <a:defRPr sz="1600" b="0" i="0" u="none" strike="noStrike" baseline="0">
                <a:solidFill>
                  <a:srgbClr val="767776"/>
                </a:solidFill>
                <a:latin typeface="Open Sans"/>
                <a:ea typeface="Open Sans"/>
                <a:cs typeface="Open Sans"/>
              </a:defRPr>
            </a:pPr>
            <a:endParaRPr lang="id-ID"/>
          </a:p>
        </c:txPr>
        <c:crossAx val="332954048"/>
        <c:crosses val="autoZero"/>
        <c:auto val="1"/>
        <c:lblAlgn val="ctr"/>
        <c:lblOffset val="100"/>
        <c:tickLblSkip val="1"/>
        <c:tickMarkSkip val="1"/>
        <c:noMultiLvlLbl val="0"/>
      </c:catAx>
      <c:valAx>
        <c:axId val="332954048"/>
        <c:scaling>
          <c:orientation val="minMax"/>
        </c:scaling>
        <c:delete val="0"/>
        <c:axPos val="l"/>
        <c:majorGridlines>
          <c:spPr>
            <a:ln w="16936">
              <a:solidFill>
                <a:srgbClr val="919191"/>
              </a:solidFill>
              <a:prstDash val="lgDash"/>
            </a:ln>
          </c:spPr>
        </c:majorGridlines>
        <c:title>
          <c:tx>
            <c:rich>
              <a:bodyPr rot="0" vert="horz"/>
              <a:lstStyle/>
              <a:p>
                <a:pPr algn="ctr">
                  <a:defRPr sz="2200" b="0" i="0" u="none" strike="noStrike" baseline="0">
                    <a:solidFill>
                      <a:srgbClr val="000000"/>
                    </a:solidFill>
                    <a:latin typeface="Open Sans"/>
                    <a:ea typeface="Open Sans"/>
                    <a:cs typeface="Open Sans"/>
                  </a:defRPr>
                </a:pPr>
                <a:endParaRPr lang="id-ID"/>
              </a:p>
            </c:rich>
          </c:tx>
          <c:layout>
            <c:manualLayout>
              <c:xMode val="edge"/>
              <c:yMode val="edge"/>
              <c:x val="3.7228541882109618E-2"/>
              <c:y val="0.41186440677966102"/>
            </c:manualLayout>
          </c:layout>
          <c:overlay val="0"/>
          <c:spPr>
            <a:noFill/>
            <a:ln w="33871">
              <a:noFill/>
            </a:ln>
          </c:spPr>
        </c:title>
        <c:numFmt formatCode="General" sourceLinked="0"/>
        <c:majorTickMark val="none"/>
        <c:minorTickMark val="none"/>
        <c:tickLblPos val="nextTo"/>
        <c:spPr>
          <a:ln w="8468">
            <a:noFill/>
          </a:ln>
        </c:spPr>
        <c:txPr>
          <a:bodyPr rot="0" vert="horz"/>
          <a:lstStyle/>
          <a:p>
            <a:pPr>
              <a:defRPr sz="1600" b="0" i="0" u="none" strike="noStrike" baseline="0">
                <a:solidFill>
                  <a:srgbClr val="767776"/>
                </a:solidFill>
                <a:latin typeface="Open Sans"/>
                <a:ea typeface="Open Sans"/>
                <a:cs typeface="Open Sans"/>
              </a:defRPr>
            </a:pPr>
            <a:endParaRPr lang="id-ID"/>
          </a:p>
        </c:txPr>
        <c:crossAx val="334919416"/>
        <c:crosses val="autoZero"/>
        <c:crossBetween val="midCat"/>
      </c:valAx>
      <c:spPr>
        <a:noFill/>
        <a:ln w="33871">
          <a:noFill/>
        </a:ln>
      </c:spPr>
    </c:plotArea>
    <c:legend>
      <c:legendPos val="b"/>
      <c:layout>
        <c:manualLayout>
          <c:xMode val="edge"/>
          <c:yMode val="edge"/>
          <c:x val="0.28329685909904539"/>
          <c:y val="0.93898305084745759"/>
          <c:w val="0.40229854255085062"/>
          <c:h val="6.2711864406779658E-2"/>
        </c:manualLayout>
      </c:layout>
      <c:overlay val="0"/>
      <c:spPr>
        <a:noFill/>
        <a:ln w="33871">
          <a:noFill/>
        </a:ln>
      </c:spPr>
      <c:txPr>
        <a:bodyPr/>
        <a:lstStyle/>
        <a:p>
          <a:pPr>
            <a:defRPr sz="1200" b="0" i="0" u="none" strike="noStrike" baseline="0">
              <a:solidFill>
                <a:srgbClr val="767776"/>
              </a:solidFill>
              <a:latin typeface="Open Sans"/>
              <a:ea typeface="Open Sans"/>
              <a:cs typeface="Open Sans"/>
            </a:defRPr>
          </a:pPr>
          <a:endParaRPr lang="id-ID"/>
        </a:p>
      </c:txPr>
    </c:legend>
    <c:plotVisOnly val="1"/>
    <c:dispBlanksAs val="zero"/>
    <c:showDLblsOverMax val="0"/>
  </c:chart>
  <c:spPr>
    <a:noFill/>
    <a:ln>
      <a:noFill/>
    </a:ln>
  </c:spPr>
  <c:txPr>
    <a:bodyPr/>
    <a:lstStyle/>
    <a:p>
      <a:pPr>
        <a:defRPr sz="2867"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1" b="0" i="0" u="none" strike="noStrike" baseline="0">
                <a:solidFill>
                  <a:srgbClr val="000000"/>
                </a:solidFill>
                <a:latin typeface="Roboto"/>
                <a:ea typeface="Roboto"/>
                <a:cs typeface="Roboto"/>
              </a:defRPr>
            </a:pPr>
            <a:endParaRPr lang="id-ID"/>
          </a:p>
        </c:rich>
      </c:tx>
      <c:layout>
        <c:manualLayout>
          <c:xMode val="edge"/>
          <c:yMode val="edge"/>
          <c:x val="0.4894433781190019"/>
          <c:y val="1.9193857965451054E-2"/>
        </c:manualLayout>
      </c:layout>
      <c:overlay val="0"/>
      <c:spPr>
        <a:noFill/>
        <a:ln w="33877">
          <a:noFill/>
        </a:ln>
      </c:spPr>
    </c:title>
    <c:autoTitleDeleted val="0"/>
    <c:plotArea>
      <c:layout>
        <c:manualLayout>
          <c:layoutTarget val="inner"/>
          <c:xMode val="edge"/>
          <c:yMode val="edge"/>
          <c:x val="1.9193857965451055E-3"/>
          <c:y val="1.9193857965451055E-3"/>
          <c:w val="1"/>
          <c:h val="1"/>
        </c:manualLayout>
      </c:layout>
      <c:pieChart>
        <c:varyColors val="0"/>
        <c:ser>
          <c:idx val="0"/>
          <c:order val="0"/>
          <c:tx>
            <c:strRef>
              <c:f>Sheet1!$A$2</c:f>
              <c:strCache>
                <c:ptCount val="1"/>
                <c:pt idx="0">
                  <c:v>Region 1</c:v>
                </c:pt>
              </c:strCache>
            </c:strRef>
          </c:tx>
          <c:spPr>
            <a:solidFill>
              <a:srgbClr val="FFC648"/>
            </a:solidFill>
            <a:ln w="33877">
              <a:noFill/>
            </a:ln>
            <a:effectLst/>
          </c:spPr>
          <c:dPt>
            <c:idx val="0"/>
            <c:bubble3D val="0"/>
            <c:spPr>
              <a:solidFill>
                <a:schemeClr val="accent1"/>
              </a:solidFill>
              <a:ln w="33877">
                <a:noFill/>
              </a:ln>
              <a:effectLst/>
            </c:spPr>
          </c:dPt>
          <c:dPt>
            <c:idx val="1"/>
            <c:bubble3D val="0"/>
            <c:spPr>
              <a:solidFill>
                <a:schemeClr val="accent2"/>
              </a:solidFill>
              <a:ln w="33877">
                <a:noFill/>
              </a:ln>
              <a:effectLst/>
            </c:spPr>
          </c:dPt>
          <c:dPt>
            <c:idx val="2"/>
            <c:bubble3D val="0"/>
            <c:spPr>
              <a:solidFill>
                <a:schemeClr val="accent3"/>
              </a:solidFill>
              <a:ln w="33877">
                <a:noFill/>
              </a:ln>
              <a:effectLst/>
            </c:spPr>
          </c:dPt>
          <c:dPt>
            <c:idx val="3"/>
            <c:bubble3D val="0"/>
            <c:spPr>
              <a:solidFill>
                <a:schemeClr val="accent4"/>
              </a:solidFill>
              <a:ln w="33877">
                <a:noFill/>
              </a:ln>
              <a:effectLst/>
            </c:spPr>
          </c:dPt>
          <c:cat>
            <c:strRef>
              <c:f>Sheet1!$B$1:$E$1</c:f>
              <c:strCache>
                <c:ptCount val="4"/>
                <c:pt idx="0">
                  <c:v>April</c:v>
                </c:pt>
                <c:pt idx="1">
                  <c:v>Untitled 1</c:v>
                </c:pt>
                <c:pt idx="2">
                  <c:v>Untitled 2</c:v>
                </c:pt>
                <c:pt idx="3">
                  <c:v>Untitled 3</c:v>
                </c:pt>
              </c:strCache>
            </c:strRef>
          </c:cat>
          <c:val>
            <c:numRef>
              <c:f>Sheet1!$B$2:$E$2</c:f>
              <c:numCache>
                <c:formatCode>General</c:formatCode>
                <c:ptCount val="4"/>
                <c:pt idx="0">
                  <c:v>91</c:v>
                </c:pt>
                <c:pt idx="1">
                  <c:v>54</c:v>
                </c:pt>
                <c:pt idx="2">
                  <c:v>73</c:v>
                </c:pt>
                <c:pt idx="3">
                  <c:v>74</c:v>
                </c:pt>
              </c:numCache>
            </c:numRef>
          </c:val>
        </c:ser>
        <c:dLbls>
          <c:showLegendKey val="0"/>
          <c:showVal val="0"/>
          <c:showCatName val="0"/>
          <c:showSerName val="0"/>
          <c:showPercent val="0"/>
          <c:showBubbleSize val="0"/>
          <c:showLeaderLines val="0"/>
        </c:dLbls>
        <c:firstSliceAng val="229"/>
      </c:pieChart>
      <c:spPr>
        <a:noFill/>
        <a:ln w="33877">
          <a:noFill/>
        </a:ln>
      </c:spPr>
    </c:plotArea>
    <c:plotVisOnly val="1"/>
    <c:dispBlanksAs val="zero"/>
    <c:showDLblsOverMax val="0"/>
  </c:chart>
  <c:spPr>
    <a:noFill/>
    <a:ln>
      <a:noFill/>
    </a:ln>
  </c:spPr>
  <c:txPr>
    <a:bodyPr/>
    <a:lstStyle/>
    <a:p>
      <a:pPr>
        <a:defRPr sz="3541" b="0" i="0" u="none" strike="noStrike" baseline="0">
          <a:solidFill>
            <a:srgbClr val="000000"/>
          </a:solidFill>
          <a:latin typeface="Roboto"/>
          <a:ea typeface="Roboto"/>
          <a:cs typeface="Roboto"/>
        </a:defRPr>
      </a:pPr>
      <a:endParaRPr lang="id-ID"/>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59"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120724346076459E-2"/>
        </c:manualLayout>
      </c:layout>
      <c:overlay val="0"/>
      <c:spPr>
        <a:noFill/>
        <a:ln w="33856">
          <a:noFill/>
        </a:ln>
      </c:spPr>
    </c:title>
    <c:autoTitleDeleted val="0"/>
    <c:plotArea>
      <c:layout>
        <c:manualLayout>
          <c:layoutTarget val="inner"/>
          <c:xMode val="edge"/>
          <c:yMode val="edge"/>
          <c:x val="4.0929954672056609E-2"/>
          <c:y val="0.25810605456563612"/>
          <c:w val="0.57589104701639515"/>
          <c:h val="0.68158548622065918"/>
        </c:manualLayout>
      </c:layout>
      <c:lineChart>
        <c:grouping val="standard"/>
        <c:varyColors val="0"/>
        <c:ser>
          <c:idx val="0"/>
          <c:order val="0"/>
          <c:tx>
            <c:strRef>
              <c:f>Sheet1!$A$2</c:f>
              <c:strCache>
                <c:ptCount val="1"/>
              </c:strCache>
            </c:strRef>
          </c:tx>
          <c:spPr>
            <a:ln w="50783">
              <a:solidFill>
                <a:schemeClr val="accent1"/>
              </a:solidFill>
              <a:prstDash val="solid"/>
            </a:ln>
          </c:spPr>
          <c:marker>
            <c:symbol val="circle"/>
            <c:size val="18"/>
            <c:spPr>
              <a:solidFill>
                <a:srgbClr val="FFFFFF"/>
              </a:solidFill>
              <a:ln>
                <a:solidFill>
                  <a:schemeClr val="accent1"/>
                </a:solidFill>
                <a:prstDash val="solid"/>
              </a:ln>
              <a:effectLst>
                <a:outerShdw dist="35921" dir="2700000" algn="br">
                  <a:srgbClr val="000000"/>
                </a:outerShdw>
              </a:effectLst>
            </c:spPr>
          </c:marker>
          <c:cat>
            <c:strRef>
              <c:extLst>
                <c:ext xmlns:c15="http://schemas.microsoft.com/office/drawing/2012/chart" uri="{02D57815-91ED-43cb-92C2-25804820EDAC}">
                  <c15:fullRef>
                    <c15:sqref>Sheet1!$B$1:$J$1</c15:sqref>
                  </c15:fullRef>
                </c:ext>
              </c:extLst>
              <c:f>Sheet1!$B$1:$F$1</c:f>
              <c:strCache>
                <c:ptCount val="5"/>
                <c:pt idx="0">
                  <c:v>January</c:v>
                </c:pt>
                <c:pt idx="1">
                  <c:v>February</c:v>
                </c:pt>
                <c:pt idx="2">
                  <c:v>March</c:v>
                </c:pt>
                <c:pt idx="3">
                  <c:v>April</c:v>
                </c:pt>
                <c:pt idx="4">
                  <c:v>May</c:v>
                </c:pt>
              </c:strCache>
            </c:strRef>
          </c:cat>
          <c:val>
            <c:numRef>
              <c:extLst>
                <c:ext xmlns:c15="http://schemas.microsoft.com/office/drawing/2012/chart" uri="{02D57815-91ED-43cb-92C2-25804820EDAC}">
                  <c15:fullRef>
                    <c15:sqref>Sheet1!$B$2:$J$2</c15:sqref>
                  </c15:fullRef>
                </c:ext>
              </c:extLst>
              <c:f>Sheet1!$B$2:$F$2</c:f>
              <c:numCache>
                <c:formatCode>General</c:formatCode>
                <c:ptCount val="5"/>
              </c:numCache>
            </c:numRef>
          </c:val>
          <c:smooth val="1"/>
        </c:ser>
        <c:dLbls>
          <c:showLegendKey val="0"/>
          <c:showVal val="0"/>
          <c:showCatName val="0"/>
          <c:showSerName val="0"/>
          <c:showPercent val="0"/>
          <c:showBubbleSize val="0"/>
        </c:dLbls>
        <c:marker val="1"/>
        <c:smooth val="0"/>
        <c:axId val="283289736"/>
        <c:axId val="283290128"/>
      </c:lineChart>
      <c:catAx>
        <c:axId val="283289736"/>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51499482936918306"/>
              <c:y val="0.8953722334004024"/>
            </c:manualLayout>
          </c:layout>
          <c:overlay val="0"/>
          <c:spPr>
            <a:noFill/>
            <a:ln w="33856">
              <a:noFill/>
            </a:ln>
          </c:spPr>
        </c:title>
        <c:numFmt formatCode="General" sourceLinked="0"/>
        <c:majorTickMark val="none"/>
        <c:minorTickMark val="none"/>
        <c:tickLblPos val="low"/>
        <c:spPr>
          <a:ln w="16928">
            <a:solidFill>
              <a:srgbClr val="000000"/>
            </a:solidFill>
            <a:prstDash val="solid"/>
          </a:ln>
        </c:spPr>
        <c:txPr>
          <a:bodyPr rot="0" vert="horz"/>
          <a:lstStyle/>
          <a:p>
            <a:pPr>
              <a:defRPr sz="1600" b="0" i="0" u="none" strike="noStrike" baseline="0">
                <a:solidFill>
                  <a:schemeClr val="tx2"/>
                </a:solidFill>
                <a:latin typeface="Open Sans"/>
                <a:ea typeface="Open Sans"/>
                <a:cs typeface="Open Sans"/>
              </a:defRPr>
            </a:pPr>
            <a:endParaRPr lang="id-ID"/>
          </a:p>
        </c:txPr>
        <c:crossAx val="283290128"/>
        <c:crosses val="autoZero"/>
        <c:auto val="1"/>
        <c:lblAlgn val="ctr"/>
        <c:lblOffset val="100"/>
        <c:tickLblSkip val="1"/>
        <c:tickMarkSkip val="1"/>
        <c:noMultiLvlLbl val="0"/>
      </c:catAx>
      <c:valAx>
        <c:axId val="283290128"/>
        <c:scaling>
          <c:orientation val="minMax"/>
        </c:scaling>
        <c:delete val="0"/>
        <c:axPos val="l"/>
        <c:majorGridlines>
          <c:spPr>
            <a:ln w="16928">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2.7921406411582212E-2"/>
              <c:y val="0.44869215291750503"/>
            </c:manualLayout>
          </c:layout>
          <c:overlay val="0"/>
          <c:spPr>
            <a:noFill/>
            <a:ln w="33856">
              <a:noFill/>
            </a:ln>
          </c:spPr>
        </c:title>
        <c:numFmt formatCode="General" sourceLinked="0"/>
        <c:majorTickMark val="none"/>
        <c:minorTickMark val="none"/>
        <c:tickLblPos val="nextTo"/>
        <c:spPr>
          <a:ln w="8464">
            <a:noFill/>
          </a:ln>
        </c:spPr>
        <c:txPr>
          <a:bodyPr rot="0" vert="horz"/>
          <a:lstStyle/>
          <a:p>
            <a:pPr>
              <a:defRPr sz="1600" b="0" i="0" u="none" strike="noStrike" baseline="0">
                <a:solidFill>
                  <a:schemeClr val="tx2"/>
                </a:solidFill>
                <a:latin typeface="Open Sans"/>
                <a:ea typeface="Open Sans"/>
                <a:cs typeface="Open Sans"/>
              </a:defRPr>
            </a:pPr>
            <a:endParaRPr lang="id-ID"/>
          </a:p>
        </c:txPr>
        <c:crossAx val="283289736"/>
        <c:crosses val="autoZero"/>
        <c:crossBetween val="midCat"/>
      </c:valAx>
      <c:spPr>
        <a:noFill/>
        <a:ln w="33856">
          <a:noFill/>
        </a:ln>
      </c:spPr>
    </c:plotArea>
    <c:plotVisOnly val="1"/>
    <c:dispBlanksAs val="gap"/>
    <c:showDLblsOverMax val="0"/>
  </c:chart>
  <c:spPr>
    <a:noFill/>
    <a:ln>
      <a:noFill/>
    </a:ln>
  </c:spPr>
  <c:txPr>
    <a:bodyPr/>
    <a:lstStyle/>
    <a:p>
      <a:pPr>
        <a:defRPr sz="2059"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6008" b="0" i="0" u="none" strike="noStrike" baseline="0">
                <a:solidFill>
                  <a:srgbClr val="000000"/>
                </a:solidFill>
                <a:latin typeface="Roboto"/>
                <a:ea typeface="Roboto"/>
                <a:cs typeface="Roboto"/>
              </a:defRPr>
            </a:pPr>
            <a:endParaRPr lang="id-ID"/>
          </a:p>
        </c:rich>
      </c:tx>
      <c:layout>
        <c:manualLayout>
          <c:xMode val="edge"/>
          <c:yMode val="edge"/>
          <c:x val="0.46052631578947367"/>
          <c:y val="2.1929824561403508E-2"/>
        </c:manualLayout>
      </c:layout>
      <c:overlay val="0"/>
      <c:spPr>
        <a:noFill/>
        <a:ln w="33914">
          <a:noFill/>
        </a:ln>
      </c:spPr>
    </c:title>
    <c:autoTitleDeleted val="0"/>
    <c:plotArea>
      <c:layout>
        <c:manualLayout>
          <c:layoutTarget val="inner"/>
          <c:xMode val="edge"/>
          <c:yMode val="edge"/>
          <c:x val="4.3859649122807015E-3"/>
          <c:y val="4.3859649122807015E-3"/>
          <c:w val="1"/>
          <c:h val="1"/>
        </c:manualLayout>
      </c:layout>
      <c:pieChart>
        <c:varyColors val="0"/>
        <c:ser>
          <c:idx val="0"/>
          <c:order val="0"/>
          <c:tx>
            <c:strRef>
              <c:f>Sheet1!$A$2</c:f>
              <c:strCache>
                <c:ptCount val="1"/>
                <c:pt idx="0">
                  <c:v>Region 1</c:v>
                </c:pt>
              </c:strCache>
            </c:strRef>
          </c:tx>
          <c:spPr>
            <a:noFill/>
            <a:ln w="33914">
              <a:noFill/>
            </a:ln>
            <a:effectLst/>
          </c:spPr>
          <c:dPt>
            <c:idx val="1"/>
            <c:bubble3D val="0"/>
            <c:spPr>
              <a:solidFill>
                <a:srgbClr val="FFFFFF"/>
              </a:solidFill>
              <a:ln w="33914">
                <a:noFill/>
              </a:ln>
              <a:effectLst/>
            </c:spPr>
          </c:dPt>
          <c:cat>
            <c:strRef>
              <c:f>Sheet1!$B$1:$C$1</c:f>
              <c:strCache>
                <c:ptCount val="2"/>
                <c:pt idx="0">
                  <c:v>April</c:v>
                </c:pt>
                <c:pt idx="1">
                  <c:v>May</c:v>
                </c:pt>
              </c:strCache>
            </c:strRef>
          </c:cat>
          <c:val>
            <c:numRef>
              <c:f>Sheet1!$B$2:$C$2</c:f>
              <c:numCache>
                <c:formatCode>General</c:formatCode>
                <c:ptCount val="2"/>
                <c:pt idx="0">
                  <c:v>21</c:v>
                </c:pt>
                <c:pt idx="1">
                  <c:v>76</c:v>
                </c:pt>
              </c:numCache>
            </c:numRef>
          </c:val>
        </c:ser>
        <c:dLbls>
          <c:showLegendKey val="0"/>
          <c:showVal val="0"/>
          <c:showCatName val="0"/>
          <c:showSerName val="0"/>
          <c:showPercent val="0"/>
          <c:showBubbleSize val="0"/>
          <c:showLeaderLines val="0"/>
        </c:dLbls>
        <c:firstSliceAng val="0"/>
      </c:pieChart>
      <c:spPr>
        <a:noFill/>
        <a:ln w="33914">
          <a:noFill/>
        </a:ln>
      </c:spPr>
    </c:plotArea>
    <c:plotVisOnly val="1"/>
    <c:dispBlanksAs val="zero"/>
    <c:showDLblsOverMax val="0"/>
  </c:chart>
  <c:spPr>
    <a:noFill/>
    <a:ln>
      <a:noFill/>
    </a:ln>
  </c:spPr>
  <c:txPr>
    <a:bodyPr/>
    <a:lstStyle/>
    <a:p>
      <a:pPr>
        <a:defRPr sz="6008" b="0" i="0" u="none" strike="noStrike" baseline="0">
          <a:solidFill>
            <a:srgbClr val="000000"/>
          </a:solidFill>
          <a:latin typeface="Roboto"/>
          <a:ea typeface="Roboto"/>
          <a:cs typeface="Roboto"/>
        </a:defRPr>
      </a:pPr>
      <a:endParaRPr lang="id-ID"/>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6013" b="0" i="0" u="none" strike="noStrike" baseline="0">
                <a:solidFill>
                  <a:srgbClr val="000000"/>
                </a:solidFill>
                <a:latin typeface="Roboto"/>
                <a:ea typeface="Roboto"/>
                <a:cs typeface="Roboto"/>
              </a:defRPr>
            </a:pPr>
            <a:endParaRPr lang="id-ID"/>
          </a:p>
        </c:rich>
      </c:tx>
      <c:layout>
        <c:manualLayout>
          <c:xMode val="edge"/>
          <c:yMode val="edge"/>
          <c:x val="0.46052631578947367"/>
          <c:y val="2.1929824561403508E-2"/>
        </c:manualLayout>
      </c:layout>
      <c:overlay val="0"/>
      <c:spPr>
        <a:noFill/>
        <a:ln w="33938">
          <a:noFill/>
        </a:ln>
      </c:spPr>
    </c:title>
    <c:autoTitleDeleted val="0"/>
    <c:plotArea>
      <c:layout>
        <c:manualLayout>
          <c:layoutTarget val="inner"/>
          <c:xMode val="edge"/>
          <c:yMode val="edge"/>
          <c:x val="4.3859649122807015E-3"/>
          <c:y val="4.3859649122807015E-3"/>
          <c:w val="1"/>
          <c:h val="1"/>
        </c:manualLayout>
      </c:layout>
      <c:pieChart>
        <c:varyColors val="0"/>
        <c:ser>
          <c:idx val="0"/>
          <c:order val="0"/>
          <c:tx>
            <c:strRef>
              <c:f>Sheet1!$A$2</c:f>
              <c:strCache>
                <c:ptCount val="1"/>
                <c:pt idx="0">
                  <c:v>Region 1</c:v>
                </c:pt>
              </c:strCache>
            </c:strRef>
          </c:tx>
          <c:spPr>
            <a:noFill/>
            <a:ln w="33938">
              <a:noFill/>
            </a:ln>
            <a:effectLst/>
          </c:spPr>
          <c:dPt>
            <c:idx val="1"/>
            <c:bubble3D val="0"/>
            <c:spPr>
              <a:solidFill>
                <a:srgbClr val="FFFFFF"/>
              </a:solidFill>
              <a:ln w="33938">
                <a:noFill/>
              </a:ln>
              <a:effectLst/>
            </c:spPr>
          </c:dPt>
          <c:cat>
            <c:strRef>
              <c:f>Sheet1!$B$1:$C$1</c:f>
              <c:strCache>
                <c:ptCount val="2"/>
                <c:pt idx="0">
                  <c:v>April</c:v>
                </c:pt>
                <c:pt idx="1">
                  <c:v>May</c:v>
                </c:pt>
              </c:strCache>
            </c:strRef>
          </c:cat>
          <c:val>
            <c:numRef>
              <c:f>Sheet1!$B$2:$C$2</c:f>
              <c:numCache>
                <c:formatCode>General</c:formatCode>
                <c:ptCount val="2"/>
                <c:pt idx="0">
                  <c:v>155</c:v>
                </c:pt>
                <c:pt idx="1">
                  <c:v>233</c:v>
                </c:pt>
              </c:numCache>
            </c:numRef>
          </c:val>
        </c:ser>
        <c:dLbls>
          <c:showLegendKey val="0"/>
          <c:showVal val="0"/>
          <c:showCatName val="0"/>
          <c:showSerName val="0"/>
          <c:showPercent val="0"/>
          <c:showBubbleSize val="0"/>
          <c:showLeaderLines val="0"/>
        </c:dLbls>
        <c:firstSliceAng val="0"/>
      </c:pieChart>
      <c:spPr>
        <a:noFill/>
        <a:ln w="33938">
          <a:noFill/>
        </a:ln>
      </c:spPr>
    </c:plotArea>
    <c:plotVisOnly val="1"/>
    <c:dispBlanksAs val="zero"/>
    <c:showDLblsOverMax val="0"/>
  </c:chart>
  <c:spPr>
    <a:noFill/>
    <a:ln>
      <a:noFill/>
    </a:ln>
    <a:effectLst/>
  </c:spPr>
  <c:txPr>
    <a:bodyPr/>
    <a:lstStyle/>
    <a:p>
      <a:pPr>
        <a:defRPr sz="6013" b="0" i="0" u="none" strike="noStrike" baseline="0">
          <a:solidFill>
            <a:srgbClr val="000000"/>
          </a:solidFill>
          <a:latin typeface="Roboto"/>
          <a:ea typeface="Roboto"/>
          <a:cs typeface="Roboto"/>
        </a:defRPr>
      </a:pPr>
      <a:endParaRPr lang="id-ID"/>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60"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338983050847456E-2"/>
        </c:manualLayout>
      </c:layout>
      <c:overlay val="0"/>
      <c:spPr>
        <a:noFill/>
        <a:ln w="33859">
          <a:noFill/>
        </a:ln>
      </c:spPr>
    </c:title>
    <c:autoTitleDeleted val="0"/>
    <c:plotArea>
      <c:layout>
        <c:manualLayout>
          <c:layoutTarget val="inner"/>
          <c:xMode val="edge"/>
          <c:yMode val="edge"/>
          <c:x val="3.5160289555325748E-2"/>
          <c:y val="0.16101694915254236"/>
          <c:w val="0.94415718717683561"/>
          <c:h val="0.76779661016949152"/>
        </c:manualLayout>
      </c:layout>
      <c:lineChart>
        <c:grouping val="standard"/>
        <c:varyColors val="0"/>
        <c:ser>
          <c:idx val="0"/>
          <c:order val="0"/>
          <c:tx>
            <c:strRef>
              <c:f>Sheet1!$A$2</c:f>
              <c:strCache>
                <c:ptCount val="1"/>
                <c:pt idx="0">
                  <c:v>Region 1</c:v>
                </c:pt>
              </c:strCache>
            </c:strRef>
          </c:tx>
          <c:spPr>
            <a:ln w="50788">
              <a:solidFill>
                <a:srgbClr val="FD616F"/>
              </a:solidFill>
              <a:prstDash val="solid"/>
            </a:ln>
          </c:spPr>
          <c:marker>
            <c:symbol val="circle"/>
            <c:size val="18"/>
            <c:spPr>
              <a:solidFill>
                <a:srgbClr val="FFFFFF"/>
              </a:solidFill>
              <a:ln>
                <a:solidFill>
                  <a:srgbClr val="FD616F"/>
                </a:solidFill>
                <a:prstDash val="solid"/>
              </a:ln>
              <a:effectLst>
                <a:outerShdw dist="35921" dir="2700000" algn="br">
                  <a:srgbClr val="000000"/>
                </a:outerShdw>
              </a:effectLst>
            </c:spPr>
          </c:marker>
          <c:cat>
            <c:multiLvlStrRef>
              <c:f>Sheet1!$B$1:$J$1</c:f>
            </c:multiLvlStrRef>
          </c:cat>
          <c:val>
            <c:numRef>
              <c:f>Sheet1!$B$2:$J$2</c:f>
            </c:numRef>
          </c:val>
          <c:smooth val="1"/>
        </c:ser>
        <c:dLbls>
          <c:showLegendKey val="0"/>
          <c:showVal val="0"/>
          <c:showCatName val="0"/>
          <c:showSerName val="0"/>
          <c:showPercent val="0"/>
          <c:showBubbleSize val="0"/>
        </c:dLbls>
        <c:marker val="1"/>
        <c:smooth val="0"/>
        <c:axId val="234534664"/>
        <c:axId val="234535056"/>
      </c:lineChart>
      <c:catAx>
        <c:axId val="234534664"/>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59">
              <a:noFill/>
            </a:ln>
          </c:spPr>
        </c:title>
        <c:numFmt formatCode="General" sourceLinked="0"/>
        <c:majorTickMark val="none"/>
        <c:minorTickMark val="none"/>
        <c:tickLblPos val="low"/>
        <c:spPr>
          <a:ln w="16929">
            <a:solidFill>
              <a:srgbClr val="000000"/>
            </a:solidFill>
            <a:prstDash val="solid"/>
          </a:ln>
        </c:spPr>
        <c:txPr>
          <a:bodyPr rot="0" vert="horz"/>
          <a:lstStyle/>
          <a:p>
            <a:pPr>
              <a:defRPr sz="2406" b="0" i="0" u="none" strike="noStrike" baseline="0">
                <a:solidFill>
                  <a:srgbClr val="767776"/>
                </a:solidFill>
                <a:latin typeface="Open Sans"/>
                <a:ea typeface="Open Sans"/>
                <a:cs typeface="Open Sans"/>
              </a:defRPr>
            </a:pPr>
            <a:endParaRPr lang="id-ID"/>
          </a:p>
        </c:txPr>
        <c:crossAx val="234535056"/>
        <c:crosses val="autoZero"/>
        <c:auto val="1"/>
        <c:lblAlgn val="ctr"/>
        <c:lblOffset val="100"/>
        <c:tickMarkSkip val="1"/>
        <c:noMultiLvlLbl val="0"/>
      </c:catAx>
      <c:valAx>
        <c:axId val="234535056"/>
        <c:scaling>
          <c:orientation val="minMax"/>
        </c:scaling>
        <c:delete val="0"/>
        <c:axPos val="l"/>
        <c:majorGridlines>
          <c:spPr>
            <a:ln w="16929">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59">
              <a:noFill/>
            </a:ln>
          </c:spPr>
        </c:title>
        <c:numFmt formatCode="General&quot;0&quot;" sourceLinked="0"/>
        <c:majorTickMark val="none"/>
        <c:minorTickMark val="none"/>
        <c:tickLblPos val="nextTo"/>
        <c:spPr>
          <a:ln w="8465">
            <a:noFill/>
          </a:ln>
        </c:spPr>
        <c:txPr>
          <a:bodyPr rot="0" vert="horz"/>
          <a:lstStyle/>
          <a:p>
            <a:pPr>
              <a:defRPr sz="2406" b="0" i="0" u="none" strike="noStrike" baseline="0">
                <a:solidFill>
                  <a:srgbClr val="767776"/>
                </a:solidFill>
                <a:latin typeface="Open Sans"/>
                <a:ea typeface="Open Sans"/>
                <a:cs typeface="Open Sans"/>
              </a:defRPr>
            </a:pPr>
            <a:endParaRPr lang="id-ID"/>
          </a:p>
        </c:txPr>
        <c:crossAx val="234534664"/>
        <c:crosses val="autoZero"/>
        <c:crossBetween val="midCat"/>
      </c:valAx>
      <c:spPr>
        <a:noFill/>
        <a:ln w="33859">
          <a:noFill/>
        </a:ln>
      </c:spPr>
    </c:plotArea>
    <c:plotVisOnly val="1"/>
    <c:dispBlanksAs val="gap"/>
    <c:showDLblsOverMax val="0"/>
  </c:chart>
  <c:spPr>
    <a:noFill/>
    <a:ln>
      <a:noFill/>
    </a:ln>
  </c:spPr>
  <c:txPr>
    <a:bodyPr/>
    <a:lstStyle/>
    <a:p>
      <a:pPr>
        <a:defRPr sz="2060"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59"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120724346076459E-2"/>
        </c:manualLayout>
      </c:layout>
      <c:overlay val="0"/>
      <c:spPr>
        <a:noFill/>
        <a:ln w="33856">
          <a:noFill/>
        </a:ln>
      </c:spPr>
    </c:title>
    <c:autoTitleDeleted val="0"/>
    <c:plotArea>
      <c:layout>
        <c:manualLayout>
          <c:layoutTarget val="inner"/>
          <c:xMode val="edge"/>
          <c:yMode val="edge"/>
          <c:x val="9.100310693447855E-2"/>
          <c:y val="5.1498399817279224E-2"/>
          <c:w val="0.85041992257730681"/>
          <c:h val="0.84961510169702048"/>
        </c:manualLayout>
      </c:layout>
      <c:lineChart>
        <c:grouping val="standard"/>
        <c:varyColors val="0"/>
        <c:ser>
          <c:idx val="0"/>
          <c:order val="0"/>
          <c:tx>
            <c:strRef>
              <c:f>Sheet1!$A$2</c:f>
              <c:strCache>
                <c:ptCount val="1"/>
              </c:strCache>
            </c:strRef>
          </c:tx>
          <c:spPr>
            <a:ln w="50783">
              <a:solidFill>
                <a:schemeClr val="accent1"/>
              </a:solidFill>
              <a:prstDash val="solid"/>
            </a:ln>
          </c:spPr>
          <c:marker>
            <c:symbol val="circle"/>
            <c:size val="18"/>
            <c:spPr>
              <a:solidFill>
                <a:srgbClr val="FFFFFF"/>
              </a:solidFill>
              <a:ln>
                <a:solidFill>
                  <a:schemeClr val="accent1"/>
                </a:solidFill>
                <a:prstDash val="solid"/>
              </a:ln>
              <a:effectLst>
                <a:outerShdw dist="35921" dir="2700000" algn="br">
                  <a:srgbClr val="000000"/>
                </a:outerShdw>
              </a:effectLst>
            </c:spPr>
          </c:marker>
          <c:cat>
            <c:numRef>
              <c:f>Sheet1!$B$1:$J$1</c:f>
              <c:numCache>
                <c:formatCode>General</c:formatCode>
                <c:ptCount val="9"/>
              </c:numCache>
            </c:numRef>
          </c:cat>
          <c:val>
            <c:numRef>
              <c:f>Sheet1!$B$2:$J$2</c:f>
              <c:numCache>
                <c:formatCode>General</c:formatCode>
                <c:ptCount val="9"/>
              </c:numCache>
            </c:numRef>
          </c:val>
          <c:smooth val="1"/>
        </c:ser>
        <c:dLbls>
          <c:showLegendKey val="0"/>
          <c:showVal val="0"/>
          <c:showCatName val="0"/>
          <c:showSerName val="0"/>
          <c:showPercent val="0"/>
          <c:showBubbleSize val="0"/>
        </c:dLbls>
        <c:marker val="1"/>
        <c:smooth val="0"/>
        <c:axId val="331940960"/>
        <c:axId val="331941352"/>
      </c:lineChart>
      <c:catAx>
        <c:axId val="331940960"/>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51499482936918306"/>
              <c:y val="0.8953722334004024"/>
            </c:manualLayout>
          </c:layout>
          <c:overlay val="0"/>
          <c:spPr>
            <a:noFill/>
            <a:ln w="33856">
              <a:noFill/>
            </a:ln>
          </c:spPr>
        </c:title>
        <c:numFmt formatCode="General" sourceLinked="0"/>
        <c:majorTickMark val="none"/>
        <c:minorTickMark val="none"/>
        <c:tickLblPos val="low"/>
        <c:spPr>
          <a:ln w="16928">
            <a:solidFill>
              <a:srgbClr val="000000"/>
            </a:solidFill>
            <a:prstDash val="solid"/>
          </a:ln>
        </c:spPr>
        <c:txPr>
          <a:bodyPr rot="0" vert="horz"/>
          <a:lstStyle/>
          <a:p>
            <a:pPr>
              <a:defRPr sz="2406" b="0" i="0" u="none" strike="noStrike" baseline="0">
                <a:solidFill>
                  <a:schemeClr val="bg1"/>
                </a:solidFill>
                <a:latin typeface="Open Sans"/>
                <a:ea typeface="Open Sans"/>
                <a:cs typeface="Open Sans"/>
              </a:defRPr>
            </a:pPr>
            <a:endParaRPr lang="id-ID"/>
          </a:p>
        </c:txPr>
        <c:crossAx val="331941352"/>
        <c:crosses val="autoZero"/>
        <c:auto val="1"/>
        <c:lblAlgn val="ctr"/>
        <c:lblOffset val="100"/>
        <c:tickLblSkip val="1"/>
        <c:tickMarkSkip val="1"/>
        <c:noMultiLvlLbl val="0"/>
      </c:catAx>
      <c:valAx>
        <c:axId val="331941352"/>
        <c:scaling>
          <c:orientation val="minMax"/>
        </c:scaling>
        <c:delete val="0"/>
        <c:axPos val="l"/>
        <c:majorGridlines>
          <c:spPr>
            <a:ln w="16928">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2.7921406411582212E-2"/>
              <c:y val="0.44869215291750503"/>
            </c:manualLayout>
          </c:layout>
          <c:overlay val="0"/>
          <c:spPr>
            <a:noFill/>
            <a:ln w="33856">
              <a:noFill/>
            </a:ln>
          </c:spPr>
        </c:title>
        <c:numFmt formatCode="General" sourceLinked="0"/>
        <c:majorTickMark val="none"/>
        <c:minorTickMark val="none"/>
        <c:tickLblPos val="nextTo"/>
        <c:spPr>
          <a:ln w="8464">
            <a:noFill/>
          </a:ln>
        </c:spPr>
        <c:txPr>
          <a:bodyPr rot="0" vert="horz"/>
          <a:lstStyle/>
          <a:p>
            <a:pPr>
              <a:defRPr sz="1400" b="0" i="0" u="none" strike="noStrike" baseline="0">
                <a:solidFill>
                  <a:schemeClr val="tx2"/>
                </a:solidFill>
                <a:latin typeface="Open Sans"/>
                <a:ea typeface="Open Sans"/>
                <a:cs typeface="Open Sans"/>
              </a:defRPr>
            </a:pPr>
            <a:endParaRPr lang="id-ID"/>
          </a:p>
        </c:txPr>
        <c:crossAx val="331940960"/>
        <c:crosses val="autoZero"/>
        <c:crossBetween val="midCat"/>
      </c:valAx>
      <c:spPr>
        <a:noFill/>
        <a:ln w="33856">
          <a:noFill/>
        </a:ln>
      </c:spPr>
    </c:plotArea>
    <c:plotVisOnly val="1"/>
    <c:dispBlanksAs val="gap"/>
    <c:showDLblsOverMax val="0"/>
  </c:chart>
  <c:spPr>
    <a:noFill/>
    <a:ln>
      <a:noFill/>
    </a:ln>
  </c:spPr>
  <c:txPr>
    <a:bodyPr/>
    <a:lstStyle/>
    <a:p>
      <a:pPr>
        <a:defRPr sz="2059"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59"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120724346076459E-2"/>
        </c:manualLayout>
      </c:layout>
      <c:overlay val="0"/>
      <c:spPr>
        <a:noFill/>
        <a:ln w="33856">
          <a:noFill/>
        </a:ln>
      </c:spPr>
    </c:title>
    <c:autoTitleDeleted val="0"/>
    <c:plotArea>
      <c:layout>
        <c:manualLayout>
          <c:layoutTarget val="inner"/>
          <c:xMode val="edge"/>
          <c:yMode val="edge"/>
          <c:x val="9.100310693447855E-2"/>
          <c:y val="5.1498399817279224E-2"/>
          <c:w val="0.81394053123596899"/>
          <c:h val="0.84961510169702048"/>
        </c:manualLayout>
      </c:layout>
      <c:lineChart>
        <c:grouping val="standard"/>
        <c:varyColors val="0"/>
        <c:ser>
          <c:idx val="0"/>
          <c:order val="0"/>
          <c:tx>
            <c:strRef>
              <c:f>Sheet1!$A$2</c:f>
              <c:strCache>
                <c:ptCount val="1"/>
              </c:strCache>
            </c:strRef>
          </c:tx>
          <c:spPr>
            <a:ln w="50783">
              <a:solidFill>
                <a:schemeClr val="accent1"/>
              </a:solidFill>
              <a:prstDash val="solid"/>
            </a:ln>
          </c:spPr>
          <c:marker>
            <c:symbol val="circle"/>
            <c:size val="18"/>
            <c:spPr>
              <a:solidFill>
                <a:srgbClr val="FFFFFF"/>
              </a:solidFill>
              <a:ln>
                <a:solidFill>
                  <a:schemeClr val="accent1"/>
                </a:solidFill>
                <a:prstDash val="solid"/>
              </a:ln>
              <a:effectLst>
                <a:outerShdw dist="35921" dir="2700000" algn="br">
                  <a:srgbClr val="000000"/>
                </a:outerShdw>
              </a:effectLst>
            </c:spPr>
          </c:marker>
          <c:cat>
            <c:numRef>
              <c:f>Sheet1!$B$1:$J$1</c:f>
              <c:numCache>
                <c:formatCode>General</c:formatCode>
                <c:ptCount val="9"/>
              </c:numCache>
            </c:numRef>
          </c:cat>
          <c:val>
            <c:numRef>
              <c:f>Sheet1!$B$2:$J$2</c:f>
              <c:numCache>
                <c:formatCode>General</c:formatCode>
                <c:ptCount val="9"/>
              </c:numCache>
            </c:numRef>
          </c:val>
          <c:smooth val="1"/>
        </c:ser>
        <c:dLbls>
          <c:showLegendKey val="0"/>
          <c:showVal val="0"/>
          <c:showCatName val="0"/>
          <c:showSerName val="0"/>
          <c:showPercent val="0"/>
          <c:showBubbleSize val="0"/>
        </c:dLbls>
        <c:marker val="1"/>
        <c:smooth val="0"/>
        <c:axId val="125055056"/>
        <c:axId val="125055448"/>
      </c:lineChart>
      <c:catAx>
        <c:axId val="125055056"/>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51499482936918306"/>
              <c:y val="0.8953722334004024"/>
            </c:manualLayout>
          </c:layout>
          <c:overlay val="0"/>
          <c:spPr>
            <a:noFill/>
            <a:ln w="33856">
              <a:noFill/>
            </a:ln>
          </c:spPr>
        </c:title>
        <c:numFmt formatCode="General" sourceLinked="0"/>
        <c:majorTickMark val="none"/>
        <c:minorTickMark val="none"/>
        <c:tickLblPos val="low"/>
        <c:spPr>
          <a:ln w="16928">
            <a:solidFill>
              <a:srgbClr val="000000"/>
            </a:solidFill>
            <a:prstDash val="solid"/>
          </a:ln>
        </c:spPr>
        <c:txPr>
          <a:bodyPr rot="0" vert="horz"/>
          <a:lstStyle/>
          <a:p>
            <a:pPr>
              <a:defRPr sz="2406" b="0" i="0" u="none" strike="noStrike" baseline="0">
                <a:solidFill>
                  <a:schemeClr val="bg1"/>
                </a:solidFill>
                <a:latin typeface="Open Sans"/>
                <a:ea typeface="Open Sans"/>
                <a:cs typeface="Open Sans"/>
              </a:defRPr>
            </a:pPr>
            <a:endParaRPr lang="id-ID"/>
          </a:p>
        </c:txPr>
        <c:crossAx val="125055448"/>
        <c:crosses val="autoZero"/>
        <c:auto val="1"/>
        <c:lblAlgn val="ctr"/>
        <c:lblOffset val="100"/>
        <c:tickLblSkip val="1"/>
        <c:tickMarkSkip val="1"/>
        <c:noMultiLvlLbl val="0"/>
      </c:catAx>
      <c:valAx>
        <c:axId val="125055448"/>
        <c:scaling>
          <c:orientation val="minMax"/>
        </c:scaling>
        <c:delete val="0"/>
        <c:axPos val="l"/>
        <c:majorGridlines>
          <c:spPr>
            <a:ln w="16928">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2.7921406411582212E-2"/>
              <c:y val="0.44869215291750503"/>
            </c:manualLayout>
          </c:layout>
          <c:overlay val="0"/>
          <c:spPr>
            <a:noFill/>
            <a:ln w="33856">
              <a:noFill/>
            </a:ln>
          </c:spPr>
        </c:title>
        <c:numFmt formatCode="General" sourceLinked="0"/>
        <c:majorTickMark val="none"/>
        <c:minorTickMark val="none"/>
        <c:tickLblPos val="nextTo"/>
        <c:spPr>
          <a:ln w="8464">
            <a:noFill/>
          </a:ln>
        </c:spPr>
        <c:txPr>
          <a:bodyPr rot="0" vert="horz"/>
          <a:lstStyle/>
          <a:p>
            <a:pPr>
              <a:defRPr sz="1600" b="0" i="0" u="none" strike="noStrike" baseline="0">
                <a:solidFill>
                  <a:schemeClr val="tx2"/>
                </a:solidFill>
                <a:latin typeface="Open Sans"/>
                <a:ea typeface="Open Sans"/>
                <a:cs typeface="Open Sans"/>
              </a:defRPr>
            </a:pPr>
            <a:endParaRPr lang="id-ID"/>
          </a:p>
        </c:txPr>
        <c:crossAx val="125055056"/>
        <c:crosses val="autoZero"/>
        <c:crossBetween val="midCat"/>
      </c:valAx>
      <c:spPr>
        <a:noFill/>
        <a:ln w="33856">
          <a:noFill/>
        </a:ln>
      </c:spPr>
    </c:plotArea>
    <c:plotVisOnly val="1"/>
    <c:dispBlanksAs val="gap"/>
    <c:showDLblsOverMax val="0"/>
  </c:chart>
  <c:spPr>
    <a:noFill/>
    <a:ln>
      <a:noFill/>
    </a:ln>
  </c:spPr>
  <c:txPr>
    <a:bodyPr/>
    <a:lstStyle/>
    <a:p>
      <a:pPr>
        <a:defRPr sz="2059"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867"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67">
          <a:noFill/>
        </a:ln>
      </c:spPr>
    </c:title>
    <c:autoTitleDeleted val="0"/>
    <c:plotArea>
      <c:layout>
        <c:manualLayout>
          <c:layoutTarget val="inner"/>
          <c:xMode val="edge"/>
          <c:yMode val="edge"/>
          <c:x val="2.0682523267838676E-2"/>
          <c:y val="0.18813559322033899"/>
          <c:w val="0.96070320579110646"/>
          <c:h val="0.74745762711864405"/>
        </c:manualLayout>
      </c:layout>
      <c:barChart>
        <c:barDir val="bar"/>
        <c:grouping val="clustered"/>
        <c:varyColors val="0"/>
        <c:ser>
          <c:idx val="0"/>
          <c:order val="0"/>
          <c:tx>
            <c:strRef>
              <c:f>Sheet1!$A$2</c:f>
              <c:strCache>
                <c:ptCount val="1"/>
              </c:strCache>
            </c:strRef>
          </c:tx>
          <c:spPr>
            <a:solidFill>
              <a:srgbClr val="A5C33E"/>
            </a:solidFill>
            <a:ln w="33867">
              <a:noFill/>
            </a:ln>
            <a:effectLst>
              <a:outerShdw dist="35921" dir="2700000" algn="br">
                <a:srgbClr val="000000"/>
              </a:outerShdw>
            </a:effectLst>
          </c:spPr>
          <c:invertIfNegative val="0"/>
          <c:cat>
            <c:multiLvlStrRef>
              <c:f>Sheet1!$B$1:$B$1</c:f>
            </c:multiLvlStrRef>
          </c:cat>
          <c:val>
            <c:numRef>
              <c:f>Sheet1!$B$2:$B$2</c:f>
            </c:numRef>
          </c:val>
        </c:ser>
        <c:dLbls>
          <c:showLegendKey val="0"/>
          <c:showVal val="0"/>
          <c:showCatName val="0"/>
          <c:showSerName val="0"/>
          <c:showPercent val="0"/>
          <c:showBubbleSize val="0"/>
        </c:dLbls>
        <c:gapWidth val="0"/>
        <c:overlap val="-10"/>
        <c:axId val="237572936"/>
        <c:axId val="161527584"/>
      </c:barChart>
      <c:catAx>
        <c:axId val="237572936"/>
        <c:scaling>
          <c:orientation val="maxMin"/>
        </c:scaling>
        <c:delete val="0"/>
        <c:axPos val="l"/>
        <c:title>
          <c:tx>
            <c:rich>
              <a:bodyPr rot="0" vert="horz"/>
              <a:lstStyle/>
              <a:p>
                <a:pPr algn="ctr">
                  <a:defRPr sz="2200"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67">
              <a:noFill/>
            </a:ln>
          </c:spPr>
        </c:title>
        <c:majorTickMark val="none"/>
        <c:minorTickMark val="none"/>
        <c:tickLblPos val="none"/>
        <c:spPr>
          <a:ln w="16933">
            <a:solidFill>
              <a:srgbClr val="000000"/>
            </a:solidFill>
            <a:prstDash val="solid"/>
          </a:ln>
        </c:spPr>
        <c:crossAx val="161527584"/>
        <c:crosses val="autoZero"/>
        <c:auto val="1"/>
        <c:lblAlgn val="ctr"/>
        <c:lblOffset val="100"/>
        <c:tickMarkSkip val="1"/>
        <c:noMultiLvlLbl val="0"/>
      </c:catAx>
      <c:valAx>
        <c:axId val="161527584"/>
        <c:scaling>
          <c:orientation val="minMax"/>
        </c:scaling>
        <c:delete val="0"/>
        <c:axPos val="t"/>
        <c:majorGridlines>
          <c:spPr>
            <a:ln w="16933">
              <a:solidFill>
                <a:srgbClr val="919191"/>
              </a:solidFill>
              <a:prstDash val="lgDash"/>
            </a:ln>
          </c:spPr>
        </c:majorGridlines>
        <c:title>
          <c:tx>
            <c:rich>
              <a:bodyPr/>
              <a:lstStyle/>
              <a:p>
                <a:pPr>
                  <a:defRPr sz="2200"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67">
              <a:noFill/>
            </a:ln>
          </c:spPr>
        </c:title>
        <c:numFmt formatCode="General&quot;0&quot;" sourceLinked="0"/>
        <c:majorTickMark val="none"/>
        <c:minorTickMark val="none"/>
        <c:tickLblPos val="high"/>
        <c:spPr>
          <a:ln w="8467">
            <a:noFill/>
          </a:ln>
        </c:spPr>
        <c:txPr>
          <a:bodyPr rot="0" vert="horz"/>
          <a:lstStyle/>
          <a:p>
            <a:pPr>
              <a:defRPr sz="2407" b="0" i="0" u="none" strike="noStrike" baseline="0">
                <a:solidFill>
                  <a:srgbClr val="767776"/>
                </a:solidFill>
                <a:latin typeface="Open Sans"/>
                <a:ea typeface="Open Sans"/>
                <a:cs typeface="Open Sans"/>
              </a:defRPr>
            </a:pPr>
            <a:endParaRPr lang="id-ID"/>
          </a:p>
        </c:txPr>
        <c:crossAx val="237572936"/>
        <c:crosses val="autoZero"/>
        <c:crossBetween val="between"/>
      </c:valAx>
      <c:spPr>
        <a:noFill/>
        <a:ln w="33867">
          <a:noFill/>
        </a:ln>
      </c:spPr>
    </c:plotArea>
    <c:plotVisOnly val="1"/>
    <c:dispBlanksAs val="gap"/>
    <c:showDLblsOverMax val="0"/>
  </c:chart>
  <c:spPr>
    <a:noFill/>
    <a:ln>
      <a:noFill/>
    </a:ln>
  </c:spPr>
  <c:txPr>
    <a:bodyPr/>
    <a:lstStyle/>
    <a:p>
      <a:pPr>
        <a:defRPr sz="2867"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8775055679287305"/>
          <c:y val="2.0044543429844099E-2"/>
        </c:manualLayout>
      </c:layout>
      <c:overlay val="0"/>
      <c:spPr>
        <a:noFill/>
        <a:ln w="33867">
          <a:noFill/>
        </a:ln>
      </c:spPr>
    </c:title>
    <c:autoTitleDeleted val="0"/>
    <c:plotArea>
      <c:layout>
        <c:manualLayout>
          <c:layoutTarget val="inner"/>
          <c:xMode val="edge"/>
          <c:yMode val="edge"/>
          <c:x val="2.2271714922048997E-3"/>
          <c:y val="2.2271714922048997E-3"/>
          <c:w val="1"/>
          <c:h val="1"/>
        </c:manualLayout>
      </c:layout>
      <c:pieChart>
        <c:varyColors val="0"/>
        <c:ser>
          <c:idx val="0"/>
          <c:order val="0"/>
          <c:tx>
            <c:strRef>
              <c:f>Sheet1!$A$2</c:f>
              <c:strCache>
                <c:ptCount val="1"/>
                <c:pt idx="0">
                  <c:v>Region 1</c:v>
                </c:pt>
              </c:strCache>
            </c:strRef>
          </c:tx>
          <c:spPr>
            <a:solidFill>
              <a:srgbClr val="FFC648"/>
            </a:solidFill>
            <a:ln w="33867">
              <a:noFill/>
            </a:ln>
            <a:effectLst/>
          </c:spPr>
          <c:dPt>
            <c:idx val="0"/>
            <c:bubble3D val="0"/>
            <c:spPr>
              <a:solidFill>
                <a:schemeClr val="accent6"/>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dPt>
            <c:idx val="4"/>
            <c:bubble3D val="0"/>
            <c:spPr>
              <a:solidFill>
                <a:schemeClr val="accent5"/>
              </a:solidFill>
              <a:ln w="33867">
                <a:noFill/>
              </a:ln>
              <a:effectLst/>
            </c:spPr>
          </c:dPt>
          <c:cat>
            <c:strRef>
              <c:f>Sheet1!$B$1:$F$1</c:f>
              <c:strCache>
                <c:ptCount val="5"/>
                <c:pt idx="0">
                  <c:v>April</c:v>
                </c:pt>
                <c:pt idx="1">
                  <c:v>May</c:v>
                </c:pt>
                <c:pt idx="2">
                  <c:v>June</c:v>
                </c:pt>
                <c:pt idx="3">
                  <c:v>July</c:v>
                </c:pt>
                <c:pt idx="4">
                  <c:v>Untitled 1</c:v>
                </c:pt>
              </c:strCache>
            </c:strRef>
          </c:cat>
          <c:val>
            <c:numRef>
              <c:f>Sheet1!$B$2:$F$2</c:f>
              <c:numCache>
                <c:formatCode>General</c:formatCode>
                <c:ptCount val="5"/>
                <c:pt idx="0">
                  <c:v>9</c:v>
                </c:pt>
                <c:pt idx="1">
                  <c:v>45</c:v>
                </c:pt>
                <c:pt idx="2">
                  <c:v>10</c:v>
                </c:pt>
                <c:pt idx="3">
                  <c:v>32</c:v>
                </c:pt>
                <c:pt idx="4">
                  <c:v>12</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Rectangle 1"/>
          <p:cNvSpPr>
            <a:spLocks noGrp="1" noRot="1" noChangeAspect="1"/>
          </p:cNvSpPr>
          <p:nvPr>
            <p:ph type="sldImg" idx="2"/>
          </p:nvPr>
        </p:nvSpPr>
        <p:spPr bwMode="auto">
          <a:xfrm>
            <a:off x="1003300" y="685800"/>
            <a:ext cx="4851400" cy="3429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8" name="Rectangle 2"/>
          <p:cNvSpPr>
            <a:spLocks noGrp="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prstTxWarp prst="textNoShape">
              <a:avLst/>
            </a:prstTxWarp>
          </a:bodyPr>
          <a:lstStyle/>
          <a:p>
            <a:pPr lvl="0"/>
            <a:r>
              <a:rPr lang="id-ID" smtClean="0">
                <a:sym typeface="Avenir" charset="0"/>
              </a:rPr>
              <a:t>Click to edit Master text styles</a:t>
            </a:r>
          </a:p>
          <a:p>
            <a:pPr lvl="1"/>
            <a:r>
              <a:rPr lang="id-ID" smtClean="0">
                <a:sym typeface="Avenir" charset="0"/>
              </a:rPr>
              <a:t>Second level</a:t>
            </a:r>
          </a:p>
          <a:p>
            <a:pPr lvl="2"/>
            <a:r>
              <a:rPr lang="id-ID" smtClean="0">
                <a:sym typeface="Avenir" charset="0"/>
              </a:rPr>
              <a:t>Third level</a:t>
            </a:r>
          </a:p>
          <a:p>
            <a:pPr lvl="3"/>
            <a:r>
              <a:rPr lang="id-ID" smtClean="0">
                <a:sym typeface="Avenir" charset="0"/>
              </a:rPr>
              <a:t>Fourth level</a:t>
            </a:r>
          </a:p>
          <a:p>
            <a:pPr lvl="4"/>
            <a:r>
              <a:rPr lang="id-ID" smtClean="0">
                <a:sym typeface="Avenir" charset="0"/>
              </a:rPr>
              <a:t>Fifth level</a:t>
            </a:r>
          </a:p>
        </p:txBody>
      </p:sp>
    </p:spTree>
    <p:extLst>
      <p:ext uri="{BB962C8B-B14F-4D97-AF65-F5344CB8AC3E}">
        <p14:creationId xmlns:p14="http://schemas.microsoft.com/office/powerpoint/2010/main" val="1381737799"/>
      </p:ext>
    </p:extLst>
  </p:cSld>
  <p:clrMap bg1="lt1" tx1="dk1" bg2="lt2" tx2="dk2" accent1="accent1" accent2="accent2" accent3="accent3" accent4="accent4" accent5="accent5" accent6="accent6" hlink="hlink" folHlink="folHlink"/>
  <p:notesStyle>
    <a:lvl1pPr algn="l" defTabSz="288036" rtl="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1pPr>
    <a:lvl2pPr marL="144018" algn="l" defTabSz="288036" rtl="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2pPr>
    <a:lvl3pPr marL="288036" algn="l" defTabSz="288036" rtl="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3pPr>
    <a:lvl4pPr marL="432054" algn="l" defTabSz="288036" rtl="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4pPr>
    <a:lvl5pPr marL="576072" algn="l" defTabSz="288036" rtl="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5pPr>
    <a:lvl6pPr marL="1440180" algn="l" defTabSz="576072" rtl="0" eaLnBrk="1" latinLnBrk="0" hangingPunct="1">
      <a:defRPr sz="756" kern="1200">
        <a:solidFill>
          <a:schemeClr val="tx1"/>
        </a:solidFill>
        <a:latin typeface="+mn-lt"/>
        <a:ea typeface="+mn-ea"/>
        <a:cs typeface="+mn-cs"/>
      </a:defRPr>
    </a:lvl6pPr>
    <a:lvl7pPr marL="1728216" algn="l" defTabSz="576072" rtl="0" eaLnBrk="1" latinLnBrk="0" hangingPunct="1">
      <a:defRPr sz="756" kern="1200">
        <a:solidFill>
          <a:schemeClr val="tx1"/>
        </a:solidFill>
        <a:latin typeface="+mn-lt"/>
        <a:ea typeface="+mn-ea"/>
        <a:cs typeface="+mn-cs"/>
      </a:defRPr>
    </a:lvl7pPr>
    <a:lvl8pPr marL="2016252" algn="l" defTabSz="576072" rtl="0" eaLnBrk="1" latinLnBrk="0" hangingPunct="1">
      <a:defRPr sz="756" kern="1200">
        <a:solidFill>
          <a:schemeClr val="tx1"/>
        </a:solidFill>
        <a:latin typeface="+mn-lt"/>
        <a:ea typeface="+mn-ea"/>
        <a:cs typeface="+mn-cs"/>
      </a:defRPr>
    </a:lvl8pPr>
    <a:lvl9pPr marL="2304288" algn="l" defTabSz="576072" rtl="0" eaLnBrk="1" latinLnBrk="0" hangingPunct="1">
      <a:defRPr sz="756"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99070643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8884796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1269745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0510012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35_Title and Content">
    <p:spTree>
      <p:nvGrpSpPr>
        <p:cNvPr id="1" name=""/>
        <p:cNvGrpSpPr/>
        <p:nvPr/>
      </p:nvGrpSpPr>
      <p:grpSpPr>
        <a:xfrm>
          <a:off x="0" y="0"/>
          <a:ext cx="0" cy="0"/>
          <a:chOff x="0" y="0"/>
          <a:chExt cx="0" cy="0"/>
        </a:xfrm>
      </p:grpSpPr>
      <p:sp>
        <p:nvSpPr>
          <p:cNvPr id="5"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7"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8"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3255377122"/>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99_Title and Content">
    <p:spTree>
      <p:nvGrpSpPr>
        <p:cNvPr id="1" name=""/>
        <p:cNvGrpSpPr/>
        <p:nvPr/>
      </p:nvGrpSpPr>
      <p:grpSpPr>
        <a:xfrm>
          <a:off x="0" y="0"/>
          <a:ext cx="0" cy="0"/>
          <a:chOff x="0" y="0"/>
          <a:chExt cx="0" cy="0"/>
        </a:xfrm>
      </p:grpSpPr>
      <p:sp>
        <p:nvSpPr>
          <p:cNvPr id="15"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7"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38"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4" name="Picture Placeholder 3"/>
          <p:cNvSpPr>
            <a:spLocks noGrp="1"/>
          </p:cNvSpPr>
          <p:nvPr>
            <p:ph type="pic" sz="quarter" idx="12"/>
          </p:nvPr>
        </p:nvSpPr>
        <p:spPr>
          <a:xfrm>
            <a:off x="1226592" y="2695575"/>
            <a:ext cx="1868487" cy="1868488"/>
          </a:xfrm>
          <a:prstGeom prst="ellipse">
            <a:avLst/>
          </a:prstGeom>
        </p:spPr>
        <p:txBody>
          <a:bodyPr/>
          <a:lstStyle/>
          <a:p>
            <a:endParaRPr lang="id-ID"/>
          </a:p>
        </p:txBody>
      </p:sp>
      <p:sp>
        <p:nvSpPr>
          <p:cNvPr id="47" name="Picture Placeholder 3"/>
          <p:cNvSpPr>
            <a:spLocks noGrp="1"/>
          </p:cNvSpPr>
          <p:nvPr>
            <p:ph type="pic" sz="quarter" idx="13"/>
          </p:nvPr>
        </p:nvSpPr>
        <p:spPr>
          <a:xfrm>
            <a:off x="3747370" y="2695575"/>
            <a:ext cx="1868487" cy="1868488"/>
          </a:xfrm>
          <a:prstGeom prst="ellipse">
            <a:avLst/>
          </a:prstGeom>
        </p:spPr>
        <p:txBody>
          <a:bodyPr/>
          <a:lstStyle/>
          <a:p>
            <a:endParaRPr lang="id-ID"/>
          </a:p>
        </p:txBody>
      </p:sp>
      <p:sp>
        <p:nvSpPr>
          <p:cNvPr id="48" name="Picture Placeholder 3"/>
          <p:cNvSpPr>
            <a:spLocks noGrp="1"/>
          </p:cNvSpPr>
          <p:nvPr>
            <p:ph type="pic" sz="quarter" idx="14"/>
          </p:nvPr>
        </p:nvSpPr>
        <p:spPr>
          <a:xfrm>
            <a:off x="6354646" y="2695575"/>
            <a:ext cx="1868487" cy="1868488"/>
          </a:xfrm>
          <a:prstGeom prst="ellipse">
            <a:avLst/>
          </a:prstGeom>
        </p:spPr>
        <p:txBody>
          <a:bodyPr/>
          <a:lstStyle/>
          <a:p>
            <a:endParaRPr lang="id-ID"/>
          </a:p>
        </p:txBody>
      </p:sp>
      <p:sp>
        <p:nvSpPr>
          <p:cNvPr id="49" name="Picture Placeholder 3"/>
          <p:cNvSpPr>
            <a:spLocks noGrp="1"/>
          </p:cNvSpPr>
          <p:nvPr>
            <p:ph type="pic" sz="quarter" idx="15"/>
          </p:nvPr>
        </p:nvSpPr>
        <p:spPr>
          <a:xfrm>
            <a:off x="8900138" y="2695575"/>
            <a:ext cx="1868487" cy="1868488"/>
          </a:xfrm>
          <a:prstGeom prst="ellipse">
            <a:avLst/>
          </a:prstGeom>
        </p:spPr>
        <p:txBody>
          <a:bodyPr/>
          <a:lstStyle/>
          <a:p>
            <a:endParaRPr lang="id-ID"/>
          </a:p>
        </p:txBody>
      </p:sp>
      <p:sp>
        <p:nvSpPr>
          <p:cNvPr id="50" name="Picture Placeholder 3"/>
          <p:cNvSpPr>
            <a:spLocks noGrp="1"/>
          </p:cNvSpPr>
          <p:nvPr>
            <p:ph type="pic" sz="quarter" idx="16"/>
          </p:nvPr>
        </p:nvSpPr>
        <p:spPr>
          <a:xfrm>
            <a:off x="11470343" y="2695575"/>
            <a:ext cx="1868487" cy="1868488"/>
          </a:xfrm>
          <a:prstGeom prst="ellipse">
            <a:avLst/>
          </a:prstGeom>
        </p:spPr>
        <p:txBody>
          <a:bodyPr/>
          <a:lstStyle/>
          <a:p>
            <a:endParaRPr lang="id-ID"/>
          </a:p>
        </p:txBody>
      </p:sp>
      <p:sp>
        <p:nvSpPr>
          <p:cNvPr id="51" name="Picture Placeholder 3"/>
          <p:cNvSpPr>
            <a:spLocks noGrp="1"/>
          </p:cNvSpPr>
          <p:nvPr>
            <p:ph type="pic" sz="quarter" idx="17"/>
          </p:nvPr>
        </p:nvSpPr>
        <p:spPr>
          <a:xfrm>
            <a:off x="1226592" y="6093683"/>
            <a:ext cx="1868487" cy="1868488"/>
          </a:xfrm>
          <a:prstGeom prst="ellipse">
            <a:avLst/>
          </a:prstGeom>
        </p:spPr>
        <p:txBody>
          <a:bodyPr/>
          <a:lstStyle/>
          <a:p>
            <a:endParaRPr lang="id-ID"/>
          </a:p>
        </p:txBody>
      </p:sp>
      <p:sp>
        <p:nvSpPr>
          <p:cNvPr id="52" name="Picture Placeholder 3"/>
          <p:cNvSpPr>
            <a:spLocks noGrp="1"/>
          </p:cNvSpPr>
          <p:nvPr>
            <p:ph type="pic" sz="quarter" idx="18"/>
          </p:nvPr>
        </p:nvSpPr>
        <p:spPr>
          <a:xfrm>
            <a:off x="3747370" y="6093683"/>
            <a:ext cx="1868487" cy="1868488"/>
          </a:xfrm>
          <a:prstGeom prst="ellipse">
            <a:avLst/>
          </a:prstGeom>
        </p:spPr>
        <p:txBody>
          <a:bodyPr/>
          <a:lstStyle/>
          <a:p>
            <a:endParaRPr lang="id-ID"/>
          </a:p>
        </p:txBody>
      </p:sp>
      <p:sp>
        <p:nvSpPr>
          <p:cNvPr id="53" name="Picture Placeholder 3"/>
          <p:cNvSpPr>
            <a:spLocks noGrp="1"/>
          </p:cNvSpPr>
          <p:nvPr>
            <p:ph type="pic" sz="quarter" idx="19"/>
          </p:nvPr>
        </p:nvSpPr>
        <p:spPr>
          <a:xfrm>
            <a:off x="6354646" y="6093683"/>
            <a:ext cx="1868487" cy="1868488"/>
          </a:xfrm>
          <a:prstGeom prst="ellipse">
            <a:avLst/>
          </a:prstGeom>
        </p:spPr>
        <p:txBody>
          <a:bodyPr/>
          <a:lstStyle/>
          <a:p>
            <a:endParaRPr lang="id-ID"/>
          </a:p>
        </p:txBody>
      </p:sp>
      <p:sp>
        <p:nvSpPr>
          <p:cNvPr id="54" name="Picture Placeholder 3"/>
          <p:cNvSpPr>
            <a:spLocks noGrp="1"/>
          </p:cNvSpPr>
          <p:nvPr>
            <p:ph type="pic" sz="quarter" idx="20"/>
          </p:nvPr>
        </p:nvSpPr>
        <p:spPr>
          <a:xfrm>
            <a:off x="8900138" y="6093683"/>
            <a:ext cx="1868487" cy="1868488"/>
          </a:xfrm>
          <a:prstGeom prst="ellipse">
            <a:avLst/>
          </a:prstGeom>
        </p:spPr>
        <p:txBody>
          <a:bodyPr/>
          <a:lstStyle/>
          <a:p>
            <a:endParaRPr lang="id-ID"/>
          </a:p>
        </p:txBody>
      </p:sp>
      <p:sp>
        <p:nvSpPr>
          <p:cNvPr id="55" name="Picture Placeholder 3"/>
          <p:cNvSpPr>
            <a:spLocks noGrp="1"/>
          </p:cNvSpPr>
          <p:nvPr>
            <p:ph type="pic" sz="quarter" idx="21"/>
          </p:nvPr>
        </p:nvSpPr>
        <p:spPr>
          <a:xfrm>
            <a:off x="11470343" y="6093683"/>
            <a:ext cx="1868487" cy="1868488"/>
          </a:xfrm>
          <a:prstGeom prst="ellipse">
            <a:avLst/>
          </a:prstGeom>
        </p:spPr>
        <p:txBody>
          <a:bodyPr/>
          <a:lstStyle/>
          <a:p>
            <a:endParaRPr lang="id-ID"/>
          </a:p>
        </p:txBody>
      </p:sp>
    </p:spTree>
    <p:extLst>
      <p:ext uri="{BB962C8B-B14F-4D97-AF65-F5344CB8AC3E}">
        <p14:creationId xmlns:p14="http://schemas.microsoft.com/office/powerpoint/2010/main" val="1029928052"/>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100_Title and Content">
    <p:spTree>
      <p:nvGrpSpPr>
        <p:cNvPr id="1" name=""/>
        <p:cNvGrpSpPr/>
        <p:nvPr/>
      </p:nvGrpSpPr>
      <p:grpSpPr>
        <a:xfrm>
          <a:off x="0" y="0"/>
          <a:ext cx="0" cy="0"/>
          <a:chOff x="0" y="0"/>
          <a:chExt cx="0" cy="0"/>
        </a:xfrm>
      </p:grpSpPr>
      <p:sp>
        <p:nvSpPr>
          <p:cNvPr id="14" name="Picture Placeholder 8"/>
          <p:cNvSpPr>
            <a:spLocks noGrp="1"/>
          </p:cNvSpPr>
          <p:nvPr>
            <p:ph type="pic" sz="quarter" idx="12"/>
          </p:nvPr>
        </p:nvSpPr>
        <p:spPr>
          <a:xfrm>
            <a:off x="1131362" y="2606279"/>
            <a:ext cx="3078555" cy="4610100"/>
          </a:xfrm>
          <a:prstGeom prst="rect">
            <a:avLst/>
          </a:prstGeom>
        </p:spPr>
        <p:txBody>
          <a:bodyPr/>
          <a:lstStyle/>
          <a:p>
            <a:endParaRPr lang="id-ID"/>
          </a:p>
        </p:txBody>
      </p:sp>
      <p:sp>
        <p:nvSpPr>
          <p:cNvPr id="16" name="Picture Placeholder 8"/>
          <p:cNvSpPr>
            <a:spLocks noGrp="1"/>
          </p:cNvSpPr>
          <p:nvPr>
            <p:ph type="pic" sz="quarter" idx="13"/>
          </p:nvPr>
        </p:nvSpPr>
        <p:spPr>
          <a:xfrm>
            <a:off x="4208968" y="2609316"/>
            <a:ext cx="3078555" cy="4610100"/>
          </a:xfrm>
          <a:prstGeom prst="rect">
            <a:avLst/>
          </a:prstGeom>
        </p:spPr>
        <p:txBody>
          <a:bodyPr/>
          <a:lstStyle/>
          <a:p>
            <a:endParaRPr lang="id-ID"/>
          </a:p>
        </p:txBody>
      </p:sp>
      <p:sp>
        <p:nvSpPr>
          <p:cNvPr id="18" name="Picture Placeholder 8"/>
          <p:cNvSpPr>
            <a:spLocks noGrp="1"/>
          </p:cNvSpPr>
          <p:nvPr>
            <p:ph type="pic" sz="quarter" idx="14"/>
          </p:nvPr>
        </p:nvSpPr>
        <p:spPr>
          <a:xfrm>
            <a:off x="7287523" y="2603241"/>
            <a:ext cx="3078555" cy="4610100"/>
          </a:xfrm>
          <a:prstGeom prst="rect">
            <a:avLst/>
          </a:prstGeom>
        </p:spPr>
        <p:txBody>
          <a:bodyPr/>
          <a:lstStyle/>
          <a:p>
            <a:endParaRPr lang="id-ID"/>
          </a:p>
        </p:txBody>
      </p:sp>
      <p:sp>
        <p:nvSpPr>
          <p:cNvPr id="20" name="Picture Placeholder 8"/>
          <p:cNvSpPr>
            <a:spLocks noGrp="1"/>
          </p:cNvSpPr>
          <p:nvPr>
            <p:ph type="pic" sz="quarter" idx="15"/>
          </p:nvPr>
        </p:nvSpPr>
        <p:spPr>
          <a:xfrm>
            <a:off x="10365130" y="2609316"/>
            <a:ext cx="3078555" cy="4610100"/>
          </a:xfrm>
          <a:prstGeom prst="rect">
            <a:avLst/>
          </a:prstGeom>
        </p:spPr>
        <p:txBody>
          <a:bodyPr/>
          <a:lstStyle/>
          <a:p>
            <a:endParaRPr lang="id-ID"/>
          </a:p>
        </p:txBody>
      </p:sp>
      <p:sp>
        <p:nvSpPr>
          <p:cNvPr id="9"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5"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7"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198703610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01_Title and Content">
    <p:spTree>
      <p:nvGrpSpPr>
        <p:cNvPr id="1" name=""/>
        <p:cNvGrpSpPr/>
        <p:nvPr/>
      </p:nvGrpSpPr>
      <p:grpSpPr>
        <a:xfrm>
          <a:off x="0" y="0"/>
          <a:ext cx="0" cy="0"/>
          <a:chOff x="0" y="0"/>
          <a:chExt cx="0" cy="0"/>
        </a:xfrm>
      </p:grpSpPr>
      <p:sp>
        <p:nvSpPr>
          <p:cNvPr id="15" name="Picture Placeholder 2"/>
          <p:cNvSpPr>
            <a:spLocks noGrp="1"/>
          </p:cNvSpPr>
          <p:nvPr>
            <p:ph type="pic" sz="quarter" idx="12"/>
          </p:nvPr>
        </p:nvSpPr>
        <p:spPr>
          <a:xfrm>
            <a:off x="738133" y="4024313"/>
            <a:ext cx="4256346" cy="3008710"/>
          </a:xfrm>
          <a:prstGeom prst="rect">
            <a:avLst/>
          </a:prstGeom>
        </p:spPr>
        <p:txBody>
          <a:bodyPr/>
          <a:lstStyle/>
          <a:p>
            <a:endParaRPr lang="id-ID"/>
          </a:p>
        </p:txBody>
      </p:sp>
      <p:sp>
        <p:nvSpPr>
          <p:cNvPr id="16" name="Picture Placeholder 2"/>
          <p:cNvSpPr>
            <a:spLocks noGrp="1"/>
          </p:cNvSpPr>
          <p:nvPr>
            <p:ph type="pic" sz="quarter" idx="13"/>
          </p:nvPr>
        </p:nvSpPr>
        <p:spPr>
          <a:xfrm>
            <a:off x="5148927" y="4024313"/>
            <a:ext cx="4256346" cy="3008710"/>
          </a:xfrm>
          <a:prstGeom prst="rect">
            <a:avLst/>
          </a:prstGeom>
        </p:spPr>
        <p:txBody>
          <a:bodyPr/>
          <a:lstStyle/>
          <a:p>
            <a:endParaRPr lang="id-ID"/>
          </a:p>
        </p:txBody>
      </p:sp>
      <p:sp>
        <p:nvSpPr>
          <p:cNvPr id="17" name="Picture Placeholder 2"/>
          <p:cNvSpPr>
            <a:spLocks noGrp="1"/>
          </p:cNvSpPr>
          <p:nvPr>
            <p:ph type="pic" sz="quarter" idx="14"/>
          </p:nvPr>
        </p:nvSpPr>
        <p:spPr>
          <a:xfrm>
            <a:off x="9558774" y="4024312"/>
            <a:ext cx="4256346" cy="3008710"/>
          </a:xfrm>
          <a:prstGeom prst="rect">
            <a:avLst/>
          </a:prstGeom>
        </p:spPr>
        <p:txBody>
          <a:bodyPr/>
          <a:lstStyle/>
          <a:p>
            <a:endParaRPr lang="id-ID"/>
          </a:p>
        </p:txBody>
      </p:sp>
      <p:sp>
        <p:nvSpPr>
          <p:cNvPr id="8"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0"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4"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4158037359"/>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02_Title and Content">
    <p:spTree>
      <p:nvGrpSpPr>
        <p:cNvPr id="1" name=""/>
        <p:cNvGrpSpPr/>
        <p:nvPr/>
      </p:nvGrpSpPr>
      <p:grpSpPr>
        <a:xfrm>
          <a:off x="0" y="0"/>
          <a:ext cx="0" cy="0"/>
          <a:chOff x="0" y="0"/>
          <a:chExt cx="0" cy="0"/>
        </a:xfrm>
      </p:grpSpPr>
      <p:sp>
        <p:nvSpPr>
          <p:cNvPr id="9"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5"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6"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4" name="Picture Placeholder 2"/>
          <p:cNvSpPr>
            <a:spLocks noGrp="1"/>
          </p:cNvSpPr>
          <p:nvPr>
            <p:ph type="pic" sz="quarter" idx="16"/>
          </p:nvPr>
        </p:nvSpPr>
        <p:spPr>
          <a:xfrm>
            <a:off x="1493838" y="2982913"/>
            <a:ext cx="2549525" cy="2755900"/>
          </a:xfrm>
          <a:prstGeom prst="rect">
            <a:avLst/>
          </a:prstGeom>
        </p:spPr>
        <p:txBody>
          <a:bodyPr/>
          <a:lstStyle/>
          <a:p>
            <a:endParaRPr lang="id-ID"/>
          </a:p>
        </p:txBody>
      </p:sp>
      <p:sp>
        <p:nvSpPr>
          <p:cNvPr id="18" name="Picture Placeholder 2"/>
          <p:cNvSpPr>
            <a:spLocks noGrp="1"/>
          </p:cNvSpPr>
          <p:nvPr>
            <p:ph type="pic" sz="quarter" idx="17"/>
          </p:nvPr>
        </p:nvSpPr>
        <p:spPr>
          <a:xfrm>
            <a:off x="4587801" y="2982913"/>
            <a:ext cx="2549525" cy="2755900"/>
          </a:xfrm>
          <a:prstGeom prst="rect">
            <a:avLst/>
          </a:prstGeom>
        </p:spPr>
        <p:txBody>
          <a:bodyPr/>
          <a:lstStyle/>
          <a:p>
            <a:endParaRPr lang="id-ID"/>
          </a:p>
        </p:txBody>
      </p:sp>
      <p:sp>
        <p:nvSpPr>
          <p:cNvPr id="20" name="Picture Placeholder 2"/>
          <p:cNvSpPr>
            <a:spLocks noGrp="1"/>
          </p:cNvSpPr>
          <p:nvPr>
            <p:ph type="pic" sz="quarter" idx="18"/>
          </p:nvPr>
        </p:nvSpPr>
        <p:spPr>
          <a:xfrm>
            <a:off x="7676990" y="2982913"/>
            <a:ext cx="2549525" cy="2755900"/>
          </a:xfrm>
          <a:prstGeom prst="rect">
            <a:avLst/>
          </a:prstGeom>
        </p:spPr>
        <p:txBody>
          <a:bodyPr/>
          <a:lstStyle/>
          <a:p>
            <a:endParaRPr lang="id-ID"/>
          </a:p>
        </p:txBody>
      </p:sp>
      <p:sp>
        <p:nvSpPr>
          <p:cNvPr id="22" name="Picture Placeholder 2"/>
          <p:cNvSpPr>
            <a:spLocks noGrp="1"/>
          </p:cNvSpPr>
          <p:nvPr>
            <p:ph type="pic" sz="quarter" idx="19"/>
          </p:nvPr>
        </p:nvSpPr>
        <p:spPr>
          <a:xfrm>
            <a:off x="10803249" y="2982913"/>
            <a:ext cx="2549525" cy="2755900"/>
          </a:xfrm>
          <a:prstGeom prst="rect">
            <a:avLst/>
          </a:prstGeom>
        </p:spPr>
        <p:txBody>
          <a:bodyPr/>
          <a:lstStyle/>
          <a:p>
            <a:endParaRPr lang="id-ID"/>
          </a:p>
        </p:txBody>
      </p:sp>
    </p:spTree>
    <p:extLst>
      <p:ext uri="{BB962C8B-B14F-4D97-AF65-F5344CB8AC3E}">
        <p14:creationId xmlns:p14="http://schemas.microsoft.com/office/powerpoint/2010/main" val="3057112247"/>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03_Title and Content">
    <p:spTree>
      <p:nvGrpSpPr>
        <p:cNvPr id="1" name=""/>
        <p:cNvGrpSpPr/>
        <p:nvPr/>
      </p:nvGrpSpPr>
      <p:grpSpPr>
        <a:xfrm>
          <a:off x="0" y="0"/>
          <a:ext cx="0" cy="0"/>
          <a:chOff x="0" y="0"/>
          <a:chExt cx="0" cy="0"/>
        </a:xfrm>
      </p:grpSpPr>
      <p:sp>
        <p:nvSpPr>
          <p:cNvPr id="8" name="Picture Placeholder 2"/>
          <p:cNvSpPr>
            <a:spLocks noGrp="1"/>
          </p:cNvSpPr>
          <p:nvPr>
            <p:ph type="pic" sz="quarter" idx="12"/>
          </p:nvPr>
        </p:nvSpPr>
        <p:spPr>
          <a:xfrm>
            <a:off x="2508137" y="2637236"/>
            <a:ext cx="9536980" cy="6741319"/>
          </a:xfrm>
          <a:prstGeom prst="rect">
            <a:avLst/>
          </a:prstGeom>
        </p:spPr>
        <p:txBody>
          <a:bodyPr/>
          <a:lstStyle/>
          <a:p>
            <a:endParaRPr lang="id-ID"/>
          </a:p>
        </p:txBody>
      </p:sp>
      <p:sp>
        <p:nvSpPr>
          <p:cNvPr id="6"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9"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0"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4042667331"/>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04_Title and Content">
    <p:spTree>
      <p:nvGrpSpPr>
        <p:cNvPr id="1" name=""/>
        <p:cNvGrpSpPr/>
        <p:nvPr/>
      </p:nvGrpSpPr>
      <p:grpSpPr>
        <a:xfrm>
          <a:off x="0" y="0"/>
          <a:ext cx="0" cy="0"/>
          <a:chOff x="0" y="0"/>
          <a:chExt cx="0" cy="0"/>
        </a:xfrm>
      </p:grpSpPr>
      <p:sp>
        <p:nvSpPr>
          <p:cNvPr id="14" name="Picture Placeholder 2"/>
          <p:cNvSpPr>
            <a:spLocks noGrp="1"/>
          </p:cNvSpPr>
          <p:nvPr>
            <p:ph type="pic" sz="quarter" idx="12"/>
          </p:nvPr>
        </p:nvSpPr>
        <p:spPr>
          <a:xfrm>
            <a:off x="672753" y="2468166"/>
            <a:ext cx="6604347" cy="3215878"/>
          </a:xfrm>
          <a:prstGeom prst="rect">
            <a:avLst/>
          </a:prstGeom>
        </p:spPr>
        <p:txBody>
          <a:bodyPr/>
          <a:lstStyle/>
          <a:p>
            <a:endParaRPr lang="id-ID"/>
          </a:p>
        </p:txBody>
      </p:sp>
      <p:sp>
        <p:nvSpPr>
          <p:cNvPr id="15" name="Picture Placeholder 8"/>
          <p:cNvSpPr>
            <a:spLocks noGrp="1"/>
          </p:cNvSpPr>
          <p:nvPr>
            <p:ph type="pic" sz="quarter" idx="13"/>
          </p:nvPr>
        </p:nvSpPr>
        <p:spPr>
          <a:xfrm>
            <a:off x="672753" y="5807869"/>
            <a:ext cx="3252902" cy="3214688"/>
          </a:xfrm>
          <a:prstGeom prst="rect">
            <a:avLst/>
          </a:prstGeom>
        </p:spPr>
        <p:txBody>
          <a:bodyPr/>
          <a:lstStyle/>
          <a:p>
            <a:endParaRPr lang="id-ID"/>
          </a:p>
        </p:txBody>
      </p:sp>
      <p:sp>
        <p:nvSpPr>
          <p:cNvPr id="17" name="Picture Placeholder 8"/>
          <p:cNvSpPr>
            <a:spLocks noGrp="1"/>
          </p:cNvSpPr>
          <p:nvPr>
            <p:ph type="pic" sz="quarter" idx="14"/>
          </p:nvPr>
        </p:nvSpPr>
        <p:spPr>
          <a:xfrm>
            <a:off x="4024198" y="5817453"/>
            <a:ext cx="3252902" cy="3214688"/>
          </a:xfrm>
          <a:prstGeom prst="rect">
            <a:avLst/>
          </a:prstGeom>
        </p:spPr>
        <p:txBody>
          <a:bodyPr/>
          <a:lstStyle/>
          <a:p>
            <a:endParaRPr lang="id-ID"/>
          </a:p>
        </p:txBody>
      </p:sp>
      <p:sp>
        <p:nvSpPr>
          <p:cNvPr id="19" name="Picture Placeholder 8"/>
          <p:cNvSpPr>
            <a:spLocks noGrp="1"/>
          </p:cNvSpPr>
          <p:nvPr>
            <p:ph type="pic" sz="quarter" idx="15"/>
          </p:nvPr>
        </p:nvSpPr>
        <p:spPr>
          <a:xfrm>
            <a:off x="7375643" y="2469356"/>
            <a:ext cx="6554129" cy="6553200"/>
          </a:xfrm>
          <a:prstGeom prst="rect">
            <a:avLst/>
          </a:prstGeom>
        </p:spPr>
        <p:txBody>
          <a:bodyPr/>
          <a:lstStyle/>
          <a:p>
            <a:endParaRPr lang="id-ID"/>
          </a:p>
        </p:txBody>
      </p:sp>
      <p:sp>
        <p:nvSpPr>
          <p:cNvPr id="9"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6"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8"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2726317546"/>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05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2"/>
          </p:nvPr>
        </p:nvSpPr>
        <p:spPr>
          <a:xfrm>
            <a:off x="830045" y="2580086"/>
            <a:ext cx="3184679" cy="3149203"/>
          </a:xfrm>
          <a:prstGeom prst="rect">
            <a:avLst/>
          </a:prstGeom>
        </p:spPr>
        <p:txBody>
          <a:bodyPr/>
          <a:lstStyle/>
          <a:p>
            <a:endParaRPr lang="id-ID"/>
          </a:p>
        </p:txBody>
      </p:sp>
      <p:sp>
        <p:nvSpPr>
          <p:cNvPr id="14" name="Picture Placeholder 2"/>
          <p:cNvSpPr>
            <a:spLocks noGrp="1"/>
          </p:cNvSpPr>
          <p:nvPr>
            <p:ph type="pic" sz="quarter" idx="13"/>
          </p:nvPr>
        </p:nvSpPr>
        <p:spPr>
          <a:xfrm>
            <a:off x="4112320" y="2580085"/>
            <a:ext cx="3184679" cy="3149203"/>
          </a:xfrm>
          <a:prstGeom prst="rect">
            <a:avLst/>
          </a:prstGeom>
        </p:spPr>
        <p:txBody>
          <a:bodyPr/>
          <a:lstStyle/>
          <a:p>
            <a:endParaRPr lang="id-ID"/>
          </a:p>
        </p:txBody>
      </p:sp>
      <p:sp>
        <p:nvSpPr>
          <p:cNvPr id="19" name="Picture Placeholder 2"/>
          <p:cNvSpPr>
            <a:spLocks noGrp="1"/>
          </p:cNvSpPr>
          <p:nvPr>
            <p:ph type="pic" sz="quarter" idx="15"/>
          </p:nvPr>
        </p:nvSpPr>
        <p:spPr>
          <a:xfrm>
            <a:off x="7390559" y="2580085"/>
            <a:ext cx="3184679" cy="3149203"/>
          </a:xfrm>
          <a:prstGeom prst="rect">
            <a:avLst/>
          </a:prstGeom>
        </p:spPr>
        <p:txBody>
          <a:bodyPr/>
          <a:lstStyle/>
          <a:p>
            <a:endParaRPr lang="id-ID"/>
          </a:p>
        </p:txBody>
      </p:sp>
      <p:sp>
        <p:nvSpPr>
          <p:cNvPr id="21" name="Picture Placeholder 2"/>
          <p:cNvSpPr>
            <a:spLocks noGrp="1"/>
          </p:cNvSpPr>
          <p:nvPr>
            <p:ph type="pic" sz="quarter" idx="16"/>
          </p:nvPr>
        </p:nvSpPr>
        <p:spPr>
          <a:xfrm>
            <a:off x="7390559" y="5835255"/>
            <a:ext cx="3184679" cy="3149203"/>
          </a:xfrm>
          <a:prstGeom prst="rect">
            <a:avLst/>
          </a:prstGeom>
        </p:spPr>
        <p:txBody>
          <a:bodyPr/>
          <a:lstStyle/>
          <a:p>
            <a:endParaRPr lang="id-ID"/>
          </a:p>
        </p:txBody>
      </p:sp>
      <p:sp>
        <p:nvSpPr>
          <p:cNvPr id="22" name="Picture Placeholder 2"/>
          <p:cNvSpPr>
            <a:spLocks noGrp="1"/>
          </p:cNvSpPr>
          <p:nvPr>
            <p:ph type="pic" sz="quarter" idx="14"/>
          </p:nvPr>
        </p:nvSpPr>
        <p:spPr>
          <a:xfrm>
            <a:off x="830045" y="5835255"/>
            <a:ext cx="6466954" cy="3149203"/>
          </a:xfrm>
          <a:prstGeom prst="rect">
            <a:avLst/>
          </a:prstGeom>
        </p:spPr>
        <p:txBody>
          <a:bodyPr/>
          <a:lstStyle/>
          <a:p>
            <a:endParaRPr lang="id-ID"/>
          </a:p>
        </p:txBody>
      </p:sp>
      <p:sp>
        <p:nvSpPr>
          <p:cNvPr id="24" name="Picture Placeholder 2"/>
          <p:cNvSpPr>
            <a:spLocks noGrp="1"/>
          </p:cNvSpPr>
          <p:nvPr>
            <p:ph type="pic" sz="quarter" idx="17"/>
          </p:nvPr>
        </p:nvSpPr>
        <p:spPr>
          <a:xfrm>
            <a:off x="10657920" y="2580084"/>
            <a:ext cx="3072870" cy="6404373"/>
          </a:xfrm>
          <a:prstGeom prst="rect">
            <a:avLst/>
          </a:prstGeom>
        </p:spPr>
        <p:txBody>
          <a:bodyPr/>
          <a:lstStyle/>
          <a:p>
            <a:endParaRPr lang="id-ID"/>
          </a:p>
        </p:txBody>
      </p:sp>
      <p:sp>
        <p:nvSpPr>
          <p:cNvPr id="15"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7"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8"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1239478650"/>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06_Title and Content">
    <p:spTree>
      <p:nvGrpSpPr>
        <p:cNvPr id="1" name=""/>
        <p:cNvGrpSpPr/>
        <p:nvPr/>
      </p:nvGrpSpPr>
      <p:grpSpPr>
        <a:xfrm>
          <a:off x="0" y="0"/>
          <a:ext cx="0" cy="0"/>
          <a:chOff x="0" y="0"/>
          <a:chExt cx="0" cy="0"/>
        </a:xfrm>
      </p:grpSpPr>
      <p:sp>
        <p:nvSpPr>
          <p:cNvPr id="32" name="Picture Placeholder 2"/>
          <p:cNvSpPr>
            <a:spLocks noGrp="1"/>
          </p:cNvSpPr>
          <p:nvPr>
            <p:ph type="pic" sz="quarter" idx="20"/>
          </p:nvPr>
        </p:nvSpPr>
        <p:spPr>
          <a:xfrm>
            <a:off x="6086043" y="4830367"/>
            <a:ext cx="1629767" cy="2047875"/>
          </a:xfrm>
          <a:prstGeom prst="rect">
            <a:avLst/>
          </a:prstGeom>
        </p:spPr>
        <p:txBody>
          <a:bodyPr/>
          <a:lstStyle/>
          <a:p>
            <a:endParaRPr lang="id-ID"/>
          </a:p>
        </p:txBody>
      </p:sp>
      <p:sp>
        <p:nvSpPr>
          <p:cNvPr id="33" name="Picture Placeholder 2"/>
          <p:cNvSpPr>
            <a:spLocks noGrp="1"/>
          </p:cNvSpPr>
          <p:nvPr>
            <p:ph type="pic" sz="quarter" idx="21"/>
          </p:nvPr>
        </p:nvSpPr>
        <p:spPr>
          <a:xfrm>
            <a:off x="7786876" y="4830367"/>
            <a:ext cx="1629767" cy="2047875"/>
          </a:xfrm>
          <a:prstGeom prst="rect">
            <a:avLst/>
          </a:prstGeom>
        </p:spPr>
        <p:txBody>
          <a:bodyPr/>
          <a:lstStyle/>
          <a:p>
            <a:endParaRPr lang="id-ID"/>
          </a:p>
        </p:txBody>
      </p:sp>
      <p:sp>
        <p:nvSpPr>
          <p:cNvPr id="34" name="Picture Placeholder 2"/>
          <p:cNvSpPr>
            <a:spLocks noGrp="1"/>
          </p:cNvSpPr>
          <p:nvPr>
            <p:ph type="pic" sz="quarter" idx="22"/>
          </p:nvPr>
        </p:nvSpPr>
        <p:spPr>
          <a:xfrm>
            <a:off x="959362" y="6975873"/>
            <a:ext cx="1629767" cy="2047875"/>
          </a:xfrm>
          <a:prstGeom prst="rect">
            <a:avLst/>
          </a:prstGeom>
        </p:spPr>
        <p:txBody>
          <a:bodyPr/>
          <a:lstStyle/>
          <a:p>
            <a:endParaRPr lang="id-ID"/>
          </a:p>
        </p:txBody>
      </p:sp>
      <p:sp>
        <p:nvSpPr>
          <p:cNvPr id="35" name="Picture Placeholder 2"/>
          <p:cNvSpPr>
            <a:spLocks noGrp="1"/>
          </p:cNvSpPr>
          <p:nvPr>
            <p:ph type="pic" sz="quarter" idx="23"/>
          </p:nvPr>
        </p:nvSpPr>
        <p:spPr>
          <a:xfrm>
            <a:off x="2686273" y="6975873"/>
            <a:ext cx="1629767" cy="2047875"/>
          </a:xfrm>
          <a:prstGeom prst="rect">
            <a:avLst/>
          </a:prstGeom>
        </p:spPr>
        <p:txBody>
          <a:bodyPr/>
          <a:lstStyle/>
          <a:p>
            <a:endParaRPr lang="id-ID"/>
          </a:p>
        </p:txBody>
      </p:sp>
      <p:sp>
        <p:nvSpPr>
          <p:cNvPr id="36" name="Picture Placeholder 2"/>
          <p:cNvSpPr>
            <a:spLocks noGrp="1"/>
          </p:cNvSpPr>
          <p:nvPr>
            <p:ph type="pic" sz="quarter" idx="24"/>
          </p:nvPr>
        </p:nvSpPr>
        <p:spPr>
          <a:xfrm>
            <a:off x="4376526" y="6965985"/>
            <a:ext cx="1629767" cy="2047875"/>
          </a:xfrm>
          <a:prstGeom prst="rect">
            <a:avLst/>
          </a:prstGeom>
        </p:spPr>
        <p:txBody>
          <a:bodyPr/>
          <a:lstStyle/>
          <a:p>
            <a:endParaRPr lang="id-ID"/>
          </a:p>
        </p:txBody>
      </p:sp>
      <p:sp>
        <p:nvSpPr>
          <p:cNvPr id="39" name="Picture Placeholder 2"/>
          <p:cNvSpPr>
            <a:spLocks noGrp="1"/>
          </p:cNvSpPr>
          <p:nvPr>
            <p:ph type="pic" sz="quarter" idx="26"/>
          </p:nvPr>
        </p:nvSpPr>
        <p:spPr>
          <a:xfrm>
            <a:off x="7797155" y="6975873"/>
            <a:ext cx="1629767" cy="2047875"/>
          </a:xfrm>
          <a:prstGeom prst="rect">
            <a:avLst/>
          </a:prstGeom>
        </p:spPr>
        <p:txBody>
          <a:bodyPr/>
          <a:lstStyle/>
          <a:p>
            <a:endParaRPr lang="id-ID"/>
          </a:p>
        </p:txBody>
      </p:sp>
      <p:sp>
        <p:nvSpPr>
          <p:cNvPr id="40" name="Picture Placeholder 2"/>
          <p:cNvSpPr>
            <a:spLocks noGrp="1"/>
          </p:cNvSpPr>
          <p:nvPr>
            <p:ph type="pic" sz="quarter" idx="25"/>
          </p:nvPr>
        </p:nvSpPr>
        <p:spPr>
          <a:xfrm>
            <a:off x="6092131" y="6965985"/>
            <a:ext cx="1629767" cy="2047875"/>
          </a:xfrm>
          <a:prstGeom prst="rect">
            <a:avLst/>
          </a:prstGeom>
        </p:spPr>
        <p:txBody>
          <a:bodyPr/>
          <a:lstStyle/>
          <a:p>
            <a:endParaRPr lang="id-ID"/>
          </a:p>
        </p:txBody>
      </p:sp>
      <p:sp>
        <p:nvSpPr>
          <p:cNvPr id="41" name="Picture Placeholder 2"/>
          <p:cNvSpPr>
            <a:spLocks noGrp="1"/>
          </p:cNvSpPr>
          <p:nvPr>
            <p:ph type="pic" sz="quarter" idx="17"/>
          </p:nvPr>
        </p:nvSpPr>
        <p:spPr>
          <a:xfrm>
            <a:off x="971752" y="4822032"/>
            <a:ext cx="1629767" cy="2047875"/>
          </a:xfrm>
          <a:prstGeom prst="rect">
            <a:avLst/>
          </a:prstGeom>
        </p:spPr>
        <p:txBody>
          <a:bodyPr/>
          <a:lstStyle/>
          <a:p>
            <a:endParaRPr lang="id-ID"/>
          </a:p>
        </p:txBody>
      </p:sp>
      <p:sp>
        <p:nvSpPr>
          <p:cNvPr id="42" name="Picture Placeholder 2"/>
          <p:cNvSpPr>
            <a:spLocks noGrp="1"/>
          </p:cNvSpPr>
          <p:nvPr>
            <p:ph type="pic" sz="quarter" idx="18"/>
          </p:nvPr>
        </p:nvSpPr>
        <p:spPr>
          <a:xfrm>
            <a:off x="2686273" y="4830367"/>
            <a:ext cx="1629767" cy="2047875"/>
          </a:xfrm>
          <a:prstGeom prst="rect">
            <a:avLst/>
          </a:prstGeom>
        </p:spPr>
        <p:txBody>
          <a:bodyPr/>
          <a:lstStyle/>
          <a:p>
            <a:endParaRPr lang="id-ID"/>
          </a:p>
        </p:txBody>
      </p:sp>
      <p:sp>
        <p:nvSpPr>
          <p:cNvPr id="43" name="Picture Placeholder 2"/>
          <p:cNvSpPr>
            <a:spLocks noGrp="1"/>
          </p:cNvSpPr>
          <p:nvPr>
            <p:ph type="pic" sz="quarter" idx="19"/>
          </p:nvPr>
        </p:nvSpPr>
        <p:spPr>
          <a:xfrm>
            <a:off x="4379314" y="4830367"/>
            <a:ext cx="1629767" cy="2047875"/>
          </a:xfrm>
          <a:prstGeom prst="rect">
            <a:avLst/>
          </a:prstGeom>
        </p:spPr>
        <p:txBody>
          <a:bodyPr/>
          <a:lstStyle/>
          <a:p>
            <a:endParaRPr lang="id-ID"/>
          </a:p>
        </p:txBody>
      </p:sp>
      <p:sp>
        <p:nvSpPr>
          <p:cNvPr id="44" name="Picture Placeholder 2"/>
          <p:cNvSpPr>
            <a:spLocks noGrp="1"/>
          </p:cNvSpPr>
          <p:nvPr>
            <p:ph type="pic" sz="quarter" idx="16"/>
          </p:nvPr>
        </p:nvSpPr>
        <p:spPr>
          <a:xfrm>
            <a:off x="7786876" y="2694748"/>
            <a:ext cx="1629767" cy="2047875"/>
          </a:xfrm>
          <a:prstGeom prst="rect">
            <a:avLst/>
          </a:prstGeom>
        </p:spPr>
        <p:txBody>
          <a:bodyPr/>
          <a:lstStyle/>
          <a:p>
            <a:endParaRPr lang="id-ID"/>
          </a:p>
        </p:txBody>
      </p:sp>
      <p:sp>
        <p:nvSpPr>
          <p:cNvPr id="45" name="Picture Placeholder 2"/>
          <p:cNvSpPr>
            <a:spLocks noGrp="1"/>
          </p:cNvSpPr>
          <p:nvPr>
            <p:ph type="pic" sz="quarter" idx="15"/>
          </p:nvPr>
        </p:nvSpPr>
        <p:spPr>
          <a:xfrm>
            <a:off x="6072778" y="2694748"/>
            <a:ext cx="1629767" cy="2047875"/>
          </a:xfrm>
          <a:prstGeom prst="rect">
            <a:avLst/>
          </a:prstGeom>
        </p:spPr>
        <p:txBody>
          <a:bodyPr/>
          <a:lstStyle/>
          <a:p>
            <a:endParaRPr lang="id-ID"/>
          </a:p>
        </p:txBody>
      </p:sp>
      <p:sp>
        <p:nvSpPr>
          <p:cNvPr id="46" name="Picture Placeholder 2"/>
          <p:cNvSpPr>
            <a:spLocks noGrp="1"/>
          </p:cNvSpPr>
          <p:nvPr>
            <p:ph type="pic" sz="quarter" idx="14"/>
          </p:nvPr>
        </p:nvSpPr>
        <p:spPr>
          <a:xfrm>
            <a:off x="4379526" y="2694748"/>
            <a:ext cx="1629767" cy="2047875"/>
          </a:xfrm>
          <a:prstGeom prst="rect">
            <a:avLst/>
          </a:prstGeom>
        </p:spPr>
        <p:txBody>
          <a:bodyPr/>
          <a:lstStyle/>
          <a:p>
            <a:endParaRPr lang="id-ID"/>
          </a:p>
        </p:txBody>
      </p:sp>
      <p:sp>
        <p:nvSpPr>
          <p:cNvPr id="47" name="Picture Placeholder 2"/>
          <p:cNvSpPr>
            <a:spLocks noGrp="1"/>
          </p:cNvSpPr>
          <p:nvPr>
            <p:ph type="pic" sz="quarter" idx="13"/>
          </p:nvPr>
        </p:nvSpPr>
        <p:spPr>
          <a:xfrm>
            <a:off x="2686273" y="2676526"/>
            <a:ext cx="1629767" cy="2047875"/>
          </a:xfrm>
          <a:prstGeom prst="rect">
            <a:avLst/>
          </a:prstGeom>
        </p:spPr>
        <p:txBody>
          <a:bodyPr/>
          <a:lstStyle/>
          <a:p>
            <a:endParaRPr lang="id-ID"/>
          </a:p>
        </p:txBody>
      </p:sp>
      <p:sp>
        <p:nvSpPr>
          <p:cNvPr id="48" name="Picture Placeholder 2"/>
          <p:cNvSpPr>
            <a:spLocks noGrp="1"/>
          </p:cNvSpPr>
          <p:nvPr>
            <p:ph type="pic" sz="quarter" idx="12"/>
          </p:nvPr>
        </p:nvSpPr>
        <p:spPr>
          <a:xfrm>
            <a:off x="973123" y="2676526"/>
            <a:ext cx="1629767" cy="2047875"/>
          </a:xfrm>
          <a:prstGeom prst="rect">
            <a:avLst/>
          </a:prstGeom>
        </p:spPr>
        <p:txBody>
          <a:bodyPr/>
          <a:lstStyle/>
          <a:p>
            <a:endParaRPr lang="id-ID"/>
          </a:p>
        </p:txBody>
      </p:sp>
      <p:sp>
        <p:nvSpPr>
          <p:cNvPr id="20"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22"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23"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946645493"/>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7_Title and Content">
    <p:spTree>
      <p:nvGrpSpPr>
        <p:cNvPr id="1" name=""/>
        <p:cNvGrpSpPr/>
        <p:nvPr/>
      </p:nvGrpSpPr>
      <p:grpSpPr>
        <a:xfrm>
          <a:off x="0" y="0"/>
          <a:ext cx="0" cy="0"/>
          <a:chOff x="0" y="0"/>
          <a:chExt cx="0" cy="0"/>
        </a:xfrm>
      </p:grpSpPr>
      <p:sp>
        <p:nvSpPr>
          <p:cNvPr id="5"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7"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8"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113500272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08_Title and Content">
    <p:spTree>
      <p:nvGrpSpPr>
        <p:cNvPr id="1" name=""/>
        <p:cNvGrpSpPr/>
        <p:nvPr/>
      </p:nvGrpSpPr>
      <p:grpSpPr>
        <a:xfrm>
          <a:off x="0" y="0"/>
          <a:ext cx="0" cy="0"/>
          <a:chOff x="0" y="0"/>
          <a:chExt cx="0" cy="0"/>
        </a:xfrm>
      </p:grpSpPr>
      <p:sp>
        <p:nvSpPr>
          <p:cNvPr id="6"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9"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4"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3" name="Picture Placeholder 2"/>
          <p:cNvSpPr>
            <a:spLocks noGrp="1"/>
          </p:cNvSpPr>
          <p:nvPr>
            <p:ph type="pic" sz="quarter" idx="12"/>
          </p:nvPr>
        </p:nvSpPr>
        <p:spPr>
          <a:xfrm>
            <a:off x="2955925" y="3775075"/>
            <a:ext cx="5184775" cy="2881313"/>
          </a:xfrm>
          <a:prstGeom prst="rect">
            <a:avLst/>
          </a:prstGeom>
        </p:spPr>
        <p:txBody>
          <a:bodyPr/>
          <a:lstStyle/>
          <a:p>
            <a:endParaRPr lang="id-ID"/>
          </a:p>
        </p:txBody>
      </p:sp>
    </p:spTree>
    <p:extLst>
      <p:ext uri="{BB962C8B-B14F-4D97-AF65-F5344CB8AC3E}">
        <p14:creationId xmlns:p14="http://schemas.microsoft.com/office/powerpoint/2010/main" val="743520992"/>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43_Title and Content">
    <p:spTree>
      <p:nvGrpSpPr>
        <p:cNvPr id="1" name=""/>
        <p:cNvGrpSpPr/>
        <p:nvPr/>
      </p:nvGrpSpPr>
      <p:grpSpPr>
        <a:xfrm>
          <a:off x="0" y="0"/>
          <a:ext cx="0" cy="0"/>
          <a:chOff x="0" y="0"/>
          <a:chExt cx="0" cy="0"/>
        </a:xfrm>
      </p:grpSpPr>
      <p:sp>
        <p:nvSpPr>
          <p:cNvPr id="9"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4"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21"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1" name="Picture Placeholder 2"/>
          <p:cNvSpPr>
            <a:spLocks noGrp="1"/>
          </p:cNvSpPr>
          <p:nvPr>
            <p:ph type="pic" sz="quarter" idx="20"/>
          </p:nvPr>
        </p:nvSpPr>
        <p:spPr>
          <a:xfrm>
            <a:off x="3675985" y="3179142"/>
            <a:ext cx="1728787" cy="1727200"/>
          </a:xfrm>
          <a:prstGeom prst="ellipse">
            <a:avLst/>
          </a:prstGeom>
        </p:spPr>
        <p:txBody>
          <a:bodyPr/>
          <a:lstStyle/>
          <a:p>
            <a:endParaRPr lang="id-ID"/>
          </a:p>
        </p:txBody>
      </p:sp>
      <p:sp>
        <p:nvSpPr>
          <p:cNvPr id="13" name="Picture Placeholder 2"/>
          <p:cNvSpPr>
            <a:spLocks noGrp="1"/>
          </p:cNvSpPr>
          <p:nvPr>
            <p:ph type="pic" sz="quarter" idx="22"/>
          </p:nvPr>
        </p:nvSpPr>
        <p:spPr>
          <a:xfrm>
            <a:off x="8939964" y="3179142"/>
            <a:ext cx="1728787" cy="1727200"/>
          </a:xfrm>
          <a:prstGeom prst="ellipse">
            <a:avLst/>
          </a:prstGeom>
        </p:spPr>
        <p:txBody>
          <a:bodyPr/>
          <a:lstStyle/>
          <a:p>
            <a:endParaRPr lang="id-ID"/>
          </a:p>
        </p:txBody>
      </p:sp>
      <p:sp>
        <p:nvSpPr>
          <p:cNvPr id="15" name="Picture Placeholder 2"/>
          <p:cNvSpPr>
            <a:spLocks noGrp="1"/>
          </p:cNvSpPr>
          <p:nvPr>
            <p:ph type="pic" sz="quarter" idx="23"/>
          </p:nvPr>
        </p:nvSpPr>
        <p:spPr>
          <a:xfrm>
            <a:off x="1407203" y="6658545"/>
            <a:ext cx="1728787" cy="1727200"/>
          </a:xfrm>
          <a:prstGeom prst="ellipse">
            <a:avLst/>
          </a:prstGeom>
        </p:spPr>
        <p:txBody>
          <a:bodyPr/>
          <a:lstStyle/>
          <a:p>
            <a:endParaRPr lang="id-ID"/>
          </a:p>
        </p:txBody>
      </p:sp>
      <p:sp>
        <p:nvSpPr>
          <p:cNvPr id="17" name="Picture Placeholder 2"/>
          <p:cNvSpPr>
            <a:spLocks noGrp="1"/>
          </p:cNvSpPr>
          <p:nvPr>
            <p:ph type="pic" sz="quarter" idx="24"/>
          </p:nvPr>
        </p:nvSpPr>
        <p:spPr>
          <a:xfrm>
            <a:off x="6683538" y="6658545"/>
            <a:ext cx="1728787" cy="1727200"/>
          </a:xfrm>
          <a:prstGeom prst="ellipse">
            <a:avLst/>
          </a:prstGeom>
        </p:spPr>
        <p:txBody>
          <a:bodyPr/>
          <a:lstStyle/>
          <a:p>
            <a:endParaRPr lang="id-ID"/>
          </a:p>
        </p:txBody>
      </p:sp>
    </p:spTree>
    <p:extLst>
      <p:ext uri="{BB962C8B-B14F-4D97-AF65-F5344CB8AC3E}">
        <p14:creationId xmlns:p14="http://schemas.microsoft.com/office/powerpoint/2010/main" val="628235115"/>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09_Title and Content">
    <p:spTree>
      <p:nvGrpSpPr>
        <p:cNvPr id="1" name=""/>
        <p:cNvGrpSpPr/>
        <p:nvPr/>
      </p:nvGrpSpPr>
      <p:grpSpPr>
        <a:xfrm>
          <a:off x="0" y="0"/>
          <a:ext cx="0" cy="0"/>
          <a:chOff x="0" y="0"/>
          <a:chExt cx="0" cy="0"/>
        </a:xfrm>
      </p:grpSpPr>
      <p:sp>
        <p:nvSpPr>
          <p:cNvPr id="6"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9"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4"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3" name="Picture Placeholder 2"/>
          <p:cNvSpPr>
            <a:spLocks noGrp="1"/>
          </p:cNvSpPr>
          <p:nvPr>
            <p:ph type="pic" sz="quarter" idx="12"/>
          </p:nvPr>
        </p:nvSpPr>
        <p:spPr>
          <a:xfrm>
            <a:off x="1948508" y="3990975"/>
            <a:ext cx="1872605" cy="3240088"/>
          </a:xfrm>
          <a:prstGeom prst="rect">
            <a:avLst/>
          </a:prstGeom>
        </p:spPr>
        <p:txBody>
          <a:bodyPr/>
          <a:lstStyle/>
          <a:p>
            <a:endParaRPr lang="id-ID"/>
          </a:p>
        </p:txBody>
      </p:sp>
    </p:spTree>
    <p:extLst>
      <p:ext uri="{BB962C8B-B14F-4D97-AF65-F5344CB8AC3E}">
        <p14:creationId xmlns:p14="http://schemas.microsoft.com/office/powerpoint/2010/main" val="777011963"/>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10_Title and Content">
    <p:spTree>
      <p:nvGrpSpPr>
        <p:cNvPr id="1" name=""/>
        <p:cNvGrpSpPr/>
        <p:nvPr/>
      </p:nvGrpSpPr>
      <p:grpSpPr>
        <a:xfrm>
          <a:off x="0" y="0"/>
          <a:ext cx="0" cy="0"/>
          <a:chOff x="0" y="0"/>
          <a:chExt cx="0" cy="0"/>
        </a:xfrm>
      </p:grpSpPr>
      <p:sp>
        <p:nvSpPr>
          <p:cNvPr id="6"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9"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4"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3" name="Picture Placeholder 2"/>
          <p:cNvSpPr>
            <a:spLocks noGrp="1"/>
          </p:cNvSpPr>
          <p:nvPr>
            <p:ph type="pic" sz="quarter" idx="12"/>
          </p:nvPr>
        </p:nvSpPr>
        <p:spPr>
          <a:xfrm>
            <a:off x="6340475" y="3990975"/>
            <a:ext cx="2016125" cy="3673475"/>
          </a:xfrm>
          <a:prstGeom prst="rect">
            <a:avLst/>
          </a:prstGeom>
        </p:spPr>
        <p:txBody>
          <a:bodyPr/>
          <a:lstStyle/>
          <a:p>
            <a:endParaRPr lang="id-ID"/>
          </a:p>
        </p:txBody>
      </p:sp>
    </p:spTree>
    <p:extLst>
      <p:ext uri="{BB962C8B-B14F-4D97-AF65-F5344CB8AC3E}">
        <p14:creationId xmlns:p14="http://schemas.microsoft.com/office/powerpoint/2010/main" val="595145605"/>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11_Title and Content">
    <p:spTree>
      <p:nvGrpSpPr>
        <p:cNvPr id="1" name=""/>
        <p:cNvGrpSpPr/>
        <p:nvPr/>
      </p:nvGrpSpPr>
      <p:grpSpPr>
        <a:xfrm>
          <a:off x="0" y="0"/>
          <a:ext cx="0" cy="0"/>
          <a:chOff x="0" y="0"/>
          <a:chExt cx="0" cy="0"/>
        </a:xfrm>
      </p:grpSpPr>
      <p:sp>
        <p:nvSpPr>
          <p:cNvPr id="14"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21"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23"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6" name="Picture Placeholder 2"/>
          <p:cNvSpPr>
            <a:spLocks noGrp="1"/>
          </p:cNvSpPr>
          <p:nvPr>
            <p:ph type="pic" sz="quarter" idx="18"/>
          </p:nvPr>
        </p:nvSpPr>
        <p:spPr>
          <a:xfrm>
            <a:off x="2284413" y="2390775"/>
            <a:ext cx="3128962" cy="3100388"/>
          </a:xfrm>
          <a:prstGeom prst="rect">
            <a:avLst/>
          </a:prstGeom>
        </p:spPr>
        <p:txBody>
          <a:bodyPr/>
          <a:lstStyle/>
          <a:p>
            <a:endParaRPr lang="id-ID"/>
          </a:p>
        </p:txBody>
      </p:sp>
      <p:sp>
        <p:nvSpPr>
          <p:cNvPr id="18" name="Picture Placeholder 2"/>
          <p:cNvSpPr>
            <a:spLocks noGrp="1"/>
          </p:cNvSpPr>
          <p:nvPr>
            <p:ph type="pic" sz="quarter" idx="19"/>
          </p:nvPr>
        </p:nvSpPr>
        <p:spPr>
          <a:xfrm>
            <a:off x="5719591" y="2390775"/>
            <a:ext cx="3128962" cy="3100388"/>
          </a:xfrm>
          <a:prstGeom prst="rect">
            <a:avLst/>
          </a:prstGeom>
        </p:spPr>
        <p:txBody>
          <a:bodyPr/>
          <a:lstStyle/>
          <a:p>
            <a:endParaRPr lang="id-ID"/>
          </a:p>
        </p:txBody>
      </p:sp>
      <p:sp>
        <p:nvSpPr>
          <p:cNvPr id="20" name="Picture Placeholder 2"/>
          <p:cNvSpPr>
            <a:spLocks noGrp="1"/>
          </p:cNvSpPr>
          <p:nvPr>
            <p:ph type="pic" sz="quarter" idx="20"/>
          </p:nvPr>
        </p:nvSpPr>
        <p:spPr>
          <a:xfrm>
            <a:off x="9130056" y="2390775"/>
            <a:ext cx="3128962" cy="3100388"/>
          </a:xfrm>
          <a:prstGeom prst="rect">
            <a:avLst/>
          </a:prstGeom>
        </p:spPr>
        <p:txBody>
          <a:bodyPr/>
          <a:lstStyle/>
          <a:p>
            <a:endParaRPr lang="id-ID"/>
          </a:p>
        </p:txBody>
      </p:sp>
      <p:sp>
        <p:nvSpPr>
          <p:cNvPr id="26" name="Picture Placeholder 2"/>
          <p:cNvSpPr>
            <a:spLocks noGrp="1"/>
          </p:cNvSpPr>
          <p:nvPr>
            <p:ph type="pic" sz="quarter" idx="21"/>
          </p:nvPr>
        </p:nvSpPr>
        <p:spPr>
          <a:xfrm>
            <a:off x="2284413" y="6110159"/>
            <a:ext cx="3128962" cy="3100388"/>
          </a:xfrm>
          <a:prstGeom prst="rect">
            <a:avLst/>
          </a:prstGeom>
        </p:spPr>
        <p:txBody>
          <a:bodyPr/>
          <a:lstStyle/>
          <a:p>
            <a:endParaRPr lang="id-ID"/>
          </a:p>
        </p:txBody>
      </p:sp>
      <p:sp>
        <p:nvSpPr>
          <p:cNvPr id="28" name="Picture Placeholder 2"/>
          <p:cNvSpPr>
            <a:spLocks noGrp="1"/>
          </p:cNvSpPr>
          <p:nvPr>
            <p:ph type="pic" sz="quarter" idx="22"/>
          </p:nvPr>
        </p:nvSpPr>
        <p:spPr>
          <a:xfrm>
            <a:off x="5719591" y="6110159"/>
            <a:ext cx="3128962" cy="3100388"/>
          </a:xfrm>
          <a:prstGeom prst="rect">
            <a:avLst/>
          </a:prstGeom>
        </p:spPr>
        <p:txBody>
          <a:bodyPr/>
          <a:lstStyle/>
          <a:p>
            <a:endParaRPr lang="id-ID"/>
          </a:p>
        </p:txBody>
      </p:sp>
      <p:sp>
        <p:nvSpPr>
          <p:cNvPr id="30" name="Picture Placeholder 2"/>
          <p:cNvSpPr>
            <a:spLocks noGrp="1"/>
          </p:cNvSpPr>
          <p:nvPr>
            <p:ph type="pic" sz="quarter" idx="23"/>
          </p:nvPr>
        </p:nvSpPr>
        <p:spPr>
          <a:xfrm>
            <a:off x="9130056" y="6110159"/>
            <a:ext cx="3128962" cy="3100388"/>
          </a:xfrm>
          <a:prstGeom prst="rect">
            <a:avLst/>
          </a:prstGeom>
        </p:spPr>
        <p:txBody>
          <a:bodyPr/>
          <a:lstStyle/>
          <a:p>
            <a:endParaRPr lang="id-ID"/>
          </a:p>
        </p:txBody>
      </p:sp>
    </p:spTree>
    <p:extLst>
      <p:ext uri="{BB962C8B-B14F-4D97-AF65-F5344CB8AC3E}">
        <p14:creationId xmlns:p14="http://schemas.microsoft.com/office/powerpoint/2010/main" val="2946018920"/>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12_Title and Content">
    <p:spTree>
      <p:nvGrpSpPr>
        <p:cNvPr id="1" name=""/>
        <p:cNvGrpSpPr/>
        <p:nvPr/>
      </p:nvGrpSpPr>
      <p:grpSpPr>
        <a:xfrm>
          <a:off x="0" y="0"/>
          <a:ext cx="0" cy="0"/>
          <a:chOff x="0" y="0"/>
          <a:chExt cx="0" cy="0"/>
        </a:xfrm>
      </p:grpSpPr>
      <p:sp>
        <p:nvSpPr>
          <p:cNvPr id="9"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5"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6"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4" name="Picture Placeholder 2"/>
          <p:cNvSpPr>
            <a:spLocks noGrp="1"/>
          </p:cNvSpPr>
          <p:nvPr>
            <p:ph type="pic" sz="quarter" idx="16"/>
          </p:nvPr>
        </p:nvSpPr>
        <p:spPr>
          <a:xfrm>
            <a:off x="1525588" y="2397125"/>
            <a:ext cx="3667125" cy="7226300"/>
          </a:xfrm>
          <a:prstGeom prst="rect">
            <a:avLst/>
          </a:prstGeom>
        </p:spPr>
        <p:txBody>
          <a:bodyPr/>
          <a:lstStyle/>
          <a:p>
            <a:endParaRPr lang="id-ID"/>
          </a:p>
        </p:txBody>
      </p:sp>
      <p:sp>
        <p:nvSpPr>
          <p:cNvPr id="18" name="Picture Placeholder 2"/>
          <p:cNvSpPr>
            <a:spLocks noGrp="1"/>
          </p:cNvSpPr>
          <p:nvPr>
            <p:ph type="pic" sz="quarter" idx="17"/>
          </p:nvPr>
        </p:nvSpPr>
        <p:spPr>
          <a:xfrm>
            <a:off x="5455037" y="2397125"/>
            <a:ext cx="3667125" cy="3482772"/>
          </a:xfrm>
          <a:prstGeom prst="rect">
            <a:avLst/>
          </a:prstGeom>
        </p:spPr>
        <p:txBody>
          <a:bodyPr/>
          <a:lstStyle/>
          <a:p>
            <a:endParaRPr lang="id-ID"/>
          </a:p>
        </p:txBody>
      </p:sp>
      <p:sp>
        <p:nvSpPr>
          <p:cNvPr id="20" name="Picture Placeholder 2"/>
          <p:cNvSpPr>
            <a:spLocks noGrp="1"/>
          </p:cNvSpPr>
          <p:nvPr>
            <p:ph type="pic" sz="quarter" idx="18"/>
          </p:nvPr>
        </p:nvSpPr>
        <p:spPr>
          <a:xfrm>
            <a:off x="5455037" y="6141222"/>
            <a:ext cx="3667125" cy="3482772"/>
          </a:xfrm>
          <a:prstGeom prst="rect">
            <a:avLst/>
          </a:prstGeom>
        </p:spPr>
        <p:txBody>
          <a:bodyPr/>
          <a:lstStyle/>
          <a:p>
            <a:endParaRPr lang="id-ID"/>
          </a:p>
        </p:txBody>
      </p:sp>
      <p:sp>
        <p:nvSpPr>
          <p:cNvPr id="22" name="Picture Placeholder 2"/>
          <p:cNvSpPr>
            <a:spLocks noGrp="1"/>
          </p:cNvSpPr>
          <p:nvPr>
            <p:ph type="pic" sz="quarter" idx="19"/>
          </p:nvPr>
        </p:nvSpPr>
        <p:spPr>
          <a:xfrm>
            <a:off x="9359772" y="2397125"/>
            <a:ext cx="3667125" cy="7226300"/>
          </a:xfrm>
          <a:prstGeom prst="rect">
            <a:avLst/>
          </a:prstGeom>
        </p:spPr>
        <p:txBody>
          <a:bodyPr/>
          <a:lstStyle/>
          <a:p>
            <a:endParaRPr lang="id-ID"/>
          </a:p>
        </p:txBody>
      </p:sp>
    </p:spTree>
    <p:extLst>
      <p:ext uri="{BB962C8B-B14F-4D97-AF65-F5344CB8AC3E}">
        <p14:creationId xmlns:p14="http://schemas.microsoft.com/office/powerpoint/2010/main" val="276510044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18_Title and Content">
    <p:spTree>
      <p:nvGrpSpPr>
        <p:cNvPr id="1" name=""/>
        <p:cNvGrpSpPr/>
        <p:nvPr/>
      </p:nvGrpSpPr>
      <p:grpSpPr>
        <a:xfrm>
          <a:off x="0" y="0"/>
          <a:ext cx="0" cy="0"/>
          <a:chOff x="0" y="0"/>
          <a:chExt cx="0" cy="0"/>
        </a:xfrm>
      </p:grpSpPr>
      <p:sp>
        <p:nvSpPr>
          <p:cNvPr id="9"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4"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23"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3" name="Picture Placeholder 2"/>
          <p:cNvSpPr>
            <a:spLocks noGrp="1"/>
          </p:cNvSpPr>
          <p:nvPr>
            <p:ph type="pic" sz="quarter" idx="12"/>
          </p:nvPr>
        </p:nvSpPr>
        <p:spPr>
          <a:xfrm>
            <a:off x="2308225" y="3848100"/>
            <a:ext cx="1944688" cy="3382963"/>
          </a:xfrm>
          <a:prstGeom prst="rect">
            <a:avLst/>
          </a:prstGeom>
        </p:spPr>
        <p:txBody>
          <a:bodyPr/>
          <a:lstStyle/>
          <a:p>
            <a:endParaRPr lang="id-ID"/>
          </a:p>
        </p:txBody>
      </p:sp>
      <p:sp>
        <p:nvSpPr>
          <p:cNvPr id="19" name="Picture Placeholder 2"/>
          <p:cNvSpPr>
            <a:spLocks noGrp="1"/>
          </p:cNvSpPr>
          <p:nvPr>
            <p:ph type="pic" sz="quarter" idx="13"/>
          </p:nvPr>
        </p:nvSpPr>
        <p:spPr>
          <a:xfrm>
            <a:off x="4977285" y="3848100"/>
            <a:ext cx="1944688" cy="3382963"/>
          </a:xfrm>
          <a:prstGeom prst="rect">
            <a:avLst/>
          </a:prstGeom>
        </p:spPr>
        <p:txBody>
          <a:bodyPr/>
          <a:lstStyle/>
          <a:p>
            <a:endParaRPr lang="id-ID"/>
          </a:p>
        </p:txBody>
      </p:sp>
      <p:sp>
        <p:nvSpPr>
          <p:cNvPr id="20" name="Picture Placeholder 2"/>
          <p:cNvSpPr>
            <a:spLocks noGrp="1"/>
          </p:cNvSpPr>
          <p:nvPr>
            <p:ph type="pic" sz="quarter" idx="14"/>
          </p:nvPr>
        </p:nvSpPr>
        <p:spPr>
          <a:xfrm>
            <a:off x="7609274" y="3848100"/>
            <a:ext cx="1944688" cy="3382963"/>
          </a:xfrm>
          <a:prstGeom prst="rect">
            <a:avLst/>
          </a:prstGeom>
        </p:spPr>
        <p:txBody>
          <a:bodyPr/>
          <a:lstStyle/>
          <a:p>
            <a:endParaRPr lang="id-ID"/>
          </a:p>
        </p:txBody>
      </p:sp>
      <p:sp>
        <p:nvSpPr>
          <p:cNvPr id="21" name="Picture Placeholder 2"/>
          <p:cNvSpPr>
            <a:spLocks noGrp="1"/>
          </p:cNvSpPr>
          <p:nvPr>
            <p:ph type="pic" sz="quarter" idx="15"/>
          </p:nvPr>
        </p:nvSpPr>
        <p:spPr>
          <a:xfrm>
            <a:off x="10265977" y="3848100"/>
            <a:ext cx="1944688" cy="3382963"/>
          </a:xfrm>
          <a:prstGeom prst="rect">
            <a:avLst/>
          </a:prstGeom>
        </p:spPr>
        <p:txBody>
          <a:bodyPr/>
          <a:lstStyle/>
          <a:p>
            <a:endParaRPr lang="id-ID"/>
          </a:p>
        </p:txBody>
      </p:sp>
    </p:spTree>
    <p:extLst>
      <p:ext uri="{BB962C8B-B14F-4D97-AF65-F5344CB8AC3E}">
        <p14:creationId xmlns:p14="http://schemas.microsoft.com/office/powerpoint/2010/main" val="409728942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984084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3" name="Picture Placeholder 1"/>
          <p:cNvSpPr>
            <a:spLocks noGrp="1"/>
          </p:cNvSpPr>
          <p:nvPr>
            <p:ph type="pic" sz="quarter" idx="10"/>
          </p:nvPr>
        </p:nvSpPr>
        <p:spPr>
          <a:xfrm>
            <a:off x="25936" y="1310568"/>
            <a:ext cx="7148234" cy="8959924"/>
          </a:xfrm>
          <a:prstGeom prst="rect">
            <a:avLst/>
          </a:prstGeom>
        </p:spPr>
      </p:sp>
    </p:spTree>
    <p:extLst>
      <p:ext uri="{BB962C8B-B14F-4D97-AF65-F5344CB8AC3E}">
        <p14:creationId xmlns:p14="http://schemas.microsoft.com/office/powerpoint/2010/main" val="2584456085"/>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714701066"/>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4" name="Picture Placeholder 1"/>
          <p:cNvSpPr>
            <a:spLocks noGrp="1"/>
          </p:cNvSpPr>
          <p:nvPr>
            <p:ph type="pic" sz="quarter" idx="4294967295"/>
          </p:nvPr>
        </p:nvSpPr>
        <p:spPr>
          <a:xfrm>
            <a:off x="0" y="0"/>
            <a:ext cx="14554200" cy="10287000"/>
          </a:xfrm>
          <a:prstGeom prst="rect">
            <a:avLst/>
          </a:prstGeom>
        </p:spPr>
      </p:sp>
    </p:spTree>
    <p:extLst>
      <p:ext uri="{BB962C8B-B14F-4D97-AF65-F5344CB8AC3E}">
        <p14:creationId xmlns:p14="http://schemas.microsoft.com/office/powerpoint/2010/main" val="1566801400"/>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6997542"/>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47_Title and Content">
    <p:spTree>
      <p:nvGrpSpPr>
        <p:cNvPr id="1" name=""/>
        <p:cNvGrpSpPr/>
        <p:nvPr/>
      </p:nvGrpSpPr>
      <p:grpSpPr>
        <a:xfrm>
          <a:off x="0" y="0"/>
          <a:ext cx="0" cy="0"/>
          <a:chOff x="0" y="0"/>
          <a:chExt cx="0" cy="0"/>
        </a:xfrm>
      </p:grpSpPr>
      <p:sp>
        <p:nvSpPr>
          <p:cNvPr id="7"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0"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6"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2" name="Picture Placeholder 2"/>
          <p:cNvSpPr>
            <a:spLocks noGrp="1"/>
          </p:cNvSpPr>
          <p:nvPr>
            <p:ph type="pic" sz="quarter" idx="12"/>
          </p:nvPr>
        </p:nvSpPr>
        <p:spPr>
          <a:xfrm>
            <a:off x="1857856" y="3574876"/>
            <a:ext cx="1663820" cy="1748681"/>
          </a:xfrm>
          <a:prstGeom prst="ellipse">
            <a:avLst/>
          </a:prstGeom>
        </p:spPr>
        <p:txBody>
          <a:bodyPr/>
          <a:lstStyle/>
          <a:p>
            <a:endParaRPr lang="id-ID"/>
          </a:p>
        </p:txBody>
      </p:sp>
      <p:sp>
        <p:nvSpPr>
          <p:cNvPr id="13" name="Picture Placeholder 2"/>
          <p:cNvSpPr>
            <a:spLocks noGrp="1"/>
          </p:cNvSpPr>
          <p:nvPr>
            <p:ph type="pic" sz="quarter" idx="13"/>
          </p:nvPr>
        </p:nvSpPr>
        <p:spPr>
          <a:xfrm>
            <a:off x="11315163" y="3574876"/>
            <a:ext cx="1659432" cy="1712641"/>
          </a:xfrm>
          <a:prstGeom prst="ellipse">
            <a:avLst/>
          </a:prstGeom>
        </p:spPr>
        <p:txBody>
          <a:bodyPr/>
          <a:lstStyle/>
          <a:p>
            <a:endParaRPr lang="id-ID"/>
          </a:p>
        </p:txBody>
      </p:sp>
    </p:spTree>
    <p:extLst>
      <p:ext uri="{BB962C8B-B14F-4D97-AF65-F5344CB8AC3E}">
        <p14:creationId xmlns:p14="http://schemas.microsoft.com/office/powerpoint/2010/main" val="3459640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1500"/>
                                  </p:stCondLst>
                                  <p:endCondLst>
                                    <p:cond evt="begin" delay="0">
                                      <p:tn val="5"/>
                                    </p:cond>
                                  </p:end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53" presetClass="entr" presetSubtype="16" fill="hold" grpId="0" nodeType="withEffect" nodePh="1">
                                  <p:stCondLst>
                                    <p:cond delay="3000"/>
                                  </p:stCondLst>
                                  <p:endCondLst>
                                    <p:cond evt="begin" delay="0">
                                      <p:tn val="10"/>
                                    </p:cond>
                                  </p:end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82831816"/>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9_Title and Content">
    <p:spTree>
      <p:nvGrpSpPr>
        <p:cNvPr id="1" name=""/>
        <p:cNvGrpSpPr/>
        <p:nvPr/>
      </p:nvGrpSpPr>
      <p:grpSpPr>
        <a:xfrm>
          <a:off x="0" y="0"/>
          <a:ext cx="0" cy="0"/>
          <a:chOff x="0" y="0"/>
          <a:chExt cx="0" cy="0"/>
        </a:xfrm>
      </p:grpSpPr>
      <p:sp>
        <p:nvSpPr>
          <p:cNvPr id="3" name="Picture Placeholder 1"/>
          <p:cNvSpPr>
            <a:spLocks noGrp="1"/>
          </p:cNvSpPr>
          <p:nvPr>
            <p:ph type="pic" sz="quarter" idx="12"/>
          </p:nvPr>
        </p:nvSpPr>
        <p:spPr>
          <a:xfrm>
            <a:off x="7480176" y="-1"/>
            <a:ext cx="7074024" cy="10287001"/>
          </a:xfrm>
          <a:prstGeom prst="rect">
            <a:avLst/>
          </a:prstGeom>
        </p:spPr>
      </p:sp>
    </p:spTree>
    <p:extLst>
      <p:ext uri="{BB962C8B-B14F-4D97-AF65-F5344CB8AC3E}">
        <p14:creationId xmlns:p14="http://schemas.microsoft.com/office/powerpoint/2010/main" val="1217180825"/>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9" name="Picture Placeholder 8"/>
          <p:cNvSpPr>
            <a:spLocks noGrp="1"/>
          </p:cNvSpPr>
          <p:nvPr>
            <p:ph type="pic" sz="quarter" idx="12"/>
          </p:nvPr>
        </p:nvSpPr>
        <p:spPr>
          <a:xfrm>
            <a:off x="7200692" y="-1"/>
            <a:ext cx="7353508" cy="10287001"/>
          </a:xfrm>
          <a:custGeom>
            <a:avLst/>
            <a:gdLst>
              <a:gd name="connsiteX0" fmla="*/ 1827447 w 6930008"/>
              <a:gd name="connsiteY0" fmla="*/ 0 h 10287001"/>
              <a:gd name="connsiteX1" fmla="*/ 6930008 w 6930008"/>
              <a:gd name="connsiteY1" fmla="*/ 0 h 10287001"/>
              <a:gd name="connsiteX2" fmla="*/ 6930008 w 6930008"/>
              <a:gd name="connsiteY2" fmla="*/ 10287001 h 10287001"/>
              <a:gd name="connsiteX3" fmla="*/ 620537 w 6930008"/>
              <a:gd name="connsiteY3" fmla="*/ 10287001 h 10287001"/>
              <a:gd name="connsiteX4" fmla="*/ 599678 w 6930008"/>
              <a:gd name="connsiteY4" fmla="*/ 10227326 h 10287001"/>
              <a:gd name="connsiteX5" fmla="*/ 0 w 6930008"/>
              <a:gd name="connsiteY5" fmla="*/ 6331633 h 10287001"/>
              <a:gd name="connsiteX6" fmla="*/ 1808092 w 6930008"/>
              <a:gd name="connsiteY6" fmla="*/ 25020 h 1028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30008" h="10287001">
                <a:moveTo>
                  <a:pt x="1827447" y="0"/>
                </a:moveTo>
                <a:lnTo>
                  <a:pt x="6930008" y="0"/>
                </a:lnTo>
                <a:lnTo>
                  <a:pt x="6930008" y="10287001"/>
                </a:lnTo>
                <a:lnTo>
                  <a:pt x="620537" y="10287001"/>
                </a:lnTo>
                <a:lnTo>
                  <a:pt x="599678" y="10227326"/>
                </a:lnTo>
                <a:cubicBezTo>
                  <a:pt x="217236" y="9069280"/>
                  <a:pt x="0" y="7742187"/>
                  <a:pt x="0" y="6331633"/>
                </a:cubicBezTo>
                <a:cubicBezTo>
                  <a:pt x="0" y="3792636"/>
                  <a:pt x="703845" y="1524052"/>
                  <a:pt x="1808092" y="25020"/>
                </a:cubicBezTo>
                <a:close/>
              </a:path>
            </a:pathLst>
          </a:custGeom>
        </p:spPr>
        <p:txBody>
          <a:bodyPr wrap="square">
            <a:noAutofit/>
          </a:bodyPr>
          <a:lstStyle/>
          <a:p>
            <a:endParaRPr lang="id-ID"/>
          </a:p>
        </p:txBody>
      </p:sp>
    </p:spTree>
    <p:extLst>
      <p:ext uri="{BB962C8B-B14F-4D97-AF65-F5344CB8AC3E}">
        <p14:creationId xmlns:p14="http://schemas.microsoft.com/office/powerpoint/2010/main" val="3044514808"/>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8_Title and Content">
    <p:spTree>
      <p:nvGrpSpPr>
        <p:cNvPr id="1" name=""/>
        <p:cNvGrpSpPr/>
        <p:nvPr/>
      </p:nvGrpSpPr>
      <p:grpSpPr>
        <a:xfrm>
          <a:off x="0" y="0"/>
          <a:ext cx="0" cy="0"/>
          <a:chOff x="0" y="0"/>
          <a:chExt cx="0" cy="0"/>
        </a:xfrm>
      </p:grpSpPr>
      <p:sp>
        <p:nvSpPr>
          <p:cNvPr id="8" name="Picture Placeholder 7"/>
          <p:cNvSpPr>
            <a:spLocks noGrp="1"/>
          </p:cNvSpPr>
          <p:nvPr>
            <p:ph type="pic" sz="quarter" idx="11"/>
          </p:nvPr>
        </p:nvSpPr>
        <p:spPr>
          <a:xfrm>
            <a:off x="-263" y="0"/>
            <a:ext cx="8252867" cy="10287000"/>
          </a:xfrm>
          <a:custGeom>
            <a:avLst/>
            <a:gdLst>
              <a:gd name="connsiteX0" fmla="*/ 0 w 12685713"/>
              <a:gd name="connsiteY0" fmla="*/ 0 h 13716000"/>
              <a:gd name="connsiteX1" fmla="*/ 10677027 w 12685713"/>
              <a:gd name="connsiteY1" fmla="*/ 0 h 13716000"/>
              <a:gd name="connsiteX2" fmla="*/ 10763048 w 12685713"/>
              <a:gd name="connsiteY2" fmla="*/ 124846 h 13716000"/>
              <a:gd name="connsiteX3" fmla="*/ 12685713 w 12685713"/>
              <a:gd name="connsiteY3" fmla="*/ 6858000 h 13716000"/>
              <a:gd name="connsiteX4" fmla="*/ 10763048 w 12685713"/>
              <a:gd name="connsiteY4" fmla="*/ 13591155 h 13716000"/>
              <a:gd name="connsiteX5" fmla="*/ 10677027 w 12685713"/>
              <a:gd name="connsiteY5" fmla="*/ 13716000 h 13716000"/>
              <a:gd name="connsiteX6" fmla="*/ 0 w 12685713"/>
              <a:gd name="connsiteY6" fmla="*/ 13716000 h 137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85713" h="13716000">
                <a:moveTo>
                  <a:pt x="0" y="0"/>
                </a:moveTo>
                <a:lnTo>
                  <a:pt x="10677027" y="0"/>
                </a:lnTo>
                <a:lnTo>
                  <a:pt x="10763048" y="124846"/>
                </a:lnTo>
                <a:cubicBezTo>
                  <a:pt x="11964177" y="1954588"/>
                  <a:pt x="12685713" y="4300362"/>
                  <a:pt x="12685713" y="6858000"/>
                </a:cubicBezTo>
                <a:cubicBezTo>
                  <a:pt x="12685713" y="9415639"/>
                  <a:pt x="11964177" y="11761412"/>
                  <a:pt x="10763048" y="13591155"/>
                </a:cubicBezTo>
                <a:lnTo>
                  <a:pt x="10677027" y="13716000"/>
                </a:lnTo>
                <a:lnTo>
                  <a:pt x="0" y="13716000"/>
                </a:lnTo>
                <a:close/>
              </a:path>
            </a:pathLst>
          </a:custGeom>
        </p:spPr>
        <p:txBody>
          <a:bodyPr wrap="square">
            <a:noAutofit/>
          </a:bodyPr>
          <a:lstStyle/>
          <a:p>
            <a:endParaRPr lang="id-ID"/>
          </a:p>
        </p:txBody>
      </p:sp>
      <p:sp>
        <p:nvSpPr>
          <p:cNvPr id="17" name="Freeform 16"/>
          <p:cNvSpPr txBox="1">
            <a:spLocks/>
          </p:cNvSpPr>
          <p:nvPr/>
        </p:nvSpPr>
        <p:spPr>
          <a:xfrm>
            <a:off x="2" y="-74514"/>
            <a:ext cx="8533747" cy="10287000"/>
          </a:xfrm>
          <a:custGeom>
            <a:avLst/>
            <a:gdLst>
              <a:gd name="connsiteX0" fmla="*/ 1348311 w 8042275"/>
              <a:gd name="connsiteY0" fmla="*/ 0 h 10287000"/>
              <a:gd name="connsiteX1" fmla="*/ 6589190 w 8042275"/>
              <a:gd name="connsiteY1" fmla="*/ 0 h 10287000"/>
              <a:gd name="connsiteX2" fmla="*/ 6689813 w 8042275"/>
              <a:gd name="connsiteY2" fmla="*/ 96218 h 10287000"/>
              <a:gd name="connsiteX3" fmla="*/ 7967717 w 8042275"/>
              <a:gd name="connsiteY3" fmla="*/ 2081732 h 10287000"/>
              <a:gd name="connsiteX4" fmla="*/ 8042275 w 8042275"/>
              <a:gd name="connsiteY4" fmla="*/ 2277479 h 10287000"/>
              <a:gd name="connsiteX5" fmla="*/ 8042275 w 8042275"/>
              <a:gd name="connsiteY5" fmla="*/ 7715885 h 10287000"/>
              <a:gd name="connsiteX6" fmla="*/ 7967717 w 8042275"/>
              <a:gd name="connsiteY6" fmla="*/ 7911632 h 10287000"/>
              <a:gd name="connsiteX7" fmla="*/ 6326986 w 8042275"/>
              <a:gd name="connsiteY7" fmla="*/ 10226711 h 10287000"/>
              <a:gd name="connsiteX8" fmla="*/ 6249010 w 8042275"/>
              <a:gd name="connsiteY8" fmla="*/ 10287000 h 10287000"/>
              <a:gd name="connsiteX9" fmla="*/ 1688491 w 8042275"/>
              <a:gd name="connsiteY9" fmla="*/ 10287000 h 10287000"/>
              <a:gd name="connsiteX10" fmla="*/ 1610514 w 8042275"/>
              <a:gd name="connsiteY10" fmla="*/ 10226711 h 10287000"/>
              <a:gd name="connsiteX11" fmla="*/ 79290 w 8042275"/>
              <a:gd name="connsiteY11" fmla="*/ 8167725 h 10287000"/>
              <a:gd name="connsiteX12" fmla="*/ 0 w 8042275"/>
              <a:gd name="connsiteY12" fmla="*/ 7982298 h 10287000"/>
              <a:gd name="connsiteX13" fmla="*/ 0 w 8042275"/>
              <a:gd name="connsiteY13" fmla="*/ 2011067 h 10287000"/>
              <a:gd name="connsiteX14" fmla="*/ 79290 w 8042275"/>
              <a:gd name="connsiteY14" fmla="*/ 1825639 h 10287000"/>
              <a:gd name="connsiteX15" fmla="*/ 1247687 w 8042275"/>
              <a:gd name="connsiteY15" fmla="*/ 96218 h 10287000"/>
              <a:gd name="connsiteX16" fmla="*/ 1348311 w 8042275"/>
              <a:gd name="connsiteY16" fmla="*/ 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42275" h="10287000">
                <a:moveTo>
                  <a:pt x="1348311" y="0"/>
                </a:moveTo>
                <a:lnTo>
                  <a:pt x="6589190" y="0"/>
                </a:lnTo>
                <a:lnTo>
                  <a:pt x="6689813" y="96218"/>
                </a:lnTo>
                <a:cubicBezTo>
                  <a:pt x="7215122" y="624476"/>
                  <a:pt x="7652662" y="1301876"/>
                  <a:pt x="7967717" y="2081732"/>
                </a:cubicBezTo>
                <a:lnTo>
                  <a:pt x="8042275" y="2277479"/>
                </a:lnTo>
                <a:lnTo>
                  <a:pt x="8042275" y="7715885"/>
                </a:lnTo>
                <a:lnTo>
                  <a:pt x="7967717" y="7911632"/>
                </a:lnTo>
                <a:cubicBezTo>
                  <a:pt x="7582650" y="8864789"/>
                  <a:pt x="7014610" y="9664895"/>
                  <a:pt x="6326986" y="10226711"/>
                </a:cubicBezTo>
                <a:lnTo>
                  <a:pt x="6249010" y="10287000"/>
                </a:lnTo>
                <a:lnTo>
                  <a:pt x="1688491" y="10287000"/>
                </a:lnTo>
                <a:lnTo>
                  <a:pt x="1610514" y="10226711"/>
                </a:lnTo>
                <a:cubicBezTo>
                  <a:pt x="985401" y="9715969"/>
                  <a:pt x="459118" y="9008294"/>
                  <a:pt x="79290" y="8167725"/>
                </a:cubicBezTo>
                <a:lnTo>
                  <a:pt x="0" y="7982298"/>
                </a:lnTo>
                <a:lnTo>
                  <a:pt x="0" y="2011067"/>
                </a:lnTo>
                <a:lnTo>
                  <a:pt x="79290" y="1825639"/>
                </a:lnTo>
                <a:cubicBezTo>
                  <a:pt x="383153" y="1153184"/>
                  <a:pt x="780746" y="565781"/>
                  <a:pt x="1247687" y="96218"/>
                </a:cubicBezTo>
                <a:lnTo>
                  <a:pt x="1348311"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z="2800" smtClean="0"/>
          </a:p>
        </p:txBody>
      </p:sp>
      <p:sp>
        <p:nvSpPr>
          <p:cNvPr id="16" name="Freeform 15"/>
          <p:cNvSpPr txBox="1">
            <a:spLocks/>
          </p:cNvSpPr>
          <p:nvPr/>
        </p:nvSpPr>
        <p:spPr>
          <a:xfrm>
            <a:off x="1430709" y="-1193204"/>
            <a:ext cx="5561155" cy="1118690"/>
          </a:xfrm>
          <a:custGeom>
            <a:avLst/>
            <a:gdLst>
              <a:gd name="connsiteX0" fmla="*/ 2620439 w 5240879"/>
              <a:gd name="connsiteY0" fmla="*/ 0 h 1118690"/>
              <a:gd name="connsiteX1" fmla="*/ 5163196 w 5240879"/>
              <a:gd name="connsiteY1" fmla="*/ 1044409 h 1118690"/>
              <a:gd name="connsiteX2" fmla="*/ 5240879 w 5240879"/>
              <a:gd name="connsiteY2" fmla="*/ 1118690 h 1118690"/>
              <a:gd name="connsiteX3" fmla="*/ 0 w 5240879"/>
              <a:gd name="connsiteY3" fmla="*/ 1118690 h 1118690"/>
              <a:gd name="connsiteX4" fmla="*/ 77682 w 5240879"/>
              <a:gd name="connsiteY4" fmla="*/ 1044409 h 1118690"/>
              <a:gd name="connsiteX5" fmla="*/ 2620439 w 5240879"/>
              <a:gd name="connsiteY5" fmla="*/ 0 h 111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0879" h="1118690">
                <a:moveTo>
                  <a:pt x="2620439" y="0"/>
                </a:moveTo>
                <a:cubicBezTo>
                  <a:pt x="3562334" y="0"/>
                  <a:pt x="4437352" y="385024"/>
                  <a:pt x="5163196" y="1044409"/>
                </a:cubicBezTo>
                <a:lnTo>
                  <a:pt x="5240879" y="1118690"/>
                </a:lnTo>
                <a:lnTo>
                  <a:pt x="0" y="1118690"/>
                </a:lnTo>
                <a:lnTo>
                  <a:pt x="77682" y="1044409"/>
                </a:lnTo>
                <a:cubicBezTo>
                  <a:pt x="803527" y="385024"/>
                  <a:pt x="1678545" y="0"/>
                  <a:pt x="2620439" y="0"/>
                </a:cubicBez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z="2800" smtClean="0"/>
          </a:p>
        </p:txBody>
      </p:sp>
      <p:sp>
        <p:nvSpPr>
          <p:cNvPr id="15" name="Freeform 14"/>
          <p:cNvSpPr txBox="1">
            <a:spLocks/>
          </p:cNvSpPr>
          <p:nvPr/>
        </p:nvSpPr>
        <p:spPr>
          <a:xfrm>
            <a:off x="1" y="-74513"/>
            <a:ext cx="1430708" cy="2011067"/>
          </a:xfrm>
          <a:custGeom>
            <a:avLst/>
            <a:gdLst>
              <a:gd name="connsiteX0" fmla="*/ 0 w 1348311"/>
              <a:gd name="connsiteY0" fmla="*/ 0 h 2011067"/>
              <a:gd name="connsiteX1" fmla="*/ 1348311 w 1348311"/>
              <a:gd name="connsiteY1" fmla="*/ 0 h 2011067"/>
              <a:gd name="connsiteX2" fmla="*/ 1247687 w 1348311"/>
              <a:gd name="connsiteY2" fmla="*/ 96218 h 2011067"/>
              <a:gd name="connsiteX3" fmla="*/ 79290 w 1348311"/>
              <a:gd name="connsiteY3" fmla="*/ 1825639 h 2011067"/>
              <a:gd name="connsiteX4" fmla="*/ 0 w 1348311"/>
              <a:gd name="connsiteY4" fmla="*/ 2011067 h 2011067"/>
              <a:gd name="connsiteX5" fmla="*/ 0 w 1348311"/>
              <a:gd name="connsiteY5" fmla="*/ 0 h 201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8311" h="2011067">
                <a:moveTo>
                  <a:pt x="0" y="0"/>
                </a:moveTo>
                <a:lnTo>
                  <a:pt x="1348311" y="0"/>
                </a:lnTo>
                <a:lnTo>
                  <a:pt x="1247687" y="96218"/>
                </a:lnTo>
                <a:cubicBezTo>
                  <a:pt x="780746" y="565781"/>
                  <a:pt x="383153" y="1153184"/>
                  <a:pt x="79290" y="1825639"/>
                </a:cubicBezTo>
                <a:lnTo>
                  <a:pt x="0" y="2011067"/>
                </a:lnTo>
                <a:lnTo>
                  <a:pt x="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z="2800" smtClean="0"/>
          </a:p>
        </p:txBody>
      </p:sp>
      <p:sp>
        <p:nvSpPr>
          <p:cNvPr id="14" name="Freeform 13"/>
          <p:cNvSpPr txBox="1">
            <a:spLocks/>
          </p:cNvSpPr>
          <p:nvPr/>
        </p:nvSpPr>
        <p:spPr>
          <a:xfrm>
            <a:off x="6991864" y="-74513"/>
            <a:ext cx="1541885" cy="2277479"/>
          </a:xfrm>
          <a:custGeom>
            <a:avLst/>
            <a:gdLst>
              <a:gd name="connsiteX0" fmla="*/ 0 w 1453085"/>
              <a:gd name="connsiteY0" fmla="*/ 0 h 2277479"/>
              <a:gd name="connsiteX1" fmla="*/ 1453085 w 1453085"/>
              <a:gd name="connsiteY1" fmla="*/ 0 h 2277479"/>
              <a:gd name="connsiteX2" fmla="*/ 1453085 w 1453085"/>
              <a:gd name="connsiteY2" fmla="*/ 2277479 h 2277479"/>
              <a:gd name="connsiteX3" fmla="*/ 1378527 w 1453085"/>
              <a:gd name="connsiteY3" fmla="*/ 2081732 h 2277479"/>
              <a:gd name="connsiteX4" fmla="*/ 100623 w 1453085"/>
              <a:gd name="connsiteY4" fmla="*/ 96218 h 2277479"/>
              <a:gd name="connsiteX5" fmla="*/ 0 w 1453085"/>
              <a:gd name="connsiteY5" fmla="*/ 0 h 227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3085" h="2277479">
                <a:moveTo>
                  <a:pt x="0" y="0"/>
                </a:moveTo>
                <a:lnTo>
                  <a:pt x="1453085" y="0"/>
                </a:lnTo>
                <a:lnTo>
                  <a:pt x="1453085" y="2277479"/>
                </a:lnTo>
                <a:lnTo>
                  <a:pt x="1378527" y="2081732"/>
                </a:lnTo>
                <a:cubicBezTo>
                  <a:pt x="1063472" y="1301876"/>
                  <a:pt x="625932" y="624476"/>
                  <a:pt x="100623" y="96218"/>
                </a:cubicBezTo>
                <a:lnTo>
                  <a:pt x="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z="2800" smtClean="0"/>
          </a:p>
        </p:txBody>
      </p:sp>
      <p:sp>
        <p:nvSpPr>
          <p:cNvPr id="13" name="Freeform 12"/>
          <p:cNvSpPr txBox="1">
            <a:spLocks/>
          </p:cNvSpPr>
          <p:nvPr/>
        </p:nvSpPr>
        <p:spPr>
          <a:xfrm>
            <a:off x="-614511" y="1936555"/>
            <a:ext cx="614511" cy="5971231"/>
          </a:xfrm>
          <a:custGeom>
            <a:avLst/>
            <a:gdLst>
              <a:gd name="connsiteX0" fmla="*/ 579120 w 579120"/>
              <a:gd name="connsiteY0" fmla="*/ 0 h 5971231"/>
              <a:gd name="connsiteX1" fmla="*/ 579120 w 579120"/>
              <a:gd name="connsiteY1" fmla="*/ 5971231 h 5971231"/>
              <a:gd name="connsiteX2" fmla="*/ 548903 w 579120"/>
              <a:gd name="connsiteY2" fmla="*/ 5900565 h 5971231"/>
              <a:gd name="connsiteX3" fmla="*/ 0 w 579120"/>
              <a:gd name="connsiteY3" fmla="*/ 2985615 h 5971231"/>
              <a:gd name="connsiteX4" fmla="*/ 548903 w 579120"/>
              <a:gd name="connsiteY4" fmla="*/ 70665 h 5971231"/>
              <a:gd name="connsiteX5" fmla="*/ 579120 w 579120"/>
              <a:gd name="connsiteY5" fmla="*/ 0 h 5971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120" h="5971231">
                <a:moveTo>
                  <a:pt x="579120" y="0"/>
                </a:moveTo>
                <a:lnTo>
                  <a:pt x="579120" y="5971231"/>
                </a:lnTo>
                <a:lnTo>
                  <a:pt x="548903" y="5900565"/>
                </a:lnTo>
                <a:cubicBezTo>
                  <a:pt x="198843" y="5034058"/>
                  <a:pt x="0" y="4041061"/>
                  <a:pt x="0" y="2985615"/>
                </a:cubicBezTo>
                <a:cubicBezTo>
                  <a:pt x="0" y="1930169"/>
                  <a:pt x="198843" y="937173"/>
                  <a:pt x="548903" y="70665"/>
                </a:cubicBezTo>
                <a:lnTo>
                  <a:pt x="57912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z="2800" smtClean="0"/>
          </a:p>
        </p:txBody>
      </p:sp>
      <p:sp>
        <p:nvSpPr>
          <p:cNvPr id="12" name="Freeform 11"/>
          <p:cNvSpPr txBox="1">
            <a:spLocks/>
          </p:cNvSpPr>
          <p:nvPr/>
        </p:nvSpPr>
        <p:spPr>
          <a:xfrm>
            <a:off x="8533749" y="2202965"/>
            <a:ext cx="503333" cy="5438406"/>
          </a:xfrm>
          <a:custGeom>
            <a:avLst/>
            <a:gdLst>
              <a:gd name="connsiteX0" fmla="*/ 0 w 474345"/>
              <a:gd name="connsiteY0" fmla="*/ 0 h 5438406"/>
              <a:gd name="connsiteX1" fmla="*/ 25876 w 474345"/>
              <a:gd name="connsiteY1" fmla="*/ 67936 h 5438406"/>
              <a:gd name="connsiteX2" fmla="*/ 474345 w 474345"/>
              <a:gd name="connsiteY2" fmla="*/ 2719203 h 5438406"/>
              <a:gd name="connsiteX3" fmla="*/ 25876 w 474345"/>
              <a:gd name="connsiteY3" fmla="*/ 5370470 h 5438406"/>
              <a:gd name="connsiteX4" fmla="*/ 0 w 474345"/>
              <a:gd name="connsiteY4" fmla="*/ 5438406 h 5438406"/>
              <a:gd name="connsiteX5" fmla="*/ 0 w 474345"/>
              <a:gd name="connsiteY5" fmla="*/ 0 h 5438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345" h="5438406">
                <a:moveTo>
                  <a:pt x="0" y="0"/>
                </a:moveTo>
                <a:lnTo>
                  <a:pt x="25876" y="67936"/>
                </a:lnTo>
                <a:cubicBezTo>
                  <a:pt x="313283" y="869984"/>
                  <a:pt x="474345" y="1769302"/>
                  <a:pt x="474345" y="2719203"/>
                </a:cubicBezTo>
                <a:cubicBezTo>
                  <a:pt x="474345" y="3669105"/>
                  <a:pt x="313283" y="4568422"/>
                  <a:pt x="25876" y="5370470"/>
                </a:cubicBezTo>
                <a:lnTo>
                  <a:pt x="0" y="5438406"/>
                </a:lnTo>
                <a:lnTo>
                  <a:pt x="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z="2800" smtClean="0"/>
          </a:p>
        </p:txBody>
      </p:sp>
      <p:sp>
        <p:nvSpPr>
          <p:cNvPr id="11" name="Freeform 10"/>
          <p:cNvSpPr txBox="1">
            <a:spLocks/>
          </p:cNvSpPr>
          <p:nvPr/>
        </p:nvSpPr>
        <p:spPr>
          <a:xfrm>
            <a:off x="6630896" y="7641373"/>
            <a:ext cx="1902853" cy="2571115"/>
          </a:xfrm>
          <a:custGeom>
            <a:avLst/>
            <a:gdLst>
              <a:gd name="connsiteX0" fmla="*/ 1793265 w 1793265"/>
              <a:gd name="connsiteY0" fmla="*/ 0 h 2571115"/>
              <a:gd name="connsiteX1" fmla="*/ 1793265 w 1793265"/>
              <a:gd name="connsiteY1" fmla="*/ 2571115 h 2571115"/>
              <a:gd name="connsiteX2" fmla="*/ 0 w 1793265"/>
              <a:gd name="connsiteY2" fmla="*/ 2571115 h 2571115"/>
              <a:gd name="connsiteX3" fmla="*/ 77976 w 1793265"/>
              <a:gd name="connsiteY3" fmla="*/ 2510826 h 2571115"/>
              <a:gd name="connsiteX4" fmla="*/ 1718707 w 1793265"/>
              <a:gd name="connsiteY4" fmla="*/ 195747 h 2571115"/>
              <a:gd name="connsiteX5" fmla="*/ 1793265 w 1793265"/>
              <a:gd name="connsiteY5" fmla="*/ 0 h 2571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3265" h="2571115">
                <a:moveTo>
                  <a:pt x="1793265" y="0"/>
                </a:moveTo>
                <a:lnTo>
                  <a:pt x="1793265" y="2571115"/>
                </a:lnTo>
                <a:lnTo>
                  <a:pt x="0" y="2571115"/>
                </a:lnTo>
                <a:lnTo>
                  <a:pt x="77976" y="2510826"/>
                </a:lnTo>
                <a:cubicBezTo>
                  <a:pt x="765600" y="1949010"/>
                  <a:pt x="1333640" y="1148904"/>
                  <a:pt x="1718707" y="195747"/>
                </a:cubicBezTo>
                <a:lnTo>
                  <a:pt x="1793265"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z="2800" smtClean="0"/>
          </a:p>
        </p:txBody>
      </p:sp>
      <p:sp>
        <p:nvSpPr>
          <p:cNvPr id="10" name="Freeform 9"/>
          <p:cNvSpPr txBox="1">
            <a:spLocks/>
          </p:cNvSpPr>
          <p:nvPr/>
        </p:nvSpPr>
        <p:spPr>
          <a:xfrm>
            <a:off x="1" y="7907784"/>
            <a:ext cx="1791677" cy="2304702"/>
          </a:xfrm>
          <a:custGeom>
            <a:avLst/>
            <a:gdLst>
              <a:gd name="connsiteX0" fmla="*/ 0 w 1688491"/>
              <a:gd name="connsiteY0" fmla="*/ 0 h 2304702"/>
              <a:gd name="connsiteX1" fmla="*/ 79290 w 1688491"/>
              <a:gd name="connsiteY1" fmla="*/ 185427 h 2304702"/>
              <a:gd name="connsiteX2" fmla="*/ 1610514 w 1688491"/>
              <a:gd name="connsiteY2" fmla="*/ 2244413 h 2304702"/>
              <a:gd name="connsiteX3" fmla="*/ 1688491 w 1688491"/>
              <a:gd name="connsiteY3" fmla="*/ 2304702 h 2304702"/>
              <a:gd name="connsiteX4" fmla="*/ 0 w 1688491"/>
              <a:gd name="connsiteY4" fmla="*/ 2304702 h 2304702"/>
              <a:gd name="connsiteX5" fmla="*/ 0 w 1688491"/>
              <a:gd name="connsiteY5" fmla="*/ 0 h 230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8491" h="2304702">
                <a:moveTo>
                  <a:pt x="0" y="0"/>
                </a:moveTo>
                <a:lnTo>
                  <a:pt x="79290" y="185427"/>
                </a:lnTo>
                <a:cubicBezTo>
                  <a:pt x="459118" y="1025996"/>
                  <a:pt x="985401" y="1733671"/>
                  <a:pt x="1610514" y="2244413"/>
                </a:cubicBezTo>
                <a:lnTo>
                  <a:pt x="1688491" y="2304702"/>
                </a:lnTo>
                <a:lnTo>
                  <a:pt x="0" y="2304702"/>
                </a:lnTo>
                <a:lnTo>
                  <a:pt x="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z="2800" smtClean="0"/>
          </a:p>
        </p:txBody>
      </p:sp>
      <p:sp>
        <p:nvSpPr>
          <p:cNvPr id="9" name="Freeform 8"/>
          <p:cNvSpPr txBox="1">
            <a:spLocks/>
          </p:cNvSpPr>
          <p:nvPr/>
        </p:nvSpPr>
        <p:spPr>
          <a:xfrm>
            <a:off x="1791678" y="10212486"/>
            <a:ext cx="4839217" cy="825054"/>
          </a:xfrm>
          <a:custGeom>
            <a:avLst/>
            <a:gdLst>
              <a:gd name="connsiteX0" fmla="*/ 0 w 4560519"/>
              <a:gd name="connsiteY0" fmla="*/ 0 h 825054"/>
              <a:gd name="connsiteX1" fmla="*/ 4560519 w 4560519"/>
              <a:gd name="connsiteY1" fmla="*/ 0 h 825054"/>
              <a:gd name="connsiteX2" fmla="*/ 4448044 w 4560519"/>
              <a:gd name="connsiteY2" fmla="*/ 86962 h 825054"/>
              <a:gd name="connsiteX3" fmla="*/ 2280259 w 4560519"/>
              <a:gd name="connsiteY3" fmla="*/ 825054 h 825054"/>
              <a:gd name="connsiteX4" fmla="*/ 112474 w 4560519"/>
              <a:gd name="connsiteY4" fmla="*/ 86962 h 825054"/>
              <a:gd name="connsiteX5" fmla="*/ 0 w 4560519"/>
              <a:gd name="connsiteY5" fmla="*/ 0 h 82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60519" h="825054">
                <a:moveTo>
                  <a:pt x="0" y="0"/>
                </a:moveTo>
                <a:lnTo>
                  <a:pt x="4560519" y="0"/>
                </a:lnTo>
                <a:lnTo>
                  <a:pt x="4448044" y="86962"/>
                </a:lnTo>
                <a:cubicBezTo>
                  <a:pt x="3803641" y="557677"/>
                  <a:pt x="3065171" y="825054"/>
                  <a:pt x="2280259" y="825054"/>
                </a:cubicBezTo>
                <a:cubicBezTo>
                  <a:pt x="1495347" y="825054"/>
                  <a:pt x="756877" y="557677"/>
                  <a:pt x="112474" y="86962"/>
                </a:cubicBezTo>
                <a:lnTo>
                  <a:pt x="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z="2800" smtClean="0"/>
          </a:p>
        </p:txBody>
      </p:sp>
    </p:spTree>
    <p:extLst>
      <p:ext uri="{BB962C8B-B14F-4D97-AF65-F5344CB8AC3E}">
        <p14:creationId xmlns:p14="http://schemas.microsoft.com/office/powerpoint/2010/main" val="2010864138"/>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9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4554200" cy="10287000"/>
          </a:xfrm>
          <a:prstGeom prst="rect">
            <a:avLst/>
          </a:prstGeom>
        </p:spPr>
        <p:txBody>
          <a:bodyPr/>
          <a:lstStyle/>
          <a:p>
            <a:endParaRPr lang="id-ID"/>
          </a:p>
        </p:txBody>
      </p:sp>
    </p:spTree>
    <p:extLst>
      <p:ext uri="{BB962C8B-B14F-4D97-AF65-F5344CB8AC3E}">
        <p14:creationId xmlns:p14="http://schemas.microsoft.com/office/powerpoint/2010/main" val="277599698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8" name="Picture Placeholder 4"/>
          <p:cNvSpPr>
            <a:spLocks noGrp="1"/>
          </p:cNvSpPr>
          <p:nvPr>
            <p:ph type="pic" sz="quarter" idx="10"/>
          </p:nvPr>
        </p:nvSpPr>
        <p:spPr>
          <a:xfrm>
            <a:off x="3594553" y="3711179"/>
            <a:ext cx="1718852" cy="1742182"/>
          </a:xfrm>
          <a:prstGeom prst="ellipse">
            <a:avLst/>
          </a:prstGeom>
        </p:spPr>
        <p:txBody>
          <a:bodyPr/>
          <a:lstStyle/>
          <a:p>
            <a:endParaRPr lang="id-ID" dirty="0"/>
          </a:p>
        </p:txBody>
      </p:sp>
      <p:sp>
        <p:nvSpPr>
          <p:cNvPr id="6" name="Picture Placeholder 4"/>
          <p:cNvSpPr>
            <a:spLocks noGrp="1"/>
          </p:cNvSpPr>
          <p:nvPr>
            <p:ph type="pic" sz="quarter" idx="11"/>
          </p:nvPr>
        </p:nvSpPr>
        <p:spPr>
          <a:xfrm>
            <a:off x="9343390" y="5976640"/>
            <a:ext cx="1752978" cy="1742182"/>
          </a:xfrm>
          <a:prstGeom prst="ellipse">
            <a:avLst/>
          </a:prstGeom>
        </p:spPr>
        <p:txBody>
          <a:bodyPr/>
          <a:lstStyle/>
          <a:p>
            <a:endParaRPr lang="id-ID"/>
          </a:p>
        </p:txBody>
      </p:sp>
    </p:spTree>
    <p:extLst>
      <p:ext uri="{BB962C8B-B14F-4D97-AF65-F5344CB8AC3E}">
        <p14:creationId xmlns:p14="http://schemas.microsoft.com/office/powerpoint/2010/main" val="3817657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250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nodePh="1">
                                  <p:stCondLst>
                                    <p:cond delay="7000"/>
                                  </p:stCondLst>
                                  <p:endCondLst>
                                    <p:cond evt="begin" delay="0">
                                      <p:tn val="10"/>
                                    </p:cond>
                                  </p:end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 grpId="0"/>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11_Title and Content">
    <p:spTree>
      <p:nvGrpSpPr>
        <p:cNvPr id="1" name=""/>
        <p:cNvGrpSpPr/>
        <p:nvPr/>
      </p:nvGrpSpPr>
      <p:grpSpPr>
        <a:xfrm>
          <a:off x="0" y="0"/>
          <a:ext cx="0" cy="0"/>
          <a:chOff x="0" y="0"/>
          <a:chExt cx="0" cy="0"/>
        </a:xfrm>
      </p:grpSpPr>
      <p:sp>
        <p:nvSpPr>
          <p:cNvPr id="8" name="Picture Placeholder 4"/>
          <p:cNvSpPr>
            <a:spLocks noGrp="1"/>
          </p:cNvSpPr>
          <p:nvPr>
            <p:ph type="pic" sz="quarter" idx="10"/>
          </p:nvPr>
        </p:nvSpPr>
        <p:spPr>
          <a:xfrm>
            <a:off x="3371736" y="3016448"/>
            <a:ext cx="1818492" cy="1733677"/>
          </a:xfrm>
          <a:prstGeom prst="ellipse">
            <a:avLst/>
          </a:prstGeom>
        </p:spPr>
        <p:txBody>
          <a:bodyPr/>
          <a:lstStyle/>
          <a:p>
            <a:endParaRPr lang="id-ID"/>
          </a:p>
        </p:txBody>
      </p:sp>
      <p:sp>
        <p:nvSpPr>
          <p:cNvPr id="9" name="Picture Placeholder 4"/>
          <p:cNvSpPr>
            <a:spLocks noGrp="1"/>
          </p:cNvSpPr>
          <p:nvPr>
            <p:ph type="pic" sz="quarter" idx="11"/>
          </p:nvPr>
        </p:nvSpPr>
        <p:spPr>
          <a:xfrm>
            <a:off x="9480444" y="5293194"/>
            <a:ext cx="1839489" cy="1730899"/>
          </a:xfrm>
          <a:prstGeom prst="ellipse">
            <a:avLst/>
          </a:prstGeom>
        </p:spPr>
        <p:txBody>
          <a:bodyPr/>
          <a:lstStyle/>
          <a:p>
            <a:endParaRPr lang="id-ID"/>
          </a:p>
        </p:txBody>
      </p:sp>
    </p:spTree>
    <p:extLst>
      <p:ext uri="{BB962C8B-B14F-4D97-AF65-F5344CB8AC3E}">
        <p14:creationId xmlns:p14="http://schemas.microsoft.com/office/powerpoint/2010/main" val="893508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350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nodePh="1">
                                  <p:stCondLst>
                                    <p:cond delay="7000"/>
                                  </p:stCondLst>
                                  <p:endCondLst>
                                    <p:cond evt="begin" delay="0">
                                      <p:tn val="10"/>
                                    </p:cond>
                                  </p:end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12_Title and Content">
    <p:spTree>
      <p:nvGrpSpPr>
        <p:cNvPr id="1" name=""/>
        <p:cNvGrpSpPr/>
        <p:nvPr/>
      </p:nvGrpSpPr>
      <p:grpSpPr>
        <a:xfrm>
          <a:off x="0" y="0"/>
          <a:ext cx="0" cy="0"/>
          <a:chOff x="0" y="0"/>
          <a:chExt cx="0" cy="0"/>
        </a:xfrm>
      </p:grpSpPr>
      <p:sp>
        <p:nvSpPr>
          <p:cNvPr id="4" name="Picture Placeholder 4"/>
          <p:cNvSpPr>
            <a:spLocks noGrp="1"/>
          </p:cNvSpPr>
          <p:nvPr>
            <p:ph type="pic" sz="quarter" idx="10"/>
          </p:nvPr>
        </p:nvSpPr>
        <p:spPr>
          <a:xfrm>
            <a:off x="3212758" y="4078514"/>
            <a:ext cx="1737708" cy="1762395"/>
          </a:xfrm>
          <a:prstGeom prst="ellipse">
            <a:avLst/>
          </a:prstGeom>
        </p:spPr>
        <p:txBody>
          <a:bodyPr/>
          <a:lstStyle/>
          <a:p>
            <a:endParaRPr lang="id-ID"/>
          </a:p>
        </p:txBody>
      </p:sp>
    </p:spTree>
    <p:extLst>
      <p:ext uri="{BB962C8B-B14F-4D97-AF65-F5344CB8AC3E}">
        <p14:creationId xmlns:p14="http://schemas.microsoft.com/office/powerpoint/2010/main" val="468070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4000"/>
                                  </p:stCondLst>
                                  <p:endCondLst>
                                    <p:cond evt="begin" delay="0">
                                      <p:tn val="5"/>
                                    </p:cond>
                                  </p:end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13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52711222"/>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4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4440169" y="3631407"/>
            <a:ext cx="7221195" cy="6103144"/>
          </a:xfrm>
          <a:prstGeom prst="rect">
            <a:avLst/>
          </a:prstGeom>
        </p:spPr>
        <p:txBody>
          <a:bodyPr/>
          <a:lstStyle/>
          <a:p>
            <a:endParaRPr lang="id-ID"/>
          </a:p>
        </p:txBody>
      </p:sp>
    </p:spTree>
    <p:extLst>
      <p:ext uri="{BB962C8B-B14F-4D97-AF65-F5344CB8AC3E}">
        <p14:creationId xmlns:p14="http://schemas.microsoft.com/office/powerpoint/2010/main" val="448642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50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48_Title and Content">
    <p:spTree>
      <p:nvGrpSpPr>
        <p:cNvPr id="1" name=""/>
        <p:cNvGrpSpPr/>
        <p:nvPr/>
      </p:nvGrpSpPr>
      <p:grpSpPr>
        <a:xfrm>
          <a:off x="0" y="0"/>
          <a:ext cx="0" cy="0"/>
          <a:chOff x="0" y="0"/>
          <a:chExt cx="0" cy="0"/>
        </a:xfrm>
      </p:grpSpPr>
      <p:sp>
        <p:nvSpPr>
          <p:cNvPr id="14"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22"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39"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4" name="Picture Placeholder 3"/>
          <p:cNvSpPr>
            <a:spLocks noGrp="1"/>
          </p:cNvSpPr>
          <p:nvPr>
            <p:ph type="pic" sz="quarter" idx="12"/>
          </p:nvPr>
        </p:nvSpPr>
        <p:spPr>
          <a:xfrm>
            <a:off x="1697440" y="5215437"/>
            <a:ext cx="1588486" cy="1588486"/>
          </a:xfrm>
          <a:prstGeom prst="ellipse">
            <a:avLst/>
          </a:prstGeom>
        </p:spPr>
        <p:txBody>
          <a:bodyPr/>
          <a:lstStyle/>
          <a:p>
            <a:endParaRPr lang="id-ID"/>
          </a:p>
        </p:txBody>
      </p:sp>
      <p:sp>
        <p:nvSpPr>
          <p:cNvPr id="20" name="Picture Placeholder 3"/>
          <p:cNvSpPr>
            <a:spLocks noGrp="1"/>
          </p:cNvSpPr>
          <p:nvPr>
            <p:ph type="pic" sz="quarter" idx="13"/>
          </p:nvPr>
        </p:nvSpPr>
        <p:spPr>
          <a:xfrm>
            <a:off x="3615982" y="3510314"/>
            <a:ext cx="1588486" cy="1588486"/>
          </a:xfrm>
          <a:prstGeom prst="ellipse">
            <a:avLst/>
          </a:prstGeom>
        </p:spPr>
        <p:txBody>
          <a:bodyPr/>
          <a:lstStyle/>
          <a:p>
            <a:endParaRPr lang="id-ID"/>
          </a:p>
        </p:txBody>
      </p:sp>
      <p:sp>
        <p:nvSpPr>
          <p:cNvPr id="21" name="Picture Placeholder 3"/>
          <p:cNvSpPr>
            <a:spLocks noGrp="1"/>
          </p:cNvSpPr>
          <p:nvPr>
            <p:ph type="pic" sz="quarter" idx="14"/>
          </p:nvPr>
        </p:nvSpPr>
        <p:spPr>
          <a:xfrm>
            <a:off x="7418190" y="3510314"/>
            <a:ext cx="1588486" cy="1588486"/>
          </a:xfrm>
          <a:prstGeom prst="ellipse">
            <a:avLst/>
          </a:prstGeom>
        </p:spPr>
        <p:txBody>
          <a:bodyPr/>
          <a:lstStyle/>
          <a:p>
            <a:endParaRPr lang="id-ID"/>
          </a:p>
        </p:txBody>
      </p:sp>
      <p:sp>
        <p:nvSpPr>
          <p:cNvPr id="23" name="Picture Placeholder 3"/>
          <p:cNvSpPr>
            <a:spLocks noGrp="1"/>
          </p:cNvSpPr>
          <p:nvPr>
            <p:ph type="pic" sz="quarter" idx="15"/>
          </p:nvPr>
        </p:nvSpPr>
        <p:spPr>
          <a:xfrm>
            <a:off x="11273498" y="3510314"/>
            <a:ext cx="1588486" cy="1588486"/>
          </a:xfrm>
          <a:prstGeom prst="ellipse">
            <a:avLst/>
          </a:prstGeom>
        </p:spPr>
        <p:txBody>
          <a:bodyPr/>
          <a:lstStyle/>
          <a:p>
            <a:endParaRPr lang="id-ID"/>
          </a:p>
        </p:txBody>
      </p:sp>
      <p:sp>
        <p:nvSpPr>
          <p:cNvPr id="24" name="Picture Placeholder 3"/>
          <p:cNvSpPr>
            <a:spLocks noGrp="1"/>
          </p:cNvSpPr>
          <p:nvPr>
            <p:ph type="pic" sz="quarter" idx="16"/>
          </p:nvPr>
        </p:nvSpPr>
        <p:spPr>
          <a:xfrm>
            <a:off x="5503321" y="5215437"/>
            <a:ext cx="1588486" cy="1588486"/>
          </a:xfrm>
          <a:prstGeom prst="ellipse">
            <a:avLst/>
          </a:prstGeom>
        </p:spPr>
        <p:txBody>
          <a:bodyPr/>
          <a:lstStyle/>
          <a:p>
            <a:endParaRPr lang="id-ID"/>
          </a:p>
        </p:txBody>
      </p:sp>
      <p:sp>
        <p:nvSpPr>
          <p:cNvPr id="40" name="Picture Placeholder 3"/>
          <p:cNvSpPr>
            <a:spLocks noGrp="1"/>
          </p:cNvSpPr>
          <p:nvPr>
            <p:ph type="pic" sz="quarter" idx="17"/>
          </p:nvPr>
        </p:nvSpPr>
        <p:spPr>
          <a:xfrm>
            <a:off x="9370986" y="5215437"/>
            <a:ext cx="1588486" cy="1588486"/>
          </a:xfrm>
          <a:prstGeom prst="ellipse">
            <a:avLst/>
          </a:prstGeom>
        </p:spPr>
        <p:txBody>
          <a:bodyPr/>
          <a:lstStyle/>
          <a:p>
            <a:endParaRPr lang="id-ID"/>
          </a:p>
        </p:txBody>
      </p:sp>
    </p:spTree>
    <p:extLst>
      <p:ext uri="{BB962C8B-B14F-4D97-AF65-F5344CB8AC3E}">
        <p14:creationId xmlns:p14="http://schemas.microsoft.com/office/powerpoint/2010/main" val="1359709699"/>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1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6538536"/>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16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4554200" cy="10287000"/>
          </a:xfrm>
          <a:prstGeom prst="rect">
            <a:avLst/>
          </a:prstGeom>
        </p:spPr>
        <p:txBody>
          <a:bodyPr/>
          <a:lstStyle/>
          <a:p>
            <a:endParaRPr lang="id-ID"/>
          </a:p>
        </p:txBody>
      </p:sp>
    </p:spTree>
    <p:extLst>
      <p:ext uri="{BB962C8B-B14F-4D97-AF65-F5344CB8AC3E}">
        <p14:creationId xmlns:p14="http://schemas.microsoft.com/office/powerpoint/2010/main" val="1918793164"/>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17_Title and Content">
    <p:spTree>
      <p:nvGrpSpPr>
        <p:cNvPr id="1" name=""/>
        <p:cNvGrpSpPr/>
        <p:nvPr/>
      </p:nvGrpSpPr>
      <p:grpSpPr>
        <a:xfrm>
          <a:off x="0" y="0"/>
          <a:ext cx="0" cy="0"/>
          <a:chOff x="0" y="0"/>
          <a:chExt cx="0" cy="0"/>
        </a:xfrm>
      </p:grpSpPr>
      <p:sp>
        <p:nvSpPr>
          <p:cNvPr id="19" name="Picture Placeholder 7"/>
          <p:cNvSpPr>
            <a:spLocks noGrp="1"/>
          </p:cNvSpPr>
          <p:nvPr>
            <p:ph type="pic" sz="quarter" idx="17"/>
          </p:nvPr>
        </p:nvSpPr>
        <p:spPr>
          <a:xfrm>
            <a:off x="5763760" y="5197078"/>
            <a:ext cx="2708067" cy="5089922"/>
          </a:xfrm>
          <a:prstGeom prst="rect">
            <a:avLst/>
          </a:prstGeom>
        </p:spPr>
      </p:sp>
      <p:sp>
        <p:nvSpPr>
          <p:cNvPr id="22" name="Picture Placeholder 8"/>
          <p:cNvSpPr>
            <a:spLocks noGrp="1"/>
          </p:cNvSpPr>
          <p:nvPr>
            <p:ph type="pic" sz="quarter" idx="14"/>
          </p:nvPr>
        </p:nvSpPr>
        <p:spPr>
          <a:xfrm>
            <a:off x="9651393" y="6484335"/>
            <a:ext cx="1210196" cy="1159478"/>
          </a:xfrm>
          <a:prstGeom prst="ellipse">
            <a:avLst/>
          </a:prstGeom>
        </p:spPr>
        <p:txBody>
          <a:bodyPr/>
          <a:lstStyle/>
          <a:p>
            <a:endParaRPr lang="id-ID"/>
          </a:p>
        </p:txBody>
      </p:sp>
      <p:sp>
        <p:nvSpPr>
          <p:cNvPr id="23" name="Picture Placeholder 8"/>
          <p:cNvSpPr>
            <a:spLocks noGrp="1"/>
          </p:cNvSpPr>
          <p:nvPr>
            <p:ph type="pic" sz="quarter" idx="15"/>
          </p:nvPr>
        </p:nvSpPr>
        <p:spPr>
          <a:xfrm>
            <a:off x="12295377" y="6462416"/>
            <a:ext cx="1148774" cy="1181397"/>
          </a:xfrm>
          <a:prstGeom prst="ellipse">
            <a:avLst/>
          </a:prstGeom>
        </p:spPr>
        <p:txBody>
          <a:bodyPr/>
          <a:lstStyle/>
          <a:p>
            <a:endParaRPr lang="id-ID" dirty="0"/>
          </a:p>
        </p:txBody>
      </p:sp>
      <p:sp>
        <p:nvSpPr>
          <p:cNvPr id="24" name="Picture Placeholder 8"/>
          <p:cNvSpPr>
            <a:spLocks noGrp="1"/>
          </p:cNvSpPr>
          <p:nvPr>
            <p:ph type="pic" sz="quarter" idx="13"/>
          </p:nvPr>
        </p:nvSpPr>
        <p:spPr>
          <a:xfrm>
            <a:off x="1095691" y="6462416"/>
            <a:ext cx="1140882" cy="1181397"/>
          </a:xfrm>
          <a:prstGeom prst="ellipse">
            <a:avLst/>
          </a:prstGeom>
        </p:spPr>
        <p:txBody>
          <a:bodyPr/>
          <a:lstStyle/>
          <a:p>
            <a:endParaRPr lang="id-ID"/>
          </a:p>
        </p:txBody>
      </p:sp>
      <p:sp>
        <p:nvSpPr>
          <p:cNvPr id="25" name="Picture Placeholder 8"/>
          <p:cNvSpPr>
            <a:spLocks noGrp="1"/>
          </p:cNvSpPr>
          <p:nvPr>
            <p:ph type="pic" sz="quarter" idx="11"/>
          </p:nvPr>
        </p:nvSpPr>
        <p:spPr>
          <a:xfrm>
            <a:off x="3663613" y="6484334"/>
            <a:ext cx="1192592" cy="1159478"/>
          </a:xfrm>
          <a:prstGeom prst="ellipse">
            <a:avLst/>
          </a:prstGeom>
        </p:spPr>
        <p:txBody>
          <a:bodyPr/>
          <a:lstStyle/>
          <a:p>
            <a:endParaRPr lang="id-ID"/>
          </a:p>
        </p:txBody>
      </p:sp>
      <p:sp>
        <p:nvSpPr>
          <p:cNvPr id="26" name="Picture Placeholder 8"/>
          <p:cNvSpPr>
            <a:spLocks noGrp="1"/>
          </p:cNvSpPr>
          <p:nvPr>
            <p:ph type="pic" sz="quarter" idx="10"/>
          </p:nvPr>
        </p:nvSpPr>
        <p:spPr>
          <a:xfrm>
            <a:off x="2160157" y="3685081"/>
            <a:ext cx="1645724" cy="1646538"/>
          </a:xfrm>
          <a:prstGeom prst="ellipse">
            <a:avLst/>
          </a:prstGeom>
        </p:spPr>
        <p:txBody>
          <a:bodyPr/>
          <a:lstStyle/>
          <a:p>
            <a:endParaRPr lang="id-ID"/>
          </a:p>
        </p:txBody>
      </p:sp>
      <p:sp>
        <p:nvSpPr>
          <p:cNvPr id="27" name="Picture Placeholder 8"/>
          <p:cNvSpPr>
            <a:spLocks noGrp="1"/>
          </p:cNvSpPr>
          <p:nvPr>
            <p:ph type="pic" sz="quarter" idx="12"/>
          </p:nvPr>
        </p:nvSpPr>
        <p:spPr>
          <a:xfrm>
            <a:off x="10738306" y="3661172"/>
            <a:ext cx="1643164" cy="1670447"/>
          </a:xfrm>
          <a:prstGeom prst="ellipse">
            <a:avLst/>
          </a:prstGeom>
        </p:spPr>
        <p:txBody>
          <a:bodyPr/>
          <a:lstStyle/>
          <a:p>
            <a:endParaRPr lang="id-ID"/>
          </a:p>
        </p:txBody>
      </p:sp>
    </p:spTree>
    <p:extLst>
      <p:ext uri="{BB962C8B-B14F-4D97-AF65-F5344CB8AC3E}">
        <p14:creationId xmlns:p14="http://schemas.microsoft.com/office/powerpoint/2010/main" val="2366447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50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par>
                                <p:cTn id="8" presetID="53" presetClass="entr" presetSubtype="16" fill="hold" grpId="0" nodeType="withEffect" nodePh="1">
                                  <p:stCondLst>
                                    <p:cond delay="300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 calcmode="lin" valueType="num">
                                      <p:cBhvr>
                                        <p:cTn id="10" dur="500" fill="hold"/>
                                        <p:tgtEl>
                                          <p:spTgt spid="22"/>
                                        </p:tgtEl>
                                        <p:attrNameLst>
                                          <p:attrName>ppt_w</p:attrName>
                                        </p:attrNameLst>
                                      </p:cBhvr>
                                      <p:tavLst>
                                        <p:tav tm="0">
                                          <p:val>
                                            <p:fltVal val="0"/>
                                          </p:val>
                                        </p:tav>
                                        <p:tav tm="100000">
                                          <p:val>
                                            <p:strVal val="#ppt_w"/>
                                          </p:val>
                                        </p:tav>
                                      </p:tavLst>
                                    </p:anim>
                                    <p:anim calcmode="lin" valueType="num">
                                      <p:cBhvr>
                                        <p:cTn id="11" dur="500" fill="hold"/>
                                        <p:tgtEl>
                                          <p:spTgt spid="22"/>
                                        </p:tgtEl>
                                        <p:attrNameLst>
                                          <p:attrName>ppt_h</p:attrName>
                                        </p:attrNameLst>
                                      </p:cBhvr>
                                      <p:tavLst>
                                        <p:tav tm="0">
                                          <p:val>
                                            <p:fltVal val="0"/>
                                          </p:val>
                                        </p:tav>
                                        <p:tav tm="100000">
                                          <p:val>
                                            <p:strVal val="#ppt_h"/>
                                          </p:val>
                                        </p:tav>
                                      </p:tavLst>
                                    </p:anim>
                                    <p:animEffect transition="in" filter="fade">
                                      <p:cBhvr>
                                        <p:cTn id="12" dur="500"/>
                                        <p:tgtEl>
                                          <p:spTgt spid="22"/>
                                        </p:tgtEl>
                                      </p:cBhvr>
                                    </p:animEffect>
                                  </p:childTnLst>
                                </p:cTn>
                              </p:par>
                              <p:par>
                                <p:cTn id="13" presetID="53" presetClass="entr" presetSubtype="16" fill="hold" grpId="0" nodeType="withEffect" nodePh="1">
                                  <p:stCondLst>
                                    <p:cond delay="3000"/>
                                  </p:stCondLst>
                                  <p:endCondLst>
                                    <p:cond evt="begin" delay="0">
                                      <p:tn val="13"/>
                                    </p:cond>
                                  </p:endCondLst>
                                  <p:childTnLst>
                                    <p:set>
                                      <p:cBhvr>
                                        <p:cTn id="14" dur="1" fill="hold">
                                          <p:stCondLst>
                                            <p:cond delay="0"/>
                                          </p:stCondLst>
                                        </p:cTn>
                                        <p:tgtEl>
                                          <p:spTgt spid="23"/>
                                        </p:tgtEl>
                                        <p:attrNameLst>
                                          <p:attrName>style.visibility</p:attrName>
                                        </p:attrNameLst>
                                      </p:cBhvr>
                                      <p:to>
                                        <p:strVal val="visible"/>
                                      </p:to>
                                    </p:set>
                                    <p:anim calcmode="lin" valueType="num">
                                      <p:cBhvr>
                                        <p:cTn id="15" dur="500" fill="hold"/>
                                        <p:tgtEl>
                                          <p:spTgt spid="23"/>
                                        </p:tgtEl>
                                        <p:attrNameLst>
                                          <p:attrName>ppt_w</p:attrName>
                                        </p:attrNameLst>
                                      </p:cBhvr>
                                      <p:tavLst>
                                        <p:tav tm="0">
                                          <p:val>
                                            <p:fltVal val="0"/>
                                          </p:val>
                                        </p:tav>
                                        <p:tav tm="100000">
                                          <p:val>
                                            <p:strVal val="#ppt_w"/>
                                          </p:val>
                                        </p:tav>
                                      </p:tavLst>
                                    </p:anim>
                                    <p:anim calcmode="lin" valueType="num">
                                      <p:cBhvr>
                                        <p:cTn id="16" dur="500" fill="hold"/>
                                        <p:tgtEl>
                                          <p:spTgt spid="23"/>
                                        </p:tgtEl>
                                        <p:attrNameLst>
                                          <p:attrName>ppt_h</p:attrName>
                                        </p:attrNameLst>
                                      </p:cBhvr>
                                      <p:tavLst>
                                        <p:tav tm="0">
                                          <p:val>
                                            <p:fltVal val="0"/>
                                          </p:val>
                                        </p:tav>
                                        <p:tav tm="100000">
                                          <p:val>
                                            <p:strVal val="#ppt_h"/>
                                          </p:val>
                                        </p:tav>
                                      </p:tavLst>
                                    </p:anim>
                                    <p:animEffect transition="in" filter="fade">
                                      <p:cBhvr>
                                        <p:cTn id="17" dur="500"/>
                                        <p:tgtEl>
                                          <p:spTgt spid="23"/>
                                        </p:tgtEl>
                                      </p:cBhvr>
                                    </p:animEffect>
                                  </p:childTnLst>
                                </p:cTn>
                              </p:par>
                              <p:par>
                                <p:cTn id="18" presetID="53" presetClass="entr" presetSubtype="16" fill="hold" grpId="0" nodeType="withEffect" nodePh="1">
                                  <p:stCondLst>
                                    <p:cond delay="3500"/>
                                  </p:stCondLst>
                                  <p:endCondLst>
                                    <p:cond evt="begin" delay="0">
                                      <p:tn val="18"/>
                                    </p:cond>
                                  </p:endCondLst>
                                  <p:childTnLst>
                                    <p:set>
                                      <p:cBhvr>
                                        <p:cTn id="19" dur="1" fill="hold">
                                          <p:stCondLst>
                                            <p:cond delay="0"/>
                                          </p:stCondLst>
                                        </p:cTn>
                                        <p:tgtEl>
                                          <p:spTgt spid="24"/>
                                        </p:tgtEl>
                                        <p:attrNameLst>
                                          <p:attrName>style.visibility</p:attrName>
                                        </p:attrNameLst>
                                      </p:cBhvr>
                                      <p:to>
                                        <p:strVal val="visible"/>
                                      </p:to>
                                    </p:set>
                                    <p:anim calcmode="lin" valueType="num">
                                      <p:cBhvr>
                                        <p:cTn id="20" dur="500" fill="hold"/>
                                        <p:tgtEl>
                                          <p:spTgt spid="24"/>
                                        </p:tgtEl>
                                        <p:attrNameLst>
                                          <p:attrName>ppt_w</p:attrName>
                                        </p:attrNameLst>
                                      </p:cBhvr>
                                      <p:tavLst>
                                        <p:tav tm="0">
                                          <p:val>
                                            <p:fltVal val="0"/>
                                          </p:val>
                                        </p:tav>
                                        <p:tav tm="100000">
                                          <p:val>
                                            <p:strVal val="#ppt_w"/>
                                          </p:val>
                                        </p:tav>
                                      </p:tavLst>
                                    </p:anim>
                                    <p:anim calcmode="lin" valueType="num">
                                      <p:cBhvr>
                                        <p:cTn id="21" dur="500" fill="hold"/>
                                        <p:tgtEl>
                                          <p:spTgt spid="24"/>
                                        </p:tgtEl>
                                        <p:attrNameLst>
                                          <p:attrName>ppt_h</p:attrName>
                                        </p:attrNameLst>
                                      </p:cBhvr>
                                      <p:tavLst>
                                        <p:tav tm="0">
                                          <p:val>
                                            <p:fltVal val="0"/>
                                          </p:val>
                                        </p:tav>
                                        <p:tav tm="100000">
                                          <p:val>
                                            <p:strVal val="#ppt_h"/>
                                          </p:val>
                                        </p:tav>
                                      </p:tavLst>
                                    </p:anim>
                                    <p:animEffect transition="in" filter="fade">
                                      <p:cBhvr>
                                        <p:cTn id="22" dur="500"/>
                                        <p:tgtEl>
                                          <p:spTgt spid="24"/>
                                        </p:tgtEl>
                                      </p:cBhvr>
                                    </p:animEffect>
                                  </p:childTnLst>
                                </p:cTn>
                              </p:par>
                              <p:par>
                                <p:cTn id="23" presetID="53" presetClass="entr" presetSubtype="16" fill="hold" grpId="0" nodeType="withEffect" nodePh="1">
                                  <p:stCondLst>
                                    <p:cond delay="3500"/>
                                  </p:stCondLst>
                                  <p:endCondLst>
                                    <p:cond evt="begin" delay="0">
                                      <p:tn val="23"/>
                                    </p:cond>
                                  </p:endCondLst>
                                  <p:childTnLst>
                                    <p:set>
                                      <p:cBhvr>
                                        <p:cTn id="24" dur="1" fill="hold">
                                          <p:stCondLst>
                                            <p:cond delay="0"/>
                                          </p:stCondLst>
                                        </p:cTn>
                                        <p:tgtEl>
                                          <p:spTgt spid="25"/>
                                        </p:tgtEl>
                                        <p:attrNameLst>
                                          <p:attrName>style.visibility</p:attrName>
                                        </p:attrNameLst>
                                      </p:cBhvr>
                                      <p:to>
                                        <p:strVal val="visible"/>
                                      </p:to>
                                    </p:set>
                                    <p:anim calcmode="lin" valueType="num">
                                      <p:cBhvr>
                                        <p:cTn id="25" dur="500" fill="hold"/>
                                        <p:tgtEl>
                                          <p:spTgt spid="25"/>
                                        </p:tgtEl>
                                        <p:attrNameLst>
                                          <p:attrName>ppt_w</p:attrName>
                                        </p:attrNameLst>
                                      </p:cBhvr>
                                      <p:tavLst>
                                        <p:tav tm="0">
                                          <p:val>
                                            <p:fltVal val="0"/>
                                          </p:val>
                                        </p:tav>
                                        <p:tav tm="100000">
                                          <p:val>
                                            <p:strVal val="#ppt_w"/>
                                          </p:val>
                                        </p:tav>
                                      </p:tavLst>
                                    </p:anim>
                                    <p:anim calcmode="lin" valueType="num">
                                      <p:cBhvr>
                                        <p:cTn id="26" dur="500" fill="hold"/>
                                        <p:tgtEl>
                                          <p:spTgt spid="25"/>
                                        </p:tgtEl>
                                        <p:attrNameLst>
                                          <p:attrName>ppt_h</p:attrName>
                                        </p:attrNameLst>
                                      </p:cBhvr>
                                      <p:tavLst>
                                        <p:tav tm="0">
                                          <p:val>
                                            <p:fltVal val="0"/>
                                          </p:val>
                                        </p:tav>
                                        <p:tav tm="100000">
                                          <p:val>
                                            <p:strVal val="#ppt_h"/>
                                          </p:val>
                                        </p:tav>
                                      </p:tavLst>
                                    </p:anim>
                                    <p:animEffect transition="in" filter="fade">
                                      <p:cBhvr>
                                        <p:cTn id="27" dur="500"/>
                                        <p:tgtEl>
                                          <p:spTgt spid="25"/>
                                        </p:tgtEl>
                                      </p:cBhvr>
                                    </p:animEffect>
                                  </p:childTnLst>
                                </p:cTn>
                              </p:par>
                              <p:par>
                                <p:cTn id="28" presetID="53" presetClass="entr" presetSubtype="16" fill="hold" grpId="0" nodeType="withEffect" nodePh="1">
                                  <p:stCondLst>
                                    <p:cond delay="1500"/>
                                  </p:stCondLst>
                                  <p:endCondLst>
                                    <p:cond evt="begin" delay="0">
                                      <p:tn val="28"/>
                                    </p:cond>
                                  </p:endCondLst>
                                  <p:childTnLst>
                                    <p:set>
                                      <p:cBhvr>
                                        <p:cTn id="29" dur="1" fill="hold">
                                          <p:stCondLst>
                                            <p:cond delay="0"/>
                                          </p:stCondLst>
                                        </p:cTn>
                                        <p:tgtEl>
                                          <p:spTgt spid="26"/>
                                        </p:tgtEl>
                                        <p:attrNameLst>
                                          <p:attrName>style.visibility</p:attrName>
                                        </p:attrNameLst>
                                      </p:cBhvr>
                                      <p:to>
                                        <p:strVal val="visible"/>
                                      </p:to>
                                    </p:set>
                                    <p:anim calcmode="lin" valueType="num">
                                      <p:cBhvr>
                                        <p:cTn id="30" dur="500" fill="hold"/>
                                        <p:tgtEl>
                                          <p:spTgt spid="26"/>
                                        </p:tgtEl>
                                        <p:attrNameLst>
                                          <p:attrName>ppt_w</p:attrName>
                                        </p:attrNameLst>
                                      </p:cBhvr>
                                      <p:tavLst>
                                        <p:tav tm="0">
                                          <p:val>
                                            <p:fltVal val="0"/>
                                          </p:val>
                                        </p:tav>
                                        <p:tav tm="100000">
                                          <p:val>
                                            <p:strVal val="#ppt_w"/>
                                          </p:val>
                                        </p:tav>
                                      </p:tavLst>
                                    </p:anim>
                                    <p:anim calcmode="lin" valueType="num">
                                      <p:cBhvr>
                                        <p:cTn id="31" dur="500" fill="hold"/>
                                        <p:tgtEl>
                                          <p:spTgt spid="26"/>
                                        </p:tgtEl>
                                        <p:attrNameLst>
                                          <p:attrName>ppt_h</p:attrName>
                                        </p:attrNameLst>
                                      </p:cBhvr>
                                      <p:tavLst>
                                        <p:tav tm="0">
                                          <p:val>
                                            <p:fltVal val="0"/>
                                          </p:val>
                                        </p:tav>
                                        <p:tav tm="100000">
                                          <p:val>
                                            <p:strVal val="#ppt_h"/>
                                          </p:val>
                                        </p:tav>
                                      </p:tavLst>
                                    </p:anim>
                                    <p:animEffect transition="in" filter="fade">
                                      <p:cBhvr>
                                        <p:cTn id="32" dur="500"/>
                                        <p:tgtEl>
                                          <p:spTgt spid="26"/>
                                        </p:tgtEl>
                                      </p:cBhvr>
                                    </p:animEffect>
                                  </p:childTnLst>
                                </p:cTn>
                              </p:par>
                              <p:par>
                                <p:cTn id="33" presetID="53" presetClass="entr" presetSubtype="16" fill="hold" grpId="0" nodeType="withEffect" nodePh="1">
                                  <p:stCondLst>
                                    <p:cond delay="1500"/>
                                  </p:stCondLst>
                                  <p:endCondLst>
                                    <p:cond evt="begin" delay="0">
                                      <p:tn val="33"/>
                                    </p:cond>
                                  </p:endCondLst>
                                  <p:childTnLst>
                                    <p:set>
                                      <p:cBhvr>
                                        <p:cTn id="34" dur="1" fill="hold">
                                          <p:stCondLst>
                                            <p:cond delay="0"/>
                                          </p:stCondLst>
                                        </p:cTn>
                                        <p:tgtEl>
                                          <p:spTgt spid="27"/>
                                        </p:tgtEl>
                                        <p:attrNameLst>
                                          <p:attrName>style.visibility</p:attrName>
                                        </p:attrNameLst>
                                      </p:cBhvr>
                                      <p:to>
                                        <p:strVal val="visible"/>
                                      </p:to>
                                    </p:set>
                                    <p:anim calcmode="lin" valueType="num">
                                      <p:cBhvr>
                                        <p:cTn id="35" dur="500" fill="hold"/>
                                        <p:tgtEl>
                                          <p:spTgt spid="27"/>
                                        </p:tgtEl>
                                        <p:attrNameLst>
                                          <p:attrName>ppt_w</p:attrName>
                                        </p:attrNameLst>
                                      </p:cBhvr>
                                      <p:tavLst>
                                        <p:tav tm="0">
                                          <p:val>
                                            <p:fltVal val="0"/>
                                          </p:val>
                                        </p:tav>
                                        <p:tav tm="100000">
                                          <p:val>
                                            <p:strVal val="#ppt_w"/>
                                          </p:val>
                                        </p:tav>
                                      </p:tavLst>
                                    </p:anim>
                                    <p:anim calcmode="lin" valueType="num">
                                      <p:cBhvr>
                                        <p:cTn id="36" dur="500" fill="hold"/>
                                        <p:tgtEl>
                                          <p:spTgt spid="27"/>
                                        </p:tgtEl>
                                        <p:attrNameLst>
                                          <p:attrName>ppt_h</p:attrName>
                                        </p:attrNameLst>
                                      </p:cBhvr>
                                      <p:tavLst>
                                        <p:tav tm="0">
                                          <p:val>
                                            <p:fltVal val="0"/>
                                          </p:val>
                                        </p:tav>
                                        <p:tav tm="100000">
                                          <p:val>
                                            <p:strVal val="#ppt_h"/>
                                          </p:val>
                                        </p:tav>
                                      </p:tavLst>
                                    </p:anim>
                                    <p:animEffect transition="in" filter="fade">
                                      <p:cBhvr>
                                        <p:cTn id="3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P spid="27" grpId="0"/>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18_Title and Conten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932448" y="3880267"/>
            <a:ext cx="2441844" cy="2439850"/>
          </a:xfrm>
          <a:prstGeom prst="ellipse">
            <a:avLst/>
          </a:prstGeom>
        </p:spPr>
        <p:txBody>
          <a:bodyPr/>
          <a:lstStyle/>
          <a:p>
            <a:endParaRPr lang="id-ID"/>
          </a:p>
        </p:txBody>
      </p:sp>
      <p:sp>
        <p:nvSpPr>
          <p:cNvPr id="15" name="Picture Placeholder 3"/>
          <p:cNvSpPr>
            <a:spLocks noGrp="1"/>
          </p:cNvSpPr>
          <p:nvPr>
            <p:ph type="pic" sz="quarter" idx="11"/>
          </p:nvPr>
        </p:nvSpPr>
        <p:spPr>
          <a:xfrm>
            <a:off x="3859668" y="3873469"/>
            <a:ext cx="2441844" cy="2439850"/>
          </a:xfrm>
          <a:prstGeom prst="ellipse">
            <a:avLst/>
          </a:prstGeom>
        </p:spPr>
        <p:txBody>
          <a:bodyPr/>
          <a:lstStyle/>
          <a:p>
            <a:endParaRPr lang="id-ID"/>
          </a:p>
        </p:txBody>
      </p:sp>
      <p:sp>
        <p:nvSpPr>
          <p:cNvPr id="16" name="Picture Placeholder 3"/>
          <p:cNvSpPr>
            <a:spLocks noGrp="1"/>
          </p:cNvSpPr>
          <p:nvPr>
            <p:ph type="pic" sz="quarter" idx="12"/>
          </p:nvPr>
        </p:nvSpPr>
        <p:spPr>
          <a:xfrm>
            <a:off x="5750252" y="3873469"/>
            <a:ext cx="2441844" cy="2439850"/>
          </a:xfrm>
          <a:prstGeom prst="ellipse">
            <a:avLst/>
          </a:prstGeom>
        </p:spPr>
        <p:txBody>
          <a:bodyPr/>
          <a:lstStyle/>
          <a:p>
            <a:endParaRPr lang="id-ID"/>
          </a:p>
        </p:txBody>
      </p:sp>
      <p:sp>
        <p:nvSpPr>
          <p:cNvPr id="17" name="Picture Placeholder 3"/>
          <p:cNvSpPr>
            <a:spLocks noGrp="1"/>
          </p:cNvSpPr>
          <p:nvPr>
            <p:ph type="pic" sz="quarter" idx="13"/>
          </p:nvPr>
        </p:nvSpPr>
        <p:spPr>
          <a:xfrm>
            <a:off x="7690263" y="3873469"/>
            <a:ext cx="2441844" cy="2439850"/>
          </a:xfrm>
          <a:prstGeom prst="ellipse">
            <a:avLst/>
          </a:prstGeom>
        </p:spPr>
        <p:txBody>
          <a:bodyPr/>
          <a:lstStyle/>
          <a:p>
            <a:endParaRPr lang="id-ID"/>
          </a:p>
        </p:txBody>
      </p:sp>
      <p:sp>
        <p:nvSpPr>
          <p:cNvPr id="25" name="Picture Placeholder 3"/>
          <p:cNvSpPr>
            <a:spLocks noGrp="1"/>
          </p:cNvSpPr>
          <p:nvPr>
            <p:ph type="pic" sz="quarter" idx="14"/>
          </p:nvPr>
        </p:nvSpPr>
        <p:spPr>
          <a:xfrm>
            <a:off x="9642630" y="3873469"/>
            <a:ext cx="2441844" cy="2439850"/>
          </a:xfrm>
          <a:prstGeom prst="ellipse">
            <a:avLst/>
          </a:prstGeom>
        </p:spPr>
        <p:txBody>
          <a:bodyPr/>
          <a:lstStyle/>
          <a:p>
            <a:endParaRPr lang="id-ID"/>
          </a:p>
        </p:txBody>
      </p:sp>
    </p:spTree>
    <p:extLst>
      <p:ext uri="{BB962C8B-B14F-4D97-AF65-F5344CB8AC3E}">
        <p14:creationId xmlns:p14="http://schemas.microsoft.com/office/powerpoint/2010/main" val="4135657757"/>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19_Title and Conten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0" y="0"/>
            <a:ext cx="14554200" cy="10287000"/>
          </a:xfrm>
          <a:prstGeom prst="rect">
            <a:avLst/>
          </a:prstGeom>
        </p:spPr>
        <p:txBody>
          <a:bodyPr/>
          <a:lstStyle/>
          <a:p>
            <a:endParaRPr lang="id-ID"/>
          </a:p>
        </p:txBody>
      </p:sp>
    </p:spTree>
    <p:extLst>
      <p:ext uri="{BB962C8B-B14F-4D97-AF65-F5344CB8AC3E}">
        <p14:creationId xmlns:p14="http://schemas.microsoft.com/office/powerpoint/2010/main" val="2712792444"/>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20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4554200" cy="10287000"/>
          </a:xfrm>
          <a:prstGeom prst="rect">
            <a:avLst/>
          </a:prstGeom>
        </p:spPr>
        <p:txBody>
          <a:bodyPr/>
          <a:lstStyle/>
          <a:p>
            <a:endParaRPr lang="id-ID"/>
          </a:p>
        </p:txBody>
      </p:sp>
    </p:spTree>
    <p:extLst>
      <p:ext uri="{BB962C8B-B14F-4D97-AF65-F5344CB8AC3E}">
        <p14:creationId xmlns:p14="http://schemas.microsoft.com/office/powerpoint/2010/main" val="245880934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21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990289994"/>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22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4554200" cy="10287000"/>
          </a:xfrm>
          <a:prstGeom prst="rect">
            <a:avLst/>
          </a:prstGeom>
        </p:spPr>
        <p:txBody>
          <a:bodyPr/>
          <a:lstStyle/>
          <a:p>
            <a:endParaRPr lang="id-ID"/>
          </a:p>
        </p:txBody>
      </p:sp>
    </p:spTree>
    <p:extLst>
      <p:ext uri="{BB962C8B-B14F-4D97-AF65-F5344CB8AC3E}">
        <p14:creationId xmlns:p14="http://schemas.microsoft.com/office/powerpoint/2010/main" val="1779081139"/>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23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4554200" cy="10287000"/>
          </a:xfrm>
          <a:prstGeom prst="rect">
            <a:avLst/>
          </a:prstGeom>
        </p:spPr>
        <p:txBody>
          <a:bodyPr/>
          <a:lstStyle/>
          <a:p>
            <a:endParaRPr lang="id-ID"/>
          </a:p>
        </p:txBody>
      </p:sp>
    </p:spTree>
    <p:extLst>
      <p:ext uri="{BB962C8B-B14F-4D97-AF65-F5344CB8AC3E}">
        <p14:creationId xmlns:p14="http://schemas.microsoft.com/office/powerpoint/2010/main" val="3761219648"/>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2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581384157"/>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49_Title and Content">
    <p:spTree>
      <p:nvGrpSpPr>
        <p:cNvPr id="1" name=""/>
        <p:cNvGrpSpPr/>
        <p:nvPr/>
      </p:nvGrpSpPr>
      <p:grpSpPr>
        <a:xfrm>
          <a:off x="0" y="0"/>
          <a:ext cx="0" cy="0"/>
          <a:chOff x="0" y="0"/>
          <a:chExt cx="0" cy="0"/>
        </a:xfrm>
      </p:grpSpPr>
      <p:sp>
        <p:nvSpPr>
          <p:cNvPr id="15"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7"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70"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37" name="Picture Placeholder 3"/>
          <p:cNvSpPr>
            <a:spLocks noGrp="1"/>
          </p:cNvSpPr>
          <p:nvPr>
            <p:ph type="pic" sz="quarter" idx="12"/>
          </p:nvPr>
        </p:nvSpPr>
        <p:spPr>
          <a:xfrm>
            <a:off x="1474557" y="3274119"/>
            <a:ext cx="1787628" cy="1787626"/>
          </a:xfrm>
          <a:prstGeom prst="ellipse">
            <a:avLst/>
          </a:prstGeom>
        </p:spPr>
        <p:txBody>
          <a:bodyPr/>
          <a:lstStyle/>
          <a:p>
            <a:endParaRPr lang="id-ID"/>
          </a:p>
        </p:txBody>
      </p:sp>
      <p:sp>
        <p:nvSpPr>
          <p:cNvPr id="38" name="Picture Placeholder 3"/>
          <p:cNvSpPr>
            <a:spLocks noGrp="1"/>
          </p:cNvSpPr>
          <p:nvPr>
            <p:ph type="pic" sz="quarter" idx="13"/>
          </p:nvPr>
        </p:nvSpPr>
        <p:spPr>
          <a:xfrm>
            <a:off x="3896481" y="3274119"/>
            <a:ext cx="1787628" cy="1787626"/>
          </a:xfrm>
          <a:prstGeom prst="ellipse">
            <a:avLst/>
          </a:prstGeom>
        </p:spPr>
        <p:txBody>
          <a:bodyPr/>
          <a:lstStyle/>
          <a:p>
            <a:endParaRPr lang="id-ID"/>
          </a:p>
        </p:txBody>
      </p:sp>
      <p:sp>
        <p:nvSpPr>
          <p:cNvPr id="39" name="Picture Placeholder 3"/>
          <p:cNvSpPr>
            <a:spLocks noGrp="1"/>
          </p:cNvSpPr>
          <p:nvPr>
            <p:ph type="pic" sz="quarter" idx="14"/>
          </p:nvPr>
        </p:nvSpPr>
        <p:spPr>
          <a:xfrm>
            <a:off x="6318405" y="3274119"/>
            <a:ext cx="1787628" cy="1787626"/>
          </a:xfrm>
          <a:prstGeom prst="ellipse">
            <a:avLst/>
          </a:prstGeom>
        </p:spPr>
        <p:txBody>
          <a:bodyPr/>
          <a:lstStyle/>
          <a:p>
            <a:endParaRPr lang="id-ID"/>
          </a:p>
        </p:txBody>
      </p:sp>
      <p:sp>
        <p:nvSpPr>
          <p:cNvPr id="40" name="Picture Placeholder 3"/>
          <p:cNvSpPr>
            <a:spLocks noGrp="1"/>
          </p:cNvSpPr>
          <p:nvPr>
            <p:ph type="pic" sz="quarter" idx="15"/>
          </p:nvPr>
        </p:nvSpPr>
        <p:spPr>
          <a:xfrm>
            <a:off x="8814470" y="3274119"/>
            <a:ext cx="1787628" cy="1787626"/>
          </a:xfrm>
          <a:prstGeom prst="ellipse">
            <a:avLst/>
          </a:prstGeom>
        </p:spPr>
        <p:txBody>
          <a:bodyPr/>
          <a:lstStyle/>
          <a:p>
            <a:endParaRPr lang="id-ID"/>
          </a:p>
        </p:txBody>
      </p:sp>
      <p:sp>
        <p:nvSpPr>
          <p:cNvPr id="41" name="Picture Placeholder 3"/>
          <p:cNvSpPr>
            <a:spLocks noGrp="1"/>
          </p:cNvSpPr>
          <p:nvPr>
            <p:ph type="pic" sz="quarter" idx="16"/>
          </p:nvPr>
        </p:nvSpPr>
        <p:spPr>
          <a:xfrm>
            <a:off x="11285821" y="3274119"/>
            <a:ext cx="1787628" cy="1787626"/>
          </a:xfrm>
          <a:prstGeom prst="ellipse">
            <a:avLst/>
          </a:prstGeom>
        </p:spPr>
        <p:txBody>
          <a:bodyPr/>
          <a:lstStyle/>
          <a:p>
            <a:endParaRPr lang="id-ID"/>
          </a:p>
        </p:txBody>
      </p:sp>
      <p:sp>
        <p:nvSpPr>
          <p:cNvPr id="42" name="Picture Placeholder 3"/>
          <p:cNvSpPr>
            <a:spLocks noGrp="1"/>
          </p:cNvSpPr>
          <p:nvPr>
            <p:ph type="pic" sz="quarter" idx="17"/>
          </p:nvPr>
        </p:nvSpPr>
        <p:spPr>
          <a:xfrm>
            <a:off x="1474557" y="5967892"/>
            <a:ext cx="1787628" cy="1787626"/>
          </a:xfrm>
          <a:prstGeom prst="ellipse">
            <a:avLst/>
          </a:prstGeom>
        </p:spPr>
        <p:txBody>
          <a:bodyPr/>
          <a:lstStyle/>
          <a:p>
            <a:endParaRPr lang="id-ID"/>
          </a:p>
        </p:txBody>
      </p:sp>
      <p:sp>
        <p:nvSpPr>
          <p:cNvPr id="43" name="Picture Placeholder 3"/>
          <p:cNvSpPr>
            <a:spLocks noGrp="1"/>
          </p:cNvSpPr>
          <p:nvPr>
            <p:ph type="pic" sz="quarter" idx="18"/>
          </p:nvPr>
        </p:nvSpPr>
        <p:spPr>
          <a:xfrm>
            <a:off x="3896481" y="5967892"/>
            <a:ext cx="1787628" cy="1787626"/>
          </a:xfrm>
          <a:prstGeom prst="ellipse">
            <a:avLst/>
          </a:prstGeom>
        </p:spPr>
        <p:txBody>
          <a:bodyPr/>
          <a:lstStyle/>
          <a:p>
            <a:endParaRPr lang="id-ID"/>
          </a:p>
        </p:txBody>
      </p:sp>
      <p:sp>
        <p:nvSpPr>
          <p:cNvPr id="44" name="Picture Placeholder 3"/>
          <p:cNvSpPr>
            <a:spLocks noGrp="1"/>
          </p:cNvSpPr>
          <p:nvPr>
            <p:ph type="pic" sz="quarter" idx="19"/>
          </p:nvPr>
        </p:nvSpPr>
        <p:spPr>
          <a:xfrm>
            <a:off x="6318405" y="5967892"/>
            <a:ext cx="1787628" cy="1787626"/>
          </a:xfrm>
          <a:prstGeom prst="ellipse">
            <a:avLst/>
          </a:prstGeom>
        </p:spPr>
        <p:txBody>
          <a:bodyPr/>
          <a:lstStyle/>
          <a:p>
            <a:endParaRPr lang="id-ID"/>
          </a:p>
        </p:txBody>
      </p:sp>
      <p:sp>
        <p:nvSpPr>
          <p:cNvPr id="45" name="Picture Placeholder 3"/>
          <p:cNvSpPr>
            <a:spLocks noGrp="1"/>
          </p:cNvSpPr>
          <p:nvPr>
            <p:ph type="pic" sz="quarter" idx="20"/>
          </p:nvPr>
        </p:nvSpPr>
        <p:spPr>
          <a:xfrm>
            <a:off x="8814470" y="5967892"/>
            <a:ext cx="1787628" cy="1787626"/>
          </a:xfrm>
          <a:prstGeom prst="ellipse">
            <a:avLst/>
          </a:prstGeom>
        </p:spPr>
        <p:txBody>
          <a:bodyPr/>
          <a:lstStyle/>
          <a:p>
            <a:endParaRPr lang="id-ID"/>
          </a:p>
        </p:txBody>
      </p:sp>
      <p:sp>
        <p:nvSpPr>
          <p:cNvPr id="46" name="Picture Placeholder 3"/>
          <p:cNvSpPr>
            <a:spLocks noGrp="1"/>
          </p:cNvSpPr>
          <p:nvPr>
            <p:ph type="pic" sz="quarter" idx="21"/>
          </p:nvPr>
        </p:nvSpPr>
        <p:spPr>
          <a:xfrm>
            <a:off x="11285821" y="5967892"/>
            <a:ext cx="1787628" cy="1787626"/>
          </a:xfrm>
          <a:prstGeom prst="ellipse">
            <a:avLst/>
          </a:prstGeom>
        </p:spPr>
        <p:txBody>
          <a:bodyPr/>
          <a:lstStyle/>
          <a:p>
            <a:endParaRPr lang="id-ID"/>
          </a:p>
        </p:txBody>
      </p:sp>
    </p:spTree>
    <p:extLst>
      <p:ext uri="{BB962C8B-B14F-4D97-AF65-F5344CB8AC3E}">
        <p14:creationId xmlns:p14="http://schemas.microsoft.com/office/powerpoint/2010/main" val="3125427589"/>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25_Title and Content">
    <p:spTree>
      <p:nvGrpSpPr>
        <p:cNvPr id="1" name=""/>
        <p:cNvGrpSpPr/>
        <p:nvPr/>
      </p:nvGrpSpPr>
      <p:grpSpPr>
        <a:xfrm>
          <a:off x="0" y="0"/>
          <a:ext cx="0" cy="0"/>
          <a:chOff x="0" y="0"/>
          <a:chExt cx="0" cy="0"/>
        </a:xfrm>
      </p:grpSpPr>
      <p:sp>
        <p:nvSpPr>
          <p:cNvPr id="19" name="Picture Placeholder 3"/>
          <p:cNvSpPr>
            <a:spLocks noGrp="1"/>
          </p:cNvSpPr>
          <p:nvPr>
            <p:ph type="pic" sz="quarter" idx="10"/>
          </p:nvPr>
        </p:nvSpPr>
        <p:spPr>
          <a:xfrm>
            <a:off x="5979360" y="2528643"/>
            <a:ext cx="2583872" cy="2581972"/>
          </a:xfrm>
          <a:prstGeom prst="ellipse">
            <a:avLst/>
          </a:prstGeom>
        </p:spPr>
        <p:txBody>
          <a:bodyPr/>
          <a:lstStyle/>
          <a:p>
            <a:endParaRPr lang="id-ID"/>
          </a:p>
        </p:txBody>
      </p:sp>
      <p:sp>
        <p:nvSpPr>
          <p:cNvPr id="20" name="Picture Placeholder 3"/>
          <p:cNvSpPr>
            <a:spLocks noGrp="1"/>
          </p:cNvSpPr>
          <p:nvPr>
            <p:ph type="pic" sz="quarter" idx="11"/>
          </p:nvPr>
        </p:nvSpPr>
        <p:spPr>
          <a:xfrm>
            <a:off x="4311355" y="3011511"/>
            <a:ext cx="1617426" cy="1616236"/>
          </a:xfrm>
          <a:prstGeom prst="ellipse">
            <a:avLst/>
          </a:prstGeom>
        </p:spPr>
        <p:txBody>
          <a:bodyPr/>
          <a:lstStyle/>
          <a:p>
            <a:endParaRPr lang="id-ID"/>
          </a:p>
        </p:txBody>
      </p:sp>
      <p:sp>
        <p:nvSpPr>
          <p:cNvPr id="21" name="Picture Placeholder 3"/>
          <p:cNvSpPr>
            <a:spLocks noGrp="1"/>
          </p:cNvSpPr>
          <p:nvPr>
            <p:ph type="pic" sz="quarter" idx="12"/>
          </p:nvPr>
        </p:nvSpPr>
        <p:spPr>
          <a:xfrm>
            <a:off x="2938919" y="3175686"/>
            <a:ext cx="1288834" cy="1287886"/>
          </a:xfrm>
          <a:prstGeom prst="ellipse">
            <a:avLst/>
          </a:prstGeom>
        </p:spPr>
        <p:txBody>
          <a:bodyPr/>
          <a:lstStyle/>
          <a:p>
            <a:endParaRPr lang="id-ID"/>
          </a:p>
        </p:txBody>
      </p:sp>
      <p:sp>
        <p:nvSpPr>
          <p:cNvPr id="22" name="Picture Placeholder 3"/>
          <p:cNvSpPr>
            <a:spLocks noGrp="1"/>
          </p:cNvSpPr>
          <p:nvPr>
            <p:ph type="pic" sz="quarter" idx="13"/>
          </p:nvPr>
        </p:nvSpPr>
        <p:spPr>
          <a:xfrm>
            <a:off x="8660934" y="3011511"/>
            <a:ext cx="1617426" cy="1616236"/>
          </a:xfrm>
          <a:prstGeom prst="ellipse">
            <a:avLst/>
          </a:prstGeom>
        </p:spPr>
        <p:txBody>
          <a:bodyPr/>
          <a:lstStyle/>
          <a:p>
            <a:endParaRPr lang="id-ID"/>
          </a:p>
        </p:txBody>
      </p:sp>
      <p:sp>
        <p:nvSpPr>
          <p:cNvPr id="23" name="Picture Placeholder 3"/>
          <p:cNvSpPr>
            <a:spLocks noGrp="1"/>
          </p:cNvSpPr>
          <p:nvPr>
            <p:ph type="pic" sz="quarter" idx="14"/>
          </p:nvPr>
        </p:nvSpPr>
        <p:spPr>
          <a:xfrm>
            <a:off x="10340616" y="3175686"/>
            <a:ext cx="1288834" cy="1287886"/>
          </a:xfrm>
          <a:prstGeom prst="ellipse">
            <a:avLst/>
          </a:prstGeom>
        </p:spPr>
        <p:txBody>
          <a:bodyPr/>
          <a:lstStyle/>
          <a:p>
            <a:endParaRPr lang="id-ID"/>
          </a:p>
        </p:txBody>
      </p:sp>
    </p:spTree>
    <p:extLst>
      <p:ext uri="{BB962C8B-B14F-4D97-AF65-F5344CB8AC3E}">
        <p14:creationId xmlns:p14="http://schemas.microsoft.com/office/powerpoint/2010/main" val="1447440231"/>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28_Title and Content">
    <p:spTree>
      <p:nvGrpSpPr>
        <p:cNvPr id="1" name=""/>
        <p:cNvGrpSpPr/>
        <p:nvPr/>
      </p:nvGrpSpPr>
      <p:grpSpPr>
        <a:xfrm>
          <a:off x="0" y="0"/>
          <a:ext cx="0" cy="0"/>
          <a:chOff x="0" y="0"/>
          <a:chExt cx="0" cy="0"/>
        </a:xfrm>
      </p:grpSpPr>
      <p:sp>
        <p:nvSpPr>
          <p:cNvPr id="7" name="Picture Placeholder 3"/>
          <p:cNvSpPr>
            <a:spLocks noGrp="1"/>
          </p:cNvSpPr>
          <p:nvPr>
            <p:ph type="pic" sz="quarter" idx="10"/>
          </p:nvPr>
        </p:nvSpPr>
        <p:spPr>
          <a:xfrm>
            <a:off x="5979360" y="2528643"/>
            <a:ext cx="2583872" cy="2581972"/>
          </a:xfrm>
          <a:prstGeom prst="ellipse">
            <a:avLst/>
          </a:prstGeom>
        </p:spPr>
        <p:txBody>
          <a:bodyPr/>
          <a:lstStyle/>
          <a:p>
            <a:endParaRPr lang="id-ID"/>
          </a:p>
        </p:txBody>
      </p:sp>
      <p:sp>
        <p:nvSpPr>
          <p:cNvPr id="8" name="Picture Placeholder 3"/>
          <p:cNvSpPr>
            <a:spLocks noGrp="1"/>
          </p:cNvSpPr>
          <p:nvPr>
            <p:ph type="pic" sz="quarter" idx="11"/>
          </p:nvPr>
        </p:nvSpPr>
        <p:spPr>
          <a:xfrm>
            <a:off x="4311355" y="3011511"/>
            <a:ext cx="1617426" cy="1616236"/>
          </a:xfrm>
          <a:prstGeom prst="ellipse">
            <a:avLst/>
          </a:prstGeom>
        </p:spPr>
        <p:txBody>
          <a:bodyPr/>
          <a:lstStyle/>
          <a:p>
            <a:endParaRPr lang="id-ID"/>
          </a:p>
        </p:txBody>
      </p:sp>
      <p:sp>
        <p:nvSpPr>
          <p:cNvPr id="9" name="Picture Placeholder 3"/>
          <p:cNvSpPr>
            <a:spLocks noGrp="1"/>
          </p:cNvSpPr>
          <p:nvPr>
            <p:ph type="pic" sz="quarter" idx="12"/>
          </p:nvPr>
        </p:nvSpPr>
        <p:spPr>
          <a:xfrm>
            <a:off x="2938919" y="3175686"/>
            <a:ext cx="1288834" cy="1287886"/>
          </a:xfrm>
          <a:prstGeom prst="ellipse">
            <a:avLst/>
          </a:prstGeom>
        </p:spPr>
        <p:txBody>
          <a:bodyPr/>
          <a:lstStyle/>
          <a:p>
            <a:endParaRPr lang="id-ID"/>
          </a:p>
        </p:txBody>
      </p:sp>
      <p:sp>
        <p:nvSpPr>
          <p:cNvPr id="10" name="Picture Placeholder 3"/>
          <p:cNvSpPr>
            <a:spLocks noGrp="1"/>
          </p:cNvSpPr>
          <p:nvPr>
            <p:ph type="pic" sz="quarter" idx="13"/>
          </p:nvPr>
        </p:nvSpPr>
        <p:spPr>
          <a:xfrm>
            <a:off x="8660934" y="3011511"/>
            <a:ext cx="1617426" cy="1616236"/>
          </a:xfrm>
          <a:prstGeom prst="ellipse">
            <a:avLst/>
          </a:prstGeom>
        </p:spPr>
        <p:txBody>
          <a:bodyPr/>
          <a:lstStyle/>
          <a:p>
            <a:endParaRPr lang="id-ID"/>
          </a:p>
        </p:txBody>
      </p:sp>
      <p:sp>
        <p:nvSpPr>
          <p:cNvPr id="11" name="Picture Placeholder 3"/>
          <p:cNvSpPr>
            <a:spLocks noGrp="1"/>
          </p:cNvSpPr>
          <p:nvPr>
            <p:ph type="pic" sz="quarter" idx="14"/>
          </p:nvPr>
        </p:nvSpPr>
        <p:spPr>
          <a:xfrm>
            <a:off x="10340616" y="3175686"/>
            <a:ext cx="1288834" cy="1287886"/>
          </a:xfrm>
          <a:prstGeom prst="ellipse">
            <a:avLst/>
          </a:prstGeom>
        </p:spPr>
        <p:txBody>
          <a:bodyPr/>
          <a:lstStyle/>
          <a:p>
            <a:endParaRPr lang="id-ID"/>
          </a:p>
        </p:txBody>
      </p:sp>
    </p:spTree>
    <p:extLst>
      <p:ext uri="{BB962C8B-B14F-4D97-AF65-F5344CB8AC3E}">
        <p14:creationId xmlns:p14="http://schemas.microsoft.com/office/powerpoint/2010/main" val="2150867708"/>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26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0" y="2"/>
            <a:ext cx="14554200" cy="6612731"/>
          </a:xfrm>
          <a:prstGeom prst="rect">
            <a:avLst/>
          </a:prstGeom>
        </p:spPr>
        <p:txBody>
          <a:bodyPr/>
          <a:lstStyle/>
          <a:p>
            <a:endParaRPr lang="id-ID"/>
          </a:p>
        </p:txBody>
      </p:sp>
    </p:spTree>
    <p:extLst>
      <p:ext uri="{BB962C8B-B14F-4D97-AF65-F5344CB8AC3E}">
        <p14:creationId xmlns:p14="http://schemas.microsoft.com/office/powerpoint/2010/main" val="1265305795"/>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27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3333444" y="8167836"/>
            <a:ext cx="7640007" cy="2119164"/>
          </a:xfrm>
          <a:prstGeom prst="rect">
            <a:avLst/>
          </a:prstGeom>
        </p:spPr>
        <p:txBody>
          <a:bodyPr/>
          <a:lstStyle/>
          <a:p>
            <a:endParaRPr lang="id-ID"/>
          </a:p>
        </p:txBody>
      </p:sp>
    </p:spTree>
    <p:extLst>
      <p:ext uri="{BB962C8B-B14F-4D97-AF65-F5344CB8AC3E}">
        <p14:creationId xmlns:p14="http://schemas.microsoft.com/office/powerpoint/2010/main" val="3746014445"/>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50_Title and Content">
    <p:spTree>
      <p:nvGrpSpPr>
        <p:cNvPr id="1" name=""/>
        <p:cNvGrpSpPr/>
        <p:nvPr/>
      </p:nvGrpSpPr>
      <p:grpSpPr>
        <a:xfrm>
          <a:off x="0" y="0"/>
          <a:ext cx="0" cy="0"/>
          <a:chOff x="0" y="0"/>
          <a:chExt cx="0" cy="0"/>
        </a:xfrm>
      </p:grpSpPr>
      <p:sp>
        <p:nvSpPr>
          <p:cNvPr id="26" name="Picture Placeholder 2"/>
          <p:cNvSpPr>
            <a:spLocks noGrp="1"/>
          </p:cNvSpPr>
          <p:nvPr>
            <p:ph type="pic" sz="quarter" idx="16"/>
          </p:nvPr>
        </p:nvSpPr>
        <p:spPr>
          <a:xfrm>
            <a:off x="2190710" y="6000751"/>
            <a:ext cx="1983200" cy="1429941"/>
          </a:xfrm>
          <a:prstGeom prst="rect">
            <a:avLst/>
          </a:prstGeom>
        </p:spPr>
        <p:txBody>
          <a:bodyPr/>
          <a:lstStyle/>
          <a:p>
            <a:endParaRPr lang="id-ID"/>
          </a:p>
        </p:txBody>
      </p:sp>
      <p:sp>
        <p:nvSpPr>
          <p:cNvPr id="28" name="Picture Placeholder 2"/>
          <p:cNvSpPr>
            <a:spLocks noGrp="1"/>
          </p:cNvSpPr>
          <p:nvPr>
            <p:ph type="pic" sz="quarter" idx="17"/>
          </p:nvPr>
        </p:nvSpPr>
        <p:spPr>
          <a:xfrm>
            <a:off x="4237394" y="6009423"/>
            <a:ext cx="1983200" cy="1429941"/>
          </a:xfrm>
          <a:prstGeom prst="rect">
            <a:avLst/>
          </a:prstGeom>
        </p:spPr>
        <p:txBody>
          <a:bodyPr/>
          <a:lstStyle/>
          <a:p>
            <a:endParaRPr lang="id-ID"/>
          </a:p>
        </p:txBody>
      </p:sp>
      <p:sp>
        <p:nvSpPr>
          <p:cNvPr id="29" name="Picture Placeholder 2"/>
          <p:cNvSpPr>
            <a:spLocks noGrp="1"/>
          </p:cNvSpPr>
          <p:nvPr>
            <p:ph type="pic" sz="quarter" idx="14"/>
          </p:nvPr>
        </p:nvSpPr>
        <p:spPr>
          <a:xfrm>
            <a:off x="2190710" y="4486276"/>
            <a:ext cx="1983200" cy="1429941"/>
          </a:xfrm>
          <a:prstGeom prst="rect">
            <a:avLst/>
          </a:prstGeom>
        </p:spPr>
        <p:txBody>
          <a:bodyPr/>
          <a:lstStyle/>
          <a:p>
            <a:endParaRPr lang="id-ID"/>
          </a:p>
        </p:txBody>
      </p:sp>
      <p:sp>
        <p:nvSpPr>
          <p:cNvPr id="30" name="Picture Placeholder 2"/>
          <p:cNvSpPr>
            <a:spLocks noGrp="1"/>
          </p:cNvSpPr>
          <p:nvPr>
            <p:ph type="pic" sz="quarter" idx="15"/>
          </p:nvPr>
        </p:nvSpPr>
        <p:spPr>
          <a:xfrm>
            <a:off x="4237394" y="4486276"/>
            <a:ext cx="1983200" cy="1429941"/>
          </a:xfrm>
          <a:prstGeom prst="rect">
            <a:avLst/>
          </a:prstGeom>
        </p:spPr>
        <p:txBody>
          <a:bodyPr/>
          <a:lstStyle/>
          <a:p>
            <a:endParaRPr lang="id-ID" dirty="0"/>
          </a:p>
        </p:txBody>
      </p:sp>
      <p:sp>
        <p:nvSpPr>
          <p:cNvPr id="31" name="Picture Placeholder 2"/>
          <p:cNvSpPr>
            <a:spLocks noGrp="1"/>
          </p:cNvSpPr>
          <p:nvPr>
            <p:ph type="pic" sz="quarter" idx="13"/>
          </p:nvPr>
        </p:nvSpPr>
        <p:spPr>
          <a:xfrm>
            <a:off x="4237394" y="2971801"/>
            <a:ext cx="1983200" cy="1429941"/>
          </a:xfrm>
          <a:prstGeom prst="rect">
            <a:avLst/>
          </a:prstGeom>
        </p:spPr>
        <p:txBody>
          <a:bodyPr/>
          <a:lstStyle/>
          <a:p>
            <a:endParaRPr lang="id-ID"/>
          </a:p>
        </p:txBody>
      </p:sp>
      <p:sp>
        <p:nvSpPr>
          <p:cNvPr id="32" name="Picture Placeholder 2"/>
          <p:cNvSpPr>
            <a:spLocks noGrp="1"/>
          </p:cNvSpPr>
          <p:nvPr>
            <p:ph type="pic" sz="quarter" idx="12"/>
          </p:nvPr>
        </p:nvSpPr>
        <p:spPr>
          <a:xfrm>
            <a:off x="2190710" y="2971801"/>
            <a:ext cx="1983200" cy="1429941"/>
          </a:xfrm>
          <a:prstGeom prst="rect">
            <a:avLst/>
          </a:prstGeom>
        </p:spPr>
        <p:txBody>
          <a:bodyPr/>
          <a:lstStyle/>
          <a:p>
            <a:endParaRPr lang="id-ID"/>
          </a:p>
        </p:txBody>
      </p:sp>
      <p:sp>
        <p:nvSpPr>
          <p:cNvPr id="33" name="Picture Placeholder 2"/>
          <p:cNvSpPr>
            <a:spLocks noGrp="1"/>
          </p:cNvSpPr>
          <p:nvPr>
            <p:ph type="pic" sz="quarter" idx="18"/>
          </p:nvPr>
        </p:nvSpPr>
        <p:spPr>
          <a:xfrm>
            <a:off x="6288564" y="6000751"/>
            <a:ext cx="1983200" cy="1429941"/>
          </a:xfrm>
          <a:prstGeom prst="rect">
            <a:avLst/>
          </a:prstGeom>
        </p:spPr>
        <p:txBody>
          <a:bodyPr/>
          <a:lstStyle/>
          <a:p>
            <a:endParaRPr lang="id-ID"/>
          </a:p>
        </p:txBody>
      </p:sp>
      <p:sp>
        <p:nvSpPr>
          <p:cNvPr id="34" name="Picture Placeholder 2"/>
          <p:cNvSpPr>
            <a:spLocks noGrp="1"/>
          </p:cNvSpPr>
          <p:nvPr>
            <p:ph type="pic" sz="quarter" idx="19"/>
          </p:nvPr>
        </p:nvSpPr>
        <p:spPr>
          <a:xfrm>
            <a:off x="8335249" y="6009423"/>
            <a:ext cx="1983200" cy="1429941"/>
          </a:xfrm>
          <a:prstGeom prst="rect">
            <a:avLst/>
          </a:prstGeom>
        </p:spPr>
        <p:txBody>
          <a:bodyPr/>
          <a:lstStyle/>
          <a:p>
            <a:endParaRPr lang="id-ID"/>
          </a:p>
        </p:txBody>
      </p:sp>
      <p:sp>
        <p:nvSpPr>
          <p:cNvPr id="35" name="Picture Placeholder 2"/>
          <p:cNvSpPr>
            <a:spLocks noGrp="1"/>
          </p:cNvSpPr>
          <p:nvPr>
            <p:ph type="pic" sz="quarter" idx="20"/>
          </p:nvPr>
        </p:nvSpPr>
        <p:spPr>
          <a:xfrm>
            <a:off x="6288564" y="4486276"/>
            <a:ext cx="1983200" cy="1429941"/>
          </a:xfrm>
          <a:prstGeom prst="rect">
            <a:avLst/>
          </a:prstGeom>
        </p:spPr>
        <p:txBody>
          <a:bodyPr/>
          <a:lstStyle/>
          <a:p>
            <a:endParaRPr lang="id-ID"/>
          </a:p>
        </p:txBody>
      </p:sp>
      <p:sp>
        <p:nvSpPr>
          <p:cNvPr id="36" name="Picture Placeholder 2"/>
          <p:cNvSpPr>
            <a:spLocks noGrp="1"/>
          </p:cNvSpPr>
          <p:nvPr>
            <p:ph type="pic" sz="quarter" idx="21"/>
          </p:nvPr>
        </p:nvSpPr>
        <p:spPr>
          <a:xfrm>
            <a:off x="8335249" y="4486276"/>
            <a:ext cx="1983200" cy="1429941"/>
          </a:xfrm>
          <a:prstGeom prst="rect">
            <a:avLst/>
          </a:prstGeom>
        </p:spPr>
        <p:txBody>
          <a:bodyPr/>
          <a:lstStyle/>
          <a:p>
            <a:endParaRPr lang="id-ID" dirty="0"/>
          </a:p>
        </p:txBody>
      </p:sp>
      <p:sp>
        <p:nvSpPr>
          <p:cNvPr id="37" name="Picture Placeholder 2"/>
          <p:cNvSpPr>
            <a:spLocks noGrp="1"/>
          </p:cNvSpPr>
          <p:nvPr>
            <p:ph type="pic" sz="quarter" idx="22"/>
          </p:nvPr>
        </p:nvSpPr>
        <p:spPr>
          <a:xfrm>
            <a:off x="8335249" y="2971801"/>
            <a:ext cx="1983200" cy="1429941"/>
          </a:xfrm>
          <a:prstGeom prst="rect">
            <a:avLst/>
          </a:prstGeom>
        </p:spPr>
        <p:txBody>
          <a:bodyPr/>
          <a:lstStyle/>
          <a:p>
            <a:endParaRPr lang="id-ID"/>
          </a:p>
        </p:txBody>
      </p:sp>
      <p:sp>
        <p:nvSpPr>
          <p:cNvPr id="38" name="Picture Placeholder 2"/>
          <p:cNvSpPr>
            <a:spLocks noGrp="1"/>
          </p:cNvSpPr>
          <p:nvPr>
            <p:ph type="pic" sz="quarter" idx="23"/>
          </p:nvPr>
        </p:nvSpPr>
        <p:spPr>
          <a:xfrm>
            <a:off x="6288564" y="2971801"/>
            <a:ext cx="1983200" cy="1429941"/>
          </a:xfrm>
          <a:prstGeom prst="rect">
            <a:avLst/>
          </a:prstGeom>
        </p:spPr>
        <p:txBody>
          <a:bodyPr/>
          <a:lstStyle/>
          <a:p>
            <a:endParaRPr lang="id-ID"/>
          </a:p>
        </p:txBody>
      </p:sp>
      <p:sp>
        <p:nvSpPr>
          <p:cNvPr id="39" name="Picture Placeholder 2"/>
          <p:cNvSpPr>
            <a:spLocks noGrp="1"/>
          </p:cNvSpPr>
          <p:nvPr>
            <p:ph type="pic" sz="quarter" idx="24"/>
          </p:nvPr>
        </p:nvSpPr>
        <p:spPr>
          <a:xfrm>
            <a:off x="10391681" y="6009423"/>
            <a:ext cx="1983200" cy="1429941"/>
          </a:xfrm>
          <a:prstGeom prst="rect">
            <a:avLst/>
          </a:prstGeom>
        </p:spPr>
        <p:txBody>
          <a:bodyPr/>
          <a:lstStyle/>
          <a:p>
            <a:endParaRPr lang="id-ID"/>
          </a:p>
        </p:txBody>
      </p:sp>
      <p:sp>
        <p:nvSpPr>
          <p:cNvPr id="40" name="Picture Placeholder 2"/>
          <p:cNvSpPr>
            <a:spLocks noGrp="1"/>
          </p:cNvSpPr>
          <p:nvPr>
            <p:ph type="pic" sz="quarter" idx="25"/>
          </p:nvPr>
        </p:nvSpPr>
        <p:spPr>
          <a:xfrm>
            <a:off x="10391681" y="4486276"/>
            <a:ext cx="1983200" cy="1429941"/>
          </a:xfrm>
          <a:prstGeom prst="rect">
            <a:avLst/>
          </a:prstGeom>
        </p:spPr>
        <p:txBody>
          <a:bodyPr/>
          <a:lstStyle/>
          <a:p>
            <a:endParaRPr lang="id-ID" dirty="0"/>
          </a:p>
        </p:txBody>
      </p:sp>
      <p:sp>
        <p:nvSpPr>
          <p:cNvPr id="41" name="Picture Placeholder 2"/>
          <p:cNvSpPr>
            <a:spLocks noGrp="1"/>
          </p:cNvSpPr>
          <p:nvPr>
            <p:ph type="pic" sz="quarter" idx="26"/>
          </p:nvPr>
        </p:nvSpPr>
        <p:spPr>
          <a:xfrm>
            <a:off x="10391681" y="2971801"/>
            <a:ext cx="1983200" cy="1429941"/>
          </a:xfrm>
          <a:prstGeom prst="rect">
            <a:avLst/>
          </a:prstGeom>
        </p:spPr>
        <p:txBody>
          <a:bodyPr/>
          <a:lstStyle/>
          <a:p>
            <a:endParaRPr lang="id-ID"/>
          </a:p>
        </p:txBody>
      </p:sp>
      <p:sp>
        <p:nvSpPr>
          <p:cNvPr id="20"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22"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23"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2789066355"/>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72_Title and Content">
    <p:spTree>
      <p:nvGrpSpPr>
        <p:cNvPr id="1" name=""/>
        <p:cNvGrpSpPr/>
        <p:nvPr/>
      </p:nvGrpSpPr>
      <p:grpSpPr>
        <a:xfrm>
          <a:off x="0" y="0"/>
          <a:ext cx="0" cy="0"/>
          <a:chOff x="0" y="0"/>
          <a:chExt cx="0" cy="0"/>
        </a:xfrm>
      </p:grpSpPr>
      <p:sp>
        <p:nvSpPr>
          <p:cNvPr id="7"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9"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7"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4" name="Picture Placeholder 3"/>
          <p:cNvSpPr>
            <a:spLocks noGrp="1"/>
          </p:cNvSpPr>
          <p:nvPr>
            <p:ph type="pic" sz="quarter" idx="16"/>
          </p:nvPr>
        </p:nvSpPr>
        <p:spPr>
          <a:xfrm>
            <a:off x="2308548" y="3102223"/>
            <a:ext cx="3779838" cy="3779837"/>
          </a:xfrm>
          <a:prstGeom prst="ellipse">
            <a:avLst/>
          </a:prstGeom>
        </p:spPr>
        <p:txBody>
          <a:bodyPr/>
          <a:lstStyle/>
          <a:p>
            <a:endParaRPr lang="id-ID"/>
          </a:p>
        </p:txBody>
      </p:sp>
      <p:sp>
        <p:nvSpPr>
          <p:cNvPr id="10" name="Picture Placeholder 3"/>
          <p:cNvSpPr>
            <a:spLocks noGrp="1"/>
          </p:cNvSpPr>
          <p:nvPr>
            <p:ph type="pic" sz="quarter" idx="17"/>
          </p:nvPr>
        </p:nvSpPr>
        <p:spPr>
          <a:xfrm>
            <a:off x="8449856" y="3102223"/>
            <a:ext cx="3779838" cy="3779837"/>
          </a:xfrm>
          <a:prstGeom prst="ellipse">
            <a:avLst/>
          </a:prstGeom>
        </p:spPr>
        <p:txBody>
          <a:bodyPr/>
          <a:lstStyle/>
          <a:p>
            <a:endParaRPr lang="id-ID"/>
          </a:p>
        </p:txBody>
      </p:sp>
    </p:spTree>
    <p:extLst>
      <p:ext uri="{BB962C8B-B14F-4D97-AF65-F5344CB8AC3E}">
        <p14:creationId xmlns:p14="http://schemas.microsoft.com/office/powerpoint/2010/main" val="1261062633"/>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97_Title and Content">
    <p:spTree>
      <p:nvGrpSpPr>
        <p:cNvPr id="1" name=""/>
        <p:cNvGrpSpPr/>
        <p:nvPr/>
      </p:nvGrpSpPr>
      <p:grpSpPr>
        <a:xfrm>
          <a:off x="0" y="0"/>
          <a:ext cx="0" cy="0"/>
          <a:chOff x="0" y="0"/>
          <a:chExt cx="0" cy="0"/>
        </a:xfrm>
      </p:grpSpPr>
      <p:sp>
        <p:nvSpPr>
          <p:cNvPr id="9"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4"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30"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22" name="Picture Placeholder 2"/>
          <p:cNvSpPr>
            <a:spLocks noGrp="1"/>
          </p:cNvSpPr>
          <p:nvPr>
            <p:ph type="pic" sz="quarter" idx="12"/>
          </p:nvPr>
        </p:nvSpPr>
        <p:spPr>
          <a:xfrm>
            <a:off x="1374775" y="5670550"/>
            <a:ext cx="2952750" cy="2390775"/>
          </a:xfrm>
          <a:prstGeom prst="rect">
            <a:avLst/>
          </a:prstGeom>
        </p:spPr>
        <p:txBody>
          <a:bodyPr/>
          <a:lstStyle/>
          <a:p>
            <a:endParaRPr lang="id-ID"/>
          </a:p>
        </p:txBody>
      </p:sp>
      <p:sp>
        <p:nvSpPr>
          <p:cNvPr id="23" name="Picture Placeholder 2"/>
          <p:cNvSpPr>
            <a:spLocks noGrp="1"/>
          </p:cNvSpPr>
          <p:nvPr>
            <p:ph type="pic" sz="quarter" idx="13"/>
          </p:nvPr>
        </p:nvSpPr>
        <p:spPr>
          <a:xfrm>
            <a:off x="4324351" y="3287600"/>
            <a:ext cx="2952750" cy="2390775"/>
          </a:xfrm>
          <a:prstGeom prst="rect">
            <a:avLst/>
          </a:prstGeom>
        </p:spPr>
        <p:txBody>
          <a:bodyPr/>
          <a:lstStyle/>
          <a:p>
            <a:endParaRPr lang="id-ID"/>
          </a:p>
        </p:txBody>
      </p:sp>
      <p:sp>
        <p:nvSpPr>
          <p:cNvPr id="24" name="Picture Placeholder 2"/>
          <p:cNvSpPr>
            <a:spLocks noGrp="1"/>
          </p:cNvSpPr>
          <p:nvPr>
            <p:ph type="pic" sz="quarter" idx="14"/>
          </p:nvPr>
        </p:nvSpPr>
        <p:spPr>
          <a:xfrm>
            <a:off x="10243237" y="3287600"/>
            <a:ext cx="2952750" cy="2390775"/>
          </a:xfrm>
          <a:prstGeom prst="rect">
            <a:avLst/>
          </a:prstGeom>
        </p:spPr>
        <p:txBody>
          <a:bodyPr/>
          <a:lstStyle/>
          <a:p>
            <a:endParaRPr lang="id-ID"/>
          </a:p>
        </p:txBody>
      </p:sp>
      <p:sp>
        <p:nvSpPr>
          <p:cNvPr id="25" name="Picture Placeholder 2"/>
          <p:cNvSpPr>
            <a:spLocks noGrp="1"/>
          </p:cNvSpPr>
          <p:nvPr>
            <p:ph type="pic" sz="quarter" idx="15"/>
          </p:nvPr>
        </p:nvSpPr>
        <p:spPr>
          <a:xfrm>
            <a:off x="7281304" y="5670550"/>
            <a:ext cx="2952750" cy="2390775"/>
          </a:xfrm>
          <a:prstGeom prst="rect">
            <a:avLst/>
          </a:prstGeom>
        </p:spPr>
        <p:txBody>
          <a:bodyPr/>
          <a:lstStyle/>
          <a:p>
            <a:endParaRPr lang="id-ID"/>
          </a:p>
        </p:txBody>
      </p:sp>
    </p:spTree>
    <p:extLst>
      <p:ext uri="{BB962C8B-B14F-4D97-AF65-F5344CB8AC3E}">
        <p14:creationId xmlns:p14="http://schemas.microsoft.com/office/powerpoint/2010/main" val="3499784585"/>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98_Title and Content">
    <p:spTree>
      <p:nvGrpSpPr>
        <p:cNvPr id="1" name=""/>
        <p:cNvGrpSpPr/>
        <p:nvPr/>
      </p:nvGrpSpPr>
      <p:grpSpPr>
        <a:xfrm>
          <a:off x="0" y="0"/>
          <a:ext cx="0" cy="0"/>
          <a:chOff x="0" y="0"/>
          <a:chExt cx="0" cy="0"/>
        </a:xfrm>
      </p:grpSpPr>
      <p:sp>
        <p:nvSpPr>
          <p:cNvPr id="24" name="Picture Placeholder 2"/>
          <p:cNvSpPr>
            <a:spLocks noGrp="1"/>
          </p:cNvSpPr>
          <p:nvPr>
            <p:ph type="pic" sz="quarter" idx="12"/>
          </p:nvPr>
        </p:nvSpPr>
        <p:spPr>
          <a:xfrm>
            <a:off x="1464896" y="2862263"/>
            <a:ext cx="2905155" cy="2926556"/>
          </a:xfrm>
          <a:prstGeom prst="rect">
            <a:avLst/>
          </a:prstGeom>
        </p:spPr>
        <p:txBody>
          <a:bodyPr/>
          <a:lstStyle/>
          <a:p>
            <a:endParaRPr lang="id-ID"/>
          </a:p>
        </p:txBody>
      </p:sp>
      <p:sp>
        <p:nvSpPr>
          <p:cNvPr id="25" name="Picture Placeholder 2"/>
          <p:cNvSpPr>
            <a:spLocks noGrp="1"/>
          </p:cNvSpPr>
          <p:nvPr>
            <p:ph type="pic" sz="quarter" idx="13"/>
          </p:nvPr>
        </p:nvSpPr>
        <p:spPr>
          <a:xfrm>
            <a:off x="4366783" y="2862263"/>
            <a:ext cx="2905155" cy="2926556"/>
          </a:xfrm>
          <a:prstGeom prst="rect">
            <a:avLst/>
          </a:prstGeom>
        </p:spPr>
        <p:txBody>
          <a:bodyPr/>
          <a:lstStyle/>
          <a:p>
            <a:endParaRPr lang="id-ID"/>
          </a:p>
        </p:txBody>
      </p:sp>
      <p:sp>
        <p:nvSpPr>
          <p:cNvPr id="26" name="Picture Placeholder 2"/>
          <p:cNvSpPr>
            <a:spLocks noGrp="1"/>
          </p:cNvSpPr>
          <p:nvPr>
            <p:ph type="pic" sz="quarter" idx="14"/>
          </p:nvPr>
        </p:nvSpPr>
        <p:spPr>
          <a:xfrm>
            <a:off x="7267904" y="2862262"/>
            <a:ext cx="2905155" cy="2926556"/>
          </a:xfrm>
          <a:prstGeom prst="rect">
            <a:avLst/>
          </a:prstGeom>
        </p:spPr>
        <p:txBody>
          <a:bodyPr/>
          <a:lstStyle/>
          <a:p>
            <a:endParaRPr lang="id-ID"/>
          </a:p>
        </p:txBody>
      </p:sp>
      <p:sp>
        <p:nvSpPr>
          <p:cNvPr id="27" name="Picture Placeholder 2"/>
          <p:cNvSpPr>
            <a:spLocks noGrp="1"/>
          </p:cNvSpPr>
          <p:nvPr>
            <p:ph type="pic" sz="quarter" idx="15"/>
          </p:nvPr>
        </p:nvSpPr>
        <p:spPr>
          <a:xfrm>
            <a:off x="10192399" y="2862262"/>
            <a:ext cx="2905155" cy="2926556"/>
          </a:xfrm>
          <a:prstGeom prst="rect">
            <a:avLst/>
          </a:prstGeom>
        </p:spPr>
        <p:txBody>
          <a:bodyPr/>
          <a:lstStyle/>
          <a:p>
            <a:endParaRPr lang="id-ID"/>
          </a:p>
        </p:txBody>
      </p:sp>
      <p:sp>
        <p:nvSpPr>
          <p:cNvPr id="28" name="Picture Placeholder 2"/>
          <p:cNvSpPr>
            <a:spLocks noGrp="1"/>
          </p:cNvSpPr>
          <p:nvPr>
            <p:ph type="pic" sz="quarter" idx="16"/>
          </p:nvPr>
        </p:nvSpPr>
        <p:spPr>
          <a:xfrm>
            <a:off x="1462151" y="5799634"/>
            <a:ext cx="2905155" cy="2926556"/>
          </a:xfrm>
          <a:prstGeom prst="rect">
            <a:avLst/>
          </a:prstGeom>
        </p:spPr>
        <p:txBody>
          <a:bodyPr/>
          <a:lstStyle/>
          <a:p>
            <a:endParaRPr lang="id-ID"/>
          </a:p>
        </p:txBody>
      </p:sp>
      <p:sp>
        <p:nvSpPr>
          <p:cNvPr id="29" name="Picture Placeholder 2"/>
          <p:cNvSpPr>
            <a:spLocks noGrp="1"/>
          </p:cNvSpPr>
          <p:nvPr>
            <p:ph type="pic" sz="quarter" idx="17"/>
          </p:nvPr>
        </p:nvSpPr>
        <p:spPr>
          <a:xfrm>
            <a:off x="4359907" y="5799634"/>
            <a:ext cx="2905155" cy="2926556"/>
          </a:xfrm>
          <a:prstGeom prst="rect">
            <a:avLst/>
          </a:prstGeom>
        </p:spPr>
        <p:txBody>
          <a:bodyPr/>
          <a:lstStyle/>
          <a:p>
            <a:endParaRPr lang="id-ID"/>
          </a:p>
        </p:txBody>
      </p:sp>
      <p:sp>
        <p:nvSpPr>
          <p:cNvPr id="30" name="Picture Placeholder 2"/>
          <p:cNvSpPr>
            <a:spLocks noGrp="1"/>
          </p:cNvSpPr>
          <p:nvPr>
            <p:ph type="pic" sz="quarter" idx="18"/>
          </p:nvPr>
        </p:nvSpPr>
        <p:spPr>
          <a:xfrm>
            <a:off x="7285208" y="5799634"/>
            <a:ext cx="2905155" cy="2926556"/>
          </a:xfrm>
          <a:prstGeom prst="rect">
            <a:avLst/>
          </a:prstGeom>
        </p:spPr>
        <p:txBody>
          <a:bodyPr/>
          <a:lstStyle/>
          <a:p>
            <a:endParaRPr lang="id-ID"/>
          </a:p>
        </p:txBody>
      </p:sp>
      <p:sp>
        <p:nvSpPr>
          <p:cNvPr id="31" name="Picture Placeholder 2"/>
          <p:cNvSpPr>
            <a:spLocks noGrp="1"/>
          </p:cNvSpPr>
          <p:nvPr>
            <p:ph type="pic" sz="quarter" idx="19"/>
          </p:nvPr>
        </p:nvSpPr>
        <p:spPr>
          <a:xfrm>
            <a:off x="10181307" y="5799634"/>
            <a:ext cx="2905155" cy="2926556"/>
          </a:xfrm>
          <a:prstGeom prst="rect">
            <a:avLst/>
          </a:prstGeom>
        </p:spPr>
        <p:txBody>
          <a:bodyPr/>
          <a:lstStyle/>
          <a:p>
            <a:endParaRPr lang="id-ID"/>
          </a:p>
        </p:txBody>
      </p:sp>
      <p:sp>
        <p:nvSpPr>
          <p:cNvPr id="14"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6"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7"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24590298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18" Type="http://schemas.openxmlformats.org/officeDocument/2006/relationships/slideLayout" Target="../slideLayouts/slideLayout42.xml"/><Relationship Id="rId26" Type="http://schemas.openxmlformats.org/officeDocument/2006/relationships/slideLayout" Target="../slideLayouts/slideLayout50.xml"/><Relationship Id="rId3" Type="http://schemas.openxmlformats.org/officeDocument/2006/relationships/slideLayout" Target="../slideLayouts/slideLayout27.xml"/><Relationship Id="rId21" Type="http://schemas.openxmlformats.org/officeDocument/2006/relationships/slideLayout" Target="../slideLayouts/slideLayout45.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17" Type="http://schemas.openxmlformats.org/officeDocument/2006/relationships/slideLayout" Target="../slideLayouts/slideLayout41.xml"/><Relationship Id="rId25" Type="http://schemas.openxmlformats.org/officeDocument/2006/relationships/slideLayout" Target="../slideLayouts/slideLayout49.xml"/><Relationship Id="rId2" Type="http://schemas.openxmlformats.org/officeDocument/2006/relationships/slideLayout" Target="../slideLayouts/slideLayout26.xml"/><Relationship Id="rId16" Type="http://schemas.openxmlformats.org/officeDocument/2006/relationships/slideLayout" Target="../slideLayouts/slideLayout40.xml"/><Relationship Id="rId20" Type="http://schemas.openxmlformats.org/officeDocument/2006/relationships/slideLayout" Target="../slideLayouts/slideLayout44.xml"/><Relationship Id="rId29" Type="http://schemas.openxmlformats.org/officeDocument/2006/relationships/slideLayout" Target="../slideLayouts/slideLayout53.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24" Type="http://schemas.openxmlformats.org/officeDocument/2006/relationships/slideLayout" Target="../slideLayouts/slideLayout48.xml"/><Relationship Id="rId5" Type="http://schemas.openxmlformats.org/officeDocument/2006/relationships/slideLayout" Target="../slideLayouts/slideLayout29.xml"/><Relationship Id="rId15" Type="http://schemas.openxmlformats.org/officeDocument/2006/relationships/slideLayout" Target="../slideLayouts/slideLayout39.xml"/><Relationship Id="rId23" Type="http://schemas.openxmlformats.org/officeDocument/2006/relationships/slideLayout" Target="../slideLayouts/slideLayout47.xml"/><Relationship Id="rId28" Type="http://schemas.openxmlformats.org/officeDocument/2006/relationships/slideLayout" Target="../slideLayouts/slideLayout52.xml"/><Relationship Id="rId10" Type="http://schemas.openxmlformats.org/officeDocument/2006/relationships/slideLayout" Target="../slideLayouts/slideLayout34.xml"/><Relationship Id="rId19" Type="http://schemas.openxmlformats.org/officeDocument/2006/relationships/slideLayout" Target="../slideLayouts/slideLayout43.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slideLayout" Target="../slideLayouts/slideLayout38.xml"/><Relationship Id="rId22" Type="http://schemas.openxmlformats.org/officeDocument/2006/relationships/slideLayout" Target="../slideLayouts/slideLayout46.xml"/><Relationship Id="rId27" Type="http://schemas.openxmlformats.org/officeDocument/2006/relationships/slideLayout" Target="../slideLayouts/slideLayout51.xml"/><Relationship Id="rId30"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Line 2"/>
          <p:cNvSpPr>
            <a:spLocks noChangeShapeType="1"/>
          </p:cNvSpPr>
          <p:nvPr userDrawn="1"/>
        </p:nvSpPr>
        <p:spPr bwMode="auto">
          <a:xfrm>
            <a:off x="858787" y="1759124"/>
            <a:ext cx="13030576" cy="0"/>
          </a:xfrm>
          <a:prstGeom prst="line">
            <a:avLst/>
          </a:prstGeom>
          <a:noFill/>
          <a:ln w="12700" cap="flat" cmpd="sng">
            <a:solidFill>
              <a:srgbClr val="53585F"/>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0" name="AutoShape 1"/>
          <p:cNvSpPr>
            <a:spLocks/>
          </p:cNvSpPr>
          <p:nvPr userDrawn="1"/>
        </p:nvSpPr>
        <p:spPr bwMode="auto">
          <a:xfrm>
            <a:off x="12943551" y="569227"/>
            <a:ext cx="666594" cy="62820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1"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Tree>
    <p:extLst>
      <p:ext uri="{BB962C8B-B14F-4D97-AF65-F5344CB8AC3E}">
        <p14:creationId xmlns:p14="http://schemas.microsoft.com/office/powerpoint/2010/main" val="2042607169"/>
      </p:ext>
    </p:extLst>
  </p:cSld>
  <p:clrMap bg1="lt1" tx1="dk1" bg2="lt2" tx2="dk2" accent1="accent1" accent2="accent2" accent3="accent3" accent4="accent4" accent5="accent5" accent6="accent6" hlink="hlink" folHlink="folHlink"/>
  <p:sldLayoutIdLst>
    <p:sldLayoutId id="2147484103" r:id="rId1"/>
    <p:sldLayoutId id="2147484110" r:id="rId2"/>
    <p:sldLayoutId id="2147484114" r:id="rId3"/>
    <p:sldLayoutId id="2147484115" r:id="rId4"/>
    <p:sldLayoutId id="2147484116" r:id="rId5"/>
    <p:sldLayoutId id="2147484117" r:id="rId6"/>
    <p:sldLayoutId id="2147484139" r:id="rId7"/>
    <p:sldLayoutId id="2147484164" r:id="rId8"/>
    <p:sldLayoutId id="2147484165" r:id="rId9"/>
    <p:sldLayoutId id="2147484166" r:id="rId10"/>
    <p:sldLayoutId id="2147484167" r:id="rId11"/>
    <p:sldLayoutId id="2147484168" r:id="rId12"/>
    <p:sldLayoutId id="2147484169" r:id="rId13"/>
    <p:sldLayoutId id="2147484170" r:id="rId14"/>
    <p:sldLayoutId id="2147484171" r:id="rId15"/>
    <p:sldLayoutId id="2147484172" r:id="rId16"/>
    <p:sldLayoutId id="2147484173" r:id="rId17"/>
    <p:sldLayoutId id="2147484174" r:id="rId18"/>
    <p:sldLayoutId id="2147484175" r:id="rId19"/>
    <p:sldLayoutId id="2147484176" r:id="rId20"/>
    <p:sldLayoutId id="2147484177" r:id="rId21"/>
    <p:sldLayoutId id="2147484178" r:id="rId22"/>
    <p:sldLayoutId id="2147484179" r:id="rId23"/>
    <p:sldLayoutId id="2147484185" r:id="rId24"/>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4289255"/>
      </p:ext>
    </p:extLst>
  </p:cSld>
  <p:clrMap bg1="lt1" tx1="dk1" bg2="lt2" tx2="dk2" accent1="accent1" accent2="accent2" accent3="accent3" accent4="accent4" accent5="accent5" accent6="accent6" hlink="hlink" folHlink="folHlink"/>
  <p:sldLayoutIdLst>
    <p:sldLayoutId id="2147484059" r:id="rId1"/>
    <p:sldLayoutId id="2147484064" r:id="rId2"/>
    <p:sldLayoutId id="2147484065" r:id="rId3"/>
    <p:sldLayoutId id="2147484066" r:id="rId4"/>
    <p:sldLayoutId id="2147484067" r:id="rId5"/>
    <p:sldLayoutId id="2147484068" r:id="rId6"/>
    <p:sldLayoutId id="2147484186" r:id="rId7"/>
    <p:sldLayoutId id="2147484069" r:id="rId8"/>
    <p:sldLayoutId id="2147484070" r:id="rId9"/>
    <p:sldLayoutId id="2147484071" r:id="rId10"/>
    <p:sldLayoutId id="2147484072" r:id="rId11"/>
    <p:sldLayoutId id="2147484073" r:id="rId12"/>
    <p:sldLayoutId id="2147484074" r:id="rId13"/>
    <p:sldLayoutId id="2147484075" r:id="rId14"/>
    <p:sldLayoutId id="2147484076" r:id="rId15"/>
    <p:sldLayoutId id="2147484077" r:id="rId16"/>
    <p:sldLayoutId id="2147484078" r:id="rId17"/>
    <p:sldLayoutId id="2147484079" r:id="rId18"/>
    <p:sldLayoutId id="2147484080" r:id="rId19"/>
    <p:sldLayoutId id="2147484081" r:id="rId20"/>
    <p:sldLayoutId id="2147484082" r:id="rId21"/>
    <p:sldLayoutId id="2147484083" r:id="rId22"/>
    <p:sldLayoutId id="2147484084" r:id="rId23"/>
    <p:sldLayoutId id="2147484085" r:id="rId24"/>
    <p:sldLayoutId id="2147484086" r:id="rId25"/>
    <p:sldLayoutId id="2147484087" r:id="rId26"/>
    <p:sldLayoutId id="2147484088" r:id="rId27"/>
    <p:sldLayoutId id="2147484089" r:id="rId28"/>
    <p:sldLayoutId id="2147484090" r:id="rId2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chart" Target="../charts/chart9.xml"/><Relationship Id="rId1" Type="http://schemas.openxmlformats.org/officeDocument/2006/relationships/slideLayout" Target="../slideLayouts/slideLayout1.xml"/><Relationship Id="rId4" Type="http://schemas.openxmlformats.org/officeDocument/2006/relationships/chart" Target="../charts/chart11.xml"/></Relationships>
</file>

<file path=ppt/slides/_rels/slide108.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3.xml.rels><?xml version="1.0" encoding="UTF-8" standalone="yes"?>
<Relationships xmlns="http://schemas.openxmlformats.org/package/2006/relationships"><Relationship Id="rId2" Type="http://schemas.openxmlformats.org/officeDocument/2006/relationships/hyperlink" Target="http://yourcompany.com" TargetMode="External"/><Relationship Id="rId1" Type="http://schemas.openxmlformats.org/officeDocument/2006/relationships/slideLayout" Target="../slideLayouts/slideLayout17.xml"/></Relationships>
</file>

<file path=ppt/slides/_rels/slide1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8.xml"/><Relationship Id="rId4" Type="http://schemas.openxmlformats.org/officeDocument/2006/relationships/image" Target="../media/image4.png"/></Relationships>
</file>

<file path=ppt/slides/_rels/slide1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9.xml"/></Relationships>
</file>

<file path=ppt/slides/_rels/slide1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0.xml"/></Relationships>
</file>

<file path=ppt/slides/_rels/slide1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1.xml"/></Relationships>
</file>

<file path=ppt/slides/_rels/slide13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Layout" Target="../slideLayouts/slideLayout49.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14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4.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4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AutoShape 1"/>
          <p:cNvSpPr>
            <a:spLocks/>
          </p:cNvSpPr>
          <p:nvPr/>
        </p:nvSpPr>
        <p:spPr bwMode="auto">
          <a:xfrm>
            <a:off x="4710709" y="4332685"/>
            <a:ext cx="1620739" cy="162073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5122" name="AutoShape 2"/>
          <p:cNvSpPr>
            <a:spLocks/>
          </p:cNvSpPr>
          <p:nvPr/>
        </p:nvSpPr>
        <p:spPr bwMode="auto">
          <a:xfrm>
            <a:off x="5049143" y="4848821"/>
            <a:ext cx="943868" cy="588467"/>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123" name="AutoShape 3"/>
          <p:cNvSpPr>
            <a:spLocks/>
          </p:cNvSpPr>
          <p:nvPr/>
        </p:nvSpPr>
        <p:spPr bwMode="auto">
          <a:xfrm>
            <a:off x="6671668" y="4603254"/>
            <a:ext cx="36861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smtClean="0">
                <a:solidFill>
                  <a:srgbClr val="53585F"/>
                </a:solidFill>
              </a:rPr>
              <a:t>Norecon</a:t>
            </a:r>
            <a:endParaRPr lang="id-ID" sz="4275" dirty="0"/>
          </a:p>
        </p:txBody>
      </p:sp>
      <p:sp>
        <p:nvSpPr>
          <p:cNvPr id="5124" name="AutoShape 4"/>
          <p:cNvSpPr>
            <a:spLocks/>
          </p:cNvSpPr>
          <p:nvPr/>
        </p:nvSpPr>
        <p:spPr bwMode="auto">
          <a:xfrm>
            <a:off x="6671667" y="5329237"/>
            <a:ext cx="2568178"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t>Extra-Corporate Presentation</a:t>
            </a:r>
            <a:endParaRPr lang="id-ID" sz="4275"/>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32" fill="hold" grpId="0" nodeType="afterEffect">
                                  <p:stCondLst>
                                    <p:cond delay="0"/>
                                  </p:stCondLst>
                                  <p:childTnLst>
                                    <p:set>
                                      <p:cBhvr>
                                        <p:cTn id="6" dur="1" fill="hold">
                                          <p:stCondLst>
                                            <p:cond delay="0"/>
                                          </p:stCondLst>
                                        </p:cTn>
                                        <p:tgtEl>
                                          <p:spTgt spid="5121"/>
                                        </p:tgtEl>
                                        <p:attrNameLst>
                                          <p:attrName>style.visibility</p:attrName>
                                        </p:attrNameLst>
                                      </p:cBhvr>
                                      <p:to>
                                        <p:strVal val="visible"/>
                                      </p:to>
                                    </p:set>
                                    <p:anim calcmode="lin" valueType="num">
                                      <p:cBhvr>
                                        <p:cTn id="7" dur="500" fill="hold"/>
                                        <p:tgtEl>
                                          <p:spTgt spid="5121"/>
                                        </p:tgtEl>
                                        <p:attrNameLst>
                                          <p:attrName>ppt_w</p:attrName>
                                        </p:attrNameLst>
                                      </p:cBhvr>
                                      <p:tavLst>
                                        <p:tav tm="0">
                                          <p:val>
                                            <p:strVal val="4*#ppt_w"/>
                                          </p:val>
                                        </p:tav>
                                        <p:tav tm="100000">
                                          <p:val>
                                            <p:strVal val="#ppt_w"/>
                                          </p:val>
                                        </p:tav>
                                      </p:tavLst>
                                    </p:anim>
                                    <p:anim calcmode="lin" valueType="num">
                                      <p:cBhvr>
                                        <p:cTn id="8" dur="500" fill="hold"/>
                                        <p:tgtEl>
                                          <p:spTgt spid="5121"/>
                                        </p:tgtEl>
                                        <p:attrNameLst>
                                          <p:attrName>ppt_h</p:attrName>
                                        </p:attrNameLst>
                                      </p:cBhvr>
                                      <p:tavLst>
                                        <p:tav tm="0">
                                          <p:val>
                                            <p:strVal val="4*#ppt_h"/>
                                          </p:val>
                                        </p:tav>
                                        <p:tav tm="100000">
                                          <p:val>
                                            <p:strVal val="#ppt_h"/>
                                          </p:val>
                                        </p:tav>
                                      </p:tavLst>
                                    </p:anim>
                                  </p:childTnLst>
                                </p:cTn>
                              </p:par>
                            </p:childTnLst>
                          </p:cTn>
                        </p:par>
                        <p:par>
                          <p:cTn id="9" fill="hold" nodeType="afterGroup">
                            <p:stCondLst>
                              <p:cond delay="500"/>
                            </p:stCondLst>
                            <p:childTnLst>
                              <p:par>
                                <p:cTn id="10" presetID="23" presetClass="entr" presetSubtype="32" fill="hold" grpId="0" nodeType="afterEffect">
                                  <p:stCondLst>
                                    <p:cond delay="0"/>
                                  </p:stCondLst>
                                  <p:childTnLst>
                                    <p:set>
                                      <p:cBhvr>
                                        <p:cTn id="11" dur="1" fill="hold">
                                          <p:stCondLst>
                                            <p:cond delay="0"/>
                                          </p:stCondLst>
                                        </p:cTn>
                                        <p:tgtEl>
                                          <p:spTgt spid="5122"/>
                                        </p:tgtEl>
                                        <p:attrNameLst>
                                          <p:attrName>style.visibility</p:attrName>
                                        </p:attrNameLst>
                                      </p:cBhvr>
                                      <p:to>
                                        <p:strVal val="visible"/>
                                      </p:to>
                                    </p:set>
                                    <p:anim calcmode="lin" valueType="num">
                                      <p:cBhvr>
                                        <p:cTn id="12" dur="500" fill="hold"/>
                                        <p:tgtEl>
                                          <p:spTgt spid="5122"/>
                                        </p:tgtEl>
                                        <p:attrNameLst>
                                          <p:attrName>ppt_w</p:attrName>
                                        </p:attrNameLst>
                                      </p:cBhvr>
                                      <p:tavLst>
                                        <p:tav tm="0">
                                          <p:val>
                                            <p:strVal val="4*#ppt_w"/>
                                          </p:val>
                                        </p:tav>
                                        <p:tav tm="100000">
                                          <p:val>
                                            <p:strVal val="#ppt_w"/>
                                          </p:val>
                                        </p:tav>
                                      </p:tavLst>
                                    </p:anim>
                                    <p:anim calcmode="lin" valueType="num">
                                      <p:cBhvr>
                                        <p:cTn id="13" dur="500" fill="hold"/>
                                        <p:tgtEl>
                                          <p:spTgt spid="5122"/>
                                        </p:tgtEl>
                                        <p:attrNameLst>
                                          <p:attrName>ppt_h</p:attrName>
                                        </p:attrNameLst>
                                      </p:cBhvr>
                                      <p:tavLst>
                                        <p:tav tm="0">
                                          <p:val>
                                            <p:strVal val="4*#ppt_h"/>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5123"/>
                                        </p:tgtEl>
                                        <p:attrNameLst>
                                          <p:attrName>style.visibility</p:attrName>
                                        </p:attrNameLst>
                                      </p:cBhvr>
                                      <p:to>
                                        <p:strVal val="visible"/>
                                      </p:to>
                                    </p:set>
                                    <p:anim calcmode="lin" valueType="num">
                                      <p:cBhvr>
                                        <p:cTn id="17" dur="500" fill="hold"/>
                                        <p:tgtEl>
                                          <p:spTgt spid="5123"/>
                                        </p:tgtEl>
                                        <p:attrNameLst>
                                          <p:attrName>ppt_w</p:attrName>
                                        </p:attrNameLst>
                                      </p:cBhvr>
                                      <p:tavLst>
                                        <p:tav tm="0">
                                          <p:val>
                                            <p:fltVal val="0"/>
                                          </p:val>
                                        </p:tav>
                                        <p:tav tm="100000">
                                          <p:val>
                                            <p:strVal val="#ppt_w"/>
                                          </p:val>
                                        </p:tav>
                                      </p:tavLst>
                                    </p:anim>
                                    <p:anim calcmode="lin" valueType="num">
                                      <p:cBhvr>
                                        <p:cTn id="18" dur="500" fill="hold"/>
                                        <p:tgtEl>
                                          <p:spTgt spid="5123"/>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124"/>
                                        </p:tgtEl>
                                        <p:attrNameLst>
                                          <p:attrName>style.visibility</p:attrName>
                                        </p:attrNameLst>
                                      </p:cBhvr>
                                      <p:to>
                                        <p:strVal val="visible"/>
                                      </p:to>
                                    </p:set>
                                    <p:anim calcmode="lin" valueType="num">
                                      <p:cBhvr>
                                        <p:cTn id="22" dur="500" fill="hold"/>
                                        <p:tgtEl>
                                          <p:spTgt spid="5124"/>
                                        </p:tgtEl>
                                        <p:attrNameLst>
                                          <p:attrName>ppt_w</p:attrName>
                                        </p:attrNameLst>
                                      </p:cBhvr>
                                      <p:tavLst>
                                        <p:tav tm="0">
                                          <p:val>
                                            <p:fltVal val="0"/>
                                          </p:val>
                                        </p:tav>
                                        <p:tav tm="100000">
                                          <p:val>
                                            <p:strVal val="#ppt_w"/>
                                          </p:val>
                                        </p:tav>
                                      </p:tavLst>
                                    </p:anim>
                                    <p:anim calcmode="lin" valueType="num">
                                      <p:cBhvr>
                                        <p:cTn id="23" dur="500" fill="hold"/>
                                        <p:tgtEl>
                                          <p:spTgt spid="512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1" grpId="0" animBg="1" autoUpdateAnimBg="0"/>
      <p:bldP spid="5122" grpId="0" animBg="1" autoUpdateAnimBg="0"/>
      <p:bldP spid="5123" grpId="0" autoUpdateAnimBg="0"/>
      <p:bldP spid="5124" grpId="0" autoUpdateAnimBg="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AutoShape 2"/>
          <p:cNvSpPr>
            <a:spLocks/>
          </p:cNvSpPr>
          <p:nvPr/>
        </p:nvSpPr>
        <p:spPr bwMode="auto">
          <a:xfrm>
            <a:off x="2563119" y="3862984"/>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suame siamet doloro ziane tachos Ipsum dolor siamet suame added our della</a:t>
            </a:r>
            <a:endParaRPr lang="id-ID" sz="4275"/>
          </a:p>
        </p:txBody>
      </p:sp>
      <p:sp>
        <p:nvSpPr>
          <p:cNvPr id="14339" name="AutoShape 3"/>
          <p:cNvSpPr>
            <a:spLocks/>
          </p:cNvSpPr>
          <p:nvPr/>
        </p:nvSpPr>
        <p:spPr bwMode="auto">
          <a:xfrm>
            <a:off x="2567583" y="3550445"/>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4340" name="AutoShape 4"/>
          <p:cNvSpPr>
            <a:spLocks/>
          </p:cNvSpPr>
          <p:nvPr/>
        </p:nvSpPr>
        <p:spPr bwMode="auto">
          <a:xfrm>
            <a:off x="1713906" y="3350419"/>
            <a:ext cx="659011" cy="7134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1"/>
                </a:solidFill>
              </a:rPr>
              <a:t>A.</a:t>
            </a:r>
            <a:endParaRPr lang="id-ID" sz="4275" dirty="0">
              <a:solidFill>
                <a:schemeClr val="accent1"/>
              </a:solidFill>
            </a:endParaRPr>
          </a:p>
        </p:txBody>
      </p:sp>
      <p:sp>
        <p:nvSpPr>
          <p:cNvPr id="14341" name="AutoShape 5"/>
          <p:cNvSpPr>
            <a:spLocks/>
          </p:cNvSpPr>
          <p:nvPr/>
        </p:nvSpPr>
        <p:spPr bwMode="auto">
          <a:xfrm>
            <a:off x="2563119" y="5548016"/>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suame siamet doloro ziane tachos Ipsum dolor siamet suame added our della</a:t>
            </a:r>
            <a:endParaRPr lang="id-ID" sz="4275"/>
          </a:p>
        </p:txBody>
      </p:sp>
      <p:sp>
        <p:nvSpPr>
          <p:cNvPr id="14342" name="AutoShape 6"/>
          <p:cNvSpPr>
            <a:spLocks/>
          </p:cNvSpPr>
          <p:nvPr/>
        </p:nvSpPr>
        <p:spPr bwMode="auto">
          <a:xfrm>
            <a:off x="2567583" y="5235477"/>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4343" name="AutoShape 7"/>
          <p:cNvSpPr>
            <a:spLocks/>
          </p:cNvSpPr>
          <p:nvPr/>
        </p:nvSpPr>
        <p:spPr bwMode="auto">
          <a:xfrm>
            <a:off x="1713906" y="5034559"/>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4"/>
                </a:solidFill>
              </a:rPr>
              <a:t>D.</a:t>
            </a:r>
            <a:endParaRPr lang="id-ID" sz="4275" dirty="0">
              <a:solidFill>
                <a:schemeClr val="accent4"/>
              </a:solidFill>
            </a:endParaRPr>
          </a:p>
        </p:txBody>
      </p:sp>
      <p:sp>
        <p:nvSpPr>
          <p:cNvPr id="14344" name="AutoShape 8"/>
          <p:cNvSpPr>
            <a:spLocks/>
          </p:cNvSpPr>
          <p:nvPr/>
        </p:nvSpPr>
        <p:spPr bwMode="auto">
          <a:xfrm>
            <a:off x="6512720" y="3862984"/>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suame siamet doloro ziane tachos Ipsum dolor siamet suame added our della</a:t>
            </a:r>
            <a:endParaRPr lang="id-ID" sz="4275"/>
          </a:p>
        </p:txBody>
      </p:sp>
      <p:sp>
        <p:nvSpPr>
          <p:cNvPr id="14345" name="AutoShape 9"/>
          <p:cNvSpPr>
            <a:spLocks/>
          </p:cNvSpPr>
          <p:nvPr/>
        </p:nvSpPr>
        <p:spPr bwMode="auto">
          <a:xfrm>
            <a:off x="6517184" y="3550445"/>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4346" name="AutoShape 10"/>
          <p:cNvSpPr>
            <a:spLocks/>
          </p:cNvSpPr>
          <p:nvPr/>
        </p:nvSpPr>
        <p:spPr bwMode="auto">
          <a:xfrm>
            <a:off x="5663507" y="3350419"/>
            <a:ext cx="659011" cy="7134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2"/>
                </a:solidFill>
              </a:rPr>
              <a:t>B.</a:t>
            </a:r>
            <a:endParaRPr lang="id-ID" sz="4275" dirty="0">
              <a:solidFill>
                <a:schemeClr val="accent2"/>
              </a:solidFill>
            </a:endParaRPr>
          </a:p>
        </p:txBody>
      </p:sp>
      <p:sp>
        <p:nvSpPr>
          <p:cNvPr id="14347" name="AutoShape 11"/>
          <p:cNvSpPr>
            <a:spLocks/>
          </p:cNvSpPr>
          <p:nvPr/>
        </p:nvSpPr>
        <p:spPr bwMode="auto">
          <a:xfrm>
            <a:off x="6512720" y="5548016"/>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suame siamet doloro ziane tachos Ipsum dolor siamet suame added our della</a:t>
            </a:r>
            <a:endParaRPr lang="id-ID" sz="4275"/>
          </a:p>
        </p:txBody>
      </p:sp>
      <p:sp>
        <p:nvSpPr>
          <p:cNvPr id="14348" name="AutoShape 12"/>
          <p:cNvSpPr>
            <a:spLocks/>
          </p:cNvSpPr>
          <p:nvPr/>
        </p:nvSpPr>
        <p:spPr bwMode="auto">
          <a:xfrm>
            <a:off x="6517184" y="5235477"/>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4349" name="AutoShape 13"/>
          <p:cNvSpPr>
            <a:spLocks/>
          </p:cNvSpPr>
          <p:nvPr/>
        </p:nvSpPr>
        <p:spPr bwMode="auto">
          <a:xfrm>
            <a:off x="5663507" y="5034559"/>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5"/>
                </a:solidFill>
              </a:rPr>
              <a:t>E.</a:t>
            </a:r>
            <a:endParaRPr lang="id-ID" sz="4275" dirty="0">
              <a:solidFill>
                <a:schemeClr val="accent5"/>
              </a:solidFill>
            </a:endParaRPr>
          </a:p>
        </p:txBody>
      </p:sp>
      <p:sp>
        <p:nvSpPr>
          <p:cNvPr id="14350" name="AutoShape 14"/>
          <p:cNvSpPr>
            <a:spLocks/>
          </p:cNvSpPr>
          <p:nvPr/>
        </p:nvSpPr>
        <p:spPr bwMode="auto">
          <a:xfrm>
            <a:off x="10462321" y="3862984"/>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suame siamet doloro ziane tachos Ipsum dolor siamet suame added our della</a:t>
            </a:r>
            <a:endParaRPr lang="id-ID" sz="4275"/>
          </a:p>
        </p:txBody>
      </p:sp>
      <p:sp>
        <p:nvSpPr>
          <p:cNvPr id="14351" name="AutoShape 15"/>
          <p:cNvSpPr>
            <a:spLocks/>
          </p:cNvSpPr>
          <p:nvPr/>
        </p:nvSpPr>
        <p:spPr bwMode="auto">
          <a:xfrm>
            <a:off x="10466785" y="3550445"/>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4352" name="AutoShape 16"/>
          <p:cNvSpPr>
            <a:spLocks/>
          </p:cNvSpPr>
          <p:nvPr/>
        </p:nvSpPr>
        <p:spPr bwMode="auto">
          <a:xfrm>
            <a:off x="9613108" y="3350419"/>
            <a:ext cx="659011" cy="7134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3"/>
                </a:solidFill>
              </a:rPr>
              <a:t>C.</a:t>
            </a:r>
            <a:endParaRPr lang="id-ID" sz="4275" dirty="0">
              <a:solidFill>
                <a:schemeClr val="accent3"/>
              </a:solidFill>
            </a:endParaRPr>
          </a:p>
        </p:txBody>
      </p:sp>
      <p:sp>
        <p:nvSpPr>
          <p:cNvPr id="14353" name="AutoShape 17"/>
          <p:cNvSpPr>
            <a:spLocks/>
          </p:cNvSpPr>
          <p:nvPr/>
        </p:nvSpPr>
        <p:spPr bwMode="auto">
          <a:xfrm>
            <a:off x="10462321" y="5548016"/>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suame siamet doloro ziane tachos Ipsum dolor siamet suame added our della</a:t>
            </a:r>
            <a:endParaRPr lang="id-ID" sz="4275"/>
          </a:p>
        </p:txBody>
      </p:sp>
      <p:sp>
        <p:nvSpPr>
          <p:cNvPr id="14354" name="AutoShape 18"/>
          <p:cNvSpPr>
            <a:spLocks/>
          </p:cNvSpPr>
          <p:nvPr/>
        </p:nvSpPr>
        <p:spPr bwMode="auto">
          <a:xfrm>
            <a:off x="10466785" y="5235477"/>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4355" name="AutoShape 19"/>
          <p:cNvSpPr>
            <a:spLocks/>
          </p:cNvSpPr>
          <p:nvPr/>
        </p:nvSpPr>
        <p:spPr bwMode="auto">
          <a:xfrm>
            <a:off x="9613108" y="5034559"/>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6"/>
                </a:solidFill>
              </a:rPr>
              <a:t>F.</a:t>
            </a:r>
            <a:endParaRPr lang="id-ID" sz="4275" dirty="0">
              <a:solidFill>
                <a:schemeClr val="accent6"/>
              </a:solidFill>
            </a:endParaRPr>
          </a:p>
        </p:txBody>
      </p:sp>
      <p:sp>
        <p:nvSpPr>
          <p:cNvPr id="14356" name="AutoShape 20"/>
          <p:cNvSpPr>
            <a:spLocks/>
          </p:cNvSpPr>
          <p:nvPr/>
        </p:nvSpPr>
        <p:spPr bwMode="auto">
          <a:xfrm>
            <a:off x="2563119" y="7233048"/>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suame siamet doloro ziane tachos Ipsum dolor siamet suame added our della</a:t>
            </a:r>
            <a:endParaRPr lang="id-ID" sz="4275"/>
          </a:p>
        </p:txBody>
      </p:sp>
      <p:sp>
        <p:nvSpPr>
          <p:cNvPr id="14357" name="AutoShape 21"/>
          <p:cNvSpPr>
            <a:spLocks/>
          </p:cNvSpPr>
          <p:nvPr/>
        </p:nvSpPr>
        <p:spPr bwMode="auto">
          <a:xfrm>
            <a:off x="2567583" y="6920509"/>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4358" name="AutoShape 22"/>
          <p:cNvSpPr>
            <a:spLocks/>
          </p:cNvSpPr>
          <p:nvPr/>
        </p:nvSpPr>
        <p:spPr bwMode="auto">
          <a:xfrm>
            <a:off x="1713906" y="6719591"/>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1"/>
                </a:solidFill>
              </a:rPr>
              <a:t>G.</a:t>
            </a:r>
            <a:endParaRPr lang="id-ID" sz="4275" b="1" dirty="0">
              <a:solidFill>
                <a:schemeClr val="accent1"/>
              </a:solidFill>
            </a:endParaRPr>
          </a:p>
        </p:txBody>
      </p:sp>
      <p:sp>
        <p:nvSpPr>
          <p:cNvPr id="14359" name="AutoShape 23"/>
          <p:cNvSpPr>
            <a:spLocks/>
          </p:cNvSpPr>
          <p:nvPr/>
        </p:nvSpPr>
        <p:spPr bwMode="auto">
          <a:xfrm>
            <a:off x="6512720" y="7233048"/>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suame siamet doloro ziane tachos Ipsum dolor siamet suame added our della</a:t>
            </a:r>
            <a:endParaRPr lang="id-ID" sz="4275"/>
          </a:p>
        </p:txBody>
      </p:sp>
      <p:sp>
        <p:nvSpPr>
          <p:cNvPr id="14360" name="AutoShape 24"/>
          <p:cNvSpPr>
            <a:spLocks/>
          </p:cNvSpPr>
          <p:nvPr/>
        </p:nvSpPr>
        <p:spPr bwMode="auto">
          <a:xfrm>
            <a:off x="6517184" y="6920509"/>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4361" name="AutoShape 25"/>
          <p:cNvSpPr>
            <a:spLocks/>
          </p:cNvSpPr>
          <p:nvPr/>
        </p:nvSpPr>
        <p:spPr bwMode="auto">
          <a:xfrm>
            <a:off x="5663507" y="6719591"/>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3"/>
                </a:solidFill>
              </a:rPr>
              <a:t>H.</a:t>
            </a:r>
            <a:endParaRPr lang="id-ID" sz="4275" b="1" dirty="0">
              <a:solidFill>
                <a:schemeClr val="accent3"/>
              </a:solidFill>
            </a:endParaRPr>
          </a:p>
        </p:txBody>
      </p:sp>
      <p:sp>
        <p:nvSpPr>
          <p:cNvPr id="14362" name="AutoShape 26"/>
          <p:cNvSpPr>
            <a:spLocks/>
          </p:cNvSpPr>
          <p:nvPr/>
        </p:nvSpPr>
        <p:spPr bwMode="auto">
          <a:xfrm>
            <a:off x="10462321" y="7233048"/>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suame siamet doloro ziane tachos Ipsum dolor siamet suame added our della</a:t>
            </a:r>
            <a:endParaRPr lang="id-ID" sz="4275"/>
          </a:p>
        </p:txBody>
      </p:sp>
      <p:sp>
        <p:nvSpPr>
          <p:cNvPr id="14363" name="AutoShape 27"/>
          <p:cNvSpPr>
            <a:spLocks/>
          </p:cNvSpPr>
          <p:nvPr/>
        </p:nvSpPr>
        <p:spPr bwMode="auto">
          <a:xfrm>
            <a:off x="10466785" y="6920509"/>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4364" name="AutoShape 28"/>
          <p:cNvSpPr>
            <a:spLocks/>
          </p:cNvSpPr>
          <p:nvPr/>
        </p:nvSpPr>
        <p:spPr bwMode="auto">
          <a:xfrm>
            <a:off x="9613108" y="6719591"/>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5"/>
                </a:solidFill>
              </a:rPr>
              <a:t>I.</a:t>
            </a:r>
            <a:endParaRPr lang="id-ID" sz="4275" b="1" dirty="0">
              <a:solidFill>
                <a:schemeClr val="accent5"/>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AutoShape 2"/>
          <p:cNvSpPr>
            <a:spLocks/>
          </p:cNvSpPr>
          <p:nvPr/>
        </p:nvSpPr>
        <p:spPr bwMode="auto">
          <a:xfrm>
            <a:off x="1140619" y="3807620"/>
            <a:ext cx="2528888" cy="2193131"/>
          </a:xfrm>
          <a:prstGeom prst="roundRect">
            <a:avLst>
              <a:gd name="adj" fmla="val 1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6499" name="AutoShape 3"/>
          <p:cNvSpPr>
            <a:spLocks/>
          </p:cNvSpPr>
          <p:nvPr/>
        </p:nvSpPr>
        <p:spPr bwMode="auto">
          <a:xfrm>
            <a:off x="3276601" y="3414713"/>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6500" name="AutoShape 4"/>
          <p:cNvSpPr>
            <a:spLocks/>
          </p:cNvSpPr>
          <p:nvPr/>
        </p:nvSpPr>
        <p:spPr bwMode="auto">
          <a:xfrm>
            <a:off x="4257079" y="3807620"/>
            <a:ext cx="2528888" cy="2193131"/>
          </a:xfrm>
          <a:prstGeom prst="roundRect">
            <a:avLst>
              <a:gd name="adj" fmla="val 1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6501" name="AutoShape 5"/>
          <p:cNvSpPr>
            <a:spLocks/>
          </p:cNvSpPr>
          <p:nvPr/>
        </p:nvSpPr>
        <p:spPr bwMode="auto">
          <a:xfrm>
            <a:off x="7374434" y="3807620"/>
            <a:ext cx="2528888" cy="2193131"/>
          </a:xfrm>
          <a:prstGeom prst="roundRect">
            <a:avLst>
              <a:gd name="adj" fmla="val 10000"/>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6502" name="AutoShape 6"/>
          <p:cNvSpPr>
            <a:spLocks/>
          </p:cNvSpPr>
          <p:nvPr/>
        </p:nvSpPr>
        <p:spPr bwMode="auto">
          <a:xfrm>
            <a:off x="9510416" y="3414713"/>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6503" name="AutoShape 7"/>
          <p:cNvSpPr>
            <a:spLocks/>
          </p:cNvSpPr>
          <p:nvPr/>
        </p:nvSpPr>
        <p:spPr bwMode="auto">
          <a:xfrm>
            <a:off x="10490895" y="3807620"/>
            <a:ext cx="2528888" cy="2193131"/>
          </a:xfrm>
          <a:prstGeom prst="roundRect">
            <a:avLst>
              <a:gd name="adj" fmla="val 10000"/>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6504" name="AutoShape 8"/>
          <p:cNvSpPr>
            <a:spLocks/>
          </p:cNvSpPr>
          <p:nvPr/>
        </p:nvSpPr>
        <p:spPr bwMode="auto">
          <a:xfrm>
            <a:off x="6393062" y="5607845"/>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6505" name="AutoShape 9"/>
          <p:cNvSpPr>
            <a:spLocks/>
          </p:cNvSpPr>
          <p:nvPr/>
        </p:nvSpPr>
        <p:spPr bwMode="auto">
          <a:xfrm>
            <a:off x="12626877" y="5607845"/>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6506" name="AutoShape 10"/>
          <p:cNvSpPr>
            <a:spLocks/>
          </p:cNvSpPr>
          <p:nvPr/>
        </p:nvSpPr>
        <p:spPr bwMode="auto">
          <a:xfrm>
            <a:off x="6746677" y="3477222"/>
            <a:ext cx="668834" cy="227707"/>
          </a:xfrm>
          <a:custGeom>
            <a:avLst/>
            <a:gdLst>
              <a:gd name="T0" fmla="*/ 10800 w 21600"/>
              <a:gd name="T1" fmla="+- 0 13489 5378"/>
              <a:gd name="T2" fmla="*/ 13489 h 16222"/>
              <a:gd name="T3" fmla="*/ 10800 w 21600"/>
              <a:gd name="T4" fmla="+- 0 13489 5378"/>
              <a:gd name="T5" fmla="*/ 13489 h 16222"/>
              <a:gd name="T6" fmla="*/ 10800 w 21600"/>
              <a:gd name="T7" fmla="+- 0 13489 5378"/>
              <a:gd name="T8" fmla="*/ 13489 h 16222"/>
              <a:gd name="T9" fmla="*/ 10800 w 21600"/>
              <a:gd name="T10" fmla="+- 0 13489 5378"/>
              <a:gd name="T11" fmla="*/ 13489 h 16222"/>
            </a:gdLst>
            <a:ahLst/>
            <a:cxnLst>
              <a:cxn ang="0">
                <a:pos x="T0" y="T2"/>
              </a:cxn>
              <a:cxn ang="0">
                <a:pos x="T3" y="T5"/>
              </a:cxn>
              <a:cxn ang="0">
                <a:pos x="T6" y="T8"/>
              </a:cxn>
              <a:cxn ang="0">
                <a:pos x="T9" y="T11"/>
              </a:cxn>
            </a:cxnLst>
            <a:rect l="0" t="0" r="r" b="b"/>
            <a:pathLst>
              <a:path w="21600" h="16222">
                <a:moveTo>
                  <a:pt x="21599" y="16222"/>
                </a:moveTo>
                <a:cubicBezTo>
                  <a:pt x="13889" y="-4619"/>
                  <a:pt x="6689" y="-5378"/>
                  <a:pt x="0" y="13942"/>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106507" name="AutoShape 11"/>
          <p:cNvSpPr>
            <a:spLocks/>
          </p:cNvSpPr>
          <p:nvPr/>
        </p:nvSpPr>
        <p:spPr bwMode="auto">
          <a:xfrm>
            <a:off x="1516559" y="4565749"/>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offer words which don't be look even slightly beration other by words</a:t>
            </a:r>
            <a:endParaRPr lang="id-ID" sz="4275"/>
          </a:p>
        </p:txBody>
      </p:sp>
      <p:sp>
        <p:nvSpPr>
          <p:cNvPr id="106508" name="AutoShape 12"/>
          <p:cNvSpPr>
            <a:spLocks/>
          </p:cNvSpPr>
          <p:nvPr/>
        </p:nvSpPr>
        <p:spPr bwMode="auto">
          <a:xfrm>
            <a:off x="4633020" y="4565749"/>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offer words which don't be look even slightly beration other by words</a:t>
            </a:r>
            <a:endParaRPr lang="id-ID" sz="4275"/>
          </a:p>
        </p:txBody>
      </p:sp>
      <p:sp>
        <p:nvSpPr>
          <p:cNvPr id="106509" name="AutoShape 13"/>
          <p:cNvSpPr>
            <a:spLocks/>
          </p:cNvSpPr>
          <p:nvPr/>
        </p:nvSpPr>
        <p:spPr bwMode="auto">
          <a:xfrm>
            <a:off x="7750374" y="4565749"/>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offer words which don't be look even slightly beration other by words</a:t>
            </a:r>
            <a:endParaRPr lang="id-ID" sz="4275"/>
          </a:p>
        </p:txBody>
      </p:sp>
      <p:sp>
        <p:nvSpPr>
          <p:cNvPr id="106510" name="AutoShape 14"/>
          <p:cNvSpPr>
            <a:spLocks/>
          </p:cNvSpPr>
          <p:nvPr/>
        </p:nvSpPr>
        <p:spPr bwMode="auto">
          <a:xfrm>
            <a:off x="10866835" y="4565749"/>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offer words which don't be look even slightly beration other by words</a:t>
            </a:r>
            <a:endParaRPr lang="id-ID" sz="4275"/>
          </a:p>
        </p:txBody>
      </p:sp>
      <p:sp>
        <p:nvSpPr>
          <p:cNvPr id="106511" name="AutoShape 15"/>
          <p:cNvSpPr>
            <a:spLocks/>
          </p:cNvSpPr>
          <p:nvPr/>
        </p:nvSpPr>
        <p:spPr bwMode="auto">
          <a:xfrm>
            <a:off x="1140619" y="6893719"/>
            <a:ext cx="564534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as helpless as a kitten up a tree, And I feel like I'm clingin' to a cloud, I can' t understand I get misty, just holding your hand. Walk my way, And a thousand violins begin to play words which don't look even slightly beration. by injected humour as helpless as a kitten up a tree,</a:t>
            </a:r>
            <a:endParaRPr lang="id-ID" sz="4275"/>
          </a:p>
        </p:txBody>
      </p:sp>
      <p:sp>
        <p:nvSpPr>
          <p:cNvPr id="106512" name="AutoShape 16"/>
          <p:cNvSpPr>
            <a:spLocks/>
          </p:cNvSpPr>
          <p:nvPr/>
        </p:nvSpPr>
        <p:spPr bwMode="auto">
          <a:xfrm>
            <a:off x="7374434" y="6897291"/>
            <a:ext cx="564534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as helpless as a kitten up a tree, And I feel like I'm clingin' to a cloud, I can' t understand I get misty, just holding your hand. Walk my way, And a thousand violins begin to play words which don't look even slightly</a:t>
            </a:r>
            <a:endParaRPr lang="id-ID" sz="4275"/>
          </a:p>
        </p:txBody>
      </p:sp>
      <p:sp>
        <p:nvSpPr>
          <p:cNvPr id="106513" name="AutoShape 17"/>
          <p:cNvSpPr>
            <a:spLocks/>
          </p:cNvSpPr>
          <p:nvPr/>
        </p:nvSpPr>
        <p:spPr bwMode="auto">
          <a:xfrm>
            <a:off x="1516560" y="4274643"/>
            <a:ext cx="137785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Add Title Here</a:t>
            </a:r>
            <a:endParaRPr lang="id-ID" sz="4275"/>
          </a:p>
        </p:txBody>
      </p:sp>
      <p:sp>
        <p:nvSpPr>
          <p:cNvPr id="106514" name="AutoShape 18"/>
          <p:cNvSpPr>
            <a:spLocks/>
          </p:cNvSpPr>
          <p:nvPr/>
        </p:nvSpPr>
        <p:spPr bwMode="auto">
          <a:xfrm>
            <a:off x="4633021" y="4274643"/>
            <a:ext cx="137785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Add Title Here</a:t>
            </a:r>
            <a:endParaRPr lang="id-ID" sz="4275"/>
          </a:p>
        </p:txBody>
      </p:sp>
      <p:sp>
        <p:nvSpPr>
          <p:cNvPr id="106515" name="AutoShape 19"/>
          <p:cNvSpPr>
            <a:spLocks/>
          </p:cNvSpPr>
          <p:nvPr/>
        </p:nvSpPr>
        <p:spPr bwMode="auto">
          <a:xfrm>
            <a:off x="7764662" y="4274643"/>
            <a:ext cx="137785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Add Title Here</a:t>
            </a:r>
            <a:endParaRPr lang="id-ID" sz="4275"/>
          </a:p>
        </p:txBody>
      </p:sp>
      <p:sp>
        <p:nvSpPr>
          <p:cNvPr id="106516" name="AutoShape 20"/>
          <p:cNvSpPr>
            <a:spLocks/>
          </p:cNvSpPr>
          <p:nvPr/>
        </p:nvSpPr>
        <p:spPr bwMode="auto">
          <a:xfrm>
            <a:off x="10866835" y="4274643"/>
            <a:ext cx="137695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Add Title Here</a:t>
            </a:r>
            <a:endParaRPr lang="id-ID" sz="4275"/>
          </a:p>
        </p:txBody>
      </p:sp>
      <p:sp>
        <p:nvSpPr>
          <p:cNvPr id="106517" name="AutoShape 21"/>
          <p:cNvSpPr>
            <a:spLocks/>
          </p:cNvSpPr>
          <p:nvPr/>
        </p:nvSpPr>
        <p:spPr bwMode="auto">
          <a:xfrm>
            <a:off x="3633788" y="6104336"/>
            <a:ext cx="667048" cy="250031"/>
          </a:xfrm>
          <a:custGeom>
            <a:avLst/>
            <a:gdLst>
              <a:gd name="T0" fmla="*/ 10800 w 21600"/>
              <a:gd name="T1" fmla="*/ 8100 h 16200"/>
              <a:gd name="T2" fmla="*/ 10800 w 21600"/>
              <a:gd name="T3" fmla="*/ 8100 h 16200"/>
              <a:gd name="T4" fmla="*/ 10800 w 21600"/>
              <a:gd name="T5" fmla="*/ 8100 h 16200"/>
              <a:gd name="T6" fmla="*/ 10800 w 21600"/>
              <a:gd name="T7" fmla="*/ 8100 h 16200"/>
            </a:gdLst>
            <a:ahLst/>
            <a:cxnLst>
              <a:cxn ang="0">
                <a:pos x="T0" y="T1"/>
              </a:cxn>
              <a:cxn ang="0">
                <a:pos x="T2" y="T3"/>
              </a:cxn>
              <a:cxn ang="0">
                <a:pos x="T4" y="T5"/>
              </a:cxn>
              <a:cxn ang="0">
                <a:pos x="T6" y="T7"/>
              </a:cxn>
            </a:cxnLst>
            <a:rect l="0" t="0" r="r" b="b"/>
            <a:pathLst>
              <a:path w="21600" h="16200">
                <a:moveTo>
                  <a:pt x="21599" y="63"/>
                </a:moveTo>
                <a:cubicBezTo>
                  <a:pt x="13566" y="21599"/>
                  <a:pt x="6366" y="21578"/>
                  <a:pt x="0" y="0"/>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106518" name="AutoShape 22"/>
          <p:cNvSpPr>
            <a:spLocks/>
          </p:cNvSpPr>
          <p:nvPr/>
        </p:nvSpPr>
        <p:spPr bwMode="auto">
          <a:xfrm>
            <a:off x="9868496" y="6104336"/>
            <a:ext cx="667048" cy="250031"/>
          </a:xfrm>
          <a:custGeom>
            <a:avLst/>
            <a:gdLst>
              <a:gd name="T0" fmla="*/ 10800 w 21600"/>
              <a:gd name="T1" fmla="*/ 8100 h 16200"/>
              <a:gd name="T2" fmla="*/ 10800 w 21600"/>
              <a:gd name="T3" fmla="*/ 8100 h 16200"/>
              <a:gd name="T4" fmla="*/ 10800 w 21600"/>
              <a:gd name="T5" fmla="*/ 8100 h 16200"/>
              <a:gd name="T6" fmla="*/ 10800 w 21600"/>
              <a:gd name="T7" fmla="*/ 8100 h 16200"/>
            </a:gdLst>
            <a:ahLst/>
            <a:cxnLst>
              <a:cxn ang="0">
                <a:pos x="T0" y="T1"/>
              </a:cxn>
              <a:cxn ang="0">
                <a:pos x="T2" y="T3"/>
              </a:cxn>
              <a:cxn ang="0">
                <a:pos x="T4" y="T5"/>
              </a:cxn>
              <a:cxn ang="0">
                <a:pos x="T6" y="T7"/>
              </a:cxn>
            </a:cxnLst>
            <a:rect l="0" t="0" r="r" b="b"/>
            <a:pathLst>
              <a:path w="21600" h="16200">
                <a:moveTo>
                  <a:pt x="21599" y="63"/>
                </a:moveTo>
                <a:cubicBezTo>
                  <a:pt x="13566" y="21599"/>
                  <a:pt x="6366" y="21578"/>
                  <a:pt x="0" y="0"/>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106519" name="AutoShape 23"/>
          <p:cNvSpPr>
            <a:spLocks/>
          </p:cNvSpPr>
          <p:nvPr/>
        </p:nvSpPr>
        <p:spPr bwMode="auto">
          <a:xfrm>
            <a:off x="3531097" y="3656709"/>
            <a:ext cx="276820"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6520" name="AutoShape 24"/>
          <p:cNvSpPr>
            <a:spLocks/>
          </p:cNvSpPr>
          <p:nvPr/>
        </p:nvSpPr>
        <p:spPr bwMode="auto">
          <a:xfrm>
            <a:off x="6650236" y="5851625"/>
            <a:ext cx="272356" cy="297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6521" name="AutoShape 25"/>
          <p:cNvSpPr>
            <a:spLocks/>
          </p:cNvSpPr>
          <p:nvPr/>
        </p:nvSpPr>
        <p:spPr bwMode="auto">
          <a:xfrm>
            <a:off x="9748838" y="3654029"/>
            <a:ext cx="308075" cy="307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6522" name="AutoShape 26"/>
          <p:cNvSpPr>
            <a:spLocks/>
          </p:cNvSpPr>
          <p:nvPr/>
        </p:nvSpPr>
        <p:spPr bwMode="auto">
          <a:xfrm>
            <a:off x="12876908" y="5848053"/>
            <a:ext cx="284857" cy="3045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hecker/>
      </p:transition>
    </mc:Choice>
    <mc:Fallback xmlns="">
      <p:transition spd="slow">
        <p:checker/>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AutoShape 2"/>
          <p:cNvSpPr>
            <a:spLocks/>
          </p:cNvSpPr>
          <p:nvPr/>
        </p:nvSpPr>
        <p:spPr bwMode="auto">
          <a:xfrm>
            <a:off x="1604964" y="3858519"/>
            <a:ext cx="2567285" cy="2849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7523" name="AutoShape 3"/>
          <p:cNvSpPr>
            <a:spLocks/>
          </p:cNvSpPr>
          <p:nvPr/>
        </p:nvSpPr>
        <p:spPr bwMode="auto">
          <a:xfrm>
            <a:off x="4530330" y="3858519"/>
            <a:ext cx="2567285" cy="2849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7524" name="AutoShape 4"/>
          <p:cNvSpPr>
            <a:spLocks/>
          </p:cNvSpPr>
          <p:nvPr/>
        </p:nvSpPr>
        <p:spPr bwMode="auto">
          <a:xfrm>
            <a:off x="7455695" y="3858519"/>
            <a:ext cx="2567285" cy="2849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7525" name="AutoShape 5"/>
          <p:cNvSpPr>
            <a:spLocks/>
          </p:cNvSpPr>
          <p:nvPr/>
        </p:nvSpPr>
        <p:spPr bwMode="auto">
          <a:xfrm>
            <a:off x="10381061" y="3858519"/>
            <a:ext cx="2567285" cy="2849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7526" name="AutoShape 6"/>
          <p:cNvSpPr>
            <a:spLocks/>
          </p:cNvSpPr>
          <p:nvPr/>
        </p:nvSpPr>
        <p:spPr bwMode="auto">
          <a:xfrm>
            <a:off x="2050554" y="5258693"/>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offer words which don't be look even slightly beration other by words</a:t>
            </a:r>
            <a:endParaRPr lang="id-ID" sz="4275"/>
          </a:p>
        </p:txBody>
      </p:sp>
      <p:sp>
        <p:nvSpPr>
          <p:cNvPr id="107527" name="AutoShape 7"/>
          <p:cNvSpPr>
            <a:spLocks/>
          </p:cNvSpPr>
          <p:nvPr/>
        </p:nvSpPr>
        <p:spPr bwMode="auto">
          <a:xfrm>
            <a:off x="1604963" y="7049096"/>
            <a:ext cx="1134338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as helpless as a kitten up a tree, And I feel like I'm clingin' to a cloud, I can' t understand I get misty, just holding your hand. Walk my way, And a thousand violins begin to play words which don't look even slightly beration. by injected humour as helpless as a kitten up a tree as helpless as a kitten up a tree, And I feel like I'm clingin' to a cloud, I can' t understand I get misty, just holding your hand. Walk my way,</a:t>
            </a:r>
            <a:endParaRPr lang="id-ID" sz="4275"/>
          </a:p>
        </p:txBody>
      </p:sp>
      <p:sp>
        <p:nvSpPr>
          <p:cNvPr id="107528" name="AutoShape 8"/>
          <p:cNvSpPr>
            <a:spLocks/>
          </p:cNvSpPr>
          <p:nvPr/>
        </p:nvSpPr>
        <p:spPr bwMode="auto">
          <a:xfrm>
            <a:off x="4976813" y="5258693"/>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offer words which don't be look even slightly beration other by words</a:t>
            </a:r>
            <a:endParaRPr lang="id-ID" sz="4275"/>
          </a:p>
        </p:txBody>
      </p:sp>
      <p:sp>
        <p:nvSpPr>
          <p:cNvPr id="107529" name="AutoShape 9"/>
          <p:cNvSpPr>
            <a:spLocks/>
          </p:cNvSpPr>
          <p:nvPr/>
        </p:nvSpPr>
        <p:spPr bwMode="auto">
          <a:xfrm>
            <a:off x="7902178" y="5258693"/>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offer words which don't be look even slightly beration other by words</a:t>
            </a:r>
            <a:endParaRPr lang="id-ID" sz="4275"/>
          </a:p>
        </p:txBody>
      </p:sp>
      <p:sp>
        <p:nvSpPr>
          <p:cNvPr id="107530" name="AutoShape 10"/>
          <p:cNvSpPr>
            <a:spLocks/>
          </p:cNvSpPr>
          <p:nvPr/>
        </p:nvSpPr>
        <p:spPr bwMode="auto">
          <a:xfrm>
            <a:off x="10827544" y="5258693"/>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offer words which don't be look even slightly beration other by words</a:t>
            </a:r>
            <a:endParaRPr lang="id-ID" sz="4275"/>
          </a:p>
        </p:txBody>
      </p:sp>
      <p:sp>
        <p:nvSpPr>
          <p:cNvPr id="107531" name="AutoShape 11"/>
          <p:cNvSpPr>
            <a:spLocks/>
          </p:cNvSpPr>
          <p:nvPr/>
        </p:nvSpPr>
        <p:spPr bwMode="auto">
          <a:xfrm>
            <a:off x="1604963" y="3645099"/>
            <a:ext cx="892076"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7532" name="AutoShape 12"/>
          <p:cNvSpPr>
            <a:spLocks/>
          </p:cNvSpPr>
          <p:nvPr/>
        </p:nvSpPr>
        <p:spPr bwMode="auto">
          <a:xfrm>
            <a:off x="4530328" y="3645099"/>
            <a:ext cx="892076"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7533" name="AutoShape 13"/>
          <p:cNvSpPr>
            <a:spLocks/>
          </p:cNvSpPr>
          <p:nvPr/>
        </p:nvSpPr>
        <p:spPr bwMode="auto">
          <a:xfrm>
            <a:off x="7455694" y="3645099"/>
            <a:ext cx="892076"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7534" name="AutoShape 14"/>
          <p:cNvSpPr>
            <a:spLocks/>
          </p:cNvSpPr>
          <p:nvPr/>
        </p:nvSpPr>
        <p:spPr bwMode="auto">
          <a:xfrm>
            <a:off x="10381060" y="3645099"/>
            <a:ext cx="892076"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7535" name="AutoShape 15"/>
          <p:cNvSpPr>
            <a:spLocks/>
          </p:cNvSpPr>
          <p:nvPr/>
        </p:nvSpPr>
        <p:spPr bwMode="auto">
          <a:xfrm>
            <a:off x="2050554" y="4948834"/>
            <a:ext cx="17957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Add your Title Here</a:t>
            </a:r>
            <a:endParaRPr lang="id-ID" sz="4275"/>
          </a:p>
        </p:txBody>
      </p:sp>
      <p:sp>
        <p:nvSpPr>
          <p:cNvPr id="107536" name="AutoShape 16"/>
          <p:cNvSpPr>
            <a:spLocks/>
          </p:cNvSpPr>
          <p:nvPr/>
        </p:nvSpPr>
        <p:spPr bwMode="auto">
          <a:xfrm>
            <a:off x="4976814" y="4948834"/>
            <a:ext cx="1794867"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Add your Title Here</a:t>
            </a:r>
            <a:endParaRPr lang="id-ID" sz="4275"/>
          </a:p>
        </p:txBody>
      </p:sp>
      <p:sp>
        <p:nvSpPr>
          <p:cNvPr id="107537" name="AutoShape 17"/>
          <p:cNvSpPr>
            <a:spLocks/>
          </p:cNvSpPr>
          <p:nvPr/>
        </p:nvSpPr>
        <p:spPr bwMode="auto">
          <a:xfrm>
            <a:off x="7902179" y="4948834"/>
            <a:ext cx="17957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Add your Title Here</a:t>
            </a:r>
            <a:endParaRPr lang="id-ID" sz="4275"/>
          </a:p>
        </p:txBody>
      </p:sp>
      <p:sp>
        <p:nvSpPr>
          <p:cNvPr id="107538" name="AutoShape 18"/>
          <p:cNvSpPr>
            <a:spLocks/>
          </p:cNvSpPr>
          <p:nvPr/>
        </p:nvSpPr>
        <p:spPr bwMode="auto">
          <a:xfrm>
            <a:off x="10827544" y="4948834"/>
            <a:ext cx="17957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Add your Title Here</a:t>
            </a:r>
            <a:endParaRPr lang="id-ID" sz="4275"/>
          </a:p>
        </p:txBody>
      </p:sp>
      <p:sp>
        <p:nvSpPr>
          <p:cNvPr id="107539" name="AutoShape 19"/>
          <p:cNvSpPr>
            <a:spLocks/>
          </p:cNvSpPr>
          <p:nvPr/>
        </p:nvSpPr>
        <p:spPr bwMode="auto">
          <a:xfrm>
            <a:off x="2050555" y="4456809"/>
            <a:ext cx="276820"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7540" name="AutoShape 20"/>
          <p:cNvSpPr>
            <a:spLocks/>
          </p:cNvSpPr>
          <p:nvPr/>
        </p:nvSpPr>
        <p:spPr bwMode="auto">
          <a:xfrm>
            <a:off x="4976812" y="4431804"/>
            <a:ext cx="272356"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7541" name="AutoShape 21"/>
          <p:cNvSpPr>
            <a:spLocks/>
          </p:cNvSpPr>
          <p:nvPr/>
        </p:nvSpPr>
        <p:spPr bwMode="auto">
          <a:xfrm>
            <a:off x="7902179" y="4431804"/>
            <a:ext cx="307181" cy="3080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7542" name="AutoShape 22"/>
          <p:cNvSpPr>
            <a:spLocks/>
          </p:cNvSpPr>
          <p:nvPr/>
        </p:nvSpPr>
        <p:spPr bwMode="auto">
          <a:xfrm>
            <a:off x="10827545" y="4444306"/>
            <a:ext cx="284857" cy="3045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AutoShape 2"/>
          <p:cNvSpPr>
            <a:spLocks/>
          </p:cNvSpPr>
          <p:nvPr/>
        </p:nvSpPr>
        <p:spPr bwMode="auto">
          <a:xfrm>
            <a:off x="2388097" y="6267748"/>
            <a:ext cx="694730" cy="223242"/>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47" name="AutoShape 3"/>
          <p:cNvSpPr>
            <a:spLocks/>
          </p:cNvSpPr>
          <p:nvPr/>
        </p:nvSpPr>
        <p:spPr bwMode="auto">
          <a:xfrm>
            <a:off x="2388097" y="6570464"/>
            <a:ext cx="694730" cy="222350"/>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48" name="AutoShape 4"/>
          <p:cNvSpPr>
            <a:spLocks/>
          </p:cNvSpPr>
          <p:nvPr/>
        </p:nvSpPr>
        <p:spPr bwMode="auto">
          <a:xfrm>
            <a:off x="2388097" y="6873182"/>
            <a:ext cx="694730" cy="222349"/>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49" name="AutoShape 5"/>
          <p:cNvSpPr>
            <a:spLocks/>
          </p:cNvSpPr>
          <p:nvPr/>
        </p:nvSpPr>
        <p:spPr bwMode="auto">
          <a:xfrm>
            <a:off x="2388097" y="7175005"/>
            <a:ext cx="694730" cy="223242"/>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50" name="AutoShape 6"/>
          <p:cNvSpPr>
            <a:spLocks/>
          </p:cNvSpPr>
          <p:nvPr/>
        </p:nvSpPr>
        <p:spPr bwMode="auto">
          <a:xfrm>
            <a:off x="2388097" y="7477720"/>
            <a:ext cx="694730" cy="222350"/>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51" name="AutoShape 7"/>
          <p:cNvSpPr>
            <a:spLocks/>
          </p:cNvSpPr>
          <p:nvPr/>
        </p:nvSpPr>
        <p:spPr bwMode="auto">
          <a:xfrm>
            <a:off x="2388097" y="5965926"/>
            <a:ext cx="694730" cy="222349"/>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52" name="AutoShape 8"/>
          <p:cNvSpPr>
            <a:spLocks/>
          </p:cNvSpPr>
          <p:nvPr/>
        </p:nvSpPr>
        <p:spPr bwMode="auto">
          <a:xfrm>
            <a:off x="2388097" y="5663208"/>
            <a:ext cx="694730" cy="222350"/>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53" name="AutoShape 9"/>
          <p:cNvSpPr>
            <a:spLocks/>
          </p:cNvSpPr>
          <p:nvPr/>
        </p:nvSpPr>
        <p:spPr bwMode="auto">
          <a:xfrm>
            <a:off x="2388097" y="4755951"/>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54" name="AutoShape 10"/>
          <p:cNvSpPr>
            <a:spLocks/>
          </p:cNvSpPr>
          <p:nvPr/>
        </p:nvSpPr>
        <p:spPr bwMode="auto">
          <a:xfrm>
            <a:off x="2388097" y="5058670"/>
            <a:ext cx="694730" cy="222349"/>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55" name="AutoShape 11"/>
          <p:cNvSpPr>
            <a:spLocks/>
          </p:cNvSpPr>
          <p:nvPr/>
        </p:nvSpPr>
        <p:spPr bwMode="auto">
          <a:xfrm>
            <a:off x="2388097" y="5360492"/>
            <a:ext cx="694730" cy="223242"/>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56" name="AutoShape 12"/>
          <p:cNvSpPr>
            <a:spLocks/>
          </p:cNvSpPr>
          <p:nvPr/>
        </p:nvSpPr>
        <p:spPr bwMode="auto">
          <a:xfrm>
            <a:off x="2388097" y="4453236"/>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57" name="AutoShape 13"/>
          <p:cNvSpPr>
            <a:spLocks/>
          </p:cNvSpPr>
          <p:nvPr/>
        </p:nvSpPr>
        <p:spPr bwMode="auto">
          <a:xfrm>
            <a:off x="2388097" y="4151413"/>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58" name="AutoShape 14"/>
          <p:cNvSpPr>
            <a:spLocks/>
          </p:cNvSpPr>
          <p:nvPr/>
        </p:nvSpPr>
        <p:spPr bwMode="auto">
          <a:xfrm>
            <a:off x="238809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59" name="AutoShape 15"/>
          <p:cNvSpPr>
            <a:spLocks/>
          </p:cNvSpPr>
          <p:nvPr/>
        </p:nvSpPr>
        <p:spPr bwMode="auto">
          <a:xfrm>
            <a:off x="238809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60" name="AutoShape 16"/>
          <p:cNvSpPr>
            <a:spLocks/>
          </p:cNvSpPr>
          <p:nvPr/>
        </p:nvSpPr>
        <p:spPr bwMode="auto">
          <a:xfrm>
            <a:off x="2376057" y="7889380"/>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2010</a:t>
            </a:r>
            <a:endParaRPr lang="id-ID" sz="4275"/>
          </a:p>
        </p:txBody>
      </p:sp>
      <p:sp>
        <p:nvSpPr>
          <p:cNvPr id="108561" name="AutoShape 17"/>
          <p:cNvSpPr>
            <a:spLocks/>
          </p:cNvSpPr>
          <p:nvPr/>
        </p:nvSpPr>
        <p:spPr bwMode="auto">
          <a:xfrm>
            <a:off x="3588247" y="6267748"/>
            <a:ext cx="694730" cy="223242"/>
          </a:xfrm>
          <a:prstGeom prst="roundRect">
            <a:avLst>
              <a:gd name="adj" fmla="val 21014"/>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62" name="AutoShape 18"/>
          <p:cNvSpPr>
            <a:spLocks/>
          </p:cNvSpPr>
          <p:nvPr/>
        </p:nvSpPr>
        <p:spPr bwMode="auto">
          <a:xfrm>
            <a:off x="3588247" y="6570464"/>
            <a:ext cx="694730" cy="222350"/>
          </a:xfrm>
          <a:prstGeom prst="roundRect">
            <a:avLst>
              <a:gd name="adj" fmla="val 21014"/>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63" name="AutoShape 19"/>
          <p:cNvSpPr>
            <a:spLocks/>
          </p:cNvSpPr>
          <p:nvPr/>
        </p:nvSpPr>
        <p:spPr bwMode="auto">
          <a:xfrm>
            <a:off x="3588247" y="6873182"/>
            <a:ext cx="694730" cy="222349"/>
          </a:xfrm>
          <a:prstGeom prst="roundRect">
            <a:avLst>
              <a:gd name="adj" fmla="val 21014"/>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64" name="AutoShape 20"/>
          <p:cNvSpPr>
            <a:spLocks/>
          </p:cNvSpPr>
          <p:nvPr/>
        </p:nvSpPr>
        <p:spPr bwMode="auto">
          <a:xfrm>
            <a:off x="3588247" y="7175005"/>
            <a:ext cx="694730" cy="223242"/>
          </a:xfrm>
          <a:prstGeom prst="roundRect">
            <a:avLst>
              <a:gd name="adj" fmla="val 21014"/>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65" name="AutoShape 21"/>
          <p:cNvSpPr>
            <a:spLocks/>
          </p:cNvSpPr>
          <p:nvPr/>
        </p:nvSpPr>
        <p:spPr bwMode="auto">
          <a:xfrm>
            <a:off x="3588247" y="7477720"/>
            <a:ext cx="694730" cy="222350"/>
          </a:xfrm>
          <a:prstGeom prst="roundRect">
            <a:avLst>
              <a:gd name="adj" fmla="val 21014"/>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66" name="AutoShape 22"/>
          <p:cNvSpPr>
            <a:spLocks/>
          </p:cNvSpPr>
          <p:nvPr/>
        </p:nvSpPr>
        <p:spPr bwMode="auto">
          <a:xfrm>
            <a:off x="3588247" y="5965926"/>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67" name="AutoShape 23"/>
          <p:cNvSpPr>
            <a:spLocks/>
          </p:cNvSpPr>
          <p:nvPr/>
        </p:nvSpPr>
        <p:spPr bwMode="auto">
          <a:xfrm>
            <a:off x="3588247" y="5663208"/>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68" name="AutoShape 24"/>
          <p:cNvSpPr>
            <a:spLocks/>
          </p:cNvSpPr>
          <p:nvPr/>
        </p:nvSpPr>
        <p:spPr bwMode="auto">
          <a:xfrm>
            <a:off x="3588247" y="4755951"/>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69" name="AutoShape 25"/>
          <p:cNvSpPr>
            <a:spLocks/>
          </p:cNvSpPr>
          <p:nvPr/>
        </p:nvSpPr>
        <p:spPr bwMode="auto">
          <a:xfrm>
            <a:off x="3588247" y="5058670"/>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70" name="AutoShape 26"/>
          <p:cNvSpPr>
            <a:spLocks/>
          </p:cNvSpPr>
          <p:nvPr/>
        </p:nvSpPr>
        <p:spPr bwMode="auto">
          <a:xfrm>
            <a:off x="3588247" y="5360492"/>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71" name="AutoShape 27"/>
          <p:cNvSpPr>
            <a:spLocks/>
          </p:cNvSpPr>
          <p:nvPr/>
        </p:nvSpPr>
        <p:spPr bwMode="auto">
          <a:xfrm>
            <a:off x="3588247" y="4453236"/>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72" name="AutoShape 28"/>
          <p:cNvSpPr>
            <a:spLocks/>
          </p:cNvSpPr>
          <p:nvPr/>
        </p:nvSpPr>
        <p:spPr bwMode="auto">
          <a:xfrm>
            <a:off x="3588247" y="4151413"/>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73" name="AutoShape 29"/>
          <p:cNvSpPr>
            <a:spLocks/>
          </p:cNvSpPr>
          <p:nvPr/>
        </p:nvSpPr>
        <p:spPr bwMode="auto">
          <a:xfrm>
            <a:off x="358824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74" name="AutoShape 30"/>
          <p:cNvSpPr>
            <a:spLocks/>
          </p:cNvSpPr>
          <p:nvPr/>
        </p:nvSpPr>
        <p:spPr bwMode="auto">
          <a:xfrm>
            <a:off x="358824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8575" name="AutoShape 31"/>
          <p:cNvSpPr>
            <a:spLocks/>
          </p:cNvSpPr>
          <p:nvPr/>
        </p:nvSpPr>
        <p:spPr bwMode="auto">
          <a:xfrm>
            <a:off x="3576207" y="7889380"/>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2011</a:t>
            </a:r>
            <a:endParaRPr lang="id-ID" sz="4275"/>
          </a:p>
        </p:txBody>
      </p:sp>
      <p:sp>
        <p:nvSpPr>
          <p:cNvPr id="108576" name="AutoShape 32"/>
          <p:cNvSpPr>
            <a:spLocks/>
          </p:cNvSpPr>
          <p:nvPr/>
        </p:nvSpPr>
        <p:spPr bwMode="auto">
          <a:xfrm>
            <a:off x="4788397" y="6267748"/>
            <a:ext cx="694730" cy="223242"/>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77" name="AutoShape 33"/>
          <p:cNvSpPr>
            <a:spLocks/>
          </p:cNvSpPr>
          <p:nvPr/>
        </p:nvSpPr>
        <p:spPr bwMode="auto">
          <a:xfrm>
            <a:off x="4788397" y="6570464"/>
            <a:ext cx="694730" cy="222350"/>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78" name="AutoShape 34"/>
          <p:cNvSpPr>
            <a:spLocks/>
          </p:cNvSpPr>
          <p:nvPr/>
        </p:nvSpPr>
        <p:spPr bwMode="auto">
          <a:xfrm>
            <a:off x="4788397" y="6873182"/>
            <a:ext cx="694730" cy="222349"/>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79" name="AutoShape 35"/>
          <p:cNvSpPr>
            <a:spLocks/>
          </p:cNvSpPr>
          <p:nvPr/>
        </p:nvSpPr>
        <p:spPr bwMode="auto">
          <a:xfrm>
            <a:off x="4788397" y="7175005"/>
            <a:ext cx="694730" cy="223242"/>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80" name="AutoShape 36"/>
          <p:cNvSpPr>
            <a:spLocks/>
          </p:cNvSpPr>
          <p:nvPr/>
        </p:nvSpPr>
        <p:spPr bwMode="auto">
          <a:xfrm>
            <a:off x="4788397" y="7477720"/>
            <a:ext cx="694730" cy="222350"/>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81" name="AutoShape 37"/>
          <p:cNvSpPr>
            <a:spLocks/>
          </p:cNvSpPr>
          <p:nvPr/>
        </p:nvSpPr>
        <p:spPr bwMode="auto">
          <a:xfrm>
            <a:off x="4788397" y="5965926"/>
            <a:ext cx="694730" cy="222349"/>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82" name="AutoShape 38"/>
          <p:cNvSpPr>
            <a:spLocks/>
          </p:cNvSpPr>
          <p:nvPr/>
        </p:nvSpPr>
        <p:spPr bwMode="auto">
          <a:xfrm>
            <a:off x="4788397" y="5663208"/>
            <a:ext cx="694730" cy="222350"/>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83" name="AutoShape 39"/>
          <p:cNvSpPr>
            <a:spLocks/>
          </p:cNvSpPr>
          <p:nvPr/>
        </p:nvSpPr>
        <p:spPr bwMode="auto">
          <a:xfrm>
            <a:off x="4788397" y="4755951"/>
            <a:ext cx="694730" cy="222350"/>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84" name="AutoShape 40"/>
          <p:cNvSpPr>
            <a:spLocks/>
          </p:cNvSpPr>
          <p:nvPr/>
        </p:nvSpPr>
        <p:spPr bwMode="auto">
          <a:xfrm>
            <a:off x="4788397" y="5058670"/>
            <a:ext cx="694730" cy="222349"/>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85" name="AutoShape 41"/>
          <p:cNvSpPr>
            <a:spLocks/>
          </p:cNvSpPr>
          <p:nvPr/>
        </p:nvSpPr>
        <p:spPr bwMode="auto">
          <a:xfrm>
            <a:off x="4788397" y="5360492"/>
            <a:ext cx="694730" cy="223242"/>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86" name="AutoShape 42"/>
          <p:cNvSpPr>
            <a:spLocks/>
          </p:cNvSpPr>
          <p:nvPr/>
        </p:nvSpPr>
        <p:spPr bwMode="auto">
          <a:xfrm>
            <a:off x="4788397" y="4453236"/>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87" name="AutoShape 43"/>
          <p:cNvSpPr>
            <a:spLocks/>
          </p:cNvSpPr>
          <p:nvPr/>
        </p:nvSpPr>
        <p:spPr bwMode="auto">
          <a:xfrm>
            <a:off x="4788397" y="4151413"/>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88" name="AutoShape 44"/>
          <p:cNvSpPr>
            <a:spLocks/>
          </p:cNvSpPr>
          <p:nvPr/>
        </p:nvSpPr>
        <p:spPr bwMode="auto">
          <a:xfrm>
            <a:off x="478839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89" name="AutoShape 45"/>
          <p:cNvSpPr>
            <a:spLocks/>
          </p:cNvSpPr>
          <p:nvPr/>
        </p:nvSpPr>
        <p:spPr bwMode="auto">
          <a:xfrm>
            <a:off x="478839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590" name="AutoShape 46"/>
          <p:cNvSpPr>
            <a:spLocks/>
          </p:cNvSpPr>
          <p:nvPr/>
        </p:nvSpPr>
        <p:spPr bwMode="auto">
          <a:xfrm>
            <a:off x="4776357" y="7889380"/>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2012</a:t>
            </a:r>
            <a:endParaRPr lang="id-ID" sz="4275"/>
          </a:p>
        </p:txBody>
      </p:sp>
      <p:sp>
        <p:nvSpPr>
          <p:cNvPr id="108591" name="AutoShape 47"/>
          <p:cNvSpPr>
            <a:spLocks/>
          </p:cNvSpPr>
          <p:nvPr/>
        </p:nvSpPr>
        <p:spPr bwMode="auto">
          <a:xfrm>
            <a:off x="5988547" y="6267748"/>
            <a:ext cx="694730" cy="223242"/>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592" name="AutoShape 48"/>
          <p:cNvSpPr>
            <a:spLocks/>
          </p:cNvSpPr>
          <p:nvPr/>
        </p:nvSpPr>
        <p:spPr bwMode="auto">
          <a:xfrm>
            <a:off x="5988547" y="6570464"/>
            <a:ext cx="694730" cy="222350"/>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593" name="AutoShape 49"/>
          <p:cNvSpPr>
            <a:spLocks/>
          </p:cNvSpPr>
          <p:nvPr/>
        </p:nvSpPr>
        <p:spPr bwMode="auto">
          <a:xfrm>
            <a:off x="5988547" y="6873182"/>
            <a:ext cx="694730" cy="222349"/>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594" name="AutoShape 50"/>
          <p:cNvSpPr>
            <a:spLocks/>
          </p:cNvSpPr>
          <p:nvPr/>
        </p:nvSpPr>
        <p:spPr bwMode="auto">
          <a:xfrm>
            <a:off x="5988547" y="7175005"/>
            <a:ext cx="694730" cy="223242"/>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595" name="AutoShape 51"/>
          <p:cNvSpPr>
            <a:spLocks/>
          </p:cNvSpPr>
          <p:nvPr/>
        </p:nvSpPr>
        <p:spPr bwMode="auto">
          <a:xfrm>
            <a:off x="5988547" y="7477720"/>
            <a:ext cx="694730" cy="222350"/>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596" name="AutoShape 52"/>
          <p:cNvSpPr>
            <a:spLocks/>
          </p:cNvSpPr>
          <p:nvPr/>
        </p:nvSpPr>
        <p:spPr bwMode="auto">
          <a:xfrm>
            <a:off x="5988547" y="5965926"/>
            <a:ext cx="694730" cy="222349"/>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597" name="AutoShape 53"/>
          <p:cNvSpPr>
            <a:spLocks/>
          </p:cNvSpPr>
          <p:nvPr/>
        </p:nvSpPr>
        <p:spPr bwMode="auto">
          <a:xfrm>
            <a:off x="5988547" y="5663208"/>
            <a:ext cx="694730" cy="222350"/>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598" name="AutoShape 54"/>
          <p:cNvSpPr>
            <a:spLocks/>
          </p:cNvSpPr>
          <p:nvPr/>
        </p:nvSpPr>
        <p:spPr bwMode="auto">
          <a:xfrm>
            <a:off x="5988547" y="4755951"/>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599" name="AutoShape 55"/>
          <p:cNvSpPr>
            <a:spLocks/>
          </p:cNvSpPr>
          <p:nvPr/>
        </p:nvSpPr>
        <p:spPr bwMode="auto">
          <a:xfrm>
            <a:off x="5988547" y="5058670"/>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00" name="AutoShape 56"/>
          <p:cNvSpPr>
            <a:spLocks/>
          </p:cNvSpPr>
          <p:nvPr/>
        </p:nvSpPr>
        <p:spPr bwMode="auto">
          <a:xfrm>
            <a:off x="5988547" y="5360492"/>
            <a:ext cx="694730" cy="223242"/>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01" name="AutoShape 57"/>
          <p:cNvSpPr>
            <a:spLocks/>
          </p:cNvSpPr>
          <p:nvPr/>
        </p:nvSpPr>
        <p:spPr bwMode="auto">
          <a:xfrm>
            <a:off x="5988547" y="4453236"/>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02" name="AutoShape 58"/>
          <p:cNvSpPr>
            <a:spLocks/>
          </p:cNvSpPr>
          <p:nvPr/>
        </p:nvSpPr>
        <p:spPr bwMode="auto">
          <a:xfrm>
            <a:off x="5988547" y="4151413"/>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03" name="AutoShape 59"/>
          <p:cNvSpPr>
            <a:spLocks/>
          </p:cNvSpPr>
          <p:nvPr/>
        </p:nvSpPr>
        <p:spPr bwMode="auto">
          <a:xfrm>
            <a:off x="598854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04" name="AutoShape 60"/>
          <p:cNvSpPr>
            <a:spLocks/>
          </p:cNvSpPr>
          <p:nvPr/>
        </p:nvSpPr>
        <p:spPr bwMode="auto">
          <a:xfrm>
            <a:off x="598854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05" name="AutoShape 61"/>
          <p:cNvSpPr>
            <a:spLocks/>
          </p:cNvSpPr>
          <p:nvPr/>
        </p:nvSpPr>
        <p:spPr bwMode="auto">
          <a:xfrm>
            <a:off x="5976507" y="7889380"/>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2013</a:t>
            </a:r>
            <a:endParaRPr lang="id-ID" sz="4275"/>
          </a:p>
        </p:txBody>
      </p:sp>
      <p:sp>
        <p:nvSpPr>
          <p:cNvPr id="108606" name="AutoShape 62"/>
          <p:cNvSpPr>
            <a:spLocks/>
          </p:cNvSpPr>
          <p:nvPr/>
        </p:nvSpPr>
        <p:spPr bwMode="auto">
          <a:xfrm>
            <a:off x="7188697" y="6267748"/>
            <a:ext cx="694730" cy="223242"/>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07" name="AutoShape 63"/>
          <p:cNvSpPr>
            <a:spLocks/>
          </p:cNvSpPr>
          <p:nvPr/>
        </p:nvSpPr>
        <p:spPr bwMode="auto">
          <a:xfrm>
            <a:off x="7188697" y="6570464"/>
            <a:ext cx="694730" cy="222350"/>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08" name="AutoShape 64"/>
          <p:cNvSpPr>
            <a:spLocks/>
          </p:cNvSpPr>
          <p:nvPr/>
        </p:nvSpPr>
        <p:spPr bwMode="auto">
          <a:xfrm>
            <a:off x="7188697" y="6873182"/>
            <a:ext cx="694730" cy="222349"/>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09" name="AutoShape 65"/>
          <p:cNvSpPr>
            <a:spLocks/>
          </p:cNvSpPr>
          <p:nvPr/>
        </p:nvSpPr>
        <p:spPr bwMode="auto">
          <a:xfrm>
            <a:off x="7188697" y="7175005"/>
            <a:ext cx="694730" cy="223242"/>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10" name="AutoShape 66"/>
          <p:cNvSpPr>
            <a:spLocks/>
          </p:cNvSpPr>
          <p:nvPr/>
        </p:nvSpPr>
        <p:spPr bwMode="auto">
          <a:xfrm>
            <a:off x="7188697" y="7477720"/>
            <a:ext cx="694730" cy="222350"/>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11" name="AutoShape 67"/>
          <p:cNvSpPr>
            <a:spLocks/>
          </p:cNvSpPr>
          <p:nvPr/>
        </p:nvSpPr>
        <p:spPr bwMode="auto">
          <a:xfrm>
            <a:off x="7188697" y="5965926"/>
            <a:ext cx="694730" cy="222349"/>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12" name="AutoShape 68"/>
          <p:cNvSpPr>
            <a:spLocks/>
          </p:cNvSpPr>
          <p:nvPr/>
        </p:nvSpPr>
        <p:spPr bwMode="auto">
          <a:xfrm>
            <a:off x="7188697" y="5663208"/>
            <a:ext cx="694730" cy="222350"/>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13" name="AutoShape 69"/>
          <p:cNvSpPr>
            <a:spLocks/>
          </p:cNvSpPr>
          <p:nvPr/>
        </p:nvSpPr>
        <p:spPr bwMode="auto">
          <a:xfrm>
            <a:off x="7188697" y="4755951"/>
            <a:ext cx="694730" cy="222350"/>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14" name="AutoShape 70"/>
          <p:cNvSpPr>
            <a:spLocks/>
          </p:cNvSpPr>
          <p:nvPr/>
        </p:nvSpPr>
        <p:spPr bwMode="auto">
          <a:xfrm>
            <a:off x="7188697" y="5058670"/>
            <a:ext cx="694730" cy="222349"/>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15" name="AutoShape 71"/>
          <p:cNvSpPr>
            <a:spLocks/>
          </p:cNvSpPr>
          <p:nvPr/>
        </p:nvSpPr>
        <p:spPr bwMode="auto">
          <a:xfrm>
            <a:off x="7188697" y="5360492"/>
            <a:ext cx="694730" cy="223242"/>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16" name="AutoShape 72"/>
          <p:cNvSpPr>
            <a:spLocks/>
          </p:cNvSpPr>
          <p:nvPr/>
        </p:nvSpPr>
        <p:spPr bwMode="auto">
          <a:xfrm>
            <a:off x="7188697" y="4453236"/>
            <a:ext cx="694730" cy="223242"/>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17" name="AutoShape 73"/>
          <p:cNvSpPr>
            <a:spLocks/>
          </p:cNvSpPr>
          <p:nvPr/>
        </p:nvSpPr>
        <p:spPr bwMode="auto">
          <a:xfrm>
            <a:off x="7188697" y="4151413"/>
            <a:ext cx="694730" cy="222349"/>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18" name="AutoShape 74"/>
          <p:cNvSpPr>
            <a:spLocks/>
          </p:cNvSpPr>
          <p:nvPr/>
        </p:nvSpPr>
        <p:spPr bwMode="auto">
          <a:xfrm>
            <a:off x="718869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19" name="AutoShape 75"/>
          <p:cNvSpPr>
            <a:spLocks/>
          </p:cNvSpPr>
          <p:nvPr/>
        </p:nvSpPr>
        <p:spPr bwMode="auto">
          <a:xfrm>
            <a:off x="718869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8620" name="AutoShape 76"/>
          <p:cNvSpPr>
            <a:spLocks/>
          </p:cNvSpPr>
          <p:nvPr/>
        </p:nvSpPr>
        <p:spPr bwMode="auto">
          <a:xfrm>
            <a:off x="7176657" y="7889380"/>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2014</a:t>
            </a:r>
            <a:endParaRPr lang="id-ID" sz="4275"/>
          </a:p>
        </p:txBody>
      </p:sp>
      <p:sp>
        <p:nvSpPr>
          <p:cNvPr id="108621" name="AutoShape 77"/>
          <p:cNvSpPr>
            <a:spLocks/>
          </p:cNvSpPr>
          <p:nvPr/>
        </p:nvSpPr>
        <p:spPr bwMode="auto">
          <a:xfrm>
            <a:off x="8388847" y="6267748"/>
            <a:ext cx="694730" cy="223242"/>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22" name="AutoShape 78"/>
          <p:cNvSpPr>
            <a:spLocks/>
          </p:cNvSpPr>
          <p:nvPr/>
        </p:nvSpPr>
        <p:spPr bwMode="auto">
          <a:xfrm>
            <a:off x="8388847" y="6570464"/>
            <a:ext cx="694730" cy="222350"/>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23" name="AutoShape 79"/>
          <p:cNvSpPr>
            <a:spLocks/>
          </p:cNvSpPr>
          <p:nvPr/>
        </p:nvSpPr>
        <p:spPr bwMode="auto">
          <a:xfrm>
            <a:off x="8388847" y="6873182"/>
            <a:ext cx="694730" cy="222349"/>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24" name="AutoShape 80"/>
          <p:cNvSpPr>
            <a:spLocks/>
          </p:cNvSpPr>
          <p:nvPr/>
        </p:nvSpPr>
        <p:spPr bwMode="auto">
          <a:xfrm>
            <a:off x="8388847" y="7175005"/>
            <a:ext cx="694730" cy="223242"/>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25" name="AutoShape 81"/>
          <p:cNvSpPr>
            <a:spLocks/>
          </p:cNvSpPr>
          <p:nvPr/>
        </p:nvSpPr>
        <p:spPr bwMode="auto">
          <a:xfrm>
            <a:off x="8388847" y="7477720"/>
            <a:ext cx="694730" cy="222350"/>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26" name="AutoShape 82"/>
          <p:cNvSpPr>
            <a:spLocks/>
          </p:cNvSpPr>
          <p:nvPr/>
        </p:nvSpPr>
        <p:spPr bwMode="auto">
          <a:xfrm>
            <a:off x="8388847" y="5965926"/>
            <a:ext cx="694730" cy="222349"/>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27" name="AutoShape 83"/>
          <p:cNvSpPr>
            <a:spLocks/>
          </p:cNvSpPr>
          <p:nvPr/>
        </p:nvSpPr>
        <p:spPr bwMode="auto">
          <a:xfrm>
            <a:off x="8388847" y="5663208"/>
            <a:ext cx="694730" cy="222350"/>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28" name="AutoShape 84"/>
          <p:cNvSpPr>
            <a:spLocks/>
          </p:cNvSpPr>
          <p:nvPr/>
        </p:nvSpPr>
        <p:spPr bwMode="auto">
          <a:xfrm>
            <a:off x="8388847" y="4755951"/>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29" name="AutoShape 85"/>
          <p:cNvSpPr>
            <a:spLocks/>
          </p:cNvSpPr>
          <p:nvPr/>
        </p:nvSpPr>
        <p:spPr bwMode="auto">
          <a:xfrm>
            <a:off x="8388847" y="5058670"/>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30" name="AutoShape 86"/>
          <p:cNvSpPr>
            <a:spLocks/>
          </p:cNvSpPr>
          <p:nvPr/>
        </p:nvSpPr>
        <p:spPr bwMode="auto">
          <a:xfrm>
            <a:off x="8388847" y="5360492"/>
            <a:ext cx="694730" cy="223242"/>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31" name="AutoShape 87"/>
          <p:cNvSpPr>
            <a:spLocks/>
          </p:cNvSpPr>
          <p:nvPr/>
        </p:nvSpPr>
        <p:spPr bwMode="auto">
          <a:xfrm>
            <a:off x="8388847" y="4453236"/>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32" name="AutoShape 88"/>
          <p:cNvSpPr>
            <a:spLocks/>
          </p:cNvSpPr>
          <p:nvPr/>
        </p:nvSpPr>
        <p:spPr bwMode="auto">
          <a:xfrm>
            <a:off x="8388847" y="4151413"/>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33" name="AutoShape 89"/>
          <p:cNvSpPr>
            <a:spLocks/>
          </p:cNvSpPr>
          <p:nvPr/>
        </p:nvSpPr>
        <p:spPr bwMode="auto">
          <a:xfrm>
            <a:off x="838884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34" name="AutoShape 90"/>
          <p:cNvSpPr>
            <a:spLocks/>
          </p:cNvSpPr>
          <p:nvPr/>
        </p:nvSpPr>
        <p:spPr bwMode="auto">
          <a:xfrm>
            <a:off x="838884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8635" name="AutoShape 91"/>
          <p:cNvSpPr>
            <a:spLocks/>
          </p:cNvSpPr>
          <p:nvPr/>
        </p:nvSpPr>
        <p:spPr bwMode="auto">
          <a:xfrm>
            <a:off x="8376807" y="7889380"/>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2015</a:t>
            </a:r>
            <a:endParaRPr lang="id-ID" sz="4275"/>
          </a:p>
        </p:txBody>
      </p:sp>
      <p:sp>
        <p:nvSpPr>
          <p:cNvPr id="108636" name="AutoShape 92"/>
          <p:cNvSpPr>
            <a:spLocks/>
          </p:cNvSpPr>
          <p:nvPr/>
        </p:nvSpPr>
        <p:spPr bwMode="auto">
          <a:xfrm>
            <a:off x="9941396" y="5306020"/>
            <a:ext cx="2344043" cy="2394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108637" name="AutoShape 93"/>
          <p:cNvSpPr>
            <a:spLocks/>
          </p:cNvSpPr>
          <p:nvPr/>
        </p:nvSpPr>
        <p:spPr bwMode="auto">
          <a:xfrm>
            <a:off x="9936931" y="4922045"/>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Add Title Here</a:t>
            </a:r>
            <a:endParaRPr lang="id-ID" sz="4275"/>
          </a:p>
        </p:txBody>
      </p:sp>
      <p:sp>
        <p:nvSpPr>
          <p:cNvPr id="108638" name="AutoShape 94"/>
          <p:cNvSpPr>
            <a:spLocks/>
          </p:cNvSpPr>
          <p:nvPr/>
        </p:nvSpPr>
        <p:spPr bwMode="auto">
          <a:xfrm>
            <a:off x="9941396" y="4085332"/>
            <a:ext cx="1903809"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rgbClr val="53585F"/>
                </a:solidFill>
              </a:rPr>
              <a:t>12,330</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08636"/>
                                        </p:tgtEl>
                                        <p:attrNameLst>
                                          <p:attrName>style.visibility</p:attrName>
                                        </p:attrNameLst>
                                      </p:cBhvr>
                                      <p:to>
                                        <p:strVal val="visible"/>
                                      </p:to>
                                    </p:set>
                                    <p:animEffect transition="in" filter="wipe(down)">
                                      <p:cBhvr>
                                        <p:cTn id="7" dur="500"/>
                                        <p:tgtEl>
                                          <p:spTgt spid="10863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8637"/>
                                        </p:tgtEl>
                                        <p:attrNameLst>
                                          <p:attrName>style.visibility</p:attrName>
                                        </p:attrNameLst>
                                      </p:cBhvr>
                                      <p:to>
                                        <p:strVal val="visible"/>
                                      </p:to>
                                    </p:set>
                                    <p:animEffect transition="in" filter="wipe(down)">
                                      <p:cBhvr>
                                        <p:cTn id="10" dur="500"/>
                                        <p:tgtEl>
                                          <p:spTgt spid="10863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08638"/>
                                        </p:tgtEl>
                                        <p:attrNameLst>
                                          <p:attrName>style.visibility</p:attrName>
                                        </p:attrNameLst>
                                      </p:cBhvr>
                                      <p:to>
                                        <p:strVal val="visible"/>
                                      </p:to>
                                    </p:set>
                                    <p:animEffect transition="in" filter="wipe(down)">
                                      <p:cBhvr>
                                        <p:cTn id="13" dur="500"/>
                                        <p:tgtEl>
                                          <p:spTgt spid="1086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636" grpId="0"/>
      <p:bldP spid="108637" grpId="0"/>
      <p:bldP spid="108638"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9570" name="Group 2"/>
          <p:cNvGrpSpPr>
            <a:grpSpLocks/>
          </p:cNvGrpSpPr>
          <p:nvPr/>
        </p:nvGrpSpPr>
        <p:grpSpPr bwMode="auto">
          <a:xfrm>
            <a:off x="5818883" y="3326310"/>
            <a:ext cx="2915543" cy="4659511"/>
            <a:chOff x="-1" y="0"/>
            <a:chExt cx="5183599" cy="8284289"/>
          </a:xfrm>
        </p:grpSpPr>
        <p:sp>
          <p:nvSpPr>
            <p:cNvPr id="109571" name="AutoShape 3"/>
            <p:cNvSpPr>
              <a:spLocks/>
            </p:cNvSpPr>
            <p:nvPr/>
          </p:nvSpPr>
          <p:spPr bwMode="auto">
            <a:xfrm>
              <a:off x="26" y="5772201"/>
              <a:ext cx="1511301" cy="2512057"/>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9572" name="AutoShape 4"/>
            <p:cNvSpPr>
              <a:spLocks/>
            </p:cNvSpPr>
            <p:nvPr/>
          </p:nvSpPr>
          <p:spPr bwMode="auto">
            <a:xfrm>
              <a:off x="0" y="5474968"/>
              <a:ext cx="1511353"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9573" name="AutoShape 5"/>
            <p:cNvSpPr>
              <a:spLocks/>
            </p:cNvSpPr>
            <p:nvPr/>
          </p:nvSpPr>
          <p:spPr bwMode="auto">
            <a:xfrm>
              <a:off x="3672113" y="7080192"/>
              <a:ext cx="1511301" cy="1204097"/>
            </a:xfrm>
            <a:custGeom>
              <a:avLst/>
              <a:gdLst>
                <a:gd name="T0" fmla="*/ 10800 w 21600"/>
                <a:gd name="T1" fmla="*/ 10589 h 21179"/>
                <a:gd name="T2" fmla="*/ 10800 w 21600"/>
                <a:gd name="T3" fmla="*/ 10589 h 21179"/>
                <a:gd name="T4" fmla="*/ 10800 w 21600"/>
                <a:gd name="T5" fmla="*/ 10589 h 21179"/>
                <a:gd name="T6" fmla="*/ 10800 w 21600"/>
                <a:gd name="T7" fmla="*/ 10589 h 21179"/>
              </a:gdLst>
              <a:ahLst/>
              <a:cxnLst>
                <a:cxn ang="0">
                  <a:pos x="T0" y="T1"/>
                </a:cxn>
                <a:cxn ang="0">
                  <a:pos x="T2" y="T3"/>
                </a:cxn>
                <a:cxn ang="0">
                  <a:pos x="T4" y="T5"/>
                </a:cxn>
                <a:cxn ang="0">
                  <a:pos x="T6" y="T7"/>
                </a:cxn>
              </a:cxnLst>
              <a:rect l="0" t="0" r="r" b="b"/>
              <a:pathLst>
                <a:path w="21600" h="21179">
                  <a:moveTo>
                    <a:pt x="0" y="0"/>
                  </a:moveTo>
                  <a:lnTo>
                    <a:pt x="0" y="16865"/>
                  </a:lnTo>
                  <a:cubicBezTo>
                    <a:pt x="0" y="17968"/>
                    <a:pt x="1056" y="19073"/>
                    <a:pt x="3165" y="19915"/>
                  </a:cubicBezTo>
                  <a:cubicBezTo>
                    <a:pt x="7382" y="21600"/>
                    <a:pt x="14217" y="21599"/>
                    <a:pt x="18434" y="19915"/>
                  </a:cubicBezTo>
                  <a:cubicBezTo>
                    <a:pt x="20543" y="19073"/>
                    <a:pt x="21599" y="17968"/>
                    <a:pt x="21599" y="16865"/>
                  </a:cubicBezTo>
                  <a:lnTo>
                    <a:pt x="21599" y="0"/>
                  </a:lnTo>
                  <a:cubicBezTo>
                    <a:pt x="21599" y="1103"/>
                    <a:pt x="20543" y="2208"/>
                    <a:pt x="18434" y="3050"/>
                  </a:cubicBezTo>
                  <a:cubicBezTo>
                    <a:pt x="14217" y="4734"/>
                    <a:pt x="7382" y="4734"/>
                    <a:pt x="3165" y="3050"/>
                  </a:cubicBezTo>
                  <a:cubicBezTo>
                    <a:pt x="1056" y="2208"/>
                    <a:pt x="0" y="1103"/>
                    <a:pt x="0" y="0"/>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9574" name="AutoShape 6"/>
            <p:cNvSpPr>
              <a:spLocks/>
            </p:cNvSpPr>
            <p:nvPr/>
          </p:nvSpPr>
          <p:spPr bwMode="auto">
            <a:xfrm>
              <a:off x="3672243" y="6781796"/>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9575" name="AutoShape 7"/>
            <p:cNvSpPr>
              <a:spLocks/>
            </p:cNvSpPr>
            <p:nvPr/>
          </p:nvSpPr>
          <p:spPr bwMode="auto">
            <a:xfrm>
              <a:off x="3672270" y="4516173"/>
              <a:ext cx="1511301" cy="2512057"/>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9576" name="AutoShape 8"/>
            <p:cNvSpPr>
              <a:spLocks/>
            </p:cNvSpPr>
            <p:nvPr/>
          </p:nvSpPr>
          <p:spPr bwMode="auto">
            <a:xfrm>
              <a:off x="3672243" y="4218940"/>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9577" name="AutoShape 9"/>
            <p:cNvSpPr>
              <a:spLocks/>
            </p:cNvSpPr>
            <p:nvPr/>
          </p:nvSpPr>
          <p:spPr bwMode="auto">
            <a:xfrm>
              <a:off x="3672270" y="1935533"/>
              <a:ext cx="1511301" cy="2512056"/>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9578" name="AutoShape 10"/>
            <p:cNvSpPr>
              <a:spLocks/>
            </p:cNvSpPr>
            <p:nvPr/>
          </p:nvSpPr>
          <p:spPr bwMode="auto">
            <a:xfrm>
              <a:off x="3672244" y="1638300"/>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764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nvGrpSpPr>
            <p:cNvPr id="109579" name="Group 11"/>
            <p:cNvGrpSpPr>
              <a:grpSpLocks/>
            </p:cNvGrpSpPr>
            <p:nvPr/>
          </p:nvGrpSpPr>
          <p:grpSpPr bwMode="auto">
            <a:xfrm>
              <a:off x="1836121" y="4070323"/>
              <a:ext cx="1511354" cy="4213935"/>
              <a:chOff x="-1" y="0"/>
              <a:chExt cx="1511354" cy="4213934"/>
            </a:xfrm>
          </p:grpSpPr>
          <p:sp>
            <p:nvSpPr>
              <p:cNvPr id="109580" name="AutoShape 12"/>
              <p:cNvSpPr>
                <a:spLocks/>
              </p:cNvSpPr>
              <p:nvPr/>
            </p:nvSpPr>
            <p:spPr bwMode="auto">
              <a:xfrm>
                <a:off x="26" y="1701877"/>
                <a:ext cx="1511301" cy="2512057"/>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9581" name="AutoShape 13"/>
              <p:cNvSpPr>
                <a:spLocks/>
              </p:cNvSpPr>
              <p:nvPr/>
            </p:nvSpPr>
            <p:spPr bwMode="auto">
              <a:xfrm>
                <a:off x="0" y="1404644"/>
                <a:ext cx="1511353"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E88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9582" name="AutoShape 14"/>
              <p:cNvSpPr>
                <a:spLocks/>
              </p:cNvSpPr>
              <p:nvPr/>
            </p:nvSpPr>
            <p:spPr bwMode="auto">
              <a:xfrm>
                <a:off x="26" y="297233"/>
                <a:ext cx="1511301" cy="2512056"/>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9583" name="AutoShape 15"/>
              <p:cNvSpPr>
                <a:spLocks/>
              </p:cNvSpPr>
              <p:nvPr/>
            </p:nvSpPr>
            <p:spPr bwMode="auto">
              <a:xfrm>
                <a:off x="0" y="0"/>
                <a:ext cx="1511353"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grpSp>
        <p:sp>
          <p:nvSpPr>
            <p:cNvPr id="109584" name="AutoShape 16"/>
            <p:cNvSpPr>
              <a:spLocks/>
            </p:cNvSpPr>
            <p:nvPr/>
          </p:nvSpPr>
          <p:spPr bwMode="auto">
            <a:xfrm>
              <a:off x="1836169" y="2618524"/>
              <a:ext cx="1511301" cy="1649788"/>
            </a:xfrm>
            <a:custGeom>
              <a:avLst/>
              <a:gdLst>
                <a:gd name="T0" fmla="*/ 10800 w 21600"/>
                <a:gd name="T1" fmla="*/ 10645 h 21291"/>
                <a:gd name="T2" fmla="*/ 10800 w 21600"/>
                <a:gd name="T3" fmla="*/ 10645 h 21291"/>
                <a:gd name="T4" fmla="*/ 10800 w 21600"/>
                <a:gd name="T5" fmla="*/ 10645 h 21291"/>
                <a:gd name="T6" fmla="*/ 10800 w 21600"/>
                <a:gd name="T7" fmla="*/ 10645 h 21291"/>
              </a:gdLst>
              <a:ahLst/>
              <a:cxnLst>
                <a:cxn ang="0">
                  <a:pos x="T0" y="T1"/>
                </a:cxn>
                <a:cxn ang="0">
                  <a:pos x="T2" y="T3"/>
                </a:cxn>
                <a:cxn ang="0">
                  <a:pos x="T4" y="T5"/>
                </a:cxn>
                <a:cxn ang="0">
                  <a:pos x="T6" y="T7"/>
                </a:cxn>
              </a:cxnLst>
              <a:rect l="0" t="0" r="r" b="b"/>
              <a:pathLst>
                <a:path w="21600" h="21291">
                  <a:moveTo>
                    <a:pt x="0" y="0"/>
                  </a:moveTo>
                  <a:lnTo>
                    <a:pt x="0" y="18126"/>
                  </a:lnTo>
                  <a:cubicBezTo>
                    <a:pt x="0" y="18935"/>
                    <a:pt x="1056" y="19746"/>
                    <a:pt x="3165" y="20364"/>
                  </a:cubicBezTo>
                  <a:cubicBezTo>
                    <a:pt x="7382" y="21599"/>
                    <a:pt x="14217" y="21599"/>
                    <a:pt x="18434" y="20364"/>
                  </a:cubicBezTo>
                  <a:cubicBezTo>
                    <a:pt x="20543" y="19746"/>
                    <a:pt x="21599" y="18935"/>
                    <a:pt x="21599" y="18126"/>
                  </a:cubicBezTo>
                  <a:lnTo>
                    <a:pt x="21599" y="0"/>
                  </a:lnTo>
                  <a:cubicBezTo>
                    <a:pt x="21599" y="809"/>
                    <a:pt x="20543" y="1620"/>
                    <a:pt x="18434" y="2238"/>
                  </a:cubicBezTo>
                  <a:cubicBezTo>
                    <a:pt x="14217" y="3473"/>
                    <a:pt x="7382" y="3473"/>
                    <a:pt x="3165" y="2238"/>
                  </a:cubicBezTo>
                  <a:cubicBezTo>
                    <a:pt x="1056" y="1620"/>
                    <a:pt x="0" y="809"/>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9585" name="AutoShape 17"/>
            <p:cNvSpPr>
              <a:spLocks/>
            </p:cNvSpPr>
            <p:nvPr/>
          </p:nvSpPr>
          <p:spPr bwMode="auto">
            <a:xfrm>
              <a:off x="1836121" y="2321291"/>
              <a:ext cx="1511354" cy="5944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9586" name="AutoShape 18"/>
            <p:cNvSpPr>
              <a:spLocks/>
            </p:cNvSpPr>
            <p:nvPr/>
          </p:nvSpPr>
          <p:spPr bwMode="auto">
            <a:xfrm>
              <a:off x="3672270" y="297233"/>
              <a:ext cx="1511301" cy="2512056"/>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9587" name="AutoShape 19"/>
            <p:cNvSpPr>
              <a:spLocks/>
            </p:cNvSpPr>
            <p:nvPr/>
          </p:nvSpPr>
          <p:spPr bwMode="auto">
            <a:xfrm>
              <a:off x="3672244" y="0"/>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sp>
        <p:nvSpPr>
          <p:cNvPr id="109588" name="AutoShape 20"/>
          <p:cNvSpPr>
            <a:spLocks/>
          </p:cNvSpPr>
          <p:nvPr/>
        </p:nvSpPr>
        <p:spPr bwMode="auto">
          <a:xfrm>
            <a:off x="2751535" y="3517405"/>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09589" name="AutoShape 21"/>
          <p:cNvSpPr>
            <a:spLocks/>
          </p:cNvSpPr>
          <p:nvPr/>
        </p:nvSpPr>
        <p:spPr bwMode="auto">
          <a:xfrm>
            <a:off x="1988047" y="3832623"/>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9590" name="AutoShape 22"/>
          <p:cNvSpPr>
            <a:spLocks/>
          </p:cNvSpPr>
          <p:nvPr/>
        </p:nvSpPr>
        <p:spPr bwMode="auto">
          <a:xfrm>
            <a:off x="2751535" y="4882754"/>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09591" name="AutoShape 23"/>
          <p:cNvSpPr>
            <a:spLocks/>
          </p:cNvSpPr>
          <p:nvPr/>
        </p:nvSpPr>
        <p:spPr bwMode="auto">
          <a:xfrm>
            <a:off x="1988047" y="5197972"/>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9592" name="AutoShape 24"/>
          <p:cNvSpPr>
            <a:spLocks/>
          </p:cNvSpPr>
          <p:nvPr/>
        </p:nvSpPr>
        <p:spPr bwMode="auto">
          <a:xfrm>
            <a:off x="9948863" y="3517405"/>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109593" name="AutoShape 25"/>
          <p:cNvSpPr>
            <a:spLocks/>
          </p:cNvSpPr>
          <p:nvPr/>
        </p:nvSpPr>
        <p:spPr bwMode="auto">
          <a:xfrm>
            <a:off x="9948863" y="3832623"/>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9594" name="AutoShape 26"/>
          <p:cNvSpPr>
            <a:spLocks/>
          </p:cNvSpPr>
          <p:nvPr/>
        </p:nvSpPr>
        <p:spPr bwMode="auto">
          <a:xfrm>
            <a:off x="9948863" y="4882754"/>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109595" name="AutoShape 27"/>
          <p:cNvSpPr>
            <a:spLocks/>
          </p:cNvSpPr>
          <p:nvPr/>
        </p:nvSpPr>
        <p:spPr bwMode="auto">
          <a:xfrm>
            <a:off x="9948863" y="5197972"/>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9596" name="AutoShape 28"/>
          <p:cNvSpPr>
            <a:spLocks/>
          </p:cNvSpPr>
          <p:nvPr/>
        </p:nvSpPr>
        <p:spPr bwMode="auto">
          <a:xfrm>
            <a:off x="2751535" y="6290966"/>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09597" name="AutoShape 29"/>
          <p:cNvSpPr>
            <a:spLocks/>
          </p:cNvSpPr>
          <p:nvPr/>
        </p:nvSpPr>
        <p:spPr bwMode="auto">
          <a:xfrm>
            <a:off x="1988047" y="6606184"/>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9598" name="AutoShape 30"/>
          <p:cNvSpPr>
            <a:spLocks/>
          </p:cNvSpPr>
          <p:nvPr/>
        </p:nvSpPr>
        <p:spPr bwMode="auto">
          <a:xfrm>
            <a:off x="9948863" y="6290966"/>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109599" name="AutoShape 31"/>
          <p:cNvSpPr>
            <a:spLocks/>
          </p:cNvSpPr>
          <p:nvPr/>
        </p:nvSpPr>
        <p:spPr bwMode="auto">
          <a:xfrm>
            <a:off x="9948863" y="6606184"/>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9600" name="AutoShape 32"/>
          <p:cNvSpPr>
            <a:spLocks/>
          </p:cNvSpPr>
          <p:nvPr/>
        </p:nvSpPr>
        <p:spPr bwMode="auto">
          <a:xfrm>
            <a:off x="4828581" y="6524923"/>
            <a:ext cx="1267123" cy="579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4994" y="0"/>
                </a:lnTo>
                <a:lnTo>
                  <a:pt x="4994" y="21599"/>
                </a:lnTo>
                <a:lnTo>
                  <a:pt x="21600" y="21599"/>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09601" name="AutoShape 33"/>
          <p:cNvSpPr>
            <a:spLocks/>
          </p:cNvSpPr>
          <p:nvPr/>
        </p:nvSpPr>
        <p:spPr bwMode="auto">
          <a:xfrm>
            <a:off x="4828580" y="5059561"/>
            <a:ext cx="2448520" cy="10179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537" y="0"/>
                </a:lnTo>
                <a:lnTo>
                  <a:pt x="2537" y="21599"/>
                </a:lnTo>
                <a:lnTo>
                  <a:pt x="21600" y="21599"/>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09602" name="AutoShape 34"/>
          <p:cNvSpPr>
            <a:spLocks/>
          </p:cNvSpPr>
          <p:nvPr/>
        </p:nvSpPr>
        <p:spPr bwMode="auto">
          <a:xfrm>
            <a:off x="4808936" y="3681711"/>
            <a:ext cx="2427089" cy="1400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09603" name="Line 35"/>
          <p:cNvSpPr>
            <a:spLocks noChangeShapeType="1"/>
          </p:cNvSpPr>
          <p:nvPr/>
        </p:nvSpPr>
        <p:spPr bwMode="auto">
          <a:xfrm flipH="1">
            <a:off x="8645128" y="3695998"/>
            <a:ext cx="1076028"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09604" name="AutoShape 36"/>
          <p:cNvSpPr>
            <a:spLocks/>
          </p:cNvSpPr>
          <p:nvPr/>
        </p:nvSpPr>
        <p:spPr bwMode="auto">
          <a:xfrm>
            <a:off x="8596909" y="5057776"/>
            <a:ext cx="1201043" cy="1386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15175" y="0"/>
                </a:lnTo>
                <a:lnTo>
                  <a:pt x="15175" y="21599"/>
                </a:lnTo>
                <a:lnTo>
                  <a:pt x="0" y="21599"/>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09605" name="AutoShape 37"/>
          <p:cNvSpPr>
            <a:spLocks/>
          </p:cNvSpPr>
          <p:nvPr/>
        </p:nvSpPr>
        <p:spPr bwMode="auto">
          <a:xfrm>
            <a:off x="8637985" y="6444556"/>
            <a:ext cx="1208187" cy="1212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17892" y="0"/>
                </a:lnTo>
                <a:lnTo>
                  <a:pt x="17892" y="21599"/>
                </a:lnTo>
                <a:lnTo>
                  <a:pt x="0" y="21599"/>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09606" name="AutoShape 38"/>
          <p:cNvSpPr>
            <a:spLocks/>
          </p:cNvSpPr>
          <p:nvPr/>
        </p:nvSpPr>
        <p:spPr bwMode="auto">
          <a:xfrm>
            <a:off x="6941344" y="3430786"/>
            <a:ext cx="550962" cy="5509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9607" name="AutoShape 39"/>
          <p:cNvSpPr>
            <a:spLocks/>
          </p:cNvSpPr>
          <p:nvPr/>
        </p:nvSpPr>
        <p:spPr bwMode="auto">
          <a:xfrm>
            <a:off x="7027069" y="3560267"/>
            <a:ext cx="37951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34,6</a:t>
            </a:r>
            <a:endParaRPr lang="id-ID" sz="4275"/>
          </a:p>
        </p:txBody>
      </p:sp>
      <p:sp>
        <p:nvSpPr>
          <p:cNvPr id="109608" name="AutoShape 40"/>
          <p:cNvSpPr>
            <a:spLocks/>
          </p:cNvSpPr>
          <p:nvPr/>
        </p:nvSpPr>
        <p:spPr bwMode="auto">
          <a:xfrm>
            <a:off x="5032177" y="5763221"/>
            <a:ext cx="550962" cy="55185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9609" name="AutoShape 41"/>
          <p:cNvSpPr>
            <a:spLocks/>
          </p:cNvSpPr>
          <p:nvPr/>
        </p:nvSpPr>
        <p:spPr bwMode="auto">
          <a:xfrm>
            <a:off x="5117902" y="5903417"/>
            <a:ext cx="37951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12,9</a:t>
            </a:r>
            <a:endParaRPr lang="id-ID" sz="4275"/>
          </a:p>
        </p:txBody>
      </p:sp>
      <p:sp>
        <p:nvSpPr>
          <p:cNvPr id="109610" name="AutoShape 42"/>
          <p:cNvSpPr>
            <a:spLocks/>
          </p:cNvSpPr>
          <p:nvPr/>
        </p:nvSpPr>
        <p:spPr bwMode="auto">
          <a:xfrm>
            <a:off x="5032177" y="6791029"/>
            <a:ext cx="550962" cy="55096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9611" name="AutoShape 43"/>
          <p:cNvSpPr>
            <a:spLocks/>
          </p:cNvSpPr>
          <p:nvPr/>
        </p:nvSpPr>
        <p:spPr bwMode="auto">
          <a:xfrm>
            <a:off x="5117902" y="6920509"/>
            <a:ext cx="37951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54,7</a:t>
            </a:r>
            <a:endParaRPr lang="id-ID" sz="4275"/>
          </a:p>
        </p:txBody>
      </p:sp>
      <p:sp>
        <p:nvSpPr>
          <p:cNvPr id="109612" name="AutoShape 44"/>
          <p:cNvSpPr>
            <a:spLocks/>
          </p:cNvSpPr>
          <p:nvPr/>
        </p:nvSpPr>
        <p:spPr bwMode="auto">
          <a:xfrm>
            <a:off x="8931773" y="7384852"/>
            <a:ext cx="550961" cy="5509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9613" name="AutoShape 45"/>
          <p:cNvSpPr>
            <a:spLocks/>
          </p:cNvSpPr>
          <p:nvPr/>
        </p:nvSpPr>
        <p:spPr bwMode="auto">
          <a:xfrm>
            <a:off x="9018390" y="7514333"/>
            <a:ext cx="37861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22,6</a:t>
            </a:r>
            <a:endParaRPr lang="id-ID" sz="4275"/>
          </a:p>
        </p:txBody>
      </p:sp>
      <p:sp>
        <p:nvSpPr>
          <p:cNvPr id="109614" name="AutoShape 46"/>
          <p:cNvSpPr>
            <a:spLocks/>
          </p:cNvSpPr>
          <p:nvPr/>
        </p:nvSpPr>
        <p:spPr bwMode="auto">
          <a:xfrm>
            <a:off x="8970169" y="6119517"/>
            <a:ext cx="550962" cy="55096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9615" name="AutoShape 47"/>
          <p:cNvSpPr>
            <a:spLocks/>
          </p:cNvSpPr>
          <p:nvPr/>
        </p:nvSpPr>
        <p:spPr bwMode="auto">
          <a:xfrm>
            <a:off x="9055894" y="6248996"/>
            <a:ext cx="37951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43,6</a:t>
            </a:r>
            <a:endParaRPr lang="id-ID" sz="4275"/>
          </a:p>
        </p:txBody>
      </p:sp>
      <p:sp>
        <p:nvSpPr>
          <p:cNvPr id="109616" name="AutoShape 48"/>
          <p:cNvSpPr>
            <a:spLocks/>
          </p:cNvSpPr>
          <p:nvPr/>
        </p:nvSpPr>
        <p:spPr bwMode="auto">
          <a:xfrm>
            <a:off x="8898731" y="3430786"/>
            <a:ext cx="550962" cy="5509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9617" name="AutoShape 49"/>
          <p:cNvSpPr>
            <a:spLocks/>
          </p:cNvSpPr>
          <p:nvPr/>
        </p:nvSpPr>
        <p:spPr bwMode="auto">
          <a:xfrm>
            <a:off x="8985350" y="3560267"/>
            <a:ext cx="37861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80,2</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d"/>
      </p:transition>
    </mc:Choice>
    <mc:Fallback xmlns="">
      <p:transition spd="slow">
        <p:pull dir="d"/>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677" name="AutoShape 85"/>
          <p:cNvSpPr>
            <a:spLocks/>
          </p:cNvSpPr>
          <p:nvPr/>
        </p:nvSpPr>
        <p:spPr bwMode="auto">
          <a:xfrm>
            <a:off x="4107062" y="3294163"/>
            <a:ext cx="3099495" cy="1942207"/>
          </a:xfrm>
          <a:custGeom>
            <a:avLst/>
            <a:gdLst>
              <a:gd name="T0" fmla="*/ 10796 w 21593"/>
              <a:gd name="T1" fmla="+- 0 10802 4"/>
              <a:gd name="T2" fmla="*/ 10802 h 21596"/>
              <a:gd name="T3" fmla="*/ 10796 w 21593"/>
              <a:gd name="T4" fmla="+- 0 10802 4"/>
              <a:gd name="T5" fmla="*/ 10802 h 21596"/>
              <a:gd name="T6" fmla="*/ 10796 w 21593"/>
              <a:gd name="T7" fmla="+- 0 10802 4"/>
              <a:gd name="T8" fmla="*/ 10802 h 21596"/>
              <a:gd name="T9" fmla="*/ 10796 w 21593"/>
              <a:gd name="T10" fmla="+- 0 10802 4"/>
              <a:gd name="T11" fmla="*/ 10802 h 21596"/>
            </a:gdLst>
            <a:ahLst/>
            <a:cxnLst>
              <a:cxn ang="0">
                <a:pos x="T0" y="T2"/>
              </a:cxn>
              <a:cxn ang="0">
                <a:pos x="T3" y="T5"/>
              </a:cxn>
              <a:cxn ang="0">
                <a:pos x="T6" y="T8"/>
              </a:cxn>
              <a:cxn ang="0">
                <a:pos x="T9" y="T11"/>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6"/>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6"/>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600"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2"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5"/>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0678" name="AutoShape 86"/>
          <p:cNvSpPr>
            <a:spLocks/>
          </p:cNvSpPr>
          <p:nvPr/>
        </p:nvSpPr>
        <p:spPr bwMode="auto">
          <a:xfrm>
            <a:off x="1793380" y="3128071"/>
            <a:ext cx="2751236" cy="2995017"/>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8"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90"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8"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90"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8"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0679" name="AutoShape 87"/>
          <p:cNvSpPr>
            <a:spLocks/>
          </p:cNvSpPr>
          <p:nvPr/>
        </p:nvSpPr>
        <p:spPr bwMode="auto">
          <a:xfrm>
            <a:off x="4107061" y="3335239"/>
            <a:ext cx="1283196" cy="1017984"/>
          </a:xfrm>
          <a:custGeom>
            <a:avLst/>
            <a:gdLst>
              <a:gd name="T0" fmla="*/ 10779 w 21558"/>
              <a:gd name="T1" fmla="+- 0 10802 4"/>
              <a:gd name="T2" fmla="*/ 10802 h 21596"/>
              <a:gd name="T3" fmla="*/ 10779 w 21558"/>
              <a:gd name="T4" fmla="+- 0 10802 4"/>
              <a:gd name="T5" fmla="*/ 10802 h 21596"/>
              <a:gd name="T6" fmla="*/ 10779 w 21558"/>
              <a:gd name="T7" fmla="+- 0 10802 4"/>
              <a:gd name="T8" fmla="*/ 10802 h 21596"/>
              <a:gd name="T9" fmla="*/ 10779 w 21558"/>
              <a:gd name="T10" fmla="+- 0 10802 4"/>
              <a:gd name="T11" fmla="*/ 10802 h 21596"/>
            </a:gdLst>
            <a:ahLst/>
            <a:cxnLst>
              <a:cxn ang="0">
                <a:pos x="T0" y="T2"/>
              </a:cxn>
              <a:cxn ang="0">
                <a:pos x="T3" y="T5"/>
              </a:cxn>
              <a:cxn ang="0">
                <a:pos x="T6" y="T8"/>
              </a:cxn>
              <a:cxn ang="0">
                <a:pos x="T9" y="T11"/>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0680" name="AutoShape 88"/>
          <p:cNvSpPr>
            <a:spLocks/>
          </p:cNvSpPr>
          <p:nvPr/>
        </p:nvSpPr>
        <p:spPr bwMode="auto">
          <a:xfrm>
            <a:off x="6308229" y="5246193"/>
            <a:ext cx="678656" cy="561677"/>
          </a:xfrm>
          <a:custGeom>
            <a:avLst/>
            <a:gdLst>
              <a:gd name="T0" fmla="+- 0 10805 10"/>
              <a:gd name="T1" fmla="*/ T0 w 21590"/>
              <a:gd name="T2" fmla="+- 0 10804 62"/>
              <a:gd name="T3" fmla="*/ 10804 h 21484"/>
              <a:gd name="T4" fmla="+- 0 10805 10"/>
              <a:gd name="T5" fmla="*/ T4 w 21590"/>
              <a:gd name="T6" fmla="+- 0 10804 62"/>
              <a:gd name="T7" fmla="*/ 10804 h 21484"/>
              <a:gd name="T8" fmla="+- 0 10805 10"/>
              <a:gd name="T9" fmla="*/ T8 w 21590"/>
              <a:gd name="T10" fmla="+- 0 10804 62"/>
              <a:gd name="T11" fmla="*/ 10804 h 21484"/>
              <a:gd name="T12" fmla="+- 0 10805 10"/>
              <a:gd name="T13" fmla="*/ T12 w 21590"/>
              <a:gd name="T14" fmla="+- 0 10804 62"/>
              <a:gd name="T15" fmla="*/ 10804 h 21484"/>
            </a:gdLst>
            <a:ahLst/>
            <a:cxnLst>
              <a:cxn ang="0">
                <a:pos x="T1" y="T3"/>
              </a:cxn>
              <a:cxn ang="0">
                <a:pos x="T5" y="T7"/>
              </a:cxn>
              <a:cxn ang="0">
                <a:pos x="T9" y="T11"/>
              </a:cxn>
              <a:cxn ang="0">
                <a:pos x="T13" y="T15"/>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0681" name="AutoShape 89"/>
          <p:cNvSpPr>
            <a:spLocks/>
          </p:cNvSpPr>
          <p:nvPr/>
        </p:nvSpPr>
        <p:spPr bwMode="auto">
          <a:xfrm>
            <a:off x="3982046" y="4290717"/>
            <a:ext cx="1125141" cy="12367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5"/>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0682" name="AutoShape 90"/>
          <p:cNvSpPr>
            <a:spLocks/>
          </p:cNvSpPr>
          <p:nvPr/>
        </p:nvSpPr>
        <p:spPr bwMode="auto">
          <a:xfrm>
            <a:off x="2569370" y="3921920"/>
            <a:ext cx="118765"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474B52"/>
              </a:solidFill>
              <a:latin typeface="Roboto" panose="02000000000000000000" pitchFamily="2" charset="0"/>
              <a:sym typeface="Roboto" panose="02000000000000000000" pitchFamily="2" charset="0"/>
            </a:endParaRPr>
          </a:p>
        </p:txBody>
      </p:sp>
      <p:sp>
        <p:nvSpPr>
          <p:cNvPr id="110683" name="AutoShape 91"/>
          <p:cNvSpPr>
            <a:spLocks/>
          </p:cNvSpPr>
          <p:nvPr/>
        </p:nvSpPr>
        <p:spPr bwMode="auto">
          <a:xfrm>
            <a:off x="3164087" y="4206776"/>
            <a:ext cx="118765" cy="11965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17658C"/>
              </a:solidFill>
              <a:latin typeface="Roboto" panose="02000000000000000000" pitchFamily="2" charset="0"/>
              <a:sym typeface="Roboto" panose="02000000000000000000" pitchFamily="2" charset="0"/>
            </a:endParaRPr>
          </a:p>
        </p:txBody>
      </p:sp>
      <p:sp>
        <p:nvSpPr>
          <p:cNvPr id="110684" name="AutoShape 92"/>
          <p:cNvSpPr>
            <a:spLocks/>
          </p:cNvSpPr>
          <p:nvPr/>
        </p:nvSpPr>
        <p:spPr bwMode="auto">
          <a:xfrm>
            <a:off x="3365898" y="5096174"/>
            <a:ext cx="118765"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474B52"/>
              </a:solidFill>
              <a:latin typeface="Roboto" panose="02000000000000000000" pitchFamily="2" charset="0"/>
              <a:sym typeface="Roboto" panose="02000000000000000000" pitchFamily="2" charset="0"/>
            </a:endParaRPr>
          </a:p>
        </p:txBody>
      </p:sp>
      <p:sp>
        <p:nvSpPr>
          <p:cNvPr id="110685" name="AutoShape 93"/>
          <p:cNvSpPr>
            <a:spLocks/>
          </p:cNvSpPr>
          <p:nvPr/>
        </p:nvSpPr>
        <p:spPr bwMode="auto">
          <a:xfrm>
            <a:off x="4665168" y="4836320"/>
            <a:ext cx="118765"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474B52"/>
              </a:solidFill>
              <a:latin typeface="Roboto" panose="02000000000000000000" pitchFamily="2" charset="0"/>
              <a:sym typeface="Roboto" panose="02000000000000000000" pitchFamily="2" charset="0"/>
            </a:endParaRPr>
          </a:p>
        </p:txBody>
      </p:sp>
      <p:sp>
        <p:nvSpPr>
          <p:cNvPr id="110686" name="AutoShape 94"/>
          <p:cNvSpPr>
            <a:spLocks/>
          </p:cNvSpPr>
          <p:nvPr/>
        </p:nvSpPr>
        <p:spPr bwMode="auto">
          <a:xfrm>
            <a:off x="3709691" y="3335240"/>
            <a:ext cx="118765"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17658C"/>
              </a:solidFill>
              <a:latin typeface="Roboto" panose="02000000000000000000" pitchFamily="2" charset="0"/>
              <a:sym typeface="Roboto" panose="02000000000000000000" pitchFamily="2" charset="0"/>
            </a:endParaRPr>
          </a:p>
        </p:txBody>
      </p:sp>
      <p:sp>
        <p:nvSpPr>
          <p:cNvPr id="110687" name="AutoShape 95"/>
          <p:cNvSpPr>
            <a:spLocks/>
          </p:cNvSpPr>
          <p:nvPr/>
        </p:nvSpPr>
        <p:spPr bwMode="auto">
          <a:xfrm>
            <a:off x="6158212" y="3561160"/>
            <a:ext cx="118765"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17658C"/>
              </a:solidFill>
              <a:latin typeface="Roboto" panose="02000000000000000000" pitchFamily="2" charset="0"/>
              <a:sym typeface="Roboto" panose="02000000000000000000" pitchFamily="2" charset="0"/>
            </a:endParaRPr>
          </a:p>
        </p:txBody>
      </p:sp>
      <p:sp>
        <p:nvSpPr>
          <p:cNvPr id="110688" name="AutoShape 96"/>
          <p:cNvSpPr>
            <a:spLocks/>
          </p:cNvSpPr>
          <p:nvPr/>
        </p:nvSpPr>
        <p:spPr bwMode="auto">
          <a:xfrm>
            <a:off x="6543973" y="5405141"/>
            <a:ext cx="119658"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17658C"/>
              </a:solidFill>
              <a:latin typeface="Roboto" panose="02000000000000000000" pitchFamily="2" charset="0"/>
              <a:sym typeface="Roboto" panose="02000000000000000000" pitchFamily="2" charset="0"/>
            </a:endParaRPr>
          </a:p>
        </p:txBody>
      </p:sp>
      <p:sp>
        <p:nvSpPr>
          <p:cNvPr id="110689" name="AutoShape 97"/>
          <p:cNvSpPr>
            <a:spLocks/>
          </p:cNvSpPr>
          <p:nvPr/>
        </p:nvSpPr>
        <p:spPr bwMode="auto">
          <a:xfrm>
            <a:off x="8409386" y="4555928"/>
            <a:ext cx="4296073" cy="1444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a:t>
            </a:r>
            <a:endParaRPr lang="id-ID" sz="4275"/>
          </a:p>
        </p:txBody>
      </p:sp>
      <p:sp>
        <p:nvSpPr>
          <p:cNvPr id="110690" name="AutoShape 98"/>
          <p:cNvSpPr>
            <a:spLocks/>
          </p:cNvSpPr>
          <p:nvPr/>
        </p:nvSpPr>
        <p:spPr bwMode="auto">
          <a:xfrm>
            <a:off x="8405814" y="4171951"/>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Add Title Here</a:t>
            </a:r>
            <a:endParaRPr lang="id-ID" sz="4275"/>
          </a:p>
        </p:txBody>
      </p:sp>
      <p:sp>
        <p:nvSpPr>
          <p:cNvPr id="110691" name="AutoShape 99"/>
          <p:cNvSpPr>
            <a:spLocks/>
          </p:cNvSpPr>
          <p:nvPr/>
        </p:nvSpPr>
        <p:spPr bwMode="auto">
          <a:xfrm>
            <a:off x="8409385" y="3335239"/>
            <a:ext cx="221277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rgbClr val="53585F"/>
                </a:solidFill>
              </a:rPr>
              <a:t>+29,310</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104</a:t>
            </a:fld>
            <a:endParaRPr lang="id-ID" dirty="0"/>
          </a:p>
        </p:txBody>
      </p:sp>
      <p:sp>
        <p:nvSpPr>
          <p:cNvPr id="3" name="Text Placeholder 2"/>
          <p:cNvSpPr>
            <a:spLocks noGrp="1"/>
          </p:cNvSpPr>
          <p:nvPr>
            <p:ph type="body" sz="quarter" idx="11"/>
          </p:nvPr>
        </p:nvSpPr>
        <p:spPr/>
        <p:txBody>
          <a:bodyPr/>
          <a:lstStyle/>
          <a:p>
            <a:endParaRPr lang="id-ID"/>
          </a:p>
        </p:txBody>
      </p:sp>
      <p:graphicFrame>
        <p:nvGraphicFramePr>
          <p:cNvPr id="21" name="Table 20"/>
          <p:cNvGraphicFramePr>
            <a:graphicFrameLocks noGrp="1"/>
          </p:cNvGraphicFramePr>
          <p:nvPr>
            <p:extLst>
              <p:ext uri="{D42A27DB-BD31-4B8C-83A1-F6EECF244321}">
                <p14:modId xmlns:p14="http://schemas.microsoft.com/office/powerpoint/2010/main" val="2712677525"/>
              </p:ext>
            </p:extLst>
          </p:nvPr>
        </p:nvGraphicFramePr>
        <p:xfrm>
          <a:off x="1793379" y="6632561"/>
          <a:ext cx="11006976" cy="1498760"/>
        </p:xfrm>
        <a:graphic>
          <a:graphicData uri="http://schemas.openxmlformats.org/drawingml/2006/table">
            <a:tbl>
              <a:tblPr firstRow="1" bandRow="1">
                <a:tableStyleId>{073A0DAA-6AF3-43AB-8588-CEC1D06C72B9}</a:tableStyleId>
              </a:tblPr>
              <a:tblGrid>
                <a:gridCol w="1429830"/>
                <a:gridCol w="2227748"/>
                <a:gridCol w="1458162"/>
                <a:gridCol w="2187243"/>
                <a:gridCol w="1458162"/>
                <a:gridCol w="2245831"/>
              </a:tblGrid>
              <a:tr h="374690">
                <a:tc>
                  <a:txBody>
                    <a:bodyPr/>
                    <a:lstStyle/>
                    <a:p>
                      <a:endParaRPr lang="id-ID" sz="600" dirty="0"/>
                    </a:p>
                  </a:txBody>
                  <a:tcPr marL="51435" marR="51435" marT="25718" marB="25718">
                    <a:lnB w="12700" cap="flat" cmpd="sng" algn="ctr">
                      <a:solidFill>
                        <a:schemeClr val="tx1"/>
                      </a:solidFill>
                      <a:prstDash val="solid"/>
                      <a:round/>
                      <a:headEnd type="none" w="med" len="med"/>
                      <a:tailEnd type="none" w="med" len="med"/>
                    </a:lnB>
                    <a:solidFill>
                      <a:schemeClr val="bg2"/>
                    </a:solidFill>
                  </a:tcPr>
                </a:tc>
                <a:tc>
                  <a:txBody>
                    <a:bodyPr/>
                    <a:lstStyle/>
                    <a:p>
                      <a:endParaRPr lang="id-ID" sz="600" dirty="0"/>
                    </a:p>
                  </a:txBody>
                  <a:tcPr marL="51435" marR="51435" marT="25718" marB="25718">
                    <a:lnB w="12700" cap="flat" cmpd="sng" algn="ctr">
                      <a:solidFill>
                        <a:schemeClr val="tx1"/>
                      </a:solidFill>
                      <a:prstDash val="solid"/>
                      <a:round/>
                      <a:headEnd type="none" w="med" len="med"/>
                      <a:tailEnd type="none" w="med" len="med"/>
                    </a:lnB>
                    <a:solidFill>
                      <a:schemeClr val="bg2"/>
                    </a:solidFill>
                  </a:tcPr>
                </a:tc>
                <a:tc>
                  <a:txBody>
                    <a:bodyPr/>
                    <a:lstStyle/>
                    <a:p>
                      <a:endParaRPr lang="id-ID" sz="600"/>
                    </a:p>
                  </a:txBody>
                  <a:tcPr marL="51435" marR="51435" marT="25718" marB="25718">
                    <a:lnB w="12700" cap="flat" cmpd="sng" algn="ctr">
                      <a:solidFill>
                        <a:schemeClr val="tx1"/>
                      </a:solidFill>
                      <a:prstDash val="solid"/>
                      <a:round/>
                      <a:headEnd type="none" w="med" len="med"/>
                      <a:tailEnd type="none" w="med" len="med"/>
                    </a:lnB>
                    <a:solidFill>
                      <a:schemeClr val="bg2"/>
                    </a:solidFill>
                  </a:tcPr>
                </a:tc>
                <a:tc>
                  <a:txBody>
                    <a:bodyPr/>
                    <a:lstStyle/>
                    <a:p>
                      <a:endParaRPr lang="id-ID" sz="600" dirty="0"/>
                    </a:p>
                  </a:txBody>
                  <a:tcPr marL="51435" marR="51435" marT="25718" marB="25718">
                    <a:lnB w="12700" cap="flat" cmpd="sng" algn="ctr">
                      <a:solidFill>
                        <a:schemeClr val="tx1"/>
                      </a:solidFill>
                      <a:prstDash val="solid"/>
                      <a:round/>
                      <a:headEnd type="none" w="med" len="med"/>
                      <a:tailEnd type="none" w="med" len="med"/>
                    </a:lnB>
                    <a:solidFill>
                      <a:schemeClr val="bg2"/>
                    </a:solidFill>
                  </a:tcPr>
                </a:tc>
                <a:tc>
                  <a:txBody>
                    <a:bodyPr/>
                    <a:lstStyle/>
                    <a:p>
                      <a:endParaRPr lang="id-ID" sz="600" dirty="0"/>
                    </a:p>
                  </a:txBody>
                  <a:tcPr marL="51435" marR="51435" marT="25718" marB="25718">
                    <a:lnB w="12700" cap="flat" cmpd="sng" algn="ctr">
                      <a:solidFill>
                        <a:schemeClr val="tx1"/>
                      </a:solidFill>
                      <a:prstDash val="solid"/>
                      <a:round/>
                      <a:headEnd type="none" w="med" len="med"/>
                      <a:tailEnd type="none" w="med" len="med"/>
                    </a:lnB>
                    <a:solidFill>
                      <a:schemeClr val="bg2"/>
                    </a:solidFill>
                  </a:tcPr>
                </a:tc>
                <a:tc>
                  <a:txBody>
                    <a:bodyPr/>
                    <a:lstStyle/>
                    <a:p>
                      <a:endParaRPr lang="id-ID" sz="600" dirty="0"/>
                    </a:p>
                  </a:txBody>
                  <a:tcPr marL="51435" marR="51435" marT="25718" marB="25718">
                    <a:lnB w="12700" cap="flat" cmpd="sng" algn="ctr">
                      <a:solidFill>
                        <a:schemeClr val="tx1"/>
                      </a:solidFill>
                      <a:prstDash val="solid"/>
                      <a:round/>
                      <a:headEnd type="none" w="med" len="med"/>
                      <a:tailEnd type="none" w="med" len="med"/>
                    </a:lnB>
                    <a:solidFill>
                      <a:schemeClr val="bg2"/>
                    </a:solidFill>
                  </a:tcPr>
                </a:tc>
              </a:tr>
              <a:tr h="374690">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74690">
                <a:tc>
                  <a:txBody>
                    <a:bodyPr/>
                    <a:lstStyle/>
                    <a:p>
                      <a:endParaRPr lang="id-ID" sz="60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74690">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22" name="AutoShape 98"/>
          <p:cNvSpPr>
            <a:spLocks/>
          </p:cNvSpPr>
          <p:nvPr/>
        </p:nvSpPr>
        <p:spPr bwMode="auto">
          <a:xfrm>
            <a:off x="1876934" y="6638552"/>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City</a:t>
            </a:r>
          </a:p>
        </p:txBody>
      </p:sp>
      <p:sp>
        <p:nvSpPr>
          <p:cNvPr id="23" name="AutoShape 98"/>
          <p:cNvSpPr>
            <a:spLocks/>
          </p:cNvSpPr>
          <p:nvPr/>
        </p:nvSpPr>
        <p:spPr bwMode="auto">
          <a:xfrm>
            <a:off x="3695529" y="6629367"/>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Address</a:t>
            </a:r>
          </a:p>
        </p:txBody>
      </p:sp>
      <p:sp>
        <p:nvSpPr>
          <p:cNvPr id="24" name="AutoShape 98"/>
          <p:cNvSpPr>
            <a:spLocks/>
          </p:cNvSpPr>
          <p:nvPr/>
        </p:nvSpPr>
        <p:spPr bwMode="auto">
          <a:xfrm>
            <a:off x="5514124" y="6629367"/>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City</a:t>
            </a:r>
          </a:p>
        </p:txBody>
      </p:sp>
      <p:sp>
        <p:nvSpPr>
          <p:cNvPr id="25" name="AutoShape 98"/>
          <p:cNvSpPr>
            <a:spLocks/>
          </p:cNvSpPr>
          <p:nvPr/>
        </p:nvSpPr>
        <p:spPr bwMode="auto">
          <a:xfrm>
            <a:off x="7369458" y="6629367"/>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Address</a:t>
            </a:r>
          </a:p>
        </p:txBody>
      </p:sp>
      <p:sp>
        <p:nvSpPr>
          <p:cNvPr id="26" name="AutoShape 98"/>
          <p:cNvSpPr>
            <a:spLocks/>
          </p:cNvSpPr>
          <p:nvPr/>
        </p:nvSpPr>
        <p:spPr bwMode="auto">
          <a:xfrm>
            <a:off x="9188052" y="6629367"/>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City</a:t>
            </a:r>
          </a:p>
        </p:txBody>
      </p:sp>
      <p:sp>
        <p:nvSpPr>
          <p:cNvPr id="27" name="AutoShape 98"/>
          <p:cNvSpPr>
            <a:spLocks/>
          </p:cNvSpPr>
          <p:nvPr/>
        </p:nvSpPr>
        <p:spPr bwMode="auto">
          <a:xfrm>
            <a:off x="11061756" y="6629367"/>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Address</a:t>
            </a:r>
          </a:p>
        </p:txBody>
      </p:sp>
      <p:sp>
        <p:nvSpPr>
          <p:cNvPr id="28" name="AutoShape 98"/>
          <p:cNvSpPr>
            <a:spLocks/>
          </p:cNvSpPr>
          <p:nvPr/>
        </p:nvSpPr>
        <p:spPr bwMode="auto">
          <a:xfrm>
            <a:off x="1876934" y="7005945"/>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Cairo</a:t>
            </a:r>
          </a:p>
        </p:txBody>
      </p:sp>
      <p:sp>
        <p:nvSpPr>
          <p:cNvPr id="29" name="AutoShape 98"/>
          <p:cNvSpPr>
            <a:spLocks/>
          </p:cNvSpPr>
          <p:nvPr/>
        </p:nvSpPr>
        <p:spPr bwMode="auto">
          <a:xfrm>
            <a:off x="3695529" y="7005945"/>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123 Any Str.</a:t>
            </a:r>
          </a:p>
        </p:txBody>
      </p:sp>
      <p:sp>
        <p:nvSpPr>
          <p:cNvPr id="30" name="AutoShape 98"/>
          <p:cNvSpPr>
            <a:spLocks/>
          </p:cNvSpPr>
          <p:nvPr/>
        </p:nvSpPr>
        <p:spPr bwMode="auto">
          <a:xfrm>
            <a:off x="5532493" y="7005945"/>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Mexico City</a:t>
            </a:r>
          </a:p>
        </p:txBody>
      </p:sp>
      <p:sp>
        <p:nvSpPr>
          <p:cNvPr id="31" name="AutoShape 98"/>
          <p:cNvSpPr>
            <a:spLocks/>
          </p:cNvSpPr>
          <p:nvPr/>
        </p:nvSpPr>
        <p:spPr bwMode="auto">
          <a:xfrm>
            <a:off x="7305164" y="7005945"/>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123 Any Str.</a:t>
            </a:r>
          </a:p>
        </p:txBody>
      </p:sp>
      <p:sp>
        <p:nvSpPr>
          <p:cNvPr id="32" name="AutoShape 98"/>
          <p:cNvSpPr>
            <a:spLocks/>
          </p:cNvSpPr>
          <p:nvPr/>
        </p:nvSpPr>
        <p:spPr bwMode="auto">
          <a:xfrm>
            <a:off x="9160497" y="7005945"/>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Mumbai</a:t>
            </a:r>
          </a:p>
        </p:txBody>
      </p:sp>
      <p:sp>
        <p:nvSpPr>
          <p:cNvPr id="33" name="AutoShape 98"/>
          <p:cNvSpPr>
            <a:spLocks/>
          </p:cNvSpPr>
          <p:nvPr/>
        </p:nvSpPr>
        <p:spPr bwMode="auto">
          <a:xfrm>
            <a:off x="11025017" y="7005945"/>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123 Any Str.</a:t>
            </a:r>
          </a:p>
        </p:txBody>
      </p:sp>
      <p:sp>
        <p:nvSpPr>
          <p:cNvPr id="34" name="AutoShape 98"/>
          <p:cNvSpPr>
            <a:spLocks/>
          </p:cNvSpPr>
          <p:nvPr/>
        </p:nvSpPr>
        <p:spPr bwMode="auto">
          <a:xfrm>
            <a:off x="9160497" y="7391707"/>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Seoul</a:t>
            </a:r>
          </a:p>
        </p:txBody>
      </p:sp>
      <p:sp>
        <p:nvSpPr>
          <p:cNvPr id="35" name="AutoShape 98"/>
          <p:cNvSpPr>
            <a:spLocks/>
          </p:cNvSpPr>
          <p:nvPr/>
        </p:nvSpPr>
        <p:spPr bwMode="auto">
          <a:xfrm>
            <a:off x="9160497" y="7749916"/>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Tokyo</a:t>
            </a:r>
          </a:p>
        </p:txBody>
      </p:sp>
      <p:sp>
        <p:nvSpPr>
          <p:cNvPr id="36" name="AutoShape 98"/>
          <p:cNvSpPr>
            <a:spLocks/>
          </p:cNvSpPr>
          <p:nvPr/>
        </p:nvSpPr>
        <p:spPr bwMode="auto">
          <a:xfrm>
            <a:off x="11025017" y="7382523"/>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123 Any Str.</a:t>
            </a:r>
          </a:p>
        </p:txBody>
      </p:sp>
      <p:sp>
        <p:nvSpPr>
          <p:cNvPr id="37" name="AutoShape 98"/>
          <p:cNvSpPr>
            <a:spLocks/>
          </p:cNvSpPr>
          <p:nvPr/>
        </p:nvSpPr>
        <p:spPr bwMode="auto">
          <a:xfrm>
            <a:off x="11025017" y="7759100"/>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123 Any Str.</a:t>
            </a:r>
          </a:p>
        </p:txBody>
      </p:sp>
      <p:sp>
        <p:nvSpPr>
          <p:cNvPr id="38" name="AutoShape 98"/>
          <p:cNvSpPr>
            <a:spLocks/>
          </p:cNvSpPr>
          <p:nvPr/>
        </p:nvSpPr>
        <p:spPr bwMode="auto">
          <a:xfrm>
            <a:off x="7305164" y="7373338"/>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123 Any Str.</a:t>
            </a:r>
          </a:p>
        </p:txBody>
      </p:sp>
      <p:sp>
        <p:nvSpPr>
          <p:cNvPr id="39" name="AutoShape 98"/>
          <p:cNvSpPr>
            <a:spLocks/>
          </p:cNvSpPr>
          <p:nvPr/>
        </p:nvSpPr>
        <p:spPr bwMode="auto">
          <a:xfrm>
            <a:off x="7305164" y="7749916"/>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123 Any Str.</a:t>
            </a:r>
          </a:p>
        </p:txBody>
      </p:sp>
      <p:sp>
        <p:nvSpPr>
          <p:cNvPr id="40" name="AutoShape 98"/>
          <p:cNvSpPr>
            <a:spLocks/>
          </p:cNvSpPr>
          <p:nvPr/>
        </p:nvSpPr>
        <p:spPr bwMode="auto">
          <a:xfrm>
            <a:off x="5572039" y="7397723"/>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Mumbai</a:t>
            </a:r>
          </a:p>
        </p:txBody>
      </p:sp>
      <p:sp>
        <p:nvSpPr>
          <p:cNvPr id="41" name="AutoShape 98"/>
          <p:cNvSpPr>
            <a:spLocks/>
          </p:cNvSpPr>
          <p:nvPr/>
        </p:nvSpPr>
        <p:spPr bwMode="auto">
          <a:xfrm>
            <a:off x="5563810" y="7768776"/>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New York</a:t>
            </a:r>
          </a:p>
        </p:txBody>
      </p:sp>
      <p:sp>
        <p:nvSpPr>
          <p:cNvPr id="42" name="AutoShape 98"/>
          <p:cNvSpPr>
            <a:spLocks/>
          </p:cNvSpPr>
          <p:nvPr/>
        </p:nvSpPr>
        <p:spPr bwMode="auto">
          <a:xfrm>
            <a:off x="3695529" y="7382523"/>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123 Any Str.</a:t>
            </a:r>
          </a:p>
        </p:txBody>
      </p:sp>
      <p:sp>
        <p:nvSpPr>
          <p:cNvPr id="43" name="AutoShape 98"/>
          <p:cNvSpPr>
            <a:spLocks/>
          </p:cNvSpPr>
          <p:nvPr/>
        </p:nvSpPr>
        <p:spPr bwMode="auto">
          <a:xfrm>
            <a:off x="3695529" y="7749916"/>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123 Any Str.</a:t>
            </a:r>
          </a:p>
        </p:txBody>
      </p:sp>
      <p:sp>
        <p:nvSpPr>
          <p:cNvPr id="44" name="AutoShape 98"/>
          <p:cNvSpPr>
            <a:spLocks/>
          </p:cNvSpPr>
          <p:nvPr/>
        </p:nvSpPr>
        <p:spPr bwMode="auto">
          <a:xfrm>
            <a:off x="1876934" y="7373338"/>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Jakarta</a:t>
            </a:r>
          </a:p>
        </p:txBody>
      </p:sp>
      <p:sp>
        <p:nvSpPr>
          <p:cNvPr id="45" name="AutoShape 98"/>
          <p:cNvSpPr>
            <a:spLocks/>
          </p:cNvSpPr>
          <p:nvPr/>
        </p:nvSpPr>
        <p:spPr bwMode="auto">
          <a:xfrm>
            <a:off x="1876934" y="7749915"/>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tx2"/>
                </a:solidFill>
              </a:rPr>
              <a:t>London</a:t>
            </a: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AutoShape 2"/>
          <p:cNvSpPr>
            <a:spLocks/>
          </p:cNvSpPr>
          <p:nvPr/>
        </p:nvSpPr>
        <p:spPr bwMode="auto">
          <a:xfrm>
            <a:off x="5148263" y="3401319"/>
            <a:ext cx="8049220" cy="4453235"/>
          </a:xfrm>
          <a:custGeom>
            <a:avLst/>
            <a:gdLst>
              <a:gd name="T0" fmla="*/ 10798 w 21596"/>
              <a:gd name="T1" fmla="+- 0 10801 3"/>
              <a:gd name="T2" fmla="*/ 10801 h 21597"/>
              <a:gd name="T3" fmla="*/ 10798 w 21596"/>
              <a:gd name="T4" fmla="+- 0 10801 3"/>
              <a:gd name="T5" fmla="*/ 10801 h 21597"/>
              <a:gd name="T6" fmla="*/ 10798 w 21596"/>
              <a:gd name="T7" fmla="+- 0 10801 3"/>
              <a:gd name="T8" fmla="*/ 10801 h 21597"/>
              <a:gd name="T9" fmla="*/ 10798 w 21596"/>
              <a:gd name="T10" fmla="+- 0 10801 3"/>
              <a:gd name="T11" fmla="*/ 10801 h 21597"/>
            </a:gdLst>
            <a:ahLst/>
            <a:cxnLst>
              <a:cxn ang="0">
                <a:pos x="T0" y="T2"/>
              </a:cxn>
              <a:cxn ang="0">
                <a:pos x="T3" y="T5"/>
              </a:cxn>
              <a:cxn ang="0">
                <a:pos x="T6" y="T8"/>
              </a:cxn>
              <a:cxn ang="0">
                <a:pos x="T9" y="T11"/>
              </a:cxn>
            </a:cxnLst>
            <a:rect l="0" t="0" r="r" b="b"/>
            <a:pathLst>
              <a:path w="21596" h="21597">
                <a:moveTo>
                  <a:pt x="7963" y="1"/>
                </a:moveTo>
                <a:cubicBezTo>
                  <a:pt x="7955" y="6"/>
                  <a:pt x="7955" y="17"/>
                  <a:pt x="7946" y="22"/>
                </a:cubicBezTo>
                <a:cubicBezTo>
                  <a:pt x="7931" y="20"/>
                  <a:pt x="7925" y="5"/>
                  <a:pt x="7909" y="5"/>
                </a:cubicBezTo>
                <a:cubicBezTo>
                  <a:pt x="7871" y="5"/>
                  <a:pt x="7825" y="34"/>
                  <a:pt x="7800" y="54"/>
                </a:cubicBezTo>
                <a:cubicBezTo>
                  <a:pt x="7794" y="60"/>
                  <a:pt x="7776" y="69"/>
                  <a:pt x="7774" y="77"/>
                </a:cubicBezTo>
                <a:cubicBezTo>
                  <a:pt x="7770" y="85"/>
                  <a:pt x="7777" y="101"/>
                  <a:pt x="7780" y="108"/>
                </a:cubicBezTo>
                <a:cubicBezTo>
                  <a:pt x="7770" y="104"/>
                  <a:pt x="7763" y="99"/>
                  <a:pt x="7750" y="99"/>
                </a:cubicBezTo>
                <a:cubicBezTo>
                  <a:pt x="7751" y="106"/>
                  <a:pt x="7752" y="112"/>
                  <a:pt x="7753" y="119"/>
                </a:cubicBezTo>
                <a:cubicBezTo>
                  <a:pt x="7748" y="122"/>
                  <a:pt x="7743" y="116"/>
                  <a:pt x="7739" y="121"/>
                </a:cubicBezTo>
                <a:cubicBezTo>
                  <a:pt x="7726" y="136"/>
                  <a:pt x="7759" y="163"/>
                  <a:pt x="7764" y="169"/>
                </a:cubicBezTo>
                <a:cubicBezTo>
                  <a:pt x="7761" y="173"/>
                  <a:pt x="7758" y="175"/>
                  <a:pt x="7755" y="179"/>
                </a:cubicBezTo>
                <a:cubicBezTo>
                  <a:pt x="7740" y="199"/>
                  <a:pt x="7741" y="213"/>
                  <a:pt x="7749" y="241"/>
                </a:cubicBezTo>
                <a:cubicBezTo>
                  <a:pt x="7743" y="239"/>
                  <a:pt x="7739" y="232"/>
                  <a:pt x="7732" y="231"/>
                </a:cubicBezTo>
                <a:cubicBezTo>
                  <a:pt x="7725" y="230"/>
                  <a:pt x="7716" y="235"/>
                  <a:pt x="7707" y="236"/>
                </a:cubicBezTo>
                <a:cubicBezTo>
                  <a:pt x="7694" y="238"/>
                  <a:pt x="7681" y="234"/>
                  <a:pt x="7673" y="224"/>
                </a:cubicBezTo>
                <a:cubicBezTo>
                  <a:pt x="7672" y="215"/>
                  <a:pt x="7676" y="212"/>
                  <a:pt x="7676" y="205"/>
                </a:cubicBezTo>
                <a:cubicBezTo>
                  <a:pt x="7676" y="191"/>
                  <a:pt x="7655" y="191"/>
                  <a:pt x="7648" y="189"/>
                </a:cubicBezTo>
                <a:cubicBezTo>
                  <a:pt x="7647" y="194"/>
                  <a:pt x="7653" y="203"/>
                  <a:pt x="7651" y="210"/>
                </a:cubicBezTo>
                <a:cubicBezTo>
                  <a:pt x="7650" y="215"/>
                  <a:pt x="7645" y="219"/>
                  <a:pt x="7639" y="219"/>
                </a:cubicBezTo>
                <a:cubicBezTo>
                  <a:pt x="7632" y="219"/>
                  <a:pt x="7620" y="212"/>
                  <a:pt x="7612" y="219"/>
                </a:cubicBezTo>
                <a:cubicBezTo>
                  <a:pt x="7611" y="221"/>
                  <a:pt x="7609" y="224"/>
                  <a:pt x="7607" y="226"/>
                </a:cubicBezTo>
                <a:cubicBezTo>
                  <a:pt x="7604" y="228"/>
                  <a:pt x="7601" y="229"/>
                  <a:pt x="7598" y="230"/>
                </a:cubicBezTo>
                <a:cubicBezTo>
                  <a:pt x="7579" y="248"/>
                  <a:pt x="7624" y="260"/>
                  <a:pt x="7632" y="260"/>
                </a:cubicBezTo>
                <a:cubicBezTo>
                  <a:pt x="7633" y="260"/>
                  <a:pt x="7633" y="260"/>
                  <a:pt x="7634" y="261"/>
                </a:cubicBezTo>
                <a:cubicBezTo>
                  <a:pt x="7633" y="262"/>
                  <a:pt x="7632" y="263"/>
                  <a:pt x="7632" y="263"/>
                </a:cubicBezTo>
                <a:cubicBezTo>
                  <a:pt x="7620" y="273"/>
                  <a:pt x="7601" y="266"/>
                  <a:pt x="7594" y="261"/>
                </a:cubicBezTo>
                <a:cubicBezTo>
                  <a:pt x="7591" y="257"/>
                  <a:pt x="7587" y="255"/>
                  <a:pt x="7584" y="251"/>
                </a:cubicBezTo>
                <a:cubicBezTo>
                  <a:pt x="7577" y="250"/>
                  <a:pt x="7564" y="266"/>
                  <a:pt x="7560" y="271"/>
                </a:cubicBezTo>
                <a:cubicBezTo>
                  <a:pt x="7571" y="272"/>
                  <a:pt x="7581" y="273"/>
                  <a:pt x="7592" y="274"/>
                </a:cubicBezTo>
                <a:cubicBezTo>
                  <a:pt x="7606" y="278"/>
                  <a:pt x="7615" y="289"/>
                  <a:pt x="7631" y="289"/>
                </a:cubicBezTo>
                <a:cubicBezTo>
                  <a:pt x="7644" y="289"/>
                  <a:pt x="7658" y="278"/>
                  <a:pt x="7672" y="276"/>
                </a:cubicBezTo>
                <a:cubicBezTo>
                  <a:pt x="7690" y="274"/>
                  <a:pt x="7723" y="287"/>
                  <a:pt x="7728" y="309"/>
                </a:cubicBezTo>
                <a:cubicBezTo>
                  <a:pt x="7720" y="320"/>
                  <a:pt x="7710" y="328"/>
                  <a:pt x="7699" y="339"/>
                </a:cubicBezTo>
                <a:cubicBezTo>
                  <a:pt x="7699" y="339"/>
                  <a:pt x="7699" y="339"/>
                  <a:pt x="7699" y="339"/>
                </a:cubicBezTo>
                <a:cubicBezTo>
                  <a:pt x="7696" y="330"/>
                  <a:pt x="7693" y="317"/>
                  <a:pt x="7688" y="312"/>
                </a:cubicBezTo>
                <a:cubicBezTo>
                  <a:pt x="7682" y="307"/>
                  <a:pt x="7674" y="310"/>
                  <a:pt x="7666" y="310"/>
                </a:cubicBezTo>
                <a:cubicBezTo>
                  <a:pt x="7647" y="308"/>
                  <a:pt x="7614" y="298"/>
                  <a:pt x="7594" y="310"/>
                </a:cubicBezTo>
                <a:cubicBezTo>
                  <a:pt x="7591" y="322"/>
                  <a:pt x="7604" y="329"/>
                  <a:pt x="7610" y="335"/>
                </a:cubicBezTo>
                <a:cubicBezTo>
                  <a:pt x="7622" y="350"/>
                  <a:pt x="7631" y="371"/>
                  <a:pt x="7645" y="383"/>
                </a:cubicBezTo>
                <a:cubicBezTo>
                  <a:pt x="7653" y="391"/>
                  <a:pt x="7667" y="389"/>
                  <a:pt x="7675" y="399"/>
                </a:cubicBezTo>
                <a:cubicBezTo>
                  <a:pt x="7671" y="402"/>
                  <a:pt x="7668" y="405"/>
                  <a:pt x="7664" y="407"/>
                </a:cubicBezTo>
                <a:cubicBezTo>
                  <a:pt x="7657" y="417"/>
                  <a:pt x="7645" y="471"/>
                  <a:pt x="7645" y="486"/>
                </a:cubicBezTo>
                <a:cubicBezTo>
                  <a:pt x="7645" y="492"/>
                  <a:pt x="7648" y="495"/>
                  <a:pt x="7647" y="501"/>
                </a:cubicBezTo>
                <a:cubicBezTo>
                  <a:pt x="7646" y="503"/>
                  <a:pt x="7647" y="503"/>
                  <a:pt x="7645" y="503"/>
                </a:cubicBezTo>
                <a:cubicBezTo>
                  <a:pt x="7645" y="508"/>
                  <a:pt x="7641" y="519"/>
                  <a:pt x="7638" y="522"/>
                </a:cubicBezTo>
                <a:cubicBezTo>
                  <a:pt x="7637" y="522"/>
                  <a:pt x="7637" y="524"/>
                  <a:pt x="7637" y="524"/>
                </a:cubicBezTo>
                <a:cubicBezTo>
                  <a:pt x="7619" y="516"/>
                  <a:pt x="7600" y="478"/>
                  <a:pt x="7586" y="462"/>
                </a:cubicBezTo>
                <a:cubicBezTo>
                  <a:pt x="7576" y="450"/>
                  <a:pt x="7565" y="451"/>
                  <a:pt x="7556" y="443"/>
                </a:cubicBezTo>
                <a:cubicBezTo>
                  <a:pt x="7549" y="438"/>
                  <a:pt x="7543" y="432"/>
                  <a:pt x="7537" y="426"/>
                </a:cubicBezTo>
                <a:cubicBezTo>
                  <a:pt x="7533" y="425"/>
                  <a:pt x="7529" y="424"/>
                  <a:pt x="7525" y="422"/>
                </a:cubicBezTo>
                <a:cubicBezTo>
                  <a:pt x="7516" y="413"/>
                  <a:pt x="7509" y="380"/>
                  <a:pt x="7490" y="395"/>
                </a:cubicBezTo>
                <a:cubicBezTo>
                  <a:pt x="7476" y="405"/>
                  <a:pt x="7459" y="459"/>
                  <a:pt x="7474" y="482"/>
                </a:cubicBezTo>
                <a:cubicBezTo>
                  <a:pt x="7483" y="496"/>
                  <a:pt x="7508" y="493"/>
                  <a:pt x="7505" y="520"/>
                </a:cubicBezTo>
                <a:cubicBezTo>
                  <a:pt x="7496" y="531"/>
                  <a:pt x="7484" y="518"/>
                  <a:pt x="7472" y="520"/>
                </a:cubicBezTo>
                <a:cubicBezTo>
                  <a:pt x="7477" y="529"/>
                  <a:pt x="7481" y="537"/>
                  <a:pt x="7487" y="545"/>
                </a:cubicBezTo>
                <a:cubicBezTo>
                  <a:pt x="7493" y="552"/>
                  <a:pt x="7501" y="559"/>
                  <a:pt x="7505" y="569"/>
                </a:cubicBezTo>
                <a:cubicBezTo>
                  <a:pt x="7501" y="573"/>
                  <a:pt x="7498" y="577"/>
                  <a:pt x="7494" y="581"/>
                </a:cubicBezTo>
                <a:cubicBezTo>
                  <a:pt x="7494" y="581"/>
                  <a:pt x="7494" y="583"/>
                  <a:pt x="7493" y="584"/>
                </a:cubicBezTo>
                <a:cubicBezTo>
                  <a:pt x="7475" y="558"/>
                  <a:pt x="7448" y="513"/>
                  <a:pt x="7419" y="510"/>
                </a:cubicBezTo>
                <a:cubicBezTo>
                  <a:pt x="7416" y="515"/>
                  <a:pt x="7417" y="525"/>
                  <a:pt x="7412" y="529"/>
                </a:cubicBezTo>
                <a:cubicBezTo>
                  <a:pt x="7412" y="530"/>
                  <a:pt x="7411" y="530"/>
                  <a:pt x="7411" y="531"/>
                </a:cubicBezTo>
                <a:cubicBezTo>
                  <a:pt x="7399" y="507"/>
                  <a:pt x="7389" y="393"/>
                  <a:pt x="7353" y="445"/>
                </a:cubicBezTo>
                <a:cubicBezTo>
                  <a:pt x="7353" y="453"/>
                  <a:pt x="7356" y="463"/>
                  <a:pt x="7358" y="471"/>
                </a:cubicBezTo>
                <a:cubicBezTo>
                  <a:pt x="7340" y="475"/>
                  <a:pt x="7334" y="462"/>
                  <a:pt x="7320" y="462"/>
                </a:cubicBezTo>
                <a:cubicBezTo>
                  <a:pt x="7316" y="464"/>
                  <a:pt x="7312" y="465"/>
                  <a:pt x="7307" y="467"/>
                </a:cubicBezTo>
                <a:cubicBezTo>
                  <a:pt x="7297" y="474"/>
                  <a:pt x="7286" y="478"/>
                  <a:pt x="7278" y="485"/>
                </a:cubicBezTo>
                <a:cubicBezTo>
                  <a:pt x="7268" y="494"/>
                  <a:pt x="7260" y="505"/>
                  <a:pt x="7246" y="511"/>
                </a:cubicBezTo>
                <a:cubicBezTo>
                  <a:pt x="7246" y="511"/>
                  <a:pt x="7246" y="511"/>
                  <a:pt x="7245" y="512"/>
                </a:cubicBezTo>
                <a:cubicBezTo>
                  <a:pt x="7253" y="527"/>
                  <a:pt x="7261" y="542"/>
                  <a:pt x="7269" y="556"/>
                </a:cubicBezTo>
                <a:cubicBezTo>
                  <a:pt x="7273" y="569"/>
                  <a:pt x="7265" y="577"/>
                  <a:pt x="7272" y="593"/>
                </a:cubicBezTo>
                <a:cubicBezTo>
                  <a:pt x="7273" y="595"/>
                  <a:pt x="7273" y="596"/>
                  <a:pt x="7274" y="598"/>
                </a:cubicBezTo>
                <a:cubicBezTo>
                  <a:pt x="7249" y="599"/>
                  <a:pt x="7257" y="538"/>
                  <a:pt x="7234" y="529"/>
                </a:cubicBezTo>
                <a:cubicBezTo>
                  <a:pt x="7227" y="527"/>
                  <a:pt x="7213" y="530"/>
                  <a:pt x="7207" y="537"/>
                </a:cubicBezTo>
                <a:cubicBezTo>
                  <a:pt x="7201" y="545"/>
                  <a:pt x="7184" y="600"/>
                  <a:pt x="7184" y="612"/>
                </a:cubicBezTo>
                <a:cubicBezTo>
                  <a:pt x="7187" y="615"/>
                  <a:pt x="7191" y="618"/>
                  <a:pt x="7194" y="621"/>
                </a:cubicBezTo>
                <a:cubicBezTo>
                  <a:pt x="7194" y="633"/>
                  <a:pt x="7180" y="653"/>
                  <a:pt x="7172" y="659"/>
                </a:cubicBezTo>
                <a:cubicBezTo>
                  <a:pt x="7173" y="662"/>
                  <a:pt x="7177" y="668"/>
                  <a:pt x="7177" y="676"/>
                </a:cubicBezTo>
                <a:cubicBezTo>
                  <a:pt x="7177" y="685"/>
                  <a:pt x="7180" y="692"/>
                  <a:pt x="7177" y="699"/>
                </a:cubicBezTo>
                <a:cubicBezTo>
                  <a:pt x="7173" y="707"/>
                  <a:pt x="7159" y="708"/>
                  <a:pt x="7152" y="707"/>
                </a:cubicBezTo>
                <a:cubicBezTo>
                  <a:pt x="7135" y="705"/>
                  <a:pt x="7119" y="690"/>
                  <a:pt x="7098" y="696"/>
                </a:cubicBezTo>
                <a:cubicBezTo>
                  <a:pt x="7095" y="702"/>
                  <a:pt x="7093" y="709"/>
                  <a:pt x="7090" y="715"/>
                </a:cubicBezTo>
                <a:cubicBezTo>
                  <a:pt x="7085" y="721"/>
                  <a:pt x="7067" y="725"/>
                  <a:pt x="7061" y="729"/>
                </a:cubicBezTo>
                <a:cubicBezTo>
                  <a:pt x="7056" y="745"/>
                  <a:pt x="7046" y="759"/>
                  <a:pt x="7035" y="771"/>
                </a:cubicBezTo>
                <a:cubicBezTo>
                  <a:pt x="7029" y="764"/>
                  <a:pt x="7024" y="757"/>
                  <a:pt x="7018" y="750"/>
                </a:cubicBezTo>
                <a:cubicBezTo>
                  <a:pt x="7001" y="749"/>
                  <a:pt x="6983" y="748"/>
                  <a:pt x="6965" y="747"/>
                </a:cubicBezTo>
                <a:cubicBezTo>
                  <a:pt x="6949" y="734"/>
                  <a:pt x="6934" y="721"/>
                  <a:pt x="6918" y="708"/>
                </a:cubicBezTo>
                <a:cubicBezTo>
                  <a:pt x="6903" y="705"/>
                  <a:pt x="6888" y="703"/>
                  <a:pt x="6873" y="699"/>
                </a:cubicBezTo>
                <a:cubicBezTo>
                  <a:pt x="6858" y="691"/>
                  <a:pt x="6842" y="681"/>
                  <a:pt x="6827" y="673"/>
                </a:cubicBezTo>
                <a:cubicBezTo>
                  <a:pt x="6791" y="673"/>
                  <a:pt x="6755" y="673"/>
                  <a:pt x="6720" y="673"/>
                </a:cubicBezTo>
                <a:cubicBezTo>
                  <a:pt x="6704" y="676"/>
                  <a:pt x="6687" y="680"/>
                  <a:pt x="6671" y="684"/>
                </a:cubicBezTo>
                <a:cubicBezTo>
                  <a:pt x="6600" y="663"/>
                  <a:pt x="6528" y="580"/>
                  <a:pt x="6452" y="601"/>
                </a:cubicBezTo>
                <a:cubicBezTo>
                  <a:pt x="6455" y="635"/>
                  <a:pt x="6463" y="662"/>
                  <a:pt x="6464" y="702"/>
                </a:cubicBezTo>
                <a:cubicBezTo>
                  <a:pt x="6458" y="702"/>
                  <a:pt x="6452" y="702"/>
                  <a:pt x="6447" y="702"/>
                </a:cubicBezTo>
                <a:cubicBezTo>
                  <a:pt x="6430" y="674"/>
                  <a:pt x="6415" y="647"/>
                  <a:pt x="6399" y="619"/>
                </a:cubicBezTo>
                <a:cubicBezTo>
                  <a:pt x="6367" y="618"/>
                  <a:pt x="6335" y="615"/>
                  <a:pt x="6303" y="614"/>
                </a:cubicBezTo>
                <a:cubicBezTo>
                  <a:pt x="6302" y="615"/>
                  <a:pt x="6302" y="615"/>
                  <a:pt x="6302" y="616"/>
                </a:cubicBezTo>
                <a:cubicBezTo>
                  <a:pt x="6308" y="646"/>
                  <a:pt x="6312" y="676"/>
                  <a:pt x="6310" y="712"/>
                </a:cubicBezTo>
                <a:cubicBezTo>
                  <a:pt x="6283" y="703"/>
                  <a:pt x="6273" y="664"/>
                  <a:pt x="6252" y="648"/>
                </a:cubicBezTo>
                <a:cubicBezTo>
                  <a:pt x="6234" y="645"/>
                  <a:pt x="6217" y="641"/>
                  <a:pt x="6199" y="637"/>
                </a:cubicBezTo>
                <a:cubicBezTo>
                  <a:pt x="6168" y="625"/>
                  <a:pt x="6137" y="613"/>
                  <a:pt x="6106" y="601"/>
                </a:cubicBezTo>
                <a:cubicBezTo>
                  <a:pt x="6101" y="610"/>
                  <a:pt x="6096" y="620"/>
                  <a:pt x="6092" y="629"/>
                </a:cubicBezTo>
                <a:cubicBezTo>
                  <a:pt x="6095" y="646"/>
                  <a:pt x="6135" y="723"/>
                  <a:pt x="6144" y="735"/>
                </a:cubicBezTo>
                <a:cubicBezTo>
                  <a:pt x="6142" y="752"/>
                  <a:pt x="6139" y="769"/>
                  <a:pt x="6137" y="786"/>
                </a:cubicBezTo>
                <a:cubicBezTo>
                  <a:pt x="6105" y="770"/>
                  <a:pt x="6092" y="708"/>
                  <a:pt x="6063" y="684"/>
                </a:cubicBezTo>
                <a:cubicBezTo>
                  <a:pt x="6029" y="671"/>
                  <a:pt x="5995" y="658"/>
                  <a:pt x="5961" y="645"/>
                </a:cubicBezTo>
                <a:cubicBezTo>
                  <a:pt x="5947" y="649"/>
                  <a:pt x="5933" y="654"/>
                  <a:pt x="5918" y="658"/>
                </a:cubicBezTo>
                <a:cubicBezTo>
                  <a:pt x="5892" y="667"/>
                  <a:pt x="5866" y="675"/>
                  <a:pt x="5840" y="684"/>
                </a:cubicBezTo>
                <a:cubicBezTo>
                  <a:pt x="5818" y="700"/>
                  <a:pt x="5800" y="729"/>
                  <a:pt x="5770" y="735"/>
                </a:cubicBezTo>
                <a:cubicBezTo>
                  <a:pt x="5767" y="747"/>
                  <a:pt x="5765" y="758"/>
                  <a:pt x="5762" y="770"/>
                </a:cubicBezTo>
                <a:cubicBezTo>
                  <a:pt x="5782" y="821"/>
                  <a:pt x="5804" y="836"/>
                  <a:pt x="5834" y="869"/>
                </a:cubicBezTo>
                <a:cubicBezTo>
                  <a:pt x="5847" y="885"/>
                  <a:pt x="5860" y="902"/>
                  <a:pt x="5872" y="918"/>
                </a:cubicBezTo>
                <a:cubicBezTo>
                  <a:pt x="5873" y="920"/>
                  <a:pt x="5874" y="923"/>
                  <a:pt x="5875" y="926"/>
                </a:cubicBezTo>
                <a:cubicBezTo>
                  <a:pt x="5873" y="931"/>
                  <a:pt x="5871" y="935"/>
                  <a:pt x="5869" y="940"/>
                </a:cubicBezTo>
                <a:cubicBezTo>
                  <a:pt x="5853" y="955"/>
                  <a:pt x="5734" y="883"/>
                  <a:pt x="5709" y="870"/>
                </a:cubicBezTo>
                <a:cubicBezTo>
                  <a:pt x="5674" y="852"/>
                  <a:pt x="5637" y="867"/>
                  <a:pt x="5598" y="852"/>
                </a:cubicBezTo>
                <a:cubicBezTo>
                  <a:pt x="5581" y="843"/>
                  <a:pt x="5564" y="834"/>
                  <a:pt x="5547" y="825"/>
                </a:cubicBezTo>
                <a:cubicBezTo>
                  <a:pt x="5518" y="821"/>
                  <a:pt x="5472" y="848"/>
                  <a:pt x="5456" y="874"/>
                </a:cubicBezTo>
                <a:cubicBezTo>
                  <a:pt x="5448" y="887"/>
                  <a:pt x="5448" y="916"/>
                  <a:pt x="5436" y="935"/>
                </a:cubicBezTo>
                <a:cubicBezTo>
                  <a:pt x="5416" y="929"/>
                  <a:pt x="5402" y="902"/>
                  <a:pt x="5385" y="894"/>
                </a:cubicBezTo>
                <a:cubicBezTo>
                  <a:pt x="5358" y="880"/>
                  <a:pt x="5327" y="907"/>
                  <a:pt x="5308" y="915"/>
                </a:cubicBezTo>
                <a:cubicBezTo>
                  <a:pt x="5263" y="932"/>
                  <a:pt x="5197" y="907"/>
                  <a:pt x="5161" y="943"/>
                </a:cubicBezTo>
                <a:cubicBezTo>
                  <a:pt x="5153" y="956"/>
                  <a:pt x="5145" y="968"/>
                  <a:pt x="5137" y="981"/>
                </a:cubicBezTo>
                <a:cubicBezTo>
                  <a:pt x="5140" y="1009"/>
                  <a:pt x="5142" y="1038"/>
                  <a:pt x="5145" y="1067"/>
                </a:cubicBezTo>
                <a:cubicBezTo>
                  <a:pt x="5174" y="1084"/>
                  <a:pt x="5207" y="1097"/>
                  <a:pt x="5247" y="1102"/>
                </a:cubicBezTo>
                <a:cubicBezTo>
                  <a:pt x="5253" y="1128"/>
                  <a:pt x="5262" y="1138"/>
                  <a:pt x="5267" y="1171"/>
                </a:cubicBezTo>
                <a:cubicBezTo>
                  <a:pt x="5265" y="1200"/>
                  <a:pt x="5249" y="1189"/>
                  <a:pt x="5241" y="1204"/>
                </a:cubicBezTo>
                <a:cubicBezTo>
                  <a:pt x="5240" y="1205"/>
                  <a:pt x="5240" y="1207"/>
                  <a:pt x="5239" y="1208"/>
                </a:cubicBezTo>
                <a:cubicBezTo>
                  <a:pt x="5245" y="1227"/>
                  <a:pt x="5254" y="1247"/>
                  <a:pt x="5267" y="1254"/>
                </a:cubicBezTo>
                <a:cubicBezTo>
                  <a:pt x="5287" y="1227"/>
                  <a:pt x="5307" y="1199"/>
                  <a:pt x="5327" y="1171"/>
                </a:cubicBezTo>
                <a:cubicBezTo>
                  <a:pt x="5361" y="1140"/>
                  <a:pt x="5485" y="1084"/>
                  <a:pt x="5530" y="1126"/>
                </a:cubicBezTo>
                <a:cubicBezTo>
                  <a:pt x="5536" y="1136"/>
                  <a:pt x="5541" y="1146"/>
                  <a:pt x="5547" y="1157"/>
                </a:cubicBezTo>
                <a:cubicBezTo>
                  <a:pt x="5547" y="1165"/>
                  <a:pt x="5547" y="1173"/>
                  <a:pt x="5547" y="1182"/>
                </a:cubicBezTo>
                <a:cubicBezTo>
                  <a:pt x="5537" y="1194"/>
                  <a:pt x="5528" y="1207"/>
                  <a:pt x="5519" y="1219"/>
                </a:cubicBezTo>
                <a:cubicBezTo>
                  <a:pt x="5516" y="1254"/>
                  <a:pt x="5513" y="1288"/>
                  <a:pt x="5510" y="1323"/>
                </a:cubicBezTo>
                <a:cubicBezTo>
                  <a:pt x="5525" y="1308"/>
                  <a:pt x="5539" y="1292"/>
                  <a:pt x="5554" y="1276"/>
                </a:cubicBezTo>
                <a:cubicBezTo>
                  <a:pt x="5564" y="1277"/>
                  <a:pt x="5575" y="1278"/>
                  <a:pt x="5585" y="1279"/>
                </a:cubicBezTo>
                <a:cubicBezTo>
                  <a:pt x="5616" y="1287"/>
                  <a:pt x="5629" y="1268"/>
                  <a:pt x="5644" y="1249"/>
                </a:cubicBezTo>
                <a:cubicBezTo>
                  <a:pt x="5658" y="1266"/>
                  <a:pt x="5672" y="1283"/>
                  <a:pt x="5686" y="1300"/>
                </a:cubicBezTo>
                <a:cubicBezTo>
                  <a:pt x="5693" y="1297"/>
                  <a:pt x="5702" y="1296"/>
                  <a:pt x="5709" y="1293"/>
                </a:cubicBezTo>
                <a:cubicBezTo>
                  <a:pt x="5724" y="1291"/>
                  <a:pt x="5739" y="1287"/>
                  <a:pt x="5755" y="1284"/>
                </a:cubicBezTo>
                <a:cubicBezTo>
                  <a:pt x="5790" y="1265"/>
                  <a:pt x="5828" y="1229"/>
                  <a:pt x="5861" y="1212"/>
                </a:cubicBezTo>
                <a:cubicBezTo>
                  <a:pt x="5896" y="1194"/>
                  <a:pt x="5955" y="1206"/>
                  <a:pt x="5979" y="1225"/>
                </a:cubicBezTo>
                <a:cubicBezTo>
                  <a:pt x="5996" y="1244"/>
                  <a:pt x="6013" y="1263"/>
                  <a:pt x="6029" y="1282"/>
                </a:cubicBezTo>
                <a:cubicBezTo>
                  <a:pt x="6029" y="1284"/>
                  <a:pt x="6030" y="1286"/>
                  <a:pt x="6030" y="1288"/>
                </a:cubicBezTo>
                <a:cubicBezTo>
                  <a:pt x="5986" y="1296"/>
                  <a:pt x="5942" y="1305"/>
                  <a:pt x="5898" y="1313"/>
                </a:cubicBezTo>
                <a:cubicBezTo>
                  <a:pt x="5883" y="1323"/>
                  <a:pt x="5867" y="1334"/>
                  <a:pt x="5851" y="1344"/>
                </a:cubicBezTo>
                <a:cubicBezTo>
                  <a:pt x="5833" y="1344"/>
                  <a:pt x="5816" y="1344"/>
                  <a:pt x="5798" y="1344"/>
                </a:cubicBezTo>
                <a:cubicBezTo>
                  <a:pt x="5784" y="1358"/>
                  <a:pt x="5771" y="1372"/>
                  <a:pt x="5758" y="1385"/>
                </a:cubicBezTo>
                <a:cubicBezTo>
                  <a:pt x="5746" y="1415"/>
                  <a:pt x="5734" y="1445"/>
                  <a:pt x="5722" y="1475"/>
                </a:cubicBezTo>
                <a:cubicBezTo>
                  <a:pt x="5739" y="1497"/>
                  <a:pt x="5772" y="1514"/>
                  <a:pt x="5790" y="1528"/>
                </a:cubicBezTo>
                <a:cubicBezTo>
                  <a:pt x="5799" y="1546"/>
                  <a:pt x="5808" y="1563"/>
                  <a:pt x="5817" y="1579"/>
                </a:cubicBezTo>
                <a:cubicBezTo>
                  <a:pt x="5803" y="1575"/>
                  <a:pt x="5768" y="1583"/>
                  <a:pt x="5755" y="1575"/>
                </a:cubicBezTo>
                <a:cubicBezTo>
                  <a:pt x="5718" y="1554"/>
                  <a:pt x="5674" y="1453"/>
                  <a:pt x="5632" y="1431"/>
                </a:cubicBezTo>
                <a:cubicBezTo>
                  <a:pt x="5605" y="1431"/>
                  <a:pt x="5578" y="1431"/>
                  <a:pt x="5551" y="1431"/>
                </a:cubicBezTo>
                <a:cubicBezTo>
                  <a:pt x="5522" y="1425"/>
                  <a:pt x="5492" y="1420"/>
                  <a:pt x="5463" y="1415"/>
                </a:cubicBezTo>
                <a:cubicBezTo>
                  <a:pt x="5461" y="1420"/>
                  <a:pt x="5459" y="1425"/>
                  <a:pt x="5457" y="1431"/>
                </a:cubicBezTo>
                <a:cubicBezTo>
                  <a:pt x="5456" y="1440"/>
                  <a:pt x="5455" y="1450"/>
                  <a:pt x="5454" y="1460"/>
                </a:cubicBezTo>
                <a:cubicBezTo>
                  <a:pt x="5469" y="1493"/>
                  <a:pt x="5483" y="1526"/>
                  <a:pt x="5497" y="1559"/>
                </a:cubicBezTo>
                <a:cubicBezTo>
                  <a:pt x="5498" y="1561"/>
                  <a:pt x="5499" y="1563"/>
                  <a:pt x="5499" y="1565"/>
                </a:cubicBezTo>
                <a:cubicBezTo>
                  <a:pt x="5502" y="1556"/>
                  <a:pt x="5506" y="1547"/>
                  <a:pt x="5509" y="1538"/>
                </a:cubicBezTo>
                <a:cubicBezTo>
                  <a:pt x="5539" y="1556"/>
                  <a:pt x="5580" y="1647"/>
                  <a:pt x="5607" y="1683"/>
                </a:cubicBezTo>
                <a:cubicBezTo>
                  <a:pt x="5625" y="1696"/>
                  <a:pt x="5645" y="1710"/>
                  <a:pt x="5664" y="1724"/>
                </a:cubicBezTo>
                <a:cubicBezTo>
                  <a:pt x="5697" y="1755"/>
                  <a:pt x="5730" y="1787"/>
                  <a:pt x="5763" y="1819"/>
                </a:cubicBezTo>
                <a:cubicBezTo>
                  <a:pt x="5753" y="1821"/>
                  <a:pt x="5742" y="1823"/>
                  <a:pt x="5732" y="1825"/>
                </a:cubicBezTo>
                <a:cubicBezTo>
                  <a:pt x="5724" y="1829"/>
                  <a:pt x="5724" y="1845"/>
                  <a:pt x="5712" y="1843"/>
                </a:cubicBezTo>
                <a:cubicBezTo>
                  <a:pt x="5679" y="1836"/>
                  <a:pt x="5651" y="1806"/>
                  <a:pt x="5622" y="1793"/>
                </a:cubicBezTo>
                <a:cubicBezTo>
                  <a:pt x="5603" y="1784"/>
                  <a:pt x="5570" y="1778"/>
                  <a:pt x="5538" y="1778"/>
                </a:cubicBezTo>
                <a:cubicBezTo>
                  <a:pt x="5509" y="1728"/>
                  <a:pt x="5484" y="1735"/>
                  <a:pt x="5432" y="1742"/>
                </a:cubicBezTo>
                <a:cubicBezTo>
                  <a:pt x="5424" y="1724"/>
                  <a:pt x="5417" y="1708"/>
                  <a:pt x="5410" y="1690"/>
                </a:cubicBezTo>
                <a:cubicBezTo>
                  <a:pt x="5410" y="1651"/>
                  <a:pt x="5410" y="1611"/>
                  <a:pt x="5410" y="1572"/>
                </a:cubicBezTo>
                <a:cubicBezTo>
                  <a:pt x="5410" y="1531"/>
                  <a:pt x="5376" y="1486"/>
                  <a:pt x="5359" y="1473"/>
                </a:cubicBezTo>
                <a:cubicBezTo>
                  <a:pt x="5355" y="1467"/>
                  <a:pt x="5348" y="1474"/>
                  <a:pt x="5345" y="1485"/>
                </a:cubicBezTo>
                <a:cubicBezTo>
                  <a:pt x="5345" y="1510"/>
                  <a:pt x="5344" y="1535"/>
                  <a:pt x="5344" y="1559"/>
                </a:cubicBezTo>
                <a:cubicBezTo>
                  <a:pt x="5326" y="1559"/>
                  <a:pt x="5310" y="1556"/>
                  <a:pt x="5297" y="1549"/>
                </a:cubicBezTo>
                <a:cubicBezTo>
                  <a:pt x="5289" y="1509"/>
                  <a:pt x="5282" y="1469"/>
                  <a:pt x="5274" y="1429"/>
                </a:cubicBezTo>
                <a:cubicBezTo>
                  <a:pt x="5266" y="1419"/>
                  <a:pt x="5258" y="1410"/>
                  <a:pt x="5250" y="1401"/>
                </a:cubicBezTo>
                <a:cubicBezTo>
                  <a:pt x="5230" y="1406"/>
                  <a:pt x="5218" y="1419"/>
                  <a:pt x="5193" y="1419"/>
                </a:cubicBezTo>
                <a:cubicBezTo>
                  <a:pt x="5178" y="1396"/>
                  <a:pt x="5161" y="1373"/>
                  <a:pt x="5145" y="1351"/>
                </a:cubicBezTo>
                <a:cubicBezTo>
                  <a:pt x="5106" y="1259"/>
                  <a:pt x="5098" y="1212"/>
                  <a:pt x="5013" y="1198"/>
                </a:cubicBezTo>
                <a:cubicBezTo>
                  <a:pt x="5018" y="1231"/>
                  <a:pt x="5027" y="1244"/>
                  <a:pt x="5024" y="1279"/>
                </a:cubicBezTo>
                <a:cubicBezTo>
                  <a:pt x="5007" y="1288"/>
                  <a:pt x="4991" y="1276"/>
                  <a:pt x="4976" y="1274"/>
                </a:cubicBezTo>
                <a:cubicBezTo>
                  <a:pt x="4954" y="1286"/>
                  <a:pt x="4932" y="1299"/>
                  <a:pt x="4909" y="1311"/>
                </a:cubicBezTo>
                <a:cubicBezTo>
                  <a:pt x="4908" y="1311"/>
                  <a:pt x="4907" y="1311"/>
                  <a:pt x="4906" y="1311"/>
                </a:cubicBezTo>
                <a:cubicBezTo>
                  <a:pt x="4924" y="1345"/>
                  <a:pt x="4942" y="1379"/>
                  <a:pt x="4960" y="1413"/>
                </a:cubicBezTo>
                <a:cubicBezTo>
                  <a:pt x="4958" y="1419"/>
                  <a:pt x="4956" y="1425"/>
                  <a:pt x="4954" y="1431"/>
                </a:cubicBezTo>
                <a:cubicBezTo>
                  <a:pt x="4947" y="1441"/>
                  <a:pt x="4901" y="1432"/>
                  <a:pt x="4886" y="1448"/>
                </a:cubicBezTo>
                <a:cubicBezTo>
                  <a:pt x="4879" y="1456"/>
                  <a:pt x="4875" y="1475"/>
                  <a:pt x="4873" y="1491"/>
                </a:cubicBezTo>
                <a:cubicBezTo>
                  <a:pt x="4890" y="1533"/>
                  <a:pt x="4910" y="1530"/>
                  <a:pt x="4930" y="1562"/>
                </a:cubicBezTo>
                <a:cubicBezTo>
                  <a:pt x="4886" y="1569"/>
                  <a:pt x="4853" y="1592"/>
                  <a:pt x="4808" y="1567"/>
                </a:cubicBezTo>
                <a:cubicBezTo>
                  <a:pt x="4807" y="1567"/>
                  <a:pt x="4807" y="1567"/>
                  <a:pt x="4806" y="1567"/>
                </a:cubicBezTo>
                <a:cubicBezTo>
                  <a:pt x="4809" y="1582"/>
                  <a:pt x="4812" y="1596"/>
                  <a:pt x="4815" y="1611"/>
                </a:cubicBezTo>
                <a:cubicBezTo>
                  <a:pt x="4829" y="1628"/>
                  <a:pt x="4842" y="1645"/>
                  <a:pt x="4856" y="1663"/>
                </a:cubicBezTo>
                <a:cubicBezTo>
                  <a:pt x="4874" y="1688"/>
                  <a:pt x="4880" y="1732"/>
                  <a:pt x="4904" y="1749"/>
                </a:cubicBezTo>
                <a:cubicBezTo>
                  <a:pt x="4921" y="1769"/>
                  <a:pt x="4942" y="1736"/>
                  <a:pt x="4953" y="1729"/>
                </a:cubicBezTo>
                <a:cubicBezTo>
                  <a:pt x="4969" y="1730"/>
                  <a:pt x="4986" y="1730"/>
                  <a:pt x="5002" y="1732"/>
                </a:cubicBezTo>
                <a:cubicBezTo>
                  <a:pt x="5010" y="1727"/>
                  <a:pt x="5017" y="1724"/>
                  <a:pt x="5025" y="1719"/>
                </a:cubicBezTo>
                <a:cubicBezTo>
                  <a:pt x="5072" y="1705"/>
                  <a:pt x="5165" y="1786"/>
                  <a:pt x="5185" y="1825"/>
                </a:cubicBezTo>
                <a:cubicBezTo>
                  <a:pt x="5156" y="1809"/>
                  <a:pt x="5054" y="1779"/>
                  <a:pt x="5016" y="1793"/>
                </a:cubicBezTo>
                <a:cubicBezTo>
                  <a:pt x="4999" y="1801"/>
                  <a:pt x="4982" y="1811"/>
                  <a:pt x="4964" y="1819"/>
                </a:cubicBezTo>
                <a:cubicBezTo>
                  <a:pt x="4966" y="1871"/>
                  <a:pt x="4989" y="1888"/>
                  <a:pt x="5005" y="1914"/>
                </a:cubicBezTo>
                <a:cubicBezTo>
                  <a:pt x="5023" y="1945"/>
                  <a:pt x="5041" y="1976"/>
                  <a:pt x="5059" y="2007"/>
                </a:cubicBezTo>
                <a:cubicBezTo>
                  <a:pt x="5065" y="2006"/>
                  <a:pt x="5070" y="2004"/>
                  <a:pt x="5076" y="2003"/>
                </a:cubicBezTo>
                <a:cubicBezTo>
                  <a:pt x="5119" y="2021"/>
                  <a:pt x="5166" y="2050"/>
                  <a:pt x="5220" y="2048"/>
                </a:cubicBezTo>
                <a:cubicBezTo>
                  <a:pt x="5228" y="2026"/>
                  <a:pt x="5232" y="1991"/>
                  <a:pt x="5234" y="1958"/>
                </a:cubicBezTo>
                <a:cubicBezTo>
                  <a:pt x="5254" y="1983"/>
                  <a:pt x="5274" y="2008"/>
                  <a:pt x="5294" y="2032"/>
                </a:cubicBezTo>
                <a:cubicBezTo>
                  <a:pt x="5305" y="2025"/>
                  <a:pt x="5312" y="2016"/>
                  <a:pt x="5317" y="1998"/>
                </a:cubicBezTo>
                <a:cubicBezTo>
                  <a:pt x="5322" y="1973"/>
                  <a:pt x="5310" y="1941"/>
                  <a:pt x="5305" y="1924"/>
                </a:cubicBezTo>
                <a:cubicBezTo>
                  <a:pt x="5310" y="1911"/>
                  <a:pt x="5315" y="1900"/>
                  <a:pt x="5320" y="1888"/>
                </a:cubicBezTo>
                <a:cubicBezTo>
                  <a:pt x="5341" y="1889"/>
                  <a:pt x="5351" y="1932"/>
                  <a:pt x="5381" y="1931"/>
                </a:cubicBezTo>
                <a:cubicBezTo>
                  <a:pt x="5393" y="1851"/>
                  <a:pt x="5420" y="1831"/>
                  <a:pt x="5451" y="1813"/>
                </a:cubicBezTo>
                <a:cubicBezTo>
                  <a:pt x="5431" y="1842"/>
                  <a:pt x="5426" y="1883"/>
                  <a:pt x="5418" y="1940"/>
                </a:cubicBezTo>
                <a:cubicBezTo>
                  <a:pt x="5418" y="1944"/>
                  <a:pt x="5418" y="1947"/>
                  <a:pt x="5418" y="1950"/>
                </a:cubicBezTo>
                <a:cubicBezTo>
                  <a:pt x="5462" y="1929"/>
                  <a:pt x="5507" y="1967"/>
                  <a:pt x="5553" y="1971"/>
                </a:cubicBezTo>
                <a:cubicBezTo>
                  <a:pt x="5553" y="1972"/>
                  <a:pt x="5553" y="1972"/>
                  <a:pt x="5553" y="1973"/>
                </a:cubicBezTo>
                <a:cubicBezTo>
                  <a:pt x="5545" y="2003"/>
                  <a:pt x="5551" y="2048"/>
                  <a:pt x="5551" y="2088"/>
                </a:cubicBezTo>
                <a:cubicBezTo>
                  <a:pt x="5580" y="2109"/>
                  <a:pt x="5627" y="2108"/>
                  <a:pt x="5669" y="2107"/>
                </a:cubicBezTo>
                <a:cubicBezTo>
                  <a:pt x="5669" y="2107"/>
                  <a:pt x="5669" y="2108"/>
                  <a:pt x="5669" y="2109"/>
                </a:cubicBezTo>
                <a:cubicBezTo>
                  <a:pt x="5664" y="2120"/>
                  <a:pt x="5659" y="2132"/>
                  <a:pt x="5654" y="2143"/>
                </a:cubicBezTo>
                <a:cubicBezTo>
                  <a:pt x="5653" y="2153"/>
                  <a:pt x="5653" y="2161"/>
                  <a:pt x="5653" y="2171"/>
                </a:cubicBezTo>
                <a:cubicBezTo>
                  <a:pt x="5652" y="2172"/>
                  <a:pt x="5651" y="2173"/>
                  <a:pt x="5651" y="2173"/>
                </a:cubicBezTo>
                <a:cubicBezTo>
                  <a:pt x="5634" y="2199"/>
                  <a:pt x="5575" y="2191"/>
                  <a:pt x="5553" y="2181"/>
                </a:cubicBezTo>
                <a:cubicBezTo>
                  <a:pt x="5514" y="2163"/>
                  <a:pt x="5495" y="2106"/>
                  <a:pt x="5465" y="2073"/>
                </a:cubicBezTo>
                <a:cubicBezTo>
                  <a:pt x="5446" y="2054"/>
                  <a:pt x="5420" y="2060"/>
                  <a:pt x="5393" y="2052"/>
                </a:cubicBezTo>
                <a:cubicBezTo>
                  <a:pt x="5377" y="2047"/>
                  <a:pt x="5359" y="2042"/>
                  <a:pt x="5348" y="2054"/>
                </a:cubicBezTo>
                <a:cubicBezTo>
                  <a:pt x="5347" y="2056"/>
                  <a:pt x="5345" y="2058"/>
                  <a:pt x="5344" y="2060"/>
                </a:cubicBezTo>
                <a:cubicBezTo>
                  <a:pt x="5346" y="2108"/>
                  <a:pt x="5382" y="2174"/>
                  <a:pt x="5403" y="2191"/>
                </a:cubicBezTo>
                <a:cubicBezTo>
                  <a:pt x="5404" y="2193"/>
                  <a:pt x="5405" y="2195"/>
                  <a:pt x="5405" y="2197"/>
                </a:cubicBezTo>
                <a:cubicBezTo>
                  <a:pt x="5391" y="2220"/>
                  <a:pt x="5377" y="2205"/>
                  <a:pt x="5354" y="2214"/>
                </a:cubicBezTo>
                <a:cubicBezTo>
                  <a:pt x="5321" y="2228"/>
                  <a:pt x="5310" y="2261"/>
                  <a:pt x="5266" y="2271"/>
                </a:cubicBezTo>
                <a:cubicBezTo>
                  <a:pt x="5259" y="2294"/>
                  <a:pt x="5254" y="2323"/>
                  <a:pt x="5255" y="2361"/>
                </a:cubicBezTo>
                <a:cubicBezTo>
                  <a:pt x="5272" y="2373"/>
                  <a:pt x="5289" y="2385"/>
                  <a:pt x="5307" y="2397"/>
                </a:cubicBezTo>
                <a:cubicBezTo>
                  <a:pt x="5334" y="2375"/>
                  <a:pt x="5322" y="2364"/>
                  <a:pt x="5337" y="2330"/>
                </a:cubicBezTo>
                <a:cubicBezTo>
                  <a:pt x="5358" y="2346"/>
                  <a:pt x="5373" y="2375"/>
                  <a:pt x="5392" y="2389"/>
                </a:cubicBezTo>
                <a:cubicBezTo>
                  <a:pt x="5442" y="2396"/>
                  <a:pt x="5493" y="2403"/>
                  <a:pt x="5544" y="2410"/>
                </a:cubicBezTo>
                <a:cubicBezTo>
                  <a:pt x="5555" y="2405"/>
                  <a:pt x="5565" y="2394"/>
                  <a:pt x="5572" y="2382"/>
                </a:cubicBezTo>
                <a:cubicBezTo>
                  <a:pt x="5567" y="2355"/>
                  <a:pt x="5562" y="2327"/>
                  <a:pt x="5557" y="2300"/>
                </a:cubicBezTo>
                <a:cubicBezTo>
                  <a:pt x="5561" y="2298"/>
                  <a:pt x="5565" y="2296"/>
                  <a:pt x="5568" y="2294"/>
                </a:cubicBezTo>
                <a:cubicBezTo>
                  <a:pt x="5614" y="2358"/>
                  <a:pt x="5627" y="2399"/>
                  <a:pt x="5712" y="2397"/>
                </a:cubicBezTo>
                <a:cubicBezTo>
                  <a:pt x="5709" y="2378"/>
                  <a:pt x="5706" y="2357"/>
                  <a:pt x="5702" y="2338"/>
                </a:cubicBezTo>
                <a:cubicBezTo>
                  <a:pt x="5702" y="2333"/>
                  <a:pt x="5702" y="2328"/>
                  <a:pt x="5702" y="2323"/>
                </a:cubicBezTo>
                <a:cubicBezTo>
                  <a:pt x="5716" y="2335"/>
                  <a:pt x="5730" y="2347"/>
                  <a:pt x="5743" y="2359"/>
                </a:cubicBezTo>
                <a:cubicBezTo>
                  <a:pt x="5755" y="2356"/>
                  <a:pt x="5767" y="2352"/>
                  <a:pt x="5778" y="2350"/>
                </a:cubicBezTo>
                <a:cubicBezTo>
                  <a:pt x="5778" y="2350"/>
                  <a:pt x="5813" y="2447"/>
                  <a:pt x="5816" y="2454"/>
                </a:cubicBezTo>
                <a:cubicBezTo>
                  <a:pt x="5849" y="2451"/>
                  <a:pt x="5862" y="2426"/>
                  <a:pt x="5885" y="2415"/>
                </a:cubicBezTo>
                <a:cubicBezTo>
                  <a:pt x="5919" y="2403"/>
                  <a:pt x="5954" y="2392"/>
                  <a:pt x="5988" y="2380"/>
                </a:cubicBezTo>
                <a:cubicBezTo>
                  <a:pt x="5996" y="2365"/>
                  <a:pt x="6004" y="2350"/>
                  <a:pt x="6012" y="2335"/>
                </a:cubicBezTo>
                <a:cubicBezTo>
                  <a:pt x="6012" y="2321"/>
                  <a:pt x="6012" y="2305"/>
                  <a:pt x="6012" y="2291"/>
                </a:cubicBezTo>
                <a:cubicBezTo>
                  <a:pt x="6007" y="2281"/>
                  <a:pt x="6002" y="2271"/>
                  <a:pt x="5998" y="2261"/>
                </a:cubicBezTo>
                <a:cubicBezTo>
                  <a:pt x="5982" y="2244"/>
                  <a:pt x="5955" y="2258"/>
                  <a:pt x="5932" y="2251"/>
                </a:cubicBezTo>
                <a:cubicBezTo>
                  <a:pt x="5875" y="2234"/>
                  <a:pt x="5783" y="2228"/>
                  <a:pt x="5736" y="2187"/>
                </a:cubicBezTo>
                <a:cubicBezTo>
                  <a:pt x="5735" y="2187"/>
                  <a:pt x="5734" y="2187"/>
                  <a:pt x="5734" y="2187"/>
                </a:cubicBezTo>
                <a:cubicBezTo>
                  <a:pt x="5774" y="2091"/>
                  <a:pt x="5816" y="2136"/>
                  <a:pt x="5881" y="2158"/>
                </a:cubicBezTo>
                <a:cubicBezTo>
                  <a:pt x="5922" y="2172"/>
                  <a:pt x="5969" y="2180"/>
                  <a:pt x="5986" y="2122"/>
                </a:cubicBezTo>
                <a:cubicBezTo>
                  <a:pt x="5993" y="2092"/>
                  <a:pt x="5982" y="2034"/>
                  <a:pt x="5976" y="2005"/>
                </a:cubicBezTo>
                <a:cubicBezTo>
                  <a:pt x="5996" y="1995"/>
                  <a:pt x="6015" y="2011"/>
                  <a:pt x="6036" y="2019"/>
                </a:cubicBezTo>
                <a:cubicBezTo>
                  <a:pt x="6062" y="2029"/>
                  <a:pt x="6095" y="2019"/>
                  <a:pt x="6116" y="2007"/>
                </a:cubicBezTo>
                <a:cubicBezTo>
                  <a:pt x="6120" y="1991"/>
                  <a:pt x="6099" y="1962"/>
                  <a:pt x="6092" y="1937"/>
                </a:cubicBezTo>
                <a:cubicBezTo>
                  <a:pt x="6095" y="1931"/>
                  <a:pt x="6098" y="1925"/>
                  <a:pt x="6101" y="1919"/>
                </a:cubicBezTo>
                <a:cubicBezTo>
                  <a:pt x="6115" y="1924"/>
                  <a:pt x="6129" y="1926"/>
                  <a:pt x="6147" y="1922"/>
                </a:cubicBezTo>
                <a:cubicBezTo>
                  <a:pt x="6152" y="1895"/>
                  <a:pt x="6158" y="1867"/>
                  <a:pt x="6163" y="1839"/>
                </a:cubicBezTo>
                <a:cubicBezTo>
                  <a:pt x="6181" y="1834"/>
                  <a:pt x="6194" y="1826"/>
                  <a:pt x="6202" y="1800"/>
                </a:cubicBezTo>
                <a:cubicBezTo>
                  <a:pt x="6201" y="1775"/>
                  <a:pt x="6199" y="1749"/>
                  <a:pt x="6198" y="1724"/>
                </a:cubicBezTo>
                <a:cubicBezTo>
                  <a:pt x="6167" y="1664"/>
                  <a:pt x="6099" y="1670"/>
                  <a:pt x="6046" y="1678"/>
                </a:cubicBezTo>
                <a:cubicBezTo>
                  <a:pt x="6048" y="1653"/>
                  <a:pt x="6049" y="1626"/>
                  <a:pt x="6050" y="1601"/>
                </a:cubicBezTo>
                <a:cubicBezTo>
                  <a:pt x="6070" y="1598"/>
                  <a:pt x="6090" y="1596"/>
                  <a:pt x="6110" y="1593"/>
                </a:cubicBezTo>
                <a:cubicBezTo>
                  <a:pt x="6167" y="1603"/>
                  <a:pt x="6242" y="1639"/>
                  <a:pt x="6302" y="1603"/>
                </a:cubicBezTo>
                <a:cubicBezTo>
                  <a:pt x="6302" y="1602"/>
                  <a:pt x="6302" y="1601"/>
                  <a:pt x="6302" y="1601"/>
                </a:cubicBezTo>
                <a:cubicBezTo>
                  <a:pt x="6277" y="1574"/>
                  <a:pt x="6252" y="1547"/>
                  <a:pt x="6227" y="1521"/>
                </a:cubicBezTo>
                <a:cubicBezTo>
                  <a:pt x="6233" y="1507"/>
                  <a:pt x="6239" y="1493"/>
                  <a:pt x="6245" y="1480"/>
                </a:cubicBezTo>
                <a:cubicBezTo>
                  <a:pt x="6333" y="1504"/>
                  <a:pt x="6391" y="1564"/>
                  <a:pt x="6471" y="1495"/>
                </a:cubicBezTo>
                <a:cubicBezTo>
                  <a:pt x="6487" y="1482"/>
                  <a:pt x="6498" y="1477"/>
                  <a:pt x="6508" y="1454"/>
                </a:cubicBezTo>
                <a:cubicBezTo>
                  <a:pt x="6502" y="1417"/>
                  <a:pt x="6497" y="1381"/>
                  <a:pt x="6491" y="1344"/>
                </a:cubicBezTo>
                <a:cubicBezTo>
                  <a:pt x="6576" y="1342"/>
                  <a:pt x="6567" y="1313"/>
                  <a:pt x="6617" y="1261"/>
                </a:cubicBezTo>
                <a:cubicBezTo>
                  <a:pt x="6632" y="1250"/>
                  <a:pt x="6648" y="1239"/>
                  <a:pt x="6663" y="1228"/>
                </a:cubicBezTo>
                <a:cubicBezTo>
                  <a:pt x="6664" y="1227"/>
                  <a:pt x="6665" y="1226"/>
                  <a:pt x="6666" y="1225"/>
                </a:cubicBezTo>
                <a:cubicBezTo>
                  <a:pt x="6662" y="1230"/>
                  <a:pt x="6656" y="1234"/>
                  <a:pt x="6656" y="1241"/>
                </a:cubicBezTo>
                <a:cubicBezTo>
                  <a:pt x="6658" y="1246"/>
                  <a:pt x="6660" y="1252"/>
                  <a:pt x="6661" y="1258"/>
                </a:cubicBezTo>
                <a:cubicBezTo>
                  <a:pt x="6658" y="1265"/>
                  <a:pt x="6639" y="1280"/>
                  <a:pt x="6629" y="1283"/>
                </a:cubicBezTo>
                <a:cubicBezTo>
                  <a:pt x="6637" y="1296"/>
                  <a:pt x="6648" y="1324"/>
                  <a:pt x="6646" y="1346"/>
                </a:cubicBezTo>
                <a:cubicBezTo>
                  <a:pt x="6654" y="1350"/>
                  <a:pt x="6664" y="1350"/>
                  <a:pt x="6673" y="1354"/>
                </a:cubicBezTo>
                <a:cubicBezTo>
                  <a:pt x="6689" y="1361"/>
                  <a:pt x="6705" y="1380"/>
                  <a:pt x="6723" y="1381"/>
                </a:cubicBezTo>
                <a:cubicBezTo>
                  <a:pt x="6724" y="1381"/>
                  <a:pt x="6724" y="1381"/>
                  <a:pt x="6724" y="1382"/>
                </a:cubicBezTo>
                <a:cubicBezTo>
                  <a:pt x="6718" y="1390"/>
                  <a:pt x="6700" y="1399"/>
                  <a:pt x="6698" y="1410"/>
                </a:cubicBezTo>
                <a:cubicBezTo>
                  <a:pt x="6697" y="1410"/>
                  <a:pt x="6697" y="1410"/>
                  <a:pt x="6697" y="1411"/>
                </a:cubicBezTo>
                <a:cubicBezTo>
                  <a:pt x="6708" y="1413"/>
                  <a:pt x="6718" y="1415"/>
                  <a:pt x="6729" y="1417"/>
                </a:cubicBezTo>
                <a:cubicBezTo>
                  <a:pt x="6729" y="1418"/>
                  <a:pt x="6729" y="1418"/>
                  <a:pt x="6730" y="1419"/>
                </a:cubicBezTo>
                <a:cubicBezTo>
                  <a:pt x="6729" y="1419"/>
                  <a:pt x="6703" y="1437"/>
                  <a:pt x="6703" y="1437"/>
                </a:cubicBezTo>
                <a:cubicBezTo>
                  <a:pt x="6702" y="1443"/>
                  <a:pt x="6708" y="1446"/>
                  <a:pt x="6709" y="1446"/>
                </a:cubicBezTo>
                <a:cubicBezTo>
                  <a:pt x="6727" y="1454"/>
                  <a:pt x="6725" y="1467"/>
                  <a:pt x="6738" y="1478"/>
                </a:cubicBezTo>
                <a:cubicBezTo>
                  <a:pt x="6739" y="1479"/>
                  <a:pt x="6756" y="1469"/>
                  <a:pt x="6765" y="1468"/>
                </a:cubicBezTo>
                <a:cubicBezTo>
                  <a:pt x="6780" y="1467"/>
                  <a:pt x="6797" y="1476"/>
                  <a:pt x="6812" y="1467"/>
                </a:cubicBezTo>
                <a:cubicBezTo>
                  <a:pt x="6818" y="1463"/>
                  <a:pt x="6824" y="1459"/>
                  <a:pt x="6830" y="1455"/>
                </a:cubicBezTo>
                <a:cubicBezTo>
                  <a:pt x="6834" y="1452"/>
                  <a:pt x="6835" y="1446"/>
                  <a:pt x="6841" y="1443"/>
                </a:cubicBezTo>
                <a:cubicBezTo>
                  <a:pt x="6850" y="1449"/>
                  <a:pt x="6862" y="1463"/>
                  <a:pt x="6865" y="1481"/>
                </a:cubicBezTo>
                <a:cubicBezTo>
                  <a:pt x="6853" y="1502"/>
                  <a:pt x="6832" y="1485"/>
                  <a:pt x="6844" y="1524"/>
                </a:cubicBezTo>
                <a:cubicBezTo>
                  <a:pt x="6837" y="1527"/>
                  <a:pt x="6831" y="1518"/>
                  <a:pt x="6825" y="1515"/>
                </a:cubicBezTo>
                <a:cubicBezTo>
                  <a:pt x="6813" y="1510"/>
                  <a:pt x="6763" y="1489"/>
                  <a:pt x="6744" y="1508"/>
                </a:cubicBezTo>
                <a:cubicBezTo>
                  <a:pt x="6742" y="1510"/>
                  <a:pt x="6741" y="1513"/>
                  <a:pt x="6741" y="1516"/>
                </a:cubicBezTo>
                <a:cubicBezTo>
                  <a:pt x="6745" y="1535"/>
                  <a:pt x="6769" y="1527"/>
                  <a:pt x="6782" y="1531"/>
                </a:cubicBezTo>
                <a:cubicBezTo>
                  <a:pt x="6790" y="1534"/>
                  <a:pt x="6794" y="1543"/>
                  <a:pt x="6799" y="1552"/>
                </a:cubicBezTo>
                <a:cubicBezTo>
                  <a:pt x="6799" y="1552"/>
                  <a:pt x="6800" y="1553"/>
                  <a:pt x="6800" y="1553"/>
                </a:cubicBezTo>
                <a:cubicBezTo>
                  <a:pt x="6786" y="1557"/>
                  <a:pt x="6773" y="1547"/>
                  <a:pt x="6763" y="1544"/>
                </a:cubicBezTo>
                <a:cubicBezTo>
                  <a:pt x="6741" y="1537"/>
                  <a:pt x="6719" y="1534"/>
                  <a:pt x="6697" y="1527"/>
                </a:cubicBezTo>
                <a:cubicBezTo>
                  <a:pt x="6689" y="1525"/>
                  <a:pt x="6681" y="1524"/>
                  <a:pt x="6673" y="1522"/>
                </a:cubicBezTo>
                <a:cubicBezTo>
                  <a:pt x="6662" y="1522"/>
                  <a:pt x="6656" y="1536"/>
                  <a:pt x="6652" y="1542"/>
                </a:cubicBezTo>
                <a:cubicBezTo>
                  <a:pt x="6647" y="1549"/>
                  <a:pt x="6641" y="1558"/>
                  <a:pt x="6636" y="1566"/>
                </a:cubicBezTo>
                <a:cubicBezTo>
                  <a:pt x="6628" y="1585"/>
                  <a:pt x="6648" y="1596"/>
                  <a:pt x="6658" y="1597"/>
                </a:cubicBezTo>
                <a:cubicBezTo>
                  <a:pt x="6667" y="1593"/>
                  <a:pt x="6667" y="1586"/>
                  <a:pt x="6677" y="1583"/>
                </a:cubicBezTo>
                <a:cubicBezTo>
                  <a:pt x="6677" y="1584"/>
                  <a:pt x="6678" y="1584"/>
                  <a:pt x="6679" y="1585"/>
                </a:cubicBezTo>
                <a:cubicBezTo>
                  <a:pt x="6667" y="1595"/>
                  <a:pt x="6665" y="1613"/>
                  <a:pt x="6676" y="1624"/>
                </a:cubicBezTo>
                <a:cubicBezTo>
                  <a:pt x="6693" y="1640"/>
                  <a:pt x="6712" y="1651"/>
                  <a:pt x="6735" y="1654"/>
                </a:cubicBezTo>
                <a:cubicBezTo>
                  <a:pt x="6736" y="1654"/>
                  <a:pt x="6737" y="1655"/>
                  <a:pt x="6738" y="1656"/>
                </a:cubicBezTo>
                <a:cubicBezTo>
                  <a:pt x="6728" y="1662"/>
                  <a:pt x="6717" y="1667"/>
                  <a:pt x="6708" y="1673"/>
                </a:cubicBezTo>
                <a:cubicBezTo>
                  <a:pt x="6700" y="1678"/>
                  <a:pt x="6696" y="1686"/>
                  <a:pt x="6687" y="1688"/>
                </a:cubicBezTo>
                <a:cubicBezTo>
                  <a:pt x="6686" y="1687"/>
                  <a:pt x="6685" y="1685"/>
                  <a:pt x="6684" y="1684"/>
                </a:cubicBezTo>
                <a:cubicBezTo>
                  <a:pt x="6674" y="1687"/>
                  <a:pt x="6663" y="1692"/>
                  <a:pt x="6661" y="1700"/>
                </a:cubicBezTo>
                <a:cubicBezTo>
                  <a:pt x="6666" y="1711"/>
                  <a:pt x="6670" y="1722"/>
                  <a:pt x="6674" y="1733"/>
                </a:cubicBezTo>
                <a:cubicBezTo>
                  <a:pt x="6687" y="1766"/>
                  <a:pt x="6724" y="1820"/>
                  <a:pt x="6760" y="1796"/>
                </a:cubicBezTo>
                <a:cubicBezTo>
                  <a:pt x="6763" y="1783"/>
                  <a:pt x="6747" y="1775"/>
                  <a:pt x="6762" y="1761"/>
                </a:cubicBezTo>
                <a:cubicBezTo>
                  <a:pt x="6763" y="1761"/>
                  <a:pt x="6765" y="1760"/>
                  <a:pt x="6766" y="1759"/>
                </a:cubicBezTo>
                <a:cubicBezTo>
                  <a:pt x="6773" y="1764"/>
                  <a:pt x="6773" y="1776"/>
                  <a:pt x="6779" y="1783"/>
                </a:cubicBezTo>
                <a:cubicBezTo>
                  <a:pt x="6782" y="1784"/>
                  <a:pt x="6784" y="1785"/>
                  <a:pt x="6787" y="1786"/>
                </a:cubicBezTo>
                <a:cubicBezTo>
                  <a:pt x="6787" y="1788"/>
                  <a:pt x="6788" y="1791"/>
                  <a:pt x="6788" y="1793"/>
                </a:cubicBezTo>
                <a:cubicBezTo>
                  <a:pt x="6788" y="1793"/>
                  <a:pt x="6788" y="1792"/>
                  <a:pt x="6789" y="1791"/>
                </a:cubicBezTo>
                <a:cubicBezTo>
                  <a:pt x="6791" y="1775"/>
                  <a:pt x="6806" y="1744"/>
                  <a:pt x="6824" y="1757"/>
                </a:cubicBezTo>
                <a:cubicBezTo>
                  <a:pt x="6831" y="1780"/>
                  <a:pt x="6806" y="1800"/>
                  <a:pt x="6822" y="1818"/>
                </a:cubicBezTo>
                <a:cubicBezTo>
                  <a:pt x="6829" y="1815"/>
                  <a:pt x="6831" y="1801"/>
                  <a:pt x="6833" y="1795"/>
                </a:cubicBezTo>
                <a:cubicBezTo>
                  <a:pt x="6846" y="1787"/>
                  <a:pt x="6848" y="1799"/>
                  <a:pt x="6859" y="1798"/>
                </a:cubicBezTo>
                <a:cubicBezTo>
                  <a:pt x="6868" y="1797"/>
                  <a:pt x="6881" y="1774"/>
                  <a:pt x="6881" y="1766"/>
                </a:cubicBezTo>
                <a:cubicBezTo>
                  <a:pt x="6883" y="1765"/>
                  <a:pt x="6885" y="1765"/>
                  <a:pt x="6886" y="1765"/>
                </a:cubicBezTo>
                <a:cubicBezTo>
                  <a:pt x="6889" y="1778"/>
                  <a:pt x="6891" y="1787"/>
                  <a:pt x="6895" y="1796"/>
                </a:cubicBezTo>
                <a:cubicBezTo>
                  <a:pt x="6908" y="1796"/>
                  <a:pt x="6922" y="1762"/>
                  <a:pt x="6934" y="1753"/>
                </a:cubicBezTo>
                <a:cubicBezTo>
                  <a:pt x="6950" y="1754"/>
                  <a:pt x="6956" y="1774"/>
                  <a:pt x="6953" y="1793"/>
                </a:cubicBezTo>
                <a:cubicBezTo>
                  <a:pt x="6953" y="1794"/>
                  <a:pt x="6953" y="1795"/>
                  <a:pt x="6953" y="1797"/>
                </a:cubicBezTo>
                <a:cubicBezTo>
                  <a:pt x="6959" y="1792"/>
                  <a:pt x="6966" y="1780"/>
                  <a:pt x="6976" y="1779"/>
                </a:cubicBezTo>
                <a:cubicBezTo>
                  <a:pt x="6982" y="1779"/>
                  <a:pt x="6987" y="1787"/>
                  <a:pt x="6991" y="1790"/>
                </a:cubicBezTo>
                <a:cubicBezTo>
                  <a:pt x="7003" y="1800"/>
                  <a:pt x="7025" y="1797"/>
                  <a:pt x="7034" y="1811"/>
                </a:cubicBezTo>
                <a:cubicBezTo>
                  <a:pt x="7040" y="1820"/>
                  <a:pt x="7039" y="1837"/>
                  <a:pt x="7044" y="1848"/>
                </a:cubicBezTo>
                <a:cubicBezTo>
                  <a:pt x="7051" y="1862"/>
                  <a:pt x="7066" y="1861"/>
                  <a:pt x="7075" y="1871"/>
                </a:cubicBezTo>
                <a:cubicBezTo>
                  <a:pt x="7079" y="1877"/>
                  <a:pt x="7080" y="1890"/>
                  <a:pt x="7086" y="1892"/>
                </a:cubicBezTo>
                <a:cubicBezTo>
                  <a:pt x="7093" y="1891"/>
                  <a:pt x="7099" y="1890"/>
                  <a:pt x="7106" y="1889"/>
                </a:cubicBezTo>
                <a:cubicBezTo>
                  <a:pt x="7110" y="1912"/>
                  <a:pt x="7110" y="1932"/>
                  <a:pt x="7110" y="1952"/>
                </a:cubicBezTo>
                <a:cubicBezTo>
                  <a:pt x="7111" y="1979"/>
                  <a:pt x="7128" y="2017"/>
                  <a:pt x="7136" y="2036"/>
                </a:cubicBezTo>
                <a:cubicBezTo>
                  <a:pt x="7138" y="2043"/>
                  <a:pt x="7140" y="2050"/>
                  <a:pt x="7142" y="2057"/>
                </a:cubicBezTo>
                <a:cubicBezTo>
                  <a:pt x="7147" y="2067"/>
                  <a:pt x="7160" y="2071"/>
                  <a:pt x="7167" y="2079"/>
                </a:cubicBezTo>
                <a:cubicBezTo>
                  <a:pt x="7183" y="2096"/>
                  <a:pt x="7190" y="2124"/>
                  <a:pt x="7192" y="2155"/>
                </a:cubicBezTo>
                <a:cubicBezTo>
                  <a:pt x="7200" y="2163"/>
                  <a:pt x="7234" y="2181"/>
                  <a:pt x="7228" y="2199"/>
                </a:cubicBezTo>
                <a:cubicBezTo>
                  <a:pt x="7226" y="2207"/>
                  <a:pt x="7214" y="2211"/>
                  <a:pt x="7210" y="2218"/>
                </a:cubicBezTo>
                <a:cubicBezTo>
                  <a:pt x="7212" y="2220"/>
                  <a:pt x="7213" y="2223"/>
                  <a:pt x="7215" y="2225"/>
                </a:cubicBezTo>
                <a:cubicBezTo>
                  <a:pt x="7198" y="2240"/>
                  <a:pt x="7185" y="2260"/>
                  <a:pt x="7167" y="2273"/>
                </a:cubicBezTo>
                <a:cubicBezTo>
                  <a:pt x="7167" y="2274"/>
                  <a:pt x="7166" y="2275"/>
                  <a:pt x="7166" y="2275"/>
                </a:cubicBezTo>
                <a:cubicBezTo>
                  <a:pt x="7182" y="2275"/>
                  <a:pt x="7199" y="2265"/>
                  <a:pt x="7218" y="2259"/>
                </a:cubicBezTo>
                <a:cubicBezTo>
                  <a:pt x="7210" y="2280"/>
                  <a:pt x="7232" y="2315"/>
                  <a:pt x="7241" y="2330"/>
                </a:cubicBezTo>
                <a:cubicBezTo>
                  <a:pt x="7244" y="2335"/>
                  <a:pt x="7250" y="2338"/>
                  <a:pt x="7252" y="2345"/>
                </a:cubicBezTo>
                <a:cubicBezTo>
                  <a:pt x="7252" y="2347"/>
                  <a:pt x="7251" y="2348"/>
                  <a:pt x="7251" y="2350"/>
                </a:cubicBezTo>
                <a:cubicBezTo>
                  <a:pt x="7247" y="2349"/>
                  <a:pt x="7242" y="2348"/>
                  <a:pt x="7238" y="2346"/>
                </a:cubicBezTo>
                <a:cubicBezTo>
                  <a:pt x="7231" y="2350"/>
                  <a:pt x="7224" y="2364"/>
                  <a:pt x="7229" y="2374"/>
                </a:cubicBezTo>
                <a:cubicBezTo>
                  <a:pt x="7232" y="2377"/>
                  <a:pt x="7235" y="2380"/>
                  <a:pt x="7238" y="2383"/>
                </a:cubicBezTo>
                <a:cubicBezTo>
                  <a:pt x="7243" y="2391"/>
                  <a:pt x="7248" y="2400"/>
                  <a:pt x="7252" y="2407"/>
                </a:cubicBezTo>
                <a:cubicBezTo>
                  <a:pt x="7258" y="2412"/>
                  <a:pt x="7263" y="2417"/>
                  <a:pt x="7269" y="2422"/>
                </a:cubicBezTo>
                <a:cubicBezTo>
                  <a:pt x="7277" y="2426"/>
                  <a:pt x="7268" y="2436"/>
                  <a:pt x="7266" y="2443"/>
                </a:cubicBezTo>
                <a:cubicBezTo>
                  <a:pt x="7264" y="2450"/>
                  <a:pt x="7263" y="2458"/>
                  <a:pt x="7259" y="2464"/>
                </a:cubicBezTo>
                <a:cubicBezTo>
                  <a:pt x="7251" y="2477"/>
                  <a:pt x="7240" y="2485"/>
                  <a:pt x="7237" y="2501"/>
                </a:cubicBezTo>
                <a:cubicBezTo>
                  <a:pt x="7240" y="2505"/>
                  <a:pt x="7250" y="2503"/>
                  <a:pt x="7254" y="2505"/>
                </a:cubicBezTo>
                <a:cubicBezTo>
                  <a:pt x="7260" y="2509"/>
                  <a:pt x="7266" y="2512"/>
                  <a:pt x="7272" y="2515"/>
                </a:cubicBezTo>
                <a:cubicBezTo>
                  <a:pt x="7275" y="2514"/>
                  <a:pt x="7278" y="2514"/>
                  <a:pt x="7282" y="2513"/>
                </a:cubicBezTo>
                <a:cubicBezTo>
                  <a:pt x="7283" y="2515"/>
                  <a:pt x="7283" y="2514"/>
                  <a:pt x="7285" y="2514"/>
                </a:cubicBezTo>
                <a:cubicBezTo>
                  <a:pt x="7287" y="2534"/>
                  <a:pt x="7276" y="2544"/>
                  <a:pt x="7280" y="2565"/>
                </a:cubicBezTo>
                <a:cubicBezTo>
                  <a:pt x="7301" y="2563"/>
                  <a:pt x="7309" y="2579"/>
                  <a:pt x="7310" y="2606"/>
                </a:cubicBezTo>
                <a:cubicBezTo>
                  <a:pt x="7310" y="2612"/>
                  <a:pt x="7310" y="2618"/>
                  <a:pt x="7310" y="2624"/>
                </a:cubicBezTo>
                <a:cubicBezTo>
                  <a:pt x="7307" y="2630"/>
                  <a:pt x="7294" y="2632"/>
                  <a:pt x="7288" y="2632"/>
                </a:cubicBezTo>
                <a:cubicBezTo>
                  <a:pt x="7281" y="2632"/>
                  <a:pt x="7273" y="2631"/>
                  <a:pt x="7266" y="2632"/>
                </a:cubicBezTo>
                <a:cubicBezTo>
                  <a:pt x="7253" y="2630"/>
                  <a:pt x="7244" y="2620"/>
                  <a:pt x="7228" y="2627"/>
                </a:cubicBezTo>
                <a:cubicBezTo>
                  <a:pt x="7228" y="2628"/>
                  <a:pt x="7228" y="2629"/>
                  <a:pt x="7228" y="2629"/>
                </a:cubicBezTo>
                <a:cubicBezTo>
                  <a:pt x="7239" y="2646"/>
                  <a:pt x="7263" y="2634"/>
                  <a:pt x="7275" y="2647"/>
                </a:cubicBezTo>
                <a:cubicBezTo>
                  <a:pt x="7283" y="2656"/>
                  <a:pt x="7280" y="2673"/>
                  <a:pt x="7276" y="2680"/>
                </a:cubicBezTo>
                <a:cubicBezTo>
                  <a:pt x="7267" y="2702"/>
                  <a:pt x="7236" y="2722"/>
                  <a:pt x="7231" y="2744"/>
                </a:cubicBezTo>
                <a:cubicBezTo>
                  <a:pt x="7238" y="2754"/>
                  <a:pt x="7266" y="2755"/>
                  <a:pt x="7279" y="2744"/>
                </a:cubicBezTo>
                <a:cubicBezTo>
                  <a:pt x="7282" y="2738"/>
                  <a:pt x="7286" y="2733"/>
                  <a:pt x="7289" y="2728"/>
                </a:cubicBezTo>
                <a:cubicBezTo>
                  <a:pt x="7292" y="2726"/>
                  <a:pt x="7293" y="2728"/>
                  <a:pt x="7295" y="2729"/>
                </a:cubicBezTo>
                <a:cubicBezTo>
                  <a:pt x="7296" y="2743"/>
                  <a:pt x="7287" y="2748"/>
                  <a:pt x="7280" y="2756"/>
                </a:cubicBezTo>
                <a:cubicBezTo>
                  <a:pt x="7271" y="2766"/>
                  <a:pt x="7264" y="2779"/>
                  <a:pt x="7253" y="2788"/>
                </a:cubicBezTo>
                <a:cubicBezTo>
                  <a:pt x="7242" y="2797"/>
                  <a:pt x="7224" y="2802"/>
                  <a:pt x="7214" y="2809"/>
                </a:cubicBezTo>
                <a:cubicBezTo>
                  <a:pt x="7213" y="2819"/>
                  <a:pt x="7222" y="2818"/>
                  <a:pt x="7222" y="2829"/>
                </a:cubicBezTo>
                <a:cubicBezTo>
                  <a:pt x="7222" y="2836"/>
                  <a:pt x="7219" y="2846"/>
                  <a:pt x="7223" y="2854"/>
                </a:cubicBezTo>
                <a:cubicBezTo>
                  <a:pt x="7227" y="2860"/>
                  <a:pt x="7237" y="2861"/>
                  <a:pt x="7243" y="2864"/>
                </a:cubicBezTo>
                <a:cubicBezTo>
                  <a:pt x="7258" y="2870"/>
                  <a:pt x="7295" y="2889"/>
                  <a:pt x="7315" y="2870"/>
                </a:cubicBezTo>
                <a:cubicBezTo>
                  <a:pt x="7333" y="2855"/>
                  <a:pt x="7337" y="2820"/>
                  <a:pt x="7335" y="2791"/>
                </a:cubicBezTo>
                <a:cubicBezTo>
                  <a:pt x="7345" y="2779"/>
                  <a:pt x="7359" y="2777"/>
                  <a:pt x="7360" y="2758"/>
                </a:cubicBezTo>
                <a:cubicBezTo>
                  <a:pt x="7361" y="2758"/>
                  <a:pt x="7362" y="2757"/>
                  <a:pt x="7363" y="2757"/>
                </a:cubicBezTo>
                <a:cubicBezTo>
                  <a:pt x="7368" y="2760"/>
                  <a:pt x="7363" y="2769"/>
                  <a:pt x="7366" y="2774"/>
                </a:cubicBezTo>
                <a:cubicBezTo>
                  <a:pt x="7366" y="2774"/>
                  <a:pt x="7366" y="2775"/>
                  <a:pt x="7366" y="2775"/>
                </a:cubicBezTo>
                <a:cubicBezTo>
                  <a:pt x="7367" y="2775"/>
                  <a:pt x="7369" y="2774"/>
                  <a:pt x="7370" y="2774"/>
                </a:cubicBezTo>
                <a:cubicBezTo>
                  <a:pt x="7373" y="2763"/>
                  <a:pt x="7381" y="2735"/>
                  <a:pt x="7398" y="2738"/>
                </a:cubicBezTo>
                <a:cubicBezTo>
                  <a:pt x="7398" y="2755"/>
                  <a:pt x="7390" y="2785"/>
                  <a:pt x="7377" y="2794"/>
                </a:cubicBezTo>
                <a:cubicBezTo>
                  <a:pt x="7379" y="2806"/>
                  <a:pt x="7387" y="2806"/>
                  <a:pt x="7395" y="2808"/>
                </a:cubicBezTo>
                <a:cubicBezTo>
                  <a:pt x="7401" y="2810"/>
                  <a:pt x="7407" y="2812"/>
                  <a:pt x="7412" y="2814"/>
                </a:cubicBezTo>
                <a:cubicBezTo>
                  <a:pt x="7432" y="2814"/>
                  <a:pt x="7449" y="2797"/>
                  <a:pt x="7464" y="2788"/>
                </a:cubicBezTo>
                <a:cubicBezTo>
                  <a:pt x="7463" y="2793"/>
                  <a:pt x="7462" y="2798"/>
                  <a:pt x="7460" y="2804"/>
                </a:cubicBezTo>
                <a:cubicBezTo>
                  <a:pt x="7456" y="2811"/>
                  <a:pt x="7413" y="2832"/>
                  <a:pt x="7401" y="2837"/>
                </a:cubicBezTo>
                <a:cubicBezTo>
                  <a:pt x="7401" y="2837"/>
                  <a:pt x="7401" y="2838"/>
                  <a:pt x="7401" y="2838"/>
                </a:cubicBezTo>
                <a:cubicBezTo>
                  <a:pt x="7404" y="2844"/>
                  <a:pt x="7405" y="2851"/>
                  <a:pt x="7408" y="2857"/>
                </a:cubicBezTo>
                <a:cubicBezTo>
                  <a:pt x="7423" y="2874"/>
                  <a:pt x="7434" y="2845"/>
                  <a:pt x="7444" y="2839"/>
                </a:cubicBezTo>
                <a:cubicBezTo>
                  <a:pt x="7453" y="2833"/>
                  <a:pt x="7463" y="2836"/>
                  <a:pt x="7471" y="2835"/>
                </a:cubicBezTo>
                <a:cubicBezTo>
                  <a:pt x="7471" y="2835"/>
                  <a:pt x="7471" y="2835"/>
                  <a:pt x="7471" y="2836"/>
                </a:cubicBezTo>
                <a:cubicBezTo>
                  <a:pt x="7458" y="2849"/>
                  <a:pt x="7445" y="2856"/>
                  <a:pt x="7433" y="2869"/>
                </a:cubicBezTo>
                <a:cubicBezTo>
                  <a:pt x="7429" y="2874"/>
                  <a:pt x="7426" y="2879"/>
                  <a:pt x="7422" y="2885"/>
                </a:cubicBezTo>
                <a:cubicBezTo>
                  <a:pt x="7418" y="2892"/>
                  <a:pt x="7415" y="2901"/>
                  <a:pt x="7411" y="2908"/>
                </a:cubicBezTo>
                <a:cubicBezTo>
                  <a:pt x="7426" y="2921"/>
                  <a:pt x="7458" y="2868"/>
                  <a:pt x="7467" y="2879"/>
                </a:cubicBezTo>
                <a:cubicBezTo>
                  <a:pt x="7471" y="2887"/>
                  <a:pt x="7457" y="2902"/>
                  <a:pt x="7469" y="2914"/>
                </a:cubicBezTo>
                <a:cubicBezTo>
                  <a:pt x="7472" y="2916"/>
                  <a:pt x="7475" y="2915"/>
                  <a:pt x="7479" y="2916"/>
                </a:cubicBezTo>
                <a:cubicBezTo>
                  <a:pt x="7489" y="2917"/>
                  <a:pt x="7502" y="2923"/>
                  <a:pt x="7506" y="2936"/>
                </a:cubicBezTo>
                <a:cubicBezTo>
                  <a:pt x="7499" y="2965"/>
                  <a:pt x="7466" y="2936"/>
                  <a:pt x="7457" y="2934"/>
                </a:cubicBezTo>
                <a:cubicBezTo>
                  <a:pt x="7457" y="2935"/>
                  <a:pt x="7457" y="2936"/>
                  <a:pt x="7457" y="2937"/>
                </a:cubicBezTo>
                <a:cubicBezTo>
                  <a:pt x="7456" y="2937"/>
                  <a:pt x="7454" y="2937"/>
                  <a:pt x="7453" y="2937"/>
                </a:cubicBezTo>
                <a:cubicBezTo>
                  <a:pt x="7452" y="2968"/>
                  <a:pt x="7515" y="2957"/>
                  <a:pt x="7521" y="2986"/>
                </a:cubicBezTo>
                <a:cubicBezTo>
                  <a:pt x="7514" y="3001"/>
                  <a:pt x="7503" y="2994"/>
                  <a:pt x="7490" y="3000"/>
                </a:cubicBezTo>
                <a:cubicBezTo>
                  <a:pt x="7489" y="3025"/>
                  <a:pt x="7525" y="3010"/>
                  <a:pt x="7522" y="3033"/>
                </a:cubicBezTo>
                <a:cubicBezTo>
                  <a:pt x="7522" y="3034"/>
                  <a:pt x="7522" y="3035"/>
                  <a:pt x="7522" y="3036"/>
                </a:cubicBezTo>
                <a:cubicBezTo>
                  <a:pt x="7513" y="3041"/>
                  <a:pt x="7505" y="3035"/>
                  <a:pt x="7496" y="3041"/>
                </a:cubicBezTo>
                <a:cubicBezTo>
                  <a:pt x="7495" y="3042"/>
                  <a:pt x="7494" y="3044"/>
                  <a:pt x="7494" y="3046"/>
                </a:cubicBezTo>
                <a:cubicBezTo>
                  <a:pt x="7494" y="3047"/>
                  <a:pt x="7494" y="3047"/>
                  <a:pt x="7494" y="3048"/>
                </a:cubicBezTo>
                <a:cubicBezTo>
                  <a:pt x="7501" y="3055"/>
                  <a:pt x="7510" y="3065"/>
                  <a:pt x="7523" y="3058"/>
                </a:cubicBezTo>
                <a:cubicBezTo>
                  <a:pt x="7527" y="3056"/>
                  <a:pt x="7531" y="3052"/>
                  <a:pt x="7535" y="3052"/>
                </a:cubicBezTo>
                <a:cubicBezTo>
                  <a:pt x="7536" y="3053"/>
                  <a:pt x="7538" y="3054"/>
                  <a:pt x="7539" y="3055"/>
                </a:cubicBezTo>
                <a:cubicBezTo>
                  <a:pt x="7539" y="3063"/>
                  <a:pt x="7534" y="3081"/>
                  <a:pt x="7527" y="3084"/>
                </a:cubicBezTo>
                <a:cubicBezTo>
                  <a:pt x="7520" y="3088"/>
                  <a:pt x="7483" y="3078"/>
                  <a:pt x="7476" y="3074"/>
                </a:cubicBezTo>
                <a:cubicBezTo>
                  <a:pt x="7463" y="3068"/>
                  <a:pt x="7454" y="3055"/>
                  <a:pt x="7443" y="3043"/>
                </a:cubicBezTo>
                <a:cubicBezTo>
                  <a:pt x="7431" y="3030"/>
                  <a:pt x="7399" y="3004"/>
                  <a:pt x="7384" y="2999"/>
                </a:cubicBezTo>
                <a:cubicBezTo>
                  <a:pt x="7374" y="2996"/>
                  <a:pt x="7356" y="3011"/>
                  <a:pt x="7345" y="3009"/>
                </a:cubicBezTo>
                <a:cubicBezTo>
                  <a:pt x="7336" y="3004"/>
                  <a:pt x="7326" y="2999"/>
                  <a:pt x="7317" y="2995"/>
                </a:cubicBezTo>
                <a:cubicBezTo>
                  <a:pt x="7315" y="2994"/>
                  <a:pt x="7313" y="2997"/>
                  <a:pt x="7311" y="2998"/>
                </a:cubicBezTo>
                <a:cubicBezTo>
                  <a:pt x="7311" y="2997"/>
                  <a:pt x="7310" y="2995"/>
                  <a:pt x="7310" y="2995"/>
                </a:cubicBezTo>
                <a:cubicBezTo>
                  <a:pt x="7309" y="2995"/>
                  <a:pt x="7308" y="2995"/>
                  <a:pt x="7307" y="2996"/>
                </a:cubicBezTo>
                <a:cubicBezTo>
                  <a:pt x="7306" y="2998"/>
                  <a:pt x="7306" y="3001"/>
                  <a:pt x="7304" y="3003"/>
                </a:cubicBezTo>
                <a:cubicBezTo>
                  <a:pt x="7304" y="3004"/>
                  <a:pt x="7304" y="3004"/>
                  <a:pt x="7303" y="3005"/>
                </a:cubicBezTo>
                <a:cubicBezTo>
                  <a:pt x="7300" y="3003"/>
                  <a:pt x="7298" y="2998"/>
                  <a:pt x="7295" y="2998"/>
                </a:cubicBezTo>
                <a:cubicBezTo>
                  <a:pt x="7295" y="2997"/>
                  <a:pt x="7295" y="2995"/>
                  <a:pt x="7295" y="2995"/>
                </a:cubicBezTo>
                <a:cubicBezTo>
                  <a:pt x="7293" y="2999"/>
                  <a:pt x="7294" y="3005"/>
                  <a:pt x="7294" y="3010"/>
                </a:cubicBezTo>
                <a:cubicBezTo>
                  <a:pt x="7288" y="3019"/>
                  <a:pt x="7283" y="3028"/>
                  <a:pt x="7279" y="3033"/>
                </a:cubicBezTo>
                <a:cubicBezTo>
                  <a:pt x="7282" y="3046"/>
                  <a:pt x="7294" y="3044"/>
                  <a:pt x="7299" y="3052"/>
                </a:cubicBezTo>
                <a:cubicBezTo>
                  <a:pt x="7304" y="3058"/>
                  <a:pt x="7299" y="3067"/>
                  <a:pt x="7302" y="3074"/>
                </a:cubicBezTo>
                <a:cubicBezTo>
                  <a:pt x="7310" y="3093"/>
                  <a:pt x="7336" y="3105"/>
                  <a:pt x="7353" y="3107"/>
                </a:cubicBezTo>
                <a:cubicBezTo>
                  <a:pt x="7355" y="3105"/>
                  <a:pt x="7355" y="3106"/>
                  <a:pt x="7357" y="3103"/>
                </a:cubicBezTo>
                <a:cubicBezTo>
                  <a:pt x="7361" y="3103"/>
                  <a:pt x="7365" y="3103"/>
                  <a:pt x="7369" y="3102"/>
                </a:cubicBezTo>
                <a:cubicBezTo>
                  <a:pt x="7391" y="3108"/>
                  <a:pt x="7405" y="3138"/>
                  <a:pt x="7422" y="3153"/>
                </a:cubicBezTo>
                <a:cubicBezTo>
                  <a:pt x="7435" y="3165"/>
                  <a:pt x="7451" y="3167"/>
                  <a:pt x="7469" y="3170"/>
                </a:cubicBezTo>
                <a:cubicBezTo>
                  <a:pt x="7474" y="3171"/>
                  <a:pt x="7477" y="3175"/>
                  <a:pt x="7482" y="3174"/>
                </a:cubicBezTo>
                <a:cubicBezTo>
                  <a:pt x="7487" y="3165"/>
                  <a:pt x="7490" y="3156"/>
                  <a:pt x="7503" y="3156"/>
                </a:cubicBezTo>
                <a:cubicBezTo>
                  <a:pt x="7504" y="3156"/>
                  <a:pt x="7504" y="3157"/>
                  <a:pt x="7505" y="3158"/>
                </a:cubicBezTo>
                <a:cubicBezTo>
                  <a:pt x="7505" y="3158"/>
                  <a:pt x="7505" y="3158"/>
                  <a:pt x="7506" y="3159"/>
                </a:cubicBezTo>
                <a:cubicBezTo>
                  <a:pt x="7504" y="3161"/>
                  <a:pt x="7502" y="3164"/>
                  <a:pt x="7500" y="3167"/>
                </a:cubicBezTo>
                <a:cubicBezTo>
                  <a:pt x="7500" y="3168"/>
                  <a:pt x="7501" y="3170"/>
                  <a:pt x="7502" y="3172"/>
                </a:cubicBezTo>
                <a:cubicBezTo>
                  <a:pt x="7520" y="3171"/>
                  <a:pt x="7524" y="3157"/>
                  <a:pt x="7535" y="3150"/>
                </a:cubicBezTo>
                <a:cubicBezTo>
                  <a:pt x="7544" y="3144"/>
                  <a:pt x="7549" y="3151"/>
                  <a:pt x="7556" y="3147"/>
                </a:cubicBezTo>
                <a:cubicBezTo>
                  <a:pt x="7553" y="3157"/>
                  <a:pt x="7546" y="3163"/>
                  <a:pt x="7543" y="3172"/>
                </a:cubicBezTo>
                <a:cubicBezTo>
                  <a:pt x="7539" y="3182"/>
                  <a:pt x="7540" y="3190"/>
                  <a:pt x="7537" y="3200"/>
                </a:cubicBezTo>
                <a:cubicBezTo>
                  <a:pt x="7536" y="3205"/>
                  <a:pt x="7530" y="3208"/>
                  <a:pt x="7529" y="3214"/>
                </a:cubicBezTo>
                <a:cubicBezTo>
                  <a:pt x="7531" y="3222"/>
                  <a:pt x="7540" y="3225"/>
                  <a:pt x="7538" y="3234"/>
                </a:cubicBezTo>
                <a:cubicBezTo>
                  <a:pt x="7538" y="3237"/>
                  <a:pt x="7526" y="3245"/>
                  <a:pt x="7524" y="3245"/>
                </a:cubicBezTo>
                <a:cubicBezTo>
                  <a:pt x="7524" y="3254"/>
                  <a:pt x="7520" y="3262"/>
                  <a:pt x="7524" y="3270"/>
                </a:cubicBezTo>
                <a:cubicBezTo>
                  <a:pt x="7526" y="3273"/>
                  <a:pt x="7529" y="3272"/>
                  <a:pt x="7533" y="3272"/>
                </a:cubicBezTo>
                <a:cubicBezTo>
                  <a:pt x="7534" y="3273"/>
                  <a:pt x="7534" y="3273"/>
                  <a:pt x="7535" y="3273"/>
                </a:cubicBezTo>
                <a:cubicBezTo>
                  <a:pt x="7531" y="3277"/>
                  <a:pt x="7527" y="3282"/>
                  <a:pt x="7524" y="3285"/>
                </a:cubicBezTo>
                <a:cubicBezTo>
                  <a:pt x="7523" y="3293"/>
                  <a:pt x="7529" y="3306"/>
                  <a:pt x="7526" y="3313"/>
                </a:cubicBezTo>
                <a:cubicBezTo>
                  <a:pt x="7523" y="3321"/>
                  <a:pt x="7516" y="3325"/>
                  <a:pt x="7513" y="3333"/>
                </a:cubicBezTo>
                <a:cubicBezTo>
                  <a:pt x="7513" y="3334"/>
                  <a:pt x="7513" y="3334"/>
                  <a:pt x="7513" y="3334"/>
                </a:cubicBezTo>
                <a:cubicBezTo>
                  <a:pt x="7532" y="3330"/>
                  <a:pt x="7529" y="3319"/>
                  <a:pt x="7544" y="3312"/>
                </a:cubicBezTo>
                <a:cubicBezTo>
                  <a:pt x="7553" y="3313"/>
                  <a:pt x="7550" y="3321"/>
                  <a:pt x="7556" y="3328"/>
                </a:cubicBezTo>
                <a:cubicBezTo>
                  <a:pt x="7558" y="3329"/>
                  <a:pt x="7561" y="3331"/>
                  <a:pt x="7564" y="3332"/>
                </a:cubicBezTo>
                <a:cubicBezTo>
                  <a:pt x="7564" y="3332"/>
                  <a:pt x="7565" y="3333"/>
                  <a:pt x="7565" y="3333"/>
                </a:cubicBezTo>
                <a:cubicBezTo>
                  <a:pt x="7565" y="3334"/>
                  <a:pt x="7565" y="3335"/>
                  <a:pt x="7565" y="3335"/>
                </a:cubicBezTo>
                <a:cubicBezTo>
                  <a:pt x="7561" y="3352"/>
                  <a:pt x="7534" y="3347"/>
                  <a:pt x="7523" y="3354"/>
                </a:cubicBezTo>
                <a:cubicBezTo>
                  <a:pt x="7521" y="3356"/>
                  <a:pt x="7508" y="3383"/>
                  <a:pt x="7508" y="3385"/>
                </a:cubicBezTo>
                <a:cubicBezTo>
                  <a:pt x="7508" y="3388"/>
                  <a:pt x="7509" y="3392"/>
                  <a:pt x="7509" y="3395"/>
                </a:cubicBezTo>
                <a:cubicBezTo>
                  <a:pt x="7507" y="3400"/>
                  <a:pt x="7505" y="3406"/>
                  <a:pt x="7502" y="3411"/>
                </a:cubicBezTo>
                <a:cubicBezTo>
                  <a:pt x="7500" y="3418"/>
                  <a:pt x="7497" y="3424"/>
                  <a:pt x="7495" y="3431"/>
                </a:cubicBezTo>
                <a:cubicBezTo>
                  <a:pt x="7501" y="3399"/>
                  <a:pt x="7467" y="3380"/>
                  <a:pt x="7452" y="3373"/>
                </a:cubicBezTo>
                <a:cubicBezTo>
                  <a:pt x="7438" y="3366"/>
                  <a:pt x="7430" y="3349"/>
                  <a:pt x="7420" y="3333"/>
                </a:cubicBezTo>
                <a:cubicBezTo>
                  <a:pt x="7402" y="3304"/>
                  <a:pt x="7376" y="3285"/>
                  <a:pt x="7334" y="3300"/>
                </a:cubicBezTo>
                <a:cubicBezTo>
                  <a:pt x="7321" y="3313"/>
                  <a:pt x="7308" y="3325"/>
                  <a:pt x="7303" y="3343"/>
                </a:cubicBezTo>
                <a:cubicBezTo>
                  <a:pt x="7305" y="3358"/>
                  <a:pt x="7319" y="3351"/>
                  <a:pt x="7323" y="3370"/>
                </a:cubicBezTo>
                <a:cubicBezTo>
                  <a:pt x="7317" y="3369"/>
                  <a:pt x="7313" y="3368"/>
                  <a:pt x="7307" y="3368"/>
                </a:cubicBezTo>
                <a:cubicBezTo>
                  <a:pt x="7302" y="3375"/>
                  <a:pt x="7299" y="3378"/>
                  <a:pt x="7298" y="3389"/>
                </a:cubicBezTo>
                <a:cubicBezTo>
                  <a:pt x="7305" y="3402"/>
                  <a:pt x="7316" y="3408"/>
                  <a:pt x="7323" y="3424"/>
                </a:cubicBezTo>
                <a:cubicBezTo>
                  <a:pt x="7313" y="3423"/>
                  <a:pt x="7302" y="3424"/>
                  <a:pt x="7292" y="3431"/>
                </a:cubicBezTo>
                <a:cubicBezTo>
                  <a:pt x="7292" y="3435"/>
                  <a:pt x="7293" y="3435"/>
                  <a:pt x="7295" y="3437"/>
                </a:cubicBezTo>
                <a:cubicBezTo>
                  <a:pt x="7302" y="3439"/>
                  <a:pt x="7308" y="3442"/>
                  <a:pt x="7314" y="3444"/>
                </a:cubicBezTo>
                <a:cubicBezTo>
                  <a:pt x="7324" y="3449"/>
                  <a:pt x="7333" y="3453"/>
                  <a:pt x="7342" y="3457"/>
                </a:cubicBezTo>
                <a:cubicBezTo>
                  <a:pt x="7347" y="3456"/>
                  <a:pt x="7352" y="3455"/>
                  <a:pt x="7357" y="3454"/>
                </a:cubicBezTo>
                <a:cubicBezTo>
                  <a:pt x="7358" y="3454"/>
                  <a:pt x="7358" y="3454"/>
                  <a:pt x="7359" y="3454"/>
                </a:cubicBezTo>
                <a:cubicBezTo>
                  <a:pt x="7360" y="3457"/>
                  <a:pt x="7360" y="3459"/>
                  <a:pt x="7361" y="3462"/>
                </a:cubicBezTo>
                <a:cubicBezTo>
                  <a:pt x="7366" y="3463"/>
                  <a:pt x="7373" y="3463"/>
                  <a:pt x="7379" y="3462"/>
                </a:cubicBezTo>
                <a:cubicBezTo>
                  <a:pt x="7380" y="3463"/>
                  <a:pt x="7381" y="3464"/>
                  <a:pt x="7381" y="3465"/>
                </a:cubicBezTo>
                <a:cubicBezTo>
                  <a:pt x="7371" y="3473"/>
                  <a:pt x="7367" y="3472"/>
                  <a:pt x="7358" y="3470"/>
                </a:cubicBezTo>
                <a:cubicBezTo>
                  <a:pt x="7352" y="3473"/>
                  <a:pt x="7340" y="3482"/>
                  <a:pt x="7339" y="3488"/>
                </a:cubicBezTo>
                <a:cubicBezTo>
                  <a:pt x="7337" y="3504"/>
                  <a:pt x="7367" y="3536"/>
                  <a:pt x="7380" y="3528"/>
                </a:cubicBezTo>
                <a:cubicBezTo>
                  <a:pt x="7385" y="3525"/>
                  <a:pt x="7390" y="3520"/>
                  <a:pt x="7396" y="3516"/>
                </a:cubicBezTo>
                <a:cubicBezTo>
                  <a:pt x="7384" y="3533"/>
                  <a:pt x="7372" y="3551"/>
                  <a:pt x="7354" y="3562"/>
                </a:cubicBezTo>
                <a:cubicBezTo>
                  <a:pt x="7361" y="3563"/>
                  <a:pt x="7374" y="3564"/>
                  <a:pt x="7381" y="3563"/>
                </a:cubicBezTo>
                <a:cubicBezTo>
                  <a:pt x="7390" y="3559"/>
                  <a:pt x="7399" y="3554"/>
                  <a:pt x="7408" y="3551"/>
                </a:cubicBezTo>
                <a:cubicBezTo>
                  <a:pt x="7413" y="3553"/>
                  <a:pt x="7418" y="3554"/>
                  <a:pt x="7424" y="3556"/>
                </a:cubicBezTo>
                <a:cubicBezTo>
                  <a:pt x="7435" y="3559"/>
                  <a:pt x="7447" y="3558"/>
                  <a:pt x="7460" y="3558"/>
                </a:cubicBezTo>
                <a:cubicBezTo>
                  <a:pt x="7467" y="3546"/>
                  <a:pt x="7474" y="3548"/>
                  <a:pt x="7486" y="3540"/>
                </a:cubicBezTo>
                <a:cubicBezTo>
                  <a:pt x="7486" y="3539"/>
                  <a:pt x="7487" y="3538"/>
                  <a:pt x="7487" y="3537"/>
                </a:cubicBezTo>
                <a:cubicBezTo>
                  <a:pt x="7487" y="3532"/>
                  <a:pt x="7485" y="3528"/>
                  <a:pt x="7481" y="3527"/>
                </a:cubicBezTo>
                <a:cubicBezTo>
                  <a:pt x="7480" y="3527"/>
                  <a:pt x="7480" y="3526"/>
                  <a:pt x="7480" y="3526"/>
                </a:cubicBezTo>
                <a:cubicBezTo>
                  <a:pt x="7485" y="3514"/>
                  <a:pt x="7502" y="3511"/>
                  <a:pt x="7508" y="3520"/>
                </a:cubicBezTo>
                <a:cubicBezTo>
                  <a:pt x="7510" y="3536"/>
                  <a:pt x="7493" y="3542"/>
                  <a:pt x="7493" y="3557"/>
                </a:cubicBezTo>
                <a:cubicBezTo>
                  <a:pt x="7492" y="3581"/>
                  <a:pt x="7531" y="3586"/>
                  <a:pt x="7538" y="3601"/>
                </a:cubicBezTo>
                <a:cubicBezTo>
                  <a:pt x="7535" y="3603"/>
                  <a:pt x="7534" y="3603"/>
                  <a:pt x="7535" y="3607"/>
                </a:cubicBezTo>
                <a:cubicBezTo>
                  <a:pt x="7521" y="3601"/>
                  <a:pt x="7505" y="3597"/>
                  <a:pt x="7488" y="3598"/>
                </a:cubicBezTo>
                <a:cubicBezTo>
                  <a:pt x="7476" y="3600"/>
                  <a:pt x="7464" y="3601"/>
                  <a:pt x="7452" y="3603"/>
                </a:cubicBezTo>
                <a:cubicBezTo>
                  <a:pt x="7439" y="3603"/>
                  <a:pt x="7427" y="3598"/>
                  <a:pt x="7416" y="3595"/>
                </a:cubicBezTo>
                <a:cubicBezTo>
                  <a:pt x="7401" y="3591"/>
                  <a:pt x="7386" y="3586"/>
                  <a:pt x="7371" y="3582"/>
                </a:cubicBezTo>
                <a:cubicBezTo>
                  <a:pt x="7371" y="3582"/>
                  <a:pt x="7370" y="3583"/>
                  <a:pt x="7369" y="3583"/>
                </a:cubicBezTo>
                <a:cubicBezTo>
                  <a:pt x="7369" y="3585"/>
                  <a:pt x="7368" y="3587"/>
                  <a:pt x="7368" y="3589"/>
                </a:cubicBezTo>
                <a:cubicBezTo>
                  <a:pt x="7368" y="3600"/>
                  <a:pt x="7402" y="3612"/>
                  <a:pt x="7411" y="3612"/>
                </a:cubicBezTo>
                <a:cubicBezTo>
                  <a:pt x="7413" y="3614"/>
                  <a:pt x="7418" y="3617"/>
                  <a:pt x="7413" y="3622"/>
                </a:cubicBezTo>
                <a:cubicBezTo>
                  <a:pt x="7404" y="3628"/>
                  <a:pt x="7381" y="3608"/>
                  <a:pt x="7364" y="3615"/>
                </a:cubicBezTo>
                <a:cubicBezTo>
                  <a:pt x="7339" y="3626"/>
                  <a:pt x="7342" y="3653"/>
                  <a:pt x="7333" y="3675"/>
                </a:cubicBezTo>
                <a:cubicBezTo>
                  <a:pt x="7327" y="3689"/>
                  <a:pt x="7321" y="3703"/>
                  <a:pt x="7315" y="3717"/>
                </a:cubicBezTo>
                <a:cubicBezTo>
                  <a:pt x="7315" y="3720"/>
                  <a:pt x="7317" y="3724"/>
                  <a:pt x="7318" y="3726"/>
                </a:cubicBezTo>
                <a:cubicBezTo>
                  <a:pt x="7342" y="3735"/>
                  <a:pt x="7356" y="3692"/>
                  <a:pt x="7365" y="3682"/>
                </a:cubicBezTo>
                <a:cubicBezTo>
                  <a:pt x="7371" y="3678"/>
                  <a:pt x="7377" y="3675"/>
                  <a:pt x="7384" y="3672"/>
                </a:cubicBezTo>
                <a:cubicBezTo>
                  <a:pt x="7398" y="3659"/>
                  <a:pt x="7409" y="3644"/>
                  <a:pt x="7432" y="3636"/>
                </a:cubicBezTo>
                <a:cubicBezTo>
                  <a:pt x="7431" y="3642"/>
                  <a:pt x="7428" y="3646"/>
                  <a:pt x="7428" y="3653"/>
                </a:cubicBezTo>
                <a:cubicBezTo>
                  <a:pt x="7436" y="3665"/>
                  <a:pt x="7444" y="3658"/>
                  <a:pt x="7460" y="3656"/>
                </a:cubicBezTo>
                <a:cubicBezTo>
                  <a:pt x="7464" y="3656"/>
                  <a:pt x="7468" y="3655"/>
                  <a:pt x="7473" y="3655"/>
                </a:cubicBezTo>
                <a:cubicBezTo>
                  <a:pt x="7479" y="3647"/>
                  <a:pt x="7493" y="3634"/>
                  <a:pt x="7484" y="3622"/>
                </a:cubicBezTo>
                <a:cubicBezTo>
                  <a:pt x="7501" y="3618"/>
                  <a:pt x="7510" y="3616"/>
                  <a:pt x="7521" y="3622"/>
                </a:cubicBezTo>
                <a:cubicBezTo>
                  <a:pt x="7521" y="3622"/>
                  <a:pt x="7522" y="3623"/>
                  <a:pt x="7522" y="3624"/>
                </a:cubicBezTo>
                <a:cubicBezTo>
                  <a:pt x="7515" y="3636"/>
                  <a:pt x="7501" y="3647"/>
                  <a:pt x="7501" y="3663"/>
                </a:cubicBezTo>
                <a:cubicBezTo>
                  <a:pt x="7506" y="3668"/>
                  <a:pt x="7513" y="3668"/>
                  <a:pt x="7515" y="3679"/>
                </a:cubicBezTo>
                <a:cubicBezTo>
                  <a:pt x="7491" y="3681"/>
                  <a:pt x="7466" y="3684"/>
                  <a:pt x="7444" y="3680"/>
                </a:cubicBezTo>
                <a:cubicBezTo>
                  <a:pt x="7433" y="3679"/>
                  <a:pt x="7422" y="3672"/>
                  <a:pt x="7411" y="3674"/>
                </a:cubicBezTo>
                <a:cubicBezTo>
                  <a:pt x="7399" y="3676"/>
                  <a:pt x="7389" y="3689"/>
                  <a:pt x="7382" y="3696"/>
                </a:cubicBezTo>
                <a:cubicBezTo>
                  <a:pt x="7370" y="3707"/>
                  <a:pt x="7359" y="3719"/>
                  <a:pt x="7347" y="3730"/>
                </a:cubicBezTo>
                <a:cubicBezTo>
                  <a:pt x="7340" y="3735"/>
                  <a:pt x="7333" y="3739"/>
                  <a:pt x="7327" y="3744"/>
                </a:cubicBezTo>
                <a:cubicBezTo>
                  <a:pt x="7321" y="3753"/>
                  <a:pt x="7315" y="3762"/>
                  <a:pt x="7309" y="3772"/>
                </a:cubicBezTo>
                <a:cubicBezTo>
                  <a:pt x="7331" y="3786"/>
                  <a:pt x="7386" y="3755"/>
                  <a:pt x="7420" y="3749"/>
                </a:cubicBezTo>
                <a:cubicBezTo>
                  <a:pt x="7427" y="3748"/>
                  <a:pt x="7433" y="3747"/>
                  <a:pt x="7440" y="3745"/>
                </a:cubicBezTo>
                <a:cubicBezTo>
                  <a:pt x="7446" y="3748"/>
                  <a:pt x="7451" y="3748"/>
                  <a:pt x="7457" y="3750"/>
                </a:cubicBezTo>
                <a:cubicBezTo>
                  <a:pt x="7463" y="3750"/>
                  <a:pt x="7469" y="3750"/>
                  <a:pt x="7474" y="3749"/>
                </a:cubicBezTo>
                <a:cubicBezTo>
                  <a:pt x="7490" y="3752"/>
                  <a:pt x="7497" y="3773"/>
                  <a:pt x="7506" y="3788"/>
                </a:cubicBezTo>
                <a:cubicBezTo>
                  <a:pt x="7496" y="3786"/>
                  <a:pt x="7485" y="3784"/>
                  <a:pt x="7474" y="3781"/>
                </a:cubicBezTo>
                <a:cubicBezTo>
                  <a:pt x="7435" y="3776"/>
                  <a:pt x="7389" y="3773"/>
                  <a:pt x="7341" y="3801"/>
                </a:cubicBezTo>
                <a:cubicBezTo>
                  <a:pt x="7331" y="3806"/>
                  <a:pt x="7320" y="3811"/>
                  <a:pt x="7311" y="3816"/>
                </a:cubicBezTo>
                <a:cubicBezTo>
                  <a:pt x="7318" y="3826"/>
                  <a:pt x="7332" y="3820"/>
                  <a:pt x="7339" y="3828"/>
                </a:cubicBezTo>
                <a:cubicBezTo>
                  <a:pt x="7343" y="3837"/>
                  <a:pt x="7347" y="3846"/>
                  <a:pt x="7350" y="3855"/>
                </a:cubicBezTo>
                <a:cubicBezTo>
                  <a:pt x="7352" y="3857"/>
                  <a:pt x="7391" y="3865"/>
                  <a:pt x="7397" y="3866"/>
                </a:cubicBezTo>
                <a:cubicBezTo>
                  <a:pt x="7403" y="3863"/>
                  <a:pt x="7404" y="3859"/>
                  <a:pt x="7408" y="3855"/>
                </a:cubicBezTo>
                <a:cubicBezTo>
                  <a:pt x="7424" y="3851"/>
                  <a:pt x="7431" y="3874"/>
                  <a:pt x="7421" y="3886"/>
                </a:cubicBezTo>
                <a:cubicBezTo>
                  <a:pt x="7405" y="3905"/>
                  <a:pt x="7366" y="3901"/>
                  <a:pt x="7347" y="3918"/>
                </a:cubicBezTo>
                <a:cubicBezTo>
                  <a:pt x="7347" y="3918"/>
                  <a:pt x="7347" y="3919"/>
                  <a:pt x="7346" y="3919"/>
                </a:cubicBezTo>
                <a:cubicBezTo>
                  <a:pt x="7353" y="3927"/>
                  <a:pt x="7382" y="3932"/>
                  <a:pt x="7393" y="3934"/>
                </a:cubicBezTo>
                <a:cubicBezTo>
                  <a:pt x="7392" y="3935"/>
                  <a:pt x="7358" y="3953"/>
                  <a:pt x="7357" y="3954"/>
                </a:cubicBezTo>
                <a:cubicBezTo>
                  <a:pt x="7348" y="3955"/>
                  <a:pt x="7343" y="3945"/>
                  <a:pt x="7333" y="3955"/>
                </a:cubicBezTo>
                <a:cubicBezTo>
                  <a:pt x="7323" y="3963"/>
                  <a:pt x="7312" y="3988"/>
                  <a:pt x="7324" y="4002"/>
                </a:cubicBezTo>
                <a:cubicBezTo>
                  <a:pt x="7326" y="4005"/>
                  <a:pt x="7338" y="4005"/>
                  <a:pt x="7338" y="4009"/>
                </a:cubicBezTo>
                <a:cubicBezTo>
                  <a:pt x="7338" y="4015"/>
                  <a:pt x="7328" y="4021"/>
                  <a:pt x="7327" y="4027"/>
                </a:cubicBezTo>
                <a:cubicBezTo>
                  <a:pt x="7325" y="4038"/>
                  <a:pt x="7334" y="4042"/>
                  <a:pt x="7342" y="4037"/>
                </a:cubicBezTo>
                <a:cubicBezTo>
                  <a:pt x="7353" y="4029"/>
                  <a:pt x="7368" y="4014"/>
                  <a:pt x="7376" y="4003"/>
                </a:cubicBezTo>
                <a:cubicBezTo>
                  <a:pt x="7391" y="3982"/>
                  <a:pt x="7406" y="3960"/>
                  <a:pt x="7424" y="3941"/>
                </a:cubicBezTo>
                <a:cubicBezTo>
                  <a:pt x="7430" y="3936"/>
                  <a:pt x="7437" y="3932"/>
                  <a:pt x="7443" y="3927"/>
                </a:cubicBezTo>
                <a:cubicBezTo>
                  <a:pt x="7451" y="3912"/>
                  <a:pt x="7460" y="3896"/>
                  <a:pt x="7469" y="3881"/>
                </a:cubicBezTo>
                <a:cubicBezTo>
                  <a:pt x="7478" y="3869"/>
                  <a:pt x="7493" y="3861"/>
                  <a:pt x="7506" y="3851"/>
                </a:cubicBezTo>
                <a:cubicBezTo>
                  <a:pt x="7515" y="3845"/>
                  <a:pt x="7522" y="3840"/>
                  <a:pt x="7532" y="3835"/>
                </a:cubicBezTo>
                <a:cubicBezTo>
                  <a:pt x="7541" y="3831"/>
                  <a:pt x="7550" y="3827"/>
                  <a:pt x="7559" y="3824"/>
                </a:cubicBezTo>
                <a:cubicBezTo>
                  <a:pt x="7564" y="3821"/>
                  <a:pt x="7571" y="3815"/>
                  <a:pt x="7577" y="3816"/>
                </a:cubicBezTo>
                <a:cubicBezTo>
                  <a:pt x="7582" y="3819"/>
                  <a:pt x="7588" y="3821"/>
                  <a:pt x="7593" y="3824"/>
                </a:cubicBezTo>
                <a:cubicBezTo>
                  <a:pt x="7588" y="3831"/>
                  <a:pt x="7584" y="3846"/>
                  <a:pt x="7577" y="3851"/>
                </a:cubicBezTo>
                <a:cubicBezTo>
                  <a:pt x="7560" y="3866"/>
                  <a:pt x="7528" y="3858"/>
                  <a:pt x="7506" y="3866"/>
                </a:cubicBezTo>
                <a:cubicBezTo>
                  <a:pt x="7501" y="3883"/>
                  <a:pt x="7482" y="3894"/>
                  <a:pt x="7471" y="3906"/>
                </a:cubicBezTo>
                <a:cubicBezTo>
                  <a:pt x="7469" y="3909"/>
                  <a:pt x="7471" y="3912"/>
                  <a:pt x="7470" y="3916"/>
                </a:cubicBezTo>
                <a:cubicBezTo>
                  <a:pt x="7467" y="3927"/>
                  <a:pt x="7457" y="3937"/>
                  <a:pt x="7444" y="3941"/>
                </a:cubicBezTo>
                <a:cubicBezTo>
                  <a:pt x="7445" y="3945"/>
                  <a:pt x="7446" y="3949"/>
                  <a:pt x="7447" y="3952"/>
                </a:cubicBezTo>
                <a:cubicBezTo>
                  <a:pt x="7411" y="3975"/>
                  <a:pt x="7388" y="4010"/>
                  <a:pt x="7363" y="4040"/>
                </a:cubicBezTo>
                <a:cubicBezTo>
                  <a:pt x="7356" y="4048"/>
                  <a:pt x="7338" y="4056"/>
                  <a:pt x="7336" y="4067"/>
                </a:cubicBezTo>
                <a:cubicBezTo>
                  <a:pt x="7333" y="4073"/>
                  <a:pt x="7337" y="4079"/>
                  <a:pt x="7340" y="4082"/>
                </a:cubicBezTo>
                <a:cubicBezTo>
                  <a:pt x="7355" y="4102"/>
                  <a:pt x="7363" y="4088"/>
                  <a:pt x="7384" y="4079"/>
                </a:cubicBezTo>
                <a:cubicBezTo>
                  <a:pt x="7379" y="4095"/>
                  <a:pt x="7369" y="4116"/>
                  <a:pt x="7352" y="4123"/>
                </a:cubicBezTo>
                <a:cubicBezTo>
                  <a:pt x="7352" y="4125"/>
                  <a:pt x="7351" y="4127"/>
                  <a:pt x="7351" y="4129"/>
                </a:cubicBezTo>
                <a:cubicBezTo>
                  <a:pt x="7363" y="4140"/>
                  <a:pt x="7383" y="4140"/>
                  <a:pt x="7390" y="4119"/>
                </a:cubicBezTo>
                <a:cubicBezTo>
                  <a:pt x="7416" y="4112"/>
                  <a:pt x="7410" y="4168"/>
                  <a:pt x="7404" y="4181"/>
                </a:cubicBezTo>
                <a:cubicBezTo>
                  <a:pt x="7405" y="4183"/>
                  <a:pt x="7405" y="4184"/>
                  <a:pt x="7406" y="4187"/>
                </a:cubicBezTo>
                <a:cubicBezTo>
                  <a:pt x="7419" y="4179"/>
                  <a:pt x="7440" y="4166"/>
                  <a:pt x="7448" y="4156"/>
                </a:cubicBezTo>
                <a:cubicBezTo>
                  <a:pt x="7449" y="4155"/>
                  <a:pt x="7450" y="4156"/>
                  <a:pt x="7451" y="4156"/>
                </a:cubicBezTo>
                <a:cubicBezTo>
                  <a:pt x="7452" y="4156"/>
                  <a:pt x="7452" y="4155"/>
                  <a:pt x="7452" y="4156"/>
                </a:cubicBezTo>
                <a:cubicBezTo>
                  <a:pt x="7453" y="4156"/>
                  <a:pt x="7452" y="4157"/>
                  <a:pt x="7452" y="4158"/>
                </a:cubicBezTo>
                <a:cubicBezTo>
                  <a:pt x="7441" y="4180"/>
                  <a:pt x="7413" y="4191"/>
                  <a:pt x="7404" y="4214"/>
                </a:cubicBezTo>
                <a:cubicBezTo>
                  <a:pt x="7407" y="4225"/>
                  <a:pt x="7415" y="4229"/>
                  <a:pt x="7422" y="4232"/>
                </a:cubicBezTo>
                <a:cubicBezTo>
                  <a:pt x="7430" y="4231"/>
                  <a:pt x="7436" y="4224"/>
                  <a:pt x="7441" y="4219"/>
                </a:cubicBezTo>
                <a:cubicBezTo>
                  <a:pt x="7444" y="4223"/>
                  <a:pt x="7446" y="4226"/>
                  <a:pt x="7447" y="4233"/>
                </a:cubicBezTo>
                <a:cubicBezTo>
                  <a:pt x="7444" y="4243"/>
                  <a:pt x="7441" y="4253"/>
                  <a:pt x="7437" y="4262"/>
                </a:cubicBezTo>
                <a:cubicBezTo>
                  <a:pt x="7435" y="4263"/>
                  <a:pt x="7433" y="4264"/>
                  <a:pt x="7432" y="4264"/>
                </a:cubicBezTo>
                <a:cubicBezTo>
                  <a:pt x="7437" y="4283"/>
                  <a:pt x="7452" y="4265"/>
                  <a:pt x="7465" y="4270"/>
                </a:cubicBezTo>
                <a:cubicBezTo>
                  <a:pt x="7472" y="4272"/>
                  <a:pt x="7473" y="4291"/>
                  <a:pt x="7478" y="4298"/>
                </a:cubicBezTo>
                <a:cubicBezTo>
                  <a:pt x="7438" y="4311"/>
                  <a:pt x="7456" y="4367"/>
                  <a:pt x="7447" y="4401"/>
                </a:cubicBezTo>
                <a:cubicBezTo>
                  <a:pt x="7445" y="4408"/>
                  <a:pt x="7437" y="4440"/>
                  <a:pt x="7443" y="4449"/>
                </a:cubicBezTo>
                <a:cubicBezTo>
                  <a:pt x="7444" y="4451"/>
                  <a:pt x="7446" y="4450"/>
                  <a:pt x="7448" y="4451"/>
                </a:cubicBezTo>
                <a:cubicBezTo>
                  <a:pt x="7456" y="4451"/>
                  <a:pt x="7463" y="4435"/>
                  <a:pt x="7467" y="4429"/>
                </a:cubicBezTo>
                <a:cubicBezTo>
                  <a:pt x="7478" y="4413"/>
                  <a:pt x="7491" y="4392"/>
                  <a:pt x="7495" y="4373"/>
                </a:cubicBezTo>
                <a:cubicBezTo>
                  <a:pt x="7494" y="4367"/>
                  <a:pt x="7494" y="4361"/>
                  <a:pt x="7494" y="4355"/>
                </a:cubicBezTo>
                <a:cubicBezTo>
                  <a:pt x="7494" y="4348"/>
                  <a:pt x="7499" y="4333"/>
                  <a:pt x="7504" y="4328"/>
                </a:cubicBezTo>
                <a:cubicBezTo>
                  <a:pt x="7505" y="4327"/>
                  <a:pt x="7507" y="4326"/>
                  <a:pt x="7508" y="4325"/>
                </a:cubicBezTo>
                <a:cubicBezTo>
                  <a:pt x="7516" y="4331"/>
                  <a:pt x="7521" y="4345"/>
                  <a:pt x="7525" y="4358"/>
                </a:cubicBezTo>
                <a:cubicBezTo>
                  <a:pt x="7525" y="4358"/>
                  <a:pt x="7526" y="4358"/>
                  <a:pt x="7526" y="4358"/>
                </a:cubicBezTo>
                <a:cubicBezTo>
                  <a:pt x="7529" y="4351"/>
                  <a:pt x="7532" y="4345"/>
                  <a:pt x="7534" y="4339"/>
                </a:cubicBezTo>
                <a:cubicBezTo>
                  <a:pt x="7533" y="4320"/>
                  <a:pt x="7533" y="4301"/>
                  <a:pt x="7532" y="4282"/>
                </a:cubicBezTo>
                <a:cubicBezTo>
                  <a:pt x="7532" y="4265"/>
                  <a:pt x="7536" y="4251"/>
                  <a:pt x="7538" y="4237"/>
                </a:cubicBezTo>
                <a:cubicBezTo>
                  <a:pt x="7538" y="4236"/>
                  <a:pt x="7539" y="4236"/>
                  <a:pt x="7539" y="4235"/>
                </a:cubicBezTo>
                <a:cubicBezTo>
                  <a:pt x="7544" y="4241"/>
                  <a:pt x="7549" y="4247"/>
                  <a:pt x="7554" y="4252"/>
                </a:cubicBezTo>
                <a:cubicBezTo>
                  <a:pt x="7557" y="4258"/>
                  <a:pt x="7553" y="4264"/>
                  <a:pt x="7553" y="4269"/>
                </a:cubicBezTo>
                <a:cubicBezTo>
                  <a:pt x="7553" y="4282"/>
                  <a:pt x="7558" y="4304"/>
                  <a:pt x="7567" y="4306"/>
                </a:cubicBezTo>
                <a:cubicBezTo>
                  <a:pt x="7575" y="4310"/>
                  <a:pt x="7587" y="4299"/>
                  <a:pt x="7595" y="4295"/>
                </a:cubicBezTo>
                <a:cubicBezTo>
                  <a:pt x="7597" y="4310"/>
                  <a:pt x="7608" y="4351"/>
                  <a:pt x="7615" y="4359"/>
                </a:cubicBezTo>
                <a:cubicBezTo>
                  <a:pt x="7621" y="4362"/>
                  <a:pt x="7627" y="4367"/>
                  <a:pt x="7634" y="4371"/>
                </a:cubicBezTo>
                <a:cubicBezTo>
                  <a:pt x="7641" y="4377"/>
                  <a:pt x="7645" y="4386"/>
                  <a:pt x="7651" y="4396"/>
                </a:cubicBezTo>
                <a:cubicBezTo>
                  <a:pt x="7651" y="4397"/>
                  <a:pt x="7651" y="4398"/>
                  <a:pt x="7651" y="4400"/>
                </a:cubicBezTo>
                <a:cubicBezTo>
                  <a:pt x="7634" y="4402"/>
                  <a:pt x="7605" y="4383"/>
                  <a:pt x="7595" y="4368"/>
                </a:cubicBezTo>
                <a:cubicBezTo>
                  <a:pt x="7589" y="4358"/>
                  <a:pt x="7589" y="4335"/>
                  <a:pt x="7579" y="4331"/>
                </a:cubicBezTo>
                <a:cubicBezTo>
                  <a:pt x="7566" y="4325"/>
                  <a:pt x="7548" y="4349"/>
                  <a:pt x="7544" y="4358"/>
                </a:cubicBezTo>
                <a:cubicBezTo>
                  <a:pt x="7543" y="4358"/>
                  <a:pt x="7543" y="4359"/>
                  <a:pt x="7543" y="4359"/>
                </a:cubicBezTo>
                <a:cubicBezTo>
                  <a:pt x="7547" y="4363"/>
                  <a:pt x="7559" y="4370"/>
                  <a:pt x="7556" y="4381"/>
                </a:cubicBezTo>
                <a:cubicBezTo>
                  <a:pt x="7555" y="4388"/>
                  <a:pt x="7545" y="4394"/>
                  <a:pt x="7540" y="4400"/>
                </a:cubicBezTo>
                <a:cubicBezTo>
                  <a:pt x="7526" y="4414"/>
                  <a:pt x="7515" y="4429"/>
                  <a:pt x="7497" y="4442"/>
                </a:cubicBezTo>
                <a:cubicBezTo>
                  <a:pt x="7491" y="4446"/>
                  <a:pt x="7477" y="4451"/>
                  <a:pt x="7474" y="4457"/>
                </a:cubicBezTo>
                <a:cubicBezTo>
                  <a:pt x="7479" y="4471"/>
                  <a:pt x="7499" y="4474"/>
                  <a:pt x="7516" y="4464"/>
                </a:cubicBezTo>
                <a:cubicBezTo>
                  <a:pt x="7535" y="4449"/>
                  <a:pt x="7555" y="4434"/>
                  <a:pt x="7575" y="4420"/>
                </a:cubicBezTo>
                <a:cubicBezTo>
                  <a:pt x="7577" y="4415"/>
                  <a:pt x="7580" y="4410"/>
                  <a:pt x="7583" y="4405"/>
                </a:cubicBezTo>
                <a:cubicBezTo>
                  <a:pt x="7587" y="4420"/>
                  <a:pt x="7596" y="4424"/>
                  <a:pt x="7601" y="4434"/>
                </a:cubicBezTo>
                <a:cubicBezTo>
                  <a:pt x="7596" y="4438"/>
                  <a:pt x="7587" y="4439"/>
                  <a:pt x="7579" y="4443"/>
                </a:cubicBezTo>
                <a:cubicBezTo>
                  <a:pt x="7559" y="4454"/>
                  <a:pt x="7537" y="4463"/>
                  <a:pt x="7519" y="4476"/>
                </a:cubicBezTo>
                <a:cubicBezTo>
                  <a:pt x="7511" y="4482"/>
                  <a:pt x="7498" y="4492"/>
                  <a:pt x="7489" y="4490"/>
                </a:cubicBezTo>
                <a:cubicBezTo>
                  <a:pt x="7490" y="4507"/>
                  <a:pt x="7500" y="4510"/>
                  <a:pt x="7502" y="4526"/>
                </a:cubicBezTo>
                <a:cubicBezTo>
                  <a:pt x="7504" y="4526"/>
                  <a:pt x="7505" y="4527"/>
                  <a:pt x="7508" y="4526"/>
                </a:cubicBezTo>
                <a:cubicBezTo>
                  <a:pt x="7508" y="4527"/>
                  <a:pt x="7508" y="4527"/>
                  <a:pt x="7508" y="4527"/>
                </a:cubicBezTo>
                <a:cubicBezTo>
                  <a:pt x="7505" y="4536"/>
                  <a:pt x="7495" y="4538"/>
                  <a:pt x="7486" y="4542"/>
                </a:cubicBezTo>
                <a:cubicBezTo>
                  <a:pt x="7486" y="4543"/>
                  <a:pt x="7486" y="4544"/>
                  <a:pt x="7486" y="4545"/>
                </a:cubicBezTo>
                <a:cubicBezTo>
                  <a:pt x="7501" y="4559"/>
                  <a:pt x="7497" y="4570"/>
                  <a:pt x="7502" y="4596"/>
                </a:cubicBezTo>
                <a:cubicBezTo>
                  <a:pt x="7519" y="4604"/>
                  <a:pt x="7530" y="4582"/>
                  <a:pt x="7542" y="4573"/>
                </a:cubicBezTo>
                <a:cubicBezTo>
                  <a:pt x="7550" y="4567"/>
                  <a:pt x="7561" y="4565"/>
                  <a:pt x="7572" y="4561"/>
                </a:cubicBezTo>
                <a:cubicBezTo>
                  <a:pt x="7556" y="4584"/>
                  <a:pt x="7540" y="4606"/>
                  <a:pt x="7525" y="4629"/>
                </a:cubicBezTo>
                <a:cubicBezTo>
                  <a:pt x="7525" y="4631"/>
                  <a:pt x="7525" y="4632"/>
                  <a:pt x="7525" y="4633"/>
                </a:cubicBezTo>
                <a:cubicBezTo>
                  <a:pt x="7539" y="4636"/>
                  <a:pt x="7551" y="4619"/>
                  <a:pt x="7565" y="4617"/>
                </a:cubicBezTo>
                <a:cubicBezTo>
                  <a:pt x="7580" y="4615"/>
                  <a:pt x="7593" y="4631"/>
                  <a:pt x="7590" y="4655"/>
                </a:cubicBezTo>
                <a:cubicBezTo>
                  <a:pt x="7587" y="4677"/>
                  <a:pt x="7559" y="4682"/>
                  <a:pt x="7572" y="4709"/>
                </a:cubicBezTo>
                <a:cubicBezTo>
                  <a:pt x="7583" y="4713"/>
                  <a:pt x="7590" y="4703"/>
                  <a:pt x="7600" y="4704"/>
                </a:cubicBezTo>
                <a:cubicBezTo>
                  <a:pt x="7601" y="4704"/>
                  <a:pt x="7601" y="4704"/>
                  <a:pt x="7602" y="4704"/>
                </a:cubicBezTo>
                <a:cubicBezTo>
                  <a:pt x="7600" y="4713"/>
                  <a:pt x="7589" y="4729"/>
                  <a:pt x="7594" y="4738"/>
                </a:cubicBezTo>
                <a:cubicBezTo>
                  <a:pt x="7594" y="4739"/>
                  <a:pt x="7594" y="4740"/>
                  <a:pt x="7594" y="4740"/>
                </a:cubicBezTo>
                <a:cubicBezTo>
                  <a:pt x="7619" y="4728"/>
                  <a:pt x="7622" y="4700"/>
                  <a:pt x="7639" y="4683"/>
                </a:cubicBezTo>
                <a:cubicBezTo>
                  <a:pt x="7641" y="4684"/>
                  <a:pt x="7643" y="4684"/>
                  <a:pt x="7645" y="4685"/>
                </a:cubicBezTo>
                <a:cubicBezTo>
                  <a:pt x="7645" y="4696"/>
                  <a:pt x="7637" y="4709"/>
                  <a:pt x="7634" y="4718"/>
                </a:cubicBezTo>
                <a:cubicBezTo>
                  <a:pt x="7625" y="4745"/>
                  <a:pt x="7615" y="4771"/>
                  <a:pt x="7606" y="4797"/>
                </a:cubicBezTo>
                <a:cubicBezTo>
                  <a:pt x="7600" y="4818"/>
                  <a:pt x="7608" y="4841"/>
                  <a:pt x="7624" y="4847"/>
                </a:cubicBezTo>
                <a:cubicBezTo>
                  <a:pt x="7635" y="4847"/>
                  <a:pt x="7646" y="4847"/>
                  <a:pt x="7657" y="4847"/>
                </a:cubicBezTo>
                <a:cubicBezTo>
                  <a:pt x="7668" y="4849"/>
                  <a:pt x="7679" y="4851"/>
                  <a:pt x="7691" y="4853"/>
                </a:cubicBezTo>
                <a:cubicBezTo>
                  <a:pt x="7693" y="4860"/>
                  <a:pt x="7697" y="4869"/>
                  <a:pt x="7697" y="4877"/>
                </a:cubicBezTo>
                <a:cubicBezTo>
                  <a:pt x="7693" y="4883"/>
                  <a:pt x="7686" y="4890"/>
                  <a:pt x="7678" y="4894"/>
                </a:cubicBezTo>
                <a:cubicBezTo>
                  <a:pt x="7679" y="4898"/>
                  <a:pt x="7679" y="4898"/>
                  <a:pt x="7677" y="4901"/>
                </a:cubicBezTo>
                <a:cubicBezTo>
                  <a:pt x="7679" y="4909"/>
                  <a:pt x="7682" y="4910"/>
                  <a:pt x="7687" y="4912"/>
                </a:cubicBezTo>
                <a:cubicBezTo>
                  <a:pt x="7695" y="4908"/>
                  <a:pt x="7708" y="4902"/>
                  <a:pt x="7714" y="4896"/>
                </a:cubicBezTo>
                <a:cubicBezTo>
                  <a:pt x="7715" y="4897"/>
                  <a:pt x="7715" y="4899"/>
                  <a:pt x="7715" y="4900"/>
                </a:cubicBezTo>
                <a:cubicBezTo>
                  <a:pt x="7713" y="4905"/>
                  <a:pt x="7710" y="4907"/>
                  <a:pt x="7706" y="4910"/>
                </a:cubicBezTo>
                <a:cubicBezTo>
                  <a:pt x="7692" y="4922"/>
                  <a:pt x="7684" y="4929"/>
                  <a:pt x="7683" y="4949"/>
                </a:cubicBezTo>
                <a:cubicBezTo>
                  <a:pt x="7708" y="4942"/>
                  <a:pt x="7716" y="4919"/>
                  <a:pt x="7735" y="4910"/>
                </a:cubicBezTo>
                <a:cubicBezTo>
                  <a:pt x="7741" y="4939"/>
                  <a:pt x="7714" y="4947"/>
                  <a:pt x="7709" y="4970"/>
                </a:cubicBezTo>
                <a:cubicBezTo>
                  <a:pt x="7711" y="4979"/>
                  <a:pt x="7718" y="4979"/>
                  <a:pt x="7721" y="4987"/>
                </a:cubicBezTo>
                <a:cubicBezTo>
                  <a:pt x="7712" y="4993"/>
                  <a:pt x="7707" y="5001"/>
                  <a:pt x="7699" y="5007"/>
                </a:cubicBezTo>
                <a:cubicBezTo>
                  <a:pt x="7709" y="5022"/>
                  <a:pt x="7722" y="5032"/>
                  <a:pt x="7742" y="5017"/>
                </a:cubicBezTo>
                <a:cubicBezTo>
                  <a:pt x="7743" y="5014"/>
                  <a:pt x="7745" y="5012"/>
                  <a:pt x="7747" y="5010"/>
                </a:cubicBezTo>
                <a:cubicBezTo>
                  <a:pt x="7752" y="5007"/>
                  <a:pt x="7754" y="5013"/>
                  <a:pt x="7758" y="5010"/>
                </a:cubicBezTo>
                <a:cubicBezTo>
                  <a:pt x="7768" y="5003"/>
                  <a:pt x="7765" y="4987"/>
                  <a:pt x="7786" y="4996"/>
                </a:cubicBezTo>
                <a:cubicBezTo>
                  <a:pt x="7786" y="4996"/>
                  <a:pt x="7786" y="4996"/>
                  <a:pt x="7786" y="4997"/>
                </a:cubicBezTo>
                <a:cubicBezTo>
                  <a:pt x="7783" y="5010"/>
                  <a:pt x="7770" y="5016"/>
                  <a:pt x="7756" y="5022"/>
                </a:cubicBezTo>
                <a:cubicBezTo>
                  <a:pt x="7769" y="5034"/>
                  <a:pt x="7808" y="5028"/>
                  <a:pt x="7817" y="5043"/>
                </a:cubicBezTo>
                <a:cubicBezTo>
                  <a:pt x="7824" y="5059"/>
                  <a:pt x="7802" y="5076"/>
                  <a:pt x="7813" y="5091"/>
                </a:cubicBezTo>
                <a:cubicBezTo>
                  <a:pt x="7814" y="5092"/>
                  <a:pt x="7816" y="5092"/>
                  <a:pt x="7818" y="5091"/>
                </a:cubicBezTo>
                <a:cubicBezTo>
                  <a:pt x="7825" y="5082"/>
                  <a:pt x="7828" y="5072"/>
                  <a:pt x="7840" y="5066"/>
                </a:cubicBezTo>
                <a:cubicBezTo>
                  <a:pt x="7842" y="5067"/>
                  <a:pt x="7844" y="5068"/>
                  <a:pt x="7846" y="5069"/>
                </a:cubicBezTo>
                <a:cubicBezTo>
                  <a:pt x="7847" y="5082"/>
                  <a:pt x="7854" y="5093"/>
                  <a:pt x="7853" y="5104"/>
                </a:cubicBezTo>
                <a:cubicBezTo>
                  <a:pt x="7853" y="5118"/>
                  <a:pt x="7837" y="5129"/>
                  <a:pt x="7824" y="5133"/>
                </a:cubicBezTo>
                <a:cubicBezTo>
                  <a:pt x="7840" y="5141"/>
                  <a:pt x="7865" y="5146"/>
                  <a:pt x="7886" y="5133"/>
                </a:cubicBezTo>
                <a:cubicBezTo>
                  <a:pt x="7886" y="5129"/>
                  <a:pt x="7885" y="5123"/>
                  <a:pt x="7888" y="5119"/>
                </a:cubicBezTo>
                <a:cubicBezTo>
                  <a:pt x="7888" y="5119"/>
                  <a:pt x="7888" y="5118"/>
                  <a:pt x="7888" y="5118"/>
                </a:cubicBezTo>
                <a:cubicBezTo>
                  <a:pt x="7894" y="5115"/>
                  <a:pt x="7899" y="5113"/>
                  <a:pt x="7905" y="5110"/>
                </a:cubicBezTo>
                <a:cubicBezTo>
                  <a:pt x="7909" y="5107"/>
                  <a:pt x="7909" y="5100"/>
                  <a:pt x="7915" y="5098"/>
                </a:cubicBezTo>
                <a:cubicBezTo>
                  <a:pt x="7916" y="5098"/>
                  <a:pt x="7916" y="5098"/>
                  <a:pt x="7916" y="5098"/>
                </a:cubicBezTo>
                <a:cubicBezTo>
                  <a:pt x="7916" y="5097"/>
                  <a:pt x="7916" y="5097"/>
                  <a:pt x="7917" y="5097"/>
                </a:cubicBezTo>
                <a:cubicBezTo>
                  <a:pt x="7917" y="5097"/>
                  <a:pt x="7917" y="5097"/>
                  <a:pt x="7917" y="5097"/>
                </a:cubicBezTo>
                <a:cubicBezTo>
                  <a:pt x="7917" y="5097"/>
                  <a:pt x="7918" y="5097"/>
                  <a:pt x="7918" y="5097"/>
                </a:cubicBezTo>
                <a:cubicBezTo>
                  <a:pt x="7925" y="5096"/>
                  <a:pt x="7932" y="5103"/>
                  <a:pt x="7941" y="5098"/>
                </a:cubicBezTo>
                <a:cubicBezTo>
                  <a:pt x="7948" y="5091"/>
                  <a:pt x="7955" y="5085"/>
                  <a:pt x="7962" y="5078"/>
                </a:cubicBezTo>
                <a:cubicBezTo>
                  <a:pt x="7972" y="5072"/>
                  <a:pt x="7983" y="5084"/>
                  <a:pt x="7983" y="5062"/>
                </a:cubicBezTo>
                <a:cubicBezTo>
                  <a:pt x="7997" y="5063"/>
                  <a:pt x="8011" y="5053"/>
                  <a:pt x="8008" y="5038"/>
                </a:cubicBezTo>
                <a:cubicBezTo>
                  <a:pt x="7987" y="5024"/>
                  <a:pt x="8001" y="5011"/>
                  <a:pt x="8017" y="5000"/>
                </a:cubicBezTo>
                <a:cubicBezTo>
                  <a:pt x="8025" y="5005"/>
                  <a:pt x="8025" y="5015"/>
                  <a:pt x="8031" y="5025"/>
                </a:cubicBezTo>
                <a:cubicBezTo>
                  <a:pt x="8033" y="5028"/>
                  <a:pt x="8036" y="5028"/>
                  <a:pt x="8038" y="5032"/>
                </a:cubicBezTo>
                <a:cubicBezTo>
                  <a:pt x="8030" y="5047"/>
                  <a:pt x="8012" y="5073"/>
                  <a:pt x="8010" y="5089"/>
                </a:cubicBezTo>
                <a:cubicBezTo>
                  <a:pt x="8015" y="5082"/>
                  <a:pt x="8019" y="5070"/>
                  <a:pt x="8027" y="5065"/>
                </a:cubicBezTo>
                <a:cubicBezTo>
                  <a:pt x="8032" y="5061"/>
                  <a:pt x="8038" y="5064"/>
                  <a:pt x="8043" y="5060"/>
                </a:cubicBezTo>
                <a:cubicBezTo>
                  <a:pt x="8049" y="5052"/>
                  <a:pt x="8053" y="5046"/>
                  <a:pt x="8058" y="5038"/>
                </a:cubicBezTo>
                <a:cubicBezTo>
                  <a:pt x="8060" y="5047"/>
                  <a:pt x="8062" y="5054"/>
                  <a:pt x="8066" y="5060"/>
                </a:cubicBezTo>
                <a:cubicBezTo>
                  <a:pt x="8069" y="5065"/>
                  <a:pt x="8078" y="5068"/>
                  <a:pt x="8078" y="5077"/>
                </a:cubicBezTo>
                <a:cubicBezTo>
                  <a:pt x="8078" y="5091"/>
                  <a:pt x="8065" y="5095"/>
                  <a:pt x="8058" y="5104"/>
                </a:cubicBezTo>
                <a:cubicBezTo>
                  <a:pt x="8054" y="5110"/>
                  <a:pt x="8055" y="5121"/>
                  <a:pt x="8051" y="5128"/>
                </a:cubicBezTo>
                <a:cubicBezTo>
                  <a:pt x="8043" y="5138"/>
                  <a:pt x="8035" y="5147"/>
                  <a:pt x="8027" y="5157"/>
                </a:cubicBezTo>
                <a:cubicBezTo>
                  <a:pt x="8027" y="5157"/>
                  <a:pt x="8027" y="5158"/>
                  <a:pt x="8027" y="5158"/>
                </a:cubicBezTo>
                <a:cubicBezTo>
                  <a:pt x="8034" y="5157"/>
                  <a:pt x="8040" y="5153"/>
                  <a:pt x="8047" y="5152"/>
                </a:cubicBezTo>
                <a:cubicBezTo>
                  <a:pt x="8051" y="5157"/>
                  <a:pt x="8054" y="5163"/>
                  <a:pt x="8057" y="5170"/>
                </a:cubicBezTo>
                <a:cubicBezTo>
                  <a:pt x="8058" y="5170"/>
                  <a:pt x="8058" y="5171"/>
                  <a:pt x="8058" y="5171"/>
                </a:cubicBezTo>
                <a:cubicBezTo>
                  <a:pt x="8075" y="5163"/>
                  <a:pt x="8069" y="5134"/>
                  <a:pt x="8078" y="5120"/>
                </a:cubicBezTo>
                <a:cubicBezTo>
                  <a:pt x="8087" y="5115"/>
                  <a:pt x="8100" y="5117"/>
                  <a:pt x="8100" y="5130"/>
                </a:cubicBezTo>
                <a:cubicBezTo>
                  <a:pt x="8100" y="5148"/>
                  <a:pt x="8084" y="5161"/>
                  <a:pt x="8093" y="5183"/>
                </a:cubicBezTo>
                <a:cubicBezTo>
                  <a:pt x="8106" y="5186"/>
                  <a:pt x="8114" y="5155"/>
                  <a:pt x="8117" y="5146"/>
                </a:cubicBezTo>
                <a:cubicBezTo>
                  <a:pt x="8120" y="5139"/>
                  <a:pt x="8127" y="5133"/>
                  <a:pt x="8132" y="5128"/>
                </a:cubicBezTo>
                <a:cubicBezTo>
                  <a:pt x="8128" y="5145"/>
                  <a:pt x="8122" y="5161"/>
                  <a:pt x="8118" y="5178"/>
                </a:cubicBezTo>
                <a:cubicBezTo>
                  <a:pt x="8119" y="5177"/>
                  <a:pt x="8120" y="5177"/>
                  <a:pt x="8122" y="5177"/>
                </a:cubicBezTo>
                <a:cubicBezTo>
                  <a:pt x="8134" y="5195"/>
                  <a:pt x="8091" y="5221"/>
                  <a:pt x="8104" y="5251"/>
                </a:cubicBezTo>
                <a:cubicBezTo>
                  <a:pt x="8116" y="5254"/>
                  <a:pt x="8129" y="5235"/>
                  <a:pt x="8144" y="5237"/>
                </a:cubicBezTo>
                <a:cubicBezTo>
                  <a:pt x="8154" y="5238"/>
                  <a:pt x="8157" y="5253"/>
                  <a:pt x="8165" y="5258"/>
                </a:cubicBezTo>
                <a:cubicBezTo>
                  <a:pt x="8166" y="5257"/>
                  <a:pt x="8167" y="5256"/>
                  <a:pt x="8168" y="5255"/>
                </a:cubicBezTo>
                <a:cubicBezTo>
                  <a:pt x="8181" y="5244"/>
                  <a:pt x="8178" y="5206"/>
                  <a:pt x="8193" y="5199"/>
                </a:cubicBezTo>
                <a:cubicBezTo>
                  <a:pt x="8211" y="5191"/>
                  <a:pt x="8228" y="5205"/>
                  <a:pt x="8242" y="5207"/>
                </a:cubicBezTo>
                <a:cubicBezTo>
                  <a:pt x="8251" y="5206"/>
                  <a:pt x="8260" y="5205"/>
                  <a:pt x="8269" y="5204"/>
                </a:cubicBezTo>
                <a:cubicBezTo>
                  <a:pt x="8276" y="5205"/>
                  <a:pt x="8285" y="5213"/>
                  <a:pt x="8293" y="5204"/>
                </a:cubicBezTo>
                <a:cubicBezTo>
                  <a:pt x="8296" y="5201"/>
                  <a:pt x="8297" y="5194"/>
                  <a:pt x="8298" y="5189"/>
                </a:cubicBezTo>
                <a:cubicBezTo>
                  <a:pt x="8306" y="5154"/>
                  <a:pt x="8277" y="5162"/>
                  <a:pt x="8283" y="5140"/>
                </a:cubicBezTo>
                <a:cubicBezTo>
                  <a:pt x="8273" y="5145"/>
                  <a:pt x="8270" y="5151"/>
                  <a:pt x="8263" y="5157"/>
                </a:cubicBezTo>
                <a:cubicBezTo>
                  <a:pt x="8248" y="5168"/>
                  <a:pt x="8234" y="5156"/>
                  <a:pt x="8230" y="5140"/>
                </a:cubicBezTo>
                <a:cubicBezTo>
                  <a:pt x="8261" y="5129"/>
                  <a:pt x="8320" y="5093"/>
                  <a:pt x="8319" y="5067"/>
                </a:cubicBezTo>
                <a:cubicBezTo>
                  <a:pt x="8315" y="5067"/>
                  <a:pt x="8309" y="5068"/>
                  <a:pt x="8305" y="5068"/>
                </a:cubicBezTo>
                <a:cubicBezTo>
                  <a:pt x="8297" y="5072"/>
                  <a:pt x="8292" y="5082"/>
                  <a:pt x="8281" y="5082"/>
                </a:cubicBezTo>
                <a:cubicBezTo>
                  <a:pt x="8270" y="5083"/>
                  <a:pt x="8254" y="5071"/>
                  <a:pt x="8251" y="5056"/>
                </a:cubicBezTo>
                <a:cubicBezTo>
                  <a:pt x="8265" y="5051"/>
                  <a:pt x="8279" y="5045"/>
                  <a:pt x="8292" y="5042"/>
                </a:cubicBezTo>
                <a:cubicBezTo>
                  <a:pt x="8288" y="5037"/>
                  <a:pt x="8279" y="5034"/>
                  <a:pt x="8273" y="5033"/>
                </a:cubicBezTo>
                <a:cubicBezTo>
                  <a:pt x="8272" y="5033"/>
                  <a:pt x="8271" y="5032"/>
                  <a:pt x="8270" y="5031"/>
                </a:cubicBezTo>
                <a:cubicBezTo>
                  <a:pt x="8277" y="5027"/>
                  <a:pt x="8287" y="5023"/>
                  <a:pt x="8293" y="5019"/>
                </a:cubicBezTo>
                <a:cubicBezTo>
                  <a:pt x="8300" y="4995"/>
                  <a:pt x="8283" y="4990"/>
                  <a:pt x="8305" y="4971"/>
                </a:cubicBezTo>
                <a:cubicBezTo>
                  <a:pt x="8305" y="4970"/>
                  <a:pt x="8305" y="4969"/>
                  <a:pt x="8305" y="4968"/>
                </a:cubicBezTo>
                <a:cubicBezTo>
                  <a:pt x="8295" y="4956"/>
                  <a:pt x="8266" y="4969"/>
                  <a:pt x="8260" y="4950"/>
                </a:cubicBezTo>
                <a:cubicBezTo>
                  <a:pt x="8258" y="4945"/>
                  <a:pt x="8260" y="4939"/>
                  <a:pt x="8262" y="4936"/>
                </a:cubicBezTo>
                <a:cubicBezTo>
                  <a:pt x="8269" y="4914"/>
                  <a:pt x="8293" y="4920"/>
                  <a:pt x="8303" y="4930"/>
                </a:cubicBezTo>
                <a:cubicBezTo>
                  <a:pt x="8307" y="4929"/>
                  <a:pt x="8309" y="4928"/>
                  <a:pt x="8311" y="4926"/>
                </a:cubicBezTo>
                <a:cubicBezTo>
                  <a:pt x="8315" y="4920"/>
                  <a:pt x="8319" y="4885"/>
                  <a:pt x="8313" y="4876"/>
                </a:cubicBezTo>
                <a:cubicBezTo>
                  <a:pt x="8323" y="4866"/>
                  <a:pt x="8322" y="4854"/>
                  <a:pt x="8326" y="4840"/>
                </a:cubicBezTo>
                <a:cubicBezTo>
                  <a:pt x="8328" y="4836"/>
                  <a:pt x="8331" y="4833"/>
                  <a:pt x="8333" y="4829"/>
                </a:cubicBezTo>
                <a:cubicBezTo>
                  <a:pt x="8324" y="4832"/>
                  <a:pt x="8313" y="4839"/>
                  <a:pt x="8305" y="4835"/>
                </a:cubicBezTo>
                <a:cubicBezTo>
                  <a:pt x="8305" y="4833"/>
                  <a:pt x="8304" y="4831"/>
                  <a:pt x="8303" y="4829"/>
                </a:cubicBezTo>
                <a:cubicBezTo>
                  <a:pt x="8325" y="4823"/>
                  <a:pt x="8335" y="4796"/>
                  <a:pt x="8341" y="4778"/>
                </a:cubicBezTo>
                <a:cubicBezTo>
                  <a:pt x="8334" y="4757"/>
                  <a:pt x="8319" y="4743"/>
                  <a:pt x="8318" y="4714"/>
                </a:cubicBezTo>
                <a:cubicBezTo>
                  <a:pt x="8293" y="4707"/>
                  <a:pt x="8270" y="4697"/>
                  <a:pt x="8254" y="4674"/>
                </a:cubicBezTo>
                <a:cubicBezTo>
                  <a:pt x="8273" y="4669"/>
                  <a:pt x="8301" y="4699"/>
                  <a:pt x="8315" y="4687"/>
                </a:cubicBezTo>
                <a:cubicBezTo>
                  <a:pt x="8315" y="4687"/>
                  <a:pt x="8316" y="4685"/>
                  <a:pt x="8316" y="4685"/>
                </a:cubicBezTo>
                <a:cubicBezTo>
                  <a:pt x="8316" y="4684"/>
                  <a:pt x="8316" y="4684"/>
                  <a:pt x="8316" y="4683"/>
                </a:cubicBezTo>
                <a:cubicBezTo>
                  <a:pt x="8306" y="4676"/>
                  <a:pt x="8290" y="4676"/>
                  <a:pt x="8284" y="4665"/>
                </a:cubicBezTo>
                <a:cubicBezTo>
                  <a:pt x="8278" y="4655"/>
                  <a:pt x="8278" y="4637"/>
                  <a:pt x="8273" y="4628"/>
                </a:cubicBezTo>
                <a:cubicBezTo>
                  <a:pt x="8283" y="4616"/>
                  <a:pt x="8294" y="4604"/>
                  <a:pt x="8304" y="4592"/>
                </a:cubicBezTo>
                <a:cubicBezTo>
                  <a:pt x="8314" y="4584"/>
                  <a:pt x="8326" y="4580"/>
                  <a:pt x="8334" y="4572"/>
                </a:cubicBezTo>
                <a:cubicBezTo>
                  <a:pt x="8332" y="4568"/>
                  <a:pt x="8331" y="4564"/>
                  <a:pt x="8329" y="4561"/>
                </a:cubicBezTo>
                <a:cubicBezTo>
                  <a:pt x="8327" y="4555"/>
                  <a:pt x="8326" y="4548"/>
                  <a:pt x="8325" y="4543"/>
                </a:cubicBezTo>
                <a:cubicBezTo>
                  <a:pt x="8318" y="4529"/>
                  <a:pt x="8301" y="4513"/>
                  <a:pt x="8310" y="4493"/>
                </a:cubicBezTo>
                <a:cubicBezTo>
                  <a:pt x="8310" y="4493"/>
                  <a:pt x="8310" y="4492"/>
                  <a:pt x="8310" y="4492"/>
                </a:cubicBezTo>
                <a:cubicBezTo>
                  <a:pt x="8318" y="4499"/>
                  <a:pt x="8343" y="4514"/>
                  <a:pt x="8356" y="4510"/>
                </a:cubicBezTo>
                <a:cubicBezTo>
                  <a:pt x="8355" y="4509"/>
                  <a:pt x="8355" y="4507"/>
                  <a:pt x="8355" y="4506"/>
                </a:cubicBezTo>
                <a:cubicBezTo>
                  <a:pt x="8357" y="4503"/>
                  <a:pt x="8358" y="4504"/>
                  <a:pt x="8358" y="4500"/>
                </a:cubicBezTo>
                <a:cubicBezTo>
                  <a:pt x="8351" y="4492"/>
                  <a:pt x="8332" y="4480"/>
                  <a:pt x="8333" y="4466"/>
                </a:cubicBezTo>
                <a:cubicBezTo>
                  <a:pt x="8333" y="4466"/>
                  <a:pt x="8334" y="4465"/>
                  <a:pt x="8334" y="4465"/>
                </a:cubicBezTo>
                <a:cubicBezTo>
                  <a:pt x="8344" y="4467"/>
                  <a:pt x="8350" y="4473"/>
                  <a:pt x="8361" y="4473"/>
                </a:cubicBezTo>
                <a:cubicBezTo>
                  <a:pt x="8366" y="4469"/>
                  <a:pt x="8369" y="4466"/>
                  <a:pt x="8369" y="4459"/>
                </a:cubicBezTo>
                <a:cubicBezTo>
                  <a:pt x="8363" y="4449"/>
                  <a:pt x="8354" y="4447"/>
                  <a:pt x="8348" y="4439"/>
                </a:cubicBezTo>
                <a:cubicBezTo>
                  <a:pt x="8348" y="4437"/>
                  <a:pt x="8349" y="4436"/>
                  <a:pt x="8349" y="4435"/>
                </a:cubicBezTo>
                <a:cubicBezTo>
                  <a:pt x="8357" y="4431"/>
                  <a:pt x="8366" y="4439"/>
                  <a:pt x="8372" y="4430"/>
                </a:cubicBezTo>
                <a:cubicBezTo>
                  <a:pt x="8377" y="4424"/>
                  <a:pt x="8376" y="4413"/>
                  <a:pt x="8380" y="4407"/>
                </a:cubicBezTo>
                <a:cubicBezTo>
                  <a:pt x="8384" y="4402"/>
                  <a:pt x="8395" y="4402"/>
                  <a:pt x="8401" y="4399"/>
                </a:cubicBezTo>
                <a:cubicBezTo>
                  <a:pt x="8404" y="4390"/>
                  <a:pt x="8401" y="4380"/>
                  <a:pt x="8401" y="4369"/>
                </a:cubicBezTo>
                <a:cubicBezTo>
                  <a:pt x="8385" y="4383"/>
                  <a:pt x="8370" y="4370"/>
                  <a:pt x="8358" y="4369"/>
                </a:cubicBezTo>
                <a:cubicBezTo>
                  <a:pt x="8353" y="4369"/>
                  <a:pt x="8348" y="4370"/>
                  <a:pt x="8344" y="4370"/>
                </a:cubicBezTo>
                <a:cubicBezTo>
                  <a:pt x="8339" y="4368"/>
                  <a:pt x="8335" y="4360"/>
                  <a:pt x="8332" y="4355"/>
                </a:cubicBezTo>
                <a:cubicBezTo>
                  <a:pt x="8342" y="4355"/>
                  <a:pt x="8350" y="4360"/>
                  <a:pt x="8360" y="4361"/>
                </a:cubicBezTo>
                <a:cubicBezTo>
                  <a:pt x="8370" y="4361"/>
                  <a:pt x="8380" y="4360"/>
                  <a:pt x="8389" y="4360"/>
                </a:cubicBezTo>
                <a:cubicBezTo>
                  <a:pt x="8396" y="4359"/>
                  <a:pt x="8410" y="4356"/>
                  <a:pt x="8412" y="4350"/>
                </a:cubicBezTo>
                <a:cubicBezTo>
                  <a:pt x="8418" y="4335"/>
                  <a:pt x="8404" y="4319"/>
                  <a:pt x="8397" y="4313"/>
                </a:cubicBezTo>
                <a:cubicBezTo>
                  <a:pt x="8392" y="4308"/>
                  <a:pt x="8387" y="4302"/>
                  <a:pt x="8382" y="4296"/>
                </a:cubicBezTo>
                <a:cubicBezTo>
                  <a:pt x="8379" y="4291"/>
                  <a:pt x="8376" y="4287"/>
                  <a:pt x="8373" y="4282"/>
                </a:cubicBezTo>
                <a:cubicBezTo>
                  <a:pt x="8369" y="4278"/>
                  <a:pt x="8360" y="4280"/>
                  <a:pt x="8354" y="4279"/>
                </a:cubicBezTo>
                <a:cubicBezTo>
                  <a:pt x="8343" y="4272"/>
                  <a:pt x="8332" y="4266"/>
                  <a:pt x="8321" y="4260"/>
                </a:cubicBezTo>
                <a:cubicBezTo>
                  <a:pt x="8329" y="4255"/>
                  <a:pt x="8336" y="4250"/>
                  <a:pt x="8344" y="4244"/>
                </a:cubicBezTo>
                <a:cubicBezTo>
                  <a:pt x="8356" y="4236"/>
                  <a:pt x="8365" y="4221"/>
                  <a:pt x="8377" y="4214"/>
                </a:cubicBezTo>
                <a:cubicBezTo>
                  <a:pt x="8392" y="4206"/>
                  <a:pt x="8399" y="4218"/>
                  <a:pt x="8410" y="4208"/>
                </a:cubicBezTo>
                <a:cubicBezTo>
                  <a:pt x="8410" y="4194"/>
                  <a:pt x="8397" y="4193"/>
                  <a:pt x="8393" y="4183"/>
                </a:cubicBezTo>
                <a:cubicBezTo>
                  <a:pt x="8402" y="4177"/>
                  <a:pt x="8400" y="4167"/>
                  <a:pt x="8401" y="4156"/>
                </a:cubicBezTo>
                <a:cubicBezTo>
                  <a:pt x="8399" y="4148"/>
                  <a:pt x="8395" y="4153"/>
                  <a:pt x="8392" y="4149"/>
                </a:cubicBezTo>
                <a:cubicBezTo>
                  <a:pt x="8390" y="4142"/>
                  <a:pt x="8387" y="4135"/>
                  <a:pt x="8385" y="4128"/>
                </a:cubicBezTo>
                <a:cubicBezTo>
                  <a:pt x="8382" y="4124"/>
                  <a:pt x="8378" y="4120"/>
                  <a:pt x="8375" y="4116"/>
                </a:cubicBezTo>
                <a:cubicBezTo>
                  <a:pt x="8355" y="4098"/>
                  <a:pt x="8332" y="4117"/>
                  <a:pt x="8331" y="4075"/>
                </a:cubicBezTo>
                <a:cubicBezTo>
                  <a:pt x="8327" y="4072"/>
                  <a:pt x="8324" y="4068"/>
                  <a:pt x="8320" y="4066"/>
                </a:cubicBezTo>
                <a:cubicBezTo>
                  <a:pt x="8367" y="4034"/>
                  <a:pt x="8359" y="4062"/>
                  <a:pt x="8391" y="4066"/>
                </a:cubicBezTo>
                <a:cubicBezTo>
                  <a:pt x="8398" y="4062"/>
                  <a:pt x="8409" y="4056"/>
                  <a:pt x="8414" y="4049"/>
                </a:cubicBezTo>
                <a:cubicBezTo>
                  <a:pt x="8423" y="4037"/>
                  <a:pt x="8435" y="3990"/>
                  <a:pt x="8420" y="3974"/>
                </a:cubicBezTo>
                <a:cubicBezTo>
                  <a:pt x="8409" y="3963"/>
                  <a:pt x="8391" y="3966"/>
                  <a:pt x="8378" y="3959"/>
                </a:cubicBezTo>
                <a:cubicBezTo>
                  <a:pt x="8411" y="3953"/>
                  <a:pt x="8409" y="3947"/>
                  <a:pt x="8413" y="3914"/>
                </a:cubicBezTo>
                <a:cubicBezTo>
                  <a:pt x="8414" y="3912"/>
                  <a:pt x="8415" y="3912"/>
                  <a:pt x="8416" y="3910"/>
                </a:cubicBezTo>
                <a:cubicBezTo>
                  <a:pt x="8417" y="3911"/>
                  <a:pt x="8418" y="3910"/>
                  <a:pt x="8418" y="3910"/>
                </a:cubicBezTo>
                <a:cubicBezTo>
                  <a:pt x="8425" y="3919"/>
                  <a:pt x="8428" y="3930"/>
                  <a:pt x="8439" y="3931"/>
                </a:cubicBezTo>
                <a:cubicBezTo>
                  <a:pt x="8441" y="3932"/>
                  <a:pt x="8440" y="3931"/>
                  <a:pt x="8443" y="3930"/>
                </a:cubicBezTo>
                <a:cubicBezTo>
                  <a:pt x="8443" y="3930"/>
                  <a:pt x="8443" y="3930"/>
                  <a:pt x="8443" y="3929"/>
                </a:cubicBezTo>
                <a:cubicBezTo>
                  <a:pt x="8440" y="3915"/>
                  <a:pt x="8436" y="3900"/>
                  <a:pt x="8432" y="3886"/>
                </a:cubicBezTo>
                <a:cubicBezTo>
                  <a:pt x="8433" y="3886"/>
                  <a:pt x="8433" y="3885"/>
                  <a:pt x="8433" y="3885"/>
                </a:cubicBezTo>
                <a:cubicBezTo>
                  <a:pt x="8441" y="3889"/>
                  <a:pt x="8443" y="3894"/>
                  <a:pt x="8450" y="3900"/>
                </a:cubicBezTo>
                <a:cubicBezTo>
                  <a:pt x="8452" y="3901"/>
                  <a:pt x="8454" y="3902"/>
                  <a:pt x="8456" y="3902"/>
                </a:cubicBezTo>
                <a:cubicBezTo>
                  <a:pt x="8458" y="3906"/>
                  <a:pt x="8461" y="3911"/>
                  <a:pt x="8463" y="3915"/>
                </a:cubicBezTo>
                <a:cubicBezTo>
                  <a:pt x="8470" y="3922"/>
                  <a:pt x="8492" y="3918"/>
                  <a:pt x="8500" y="3907"/>
                </a:cubicBezTo>
                <a:cubicBezTo>
                  <a:pt x="8507" y="3897"/>
                  <a:pt x="8504" y="3881"/>
                  <a:pt x="8512" y="3873"/>
                </a:cubicBezTo>
                <a:cubicBezTo>
                  <a:pt x="8515" y="3869"/>
                  <a:pt x="8519" y="3869"/>
                  <a:pt x="8521" y="3873"/>
                </a:cubicBezTo>
                <a:cubicBezTo>
                  <a:pt x="8550" y="3831"/>
                  <a:pt x="8490" y="3826"/>
                  <a:pt x="8491" y="3805"/>
                </a:cubicBezTo>
                <a:cubicBezTo>
                  <a:pt x="8492" y="3798"/>
                  <a:pt x="8502" y="3791"/>
                  <a:pt x="8506" y="3786"/>
                </a:cubicBezTo>
                <a:cubicBezTo>
                  <a:pt x="8515" y="3773"/>
                  <a:pt x="8526" y="3756"/>
                  <a:pt x="8532" y="3740"/>
                </a:cubicBezTo>
                <a:cubicBezTo>
                  <a:pt x="8530" y="3740"/>
                  <a:pt x="8527" y="3741"/>
                  <a:pt x="8525" y="3740"/>
                </a:cubicBezTo>
                <a:cubicBezTo>
                  <a:pt x="8525" y="3740"/>
                  <a:pt x="8525" y="3739"/>
                  <a:pt x="8525" y="3738"/>
                </a:cubicBezTo>
                <a:cubicBezTo>
                  <a:pt x="8536" y="3729"/>
                  <a:pt x="8529" y="3712"/>
                  <a:pt x="8525" y="3698"/>
                </a:cubicBezTo>
                <a:cubicBezTo>
                  <a:pt x="8537" y="3702"/>
                  <a:pt x="8556" y="3707"/>
                  <a:pt x="8575" y="3694"/>
                </a:cubicBezTo>
                <a:cubicBezTo>
                  <a:pt x="8568" y="3713"/>
                  <a:pt x="8566" y="3736"/>
                  <a:pt x="8560" y="3757"/>
                </a:cubicBezTo>
                <a:cubicBezTo>
                  <a:pt x="8556" y="3770"/>
                  <a:pt x="8546" y="3785"/>
                  <a:pt x="8545" y="3799"/>
                </a:cubicBezTo>
                <a:cubicBezTo>
                  <a:pt x="8547" y="3803"/>
                  <a:pt x="8549" y="3808"/>
                  <a:pt x="8550" y="3813"/>
                </a:cubicBezTo>
                <a:cubicBezTo>
                  <a:pt x="8554" y="3825"/>
                  <a:pt x="8540" y="3841"/>
                  <a:pt x="8549" y="3851"/>
                </a:cubicBezTo>
                <a:cubicBezTo>
                  <a:pt x="8554" y="3858"/>
                  <a:pt x="8564" y="3856"/>
                  <a:pt x="8572" y="3856"/>
                </a:cubicBezTo>
                <a:cubicBezTo>
                  <a:pt x="8573" y="3856"/>
                  <a:pt x="8573" y="3855"/>
                  <a:pt x="8573" y="3855"/>
                </a:cubicBezTo>
                <a:cubicBezTo>
                  <a:pt x="8572" y="3840"/>
                  <a:pt x="8575" y="3823"/>
                  <a:pt x="8567" y="3810"/>
                </a:cubicBezTo>
                <a:cubicBezTo>
                  <a:pt x="8585" y="3808"/>
                  <a:pt x="8594" y="3783"/>
                  <a:pt x="8596" y="3768"/>
                </a:cubicBezTo>
                <a:cubicBezTo>
                  <a:pt x="8597" y="3768"/>
                  <a:pt x="8597" y="3767"/>
                  <a:pt x="8597" y="3767"/>
                </a:cubicBezTo>
                <a:cubicBezTo>
                  <a:pt x="8602" y="3775"/>
                  <a:pt x="8604" y="3794"/>
                  <a:pt x="8613" y="3795"/>
                </a:cubicBezTo>
                <a:cubicBezTo>
                  <a:pt x="8614" y="3795"/>
                  <a:pt x="8614" y="3795"/>
                  <a:pt x="8615" y="3795"/>
                </a:cubicBezTo>
                <a:cubicBezTo>
                  <a:pt x="8628" y="3783"/>
                  <a:pt x="8638" y="3757"/>
                  <a:pt x="8642" y="3739"/>
                </a:cubicBezTo>
                <a:cubicBezTo>
                  <a:pt x="8641" y="3738"/>
                  <a:pt x="8639" y="3735"/>
                  <a:pt x="8638" y="3734"/>
                </a:cubicBezTo>
                <a:cubicBezTo>
                  <a:pt x="8648" y="3737"/>
                  <a:pt x="8676" y="3754"/>
                  <a:pt x="8683" y="3730"/>
                </a:cubicBezTo>
                <a:cubicBezTo>
                  <a:pt x="8683" y="3718"/>
                  <a:pt x="8684" y="3706"/>
                  <a:pt x="8685" y="3693"/>
                </a:cubicBezTo>
                <a:cubicBezTo>
                  <a:pt x="8687" y="3684"/>
                  <a:pt x="8697" y="3676"/>
                  <a:pt x="8696" y="3665"/>
                </a:cubicBezTo>
                <a:cubicBezTo>
                  <a:pt x="8697" y="3646"/>
                  <a:pt x="8668" y="3652"/>
                  <a:pt x="8669" y="3629"/>
                </a:cubicBezTo>
                <a:cubicBezTo>
                  <a:pt x="8672" y="3616"/>
                  <a:pt x="8714" y="3620"/>
                  <a:pt x="8724" y="3619"/>
                </a:cubicBezTo>
                <a:cubicBezTo>
                  <a:pt x="8729" y="3625"/>
                  <a:pt x="8733" y="3634"/>
                  <a:pt x="8739" y="3637"/>
                </a:cubicBezTo>
                <a:cubicBezTo>
                  <a:pt x="8754" y="3636"/>
                  <a:pt x="8758" y="3620"/>
                  <a:pt x="8762" y="3608"/>
                </a:cubicBezTo>
                <a:cubicBezTo>
                  <a:pt x="8769" y="3584"/>
                  <a:pt x="8772" y="3559"/>
                  <a:pt x="8779" y="3534"/>
                </a:cubicBezTo>
                <a:cubicBezTo>
                  <a:pt x="8783" y="3523"/>
                  <a:pt x="8785" y="3511"/>
                  <a:pt x="8789" y="3500"/>
                </a:cubicBezTo>
                <a:cubicBezTo>
                  <a:pt x="8790" y="3491"/>
                  <a:pt x="8788" y="3470"/>
                  <a:pt x="8783" y="3462"/>
                </a:cubicBezTo>
                <a:cubicBezTo>
                  <a:pt x="8782" y="3461"/>
                  <a:pt x="8782" y="3461"/>
                  <a:pt x="8780" y="3462"/>
                </a:cubicBezTo>
                <a:cubicBezTo>
                  <a:pt x="8784" y="3447"/>
                  <a:pt x="8795" y="3437"/>
                  <a:pt x="8798" y="3421"/>
                </a:cubicBezTo>
                <a:cubicBezTo>
                  <a:pt x="8795" y="3417"/>
                  <a:pt x="8792" y="3413"/>
                  <a:pt x="8789" y="3409"/>
                </a:cubicBezTo>
                <a:cubicBezTo>
                  <a:pt x="8783" y="3397"/>
                  <a:pt x="8779" y="3371"/>
                  <a:pt x="8782" y="3360"/>
                </a:cubicBezTo>
                <a:cubicBezTo>
                  <a:pt x="8785" y="3348"/>
                  <a:pt x="8796" y="3340"/>
                  <a:pt x="8798" y="3329"/>
                </a:cubicBezTo>
                <a:cubicBezTo>
                  <a:pt x="8802" y="3313"/>
                  <a:pt x="8791" y="3297"/>
                  <a:pt x="8798" y="3281"/>
                </a:cubicBezTo>
                <a:cubicBezTo>
                  <a:pt x="8802" y="3270"/>
                  <a:pt x="8823" y="3266"/>
                  <a:pt x="8828" y="3248"/>
                </a:cubicBezTo>
                <a:cubicBezTo>
                  <a:pt x="8828" y="3241"/>
                  <a:pt x="8829" y="3234"/>
                  <a:pt x="8829" y="3228"/>
                </a:cubicBezTo>
                <a:cubicBezTo>
                  <a:pt x="8833" y="3215"/>
                  <a:pt x="8858" y="3182"/>
                  <a:pt x="8842" y="3166"/>
                </a:cubicBezTo>
                <a:cubicBezTo>
                  <a:pt x="8837" y="3160"/>
                  <a:pt x="8828" y="3163"/>
                  <a:pt x="8821" y="3161"/>
                </a:cubicBezTo>
                <a:cubicBezTo>
                  <a:pt x="8825" y="3158"/>
                  <a:pt x="8828" y="3157"/>
                  <a:pt x="8829" y="3152"/>
                </a:cubicBezTo>
                <a:cubicBezTo>
                  <a:pt x="8833" y="3126"/>
                  <a:pt x="8797" y="3117"/>
                  <a:pt x="8790" y="3104"/>
                </a:cubicBezTo>
                <a:cubicBezTo>
                  <a:pt x="8792" y="3099"/>
                  <a:pt x="8794" y="3094"/>
                  <a:pt x="8796" y="3089"/>
                </a:cubicBezTo>
                <a:cubicBezTo>
                  <a:pt x="8796" y="3088"/>
                  <a:pt x="8797" y="3088"/>
                  <a:pt x="8797" y="3088"/>
                </a:cubicBezTo>
                <a:cubicBezTo>
                  <a:pt x="8804" y="3112"/>
                  <a:pt x="8831" y="3126"/>
                  <a:pt x="8851" y="3126"/>
                </a:cubicBezTo>
                <a:cubicBezTo>
                  <a:pt x="8861" y="3126"/>
                  <a:pt x="8871" y="3122"/>
                  <a:pt x="8879" y="3124"/>
                </a:cubicBezTo>
                <a:cubicBezTo>
                  <a:pt x="8890" y="3128"/>
                  <a:pt x="8896" y="3140"/>
                  <a:pt x="8908" y="3142"/>
                </a:cubicBezTo>
                <a:cubicBezTo>
                  <a:pt x="8918" y="3144"/>
                  <a:pt x="8947" y="3135"/>
                  <a:pt x="8951" y="3124"/>
                </a:cubicBezTo>
                <a:cubicBezTo>
                  <a:pt x="8950" y="3106"/>
                  <a:pt x="8931" y="3103"/>
                  <a:pt x="8925" y="3091"/>
                </a:cubicBezTo>
                <a:cubicBezTo>
                  <a:pt x="8945" y="3093"/>
                  <a:pt x="8942" y="3077"/>
                  <a:pt x="8955" y="3103"/>
                </a:cubicBezTo>
                <a:cubicBezTo>
                  <a:pt x="8964" y="3106"/>
                  <a:pt x="8978" y="3098"/>
                  <a:pt x="8981" y="3089"/>
                </a:cubicBezTo>
                <a:cubicBezTo>
                  <a:pt x="8981" y="3068"/>
                  <a:pt x="8966" y="3056"/>
                  <a:pt x="8968" y="3035"/>
                </a:cubicBezTo>
                <a:cubicBezTo>
                  <a:pt x="8969" y="3032"/>
                  <a:pt x="8970" y="3031"/>
                  <a:pt x="8972" y="3029"/>
                </a:cubicBezTo>
                <a:cubicBezTo>
                  <a:pt x="8978" y="3039"/>
                  <a:pt x="8989" y="3058"/>
                  <a:pt x="9005" y="3049"/>
                </a:cubicBezTo>
                <a:cubicBezTo>
                  <a:pt x="9021" y="3040"/>
                  <a:pt x="9008" y="3018"/>
                  <a:pt x="9021" y="3007"/>
                </a:cubicBezTo>
                <a:cubicBezTo>
                  <a:pt x="9031" y="3001"/>
                  <a:pt x="9041" y="2995"/>
                  <a:pt x="9051" y="2989"/>
                </a:cubicBezTo>
                <a:cubicBezTo>
                  <a:pt x="9062" y="2979"/>
                  <a:pt x="9070" y="2964"/>
                  <a:pt x="9081" y="2954"/>
                </a:cubicBezTo>
                <a:cubicBezTo>
                  <a:pt x="9089" y="2948"/>
                  <a:pt x="9096" y="2942"/>
                  <a:pt x="9104" y="2937"/>
                </a:cubicBezTo>
                <a:cubicBezTo>
                  <a:pt x="9109" y="2931"/>
                  <a:pt x="9109" y="2922"/>
                  <a:pt x="9115" y="2916"/>
                </a:cubicBezTo>
                <a:cubicBezTo>
                  <a:pt x="9127" y="2905"/>
                  <a:pt x="9152" y="2873"/>
                  <a:pt x="9151" y="2856"/>
                </a:cubicBezTo>
                <a:cubicBezTo>
                  <a:pt x="9154" y="2856"/>
                  <a:pt x="9156" y="2856"/>
                  <a:pt x="9159" y="2856"/>
                </a:cubicBezTo>
                <a:cubicBezTo>
                  <a:pt x="9162" y="2853"/>
                  <a:pt x="9161" y="2849"/>
                  <a:pt x="9163" y="2847"/>
                </a:cubicBezTo>
                <a:cubicBezTo>
                  <a:pt x="9168" y="2839"/>
                  <a:pt x="9185" y="2843"/>
                  <a:pt x="9179" y="2828"/>
                </a:cubicBezTo>
                <a:cubicBezTo>
                  <a:pt x="9177" y="2825"/>
                  <a:pt x="9175" y="2823"/>
                  <a:pt x="9174" y="2817"/>
                </a:cubicBezTo>
                <a:cubicBezTo>
                  <a:pt x="9178" y="2808"/>
                  <a:pt x="9184" y="2801"/>
                  <a:pt x="9196" y="2797"/>
                </a:cubicBezTo>
                <a:cubicBezTo>
                  <a:pt x="9196" y="2793"/>
                  <a:pt x="9195" y="2789"/>
                  <a:pt x="9194" y="2785"/>
                </a:cubicBezTo>
                <a:cubicBezTo>
                  <a:pt x="9195" y="2781"/>
                  <a:pt x="9198" y="2778"/>
                  <a:pt x="9202" y="2776"/>
                </a:cubicBezTo>
                <a:cubicBezTo>
                  <a:pt x="9203" y="2759"/>
                  <a:pt x="9198" y="2747"/>
                  <a:pt x="9191" y="2737"/>
                </a:cubicBezTo>
                <a:cubicBezTo>
                  <a:pt x="9193" y="2723"/>
                  <a:pt x="9209" y="2718"/>
                  <a:pt x="9215" y="2706"/>
                </a:cubicBezTo>
                <a:cubicBezTo>
                  <a:pt x="9215" y="2694"/>
                  <a:pt x="9208" y="2685"/>
                  <a:pt x="9201" y="2684"/>
                </a:cubicBezTo>
                <a:cubicBezTo>
                  <a:pt x="9209" y="2669"/>
                  <a:pt x="9230" y="2672"/>
                  <a:pt x="9234" y="2653"/>
                </a:cubicBezTo>
                <a:cubicBezTo>
                  <a:pt x="9229" y="2645"/>
                  <a:pt x="9221" y="2643"/>
                  <a:pt x="9219" y="2629"/>
                </a:cubicBezTo>
                <a:cubicBezTo>
                  <a:pt x="9225" y="2619"/>
                  <a:pt x="9236" y="2605"/>
                  <a:pt x="9249" y="2607"/>
                </a:cubicBezTo>
                <a:cubicBezTo>
                  <a:pt x="9242" y="2599"/>
                  <a:pt x="9235" y="2591"/>
                  <a:pt x="9228" y="2583"/>
                </a:cubicBezTo>
                <a:cubicBezTo>
                  <a:pt x="9208" y="2550"/>
                  <a:pt x="9263" y="2525"/>
                  <a:pt x="9273" y="2503"/>
                </a:cubicBezTo>
                <a:cubicBezTo>
                  <a:pt x="9268" y="2504"/>
                  <a:pt x="9266" y="2504"/>
                  <a:pt x="9264" y="2500"/>
                </a:cubicBezTo>
                <a:cubicBezTo>
                  <a:pt x="9264" y="2499"/>
                  <a:pt x="9264" y="2499"/>
                  <a:pt x="9263" y="2498"/>
                </a:cubicBezTo>
                <a:cubicBezTo>
                  <a:pt x="9263" y="2498"/>
                  <a:pt x="9264" y="2497"/>
                  <a:pt x="9263" y="2497"/>
                </a:cubicBezTo>
                <a:cubicBezTo>
                  <a:pt x="9271" y="2496"/>
                  <a:pt x="9279" y="2499"/>
                  <a:pt x="9286" y="2494"/>
                </a:cubicBezTo>
                <a:cubicBezTo>
                  <a:pt x="9287" y="2493"/>
                  <a:pt x="9288" y="2492"/>
                  <a:pt x="9288" y="2491"/>
                </a:cubicBezTo>
                <a:cubicBezTo>
                  <a:pt x="9288" y="2481"/>
                  <a:pt x="9281" y="2476"/>
                  <a:pt x="9276" y="2473"/>
                </a:cubicBezTo>
                <a:cubicBezTo>
                  <a:pt x="9274" y="2455"/>
                  <a:pt x="9291" y="2436"/>
                  <a:pt x="9300" y="2425"/>
                </a:cubicBezTo>
                <a:cubicBezTo>
                  <a:pt x="9303" y="2427"/>
                  <a:pt x="9307" y="2428"/>
                  <a:pt x="9310" y="2430"/>
                </a:cubicBezTo>
                <a:cubicBezTo>
                  <a:pt x="9308" y="2414"/>
                  <a:pt x="9306" y="2398"/>
                  <a:pt x="9304" y="2382"/>
                </a:cubicBezTo>
                <a:cubicBezTo>
                  <a:pt x="9296" y="2388"/>
                  <a:pt x="9296" y="2395"/>
                  <a:pt x="9291" y="2403"/>
                </a:cubicBezTo>
                <a:cubicBezTo>
                  <a:pt x="9282" y="2416"/>
                  <a:pt x="9269" y="2431"/>
                  <a:pt x="9257" y="2440"/>
                </a:cubicBezTo>
                <a:cubicBezTo>
                  <a:pt x="9246" y="2447"/>
                  <a:pt x="9219" y="2461"/>
                  <a:pt x="9207" y="2462"/>
                </a:cubicBezTo>
                <a:cubicBezTo>
                  <a:pt x="9195" y="2462"/>
                  <a:pt x="9185" y="2460"/>
                  <a:pt x="9169" y="2465"/>
                </a:cubicBezTo>
                <a:cubicBezTo>
                  <a:pt x="9150" y="2472"/>
                  <a:pt x="9126" y="2493"/>
                  <a:pt x="9109" y="2487"/>
                </a:cubicBezTo>
                <a:cubicBezTo>
                  <a:pt x="9106" y="2480"/>
                  <a:pt x="9105" y="2472"/>
                  <a:pt x="9103" y="2465"/>
                </a:cubicBezTo>
                <a:cubicBezTo>
                  <a:pt x="9103" y="2465"/>
                  <a:pt x="9103" y="2465"/>
                  <a:pt x="9102" y="2465"/>
                </a:cubicBezTo>
                <a:cubicBezTo>
                  <a:pt x="9086" y="2487"/>
                  <a:pt x="9068" y="2515"/>
                  <a:pt x="9057" y="2541"/>
                </a:cubicBezTo>
                <a:cubicBezTo>
                  <a:pt x="9050" y="2557"/>
                  <a:pt x="9044" y="2572"/>
                  <a:pt x="9035" y="2586"/>
                </a:cubicBezTo>
                <a:cubicBezTo>
                  <a:pt x="9026" y="2599"/>
                  <a:pt x="9025" y="2620"/>
                  <a:pt x="9013" y="2631"/>
                </a:cubicBezTo>
                <a:cubicBezTo>
                  <a:pt x="9001" y="2640"/>
                  <a:pt x="8985" y="2635"/>
                  <a:pt x="8973" y="2642"/>
                </a:cubicBezTo>
                <a:cubicBezTo>
                  <a:pt x="8972" y="2641"/>
                  <a:pt x="8971" y="2642"/>
                  <a:pt x="8970" y="2642"/>
                </a:cubicBezTo>
                <a:cubicBezTo>
                  <a:pt x="8960" y="2632"/>
                  <a:pt x="8947" y="2651"/>
                  <a:pt x="8935" y="2653"/>
                </a:cubicBezTo>
                <a:cubicBezTo>
                  <a:pt x="8932" y="2648"/>
                  <a:pt x="8933" y="2645"/>
                  <a:pt x="8935" y="2641"/>
                </a:cubicBezTo>
                <a:cubicBezTo>
                  <a:pt x="8940" y="2631"/>
                  <a:pt x="8949" y="2621"/>
                  <a:pt x="8963" y="2619"/>
                </a:cubicBezTo>
                <a:cubicBezTo>
                  <a:pt x="8968" y="2619"/>
                  <a:pt x="8975" y="2618"/>
                  <a:pt x="8980" y="2614"/>
                </a:cubicBezTo>
                <a:cubicBezTo>
                  <a:pt x="8995" y="2600"/>
                  <a:pt x="8990" y="2570"/>
                  <a:pt x="9001" y="2557"/>
                </a:cubicBezTo>
                <a:cubicBezTo>
                  <a:pt x="9002" y="2557"/>
                  <a:pt x="9003" y="2556"/>
                  <a:pt x="9004" y="2555"/>
                </a:cubicBezTo>
                <a:cubicBezTo>
                  <a:pt x="9005" y="2554"/>
                  <a:pt x="9006" y="2552"/>
                  <a:pt x="9007" y="2551"/>
                </a:cubicBezTo>
                <a:cubicBezTo>
                  <a:pt x="9018" y="2542"/>
                  <a:pt x="9035" y="2533"/>
                  <a:pt x="9037" y="2526"/>
                </a:cubicBezTo>
                <a:cubicBezTo>
                  <a:pt x="9037" y="2525"/>
                  <a:pt x="9035" y="2525"/>
                  <a:pt x="9035" y="2524"/>
                </a:cubicBezTo>
                <a:cubicBezTo>
                  <a:pt x="9041" y="2515"/>
                  <a:pt x="9048" y="2505"/>
                  <a:pt x="9053" y="2496"/>
                </a:cubicBezTo>
                <a:cubicBezTo>
                  <a:pt x="9054" y="2495"/>
                  <a:pt x="9055" y="2494"/>
                  <a:pt x="9056" y="2493"/>
                </a:cubicBezTo>
                <a:cubicBezTo>
                  <a:pt x="9059" y="2497"/>
                  <a:pt x="9064" y="2500"/>
                  <a:pt x="9069" y="2496"/>
                </a:cubicBezTo>
                <a:cubicBezTo>
                  <a:pt x="9080" y="2486"/>
                  <a:pt x="9079" y="2468"/>
                  <a:pt x="9091" y="2457"/>
                </a:cubicBezTo>
                <a:cubicBezTo>
                  <a:pt x="9095" y="2437"/>
                  <a:pt x="9058" y="2406"/>
                  <a:pt x="9050" y="2395"/>
                </a:cubicBezTo>
                <a:cubicBezTo>
                  <a:pt x="9048" y="2395"/>
                  <a:pt x="9047" y="2396"/>
                  <a:pt x="9046" y="2396"/>
                </a:cubicBezTo>
                <a:cubicBezTo>
                  <a:pt x="9033" y="2418"/>
                  <a:pt x="9020" y="2438"/>
                  <a:pt x="9007" y="2460"/>
                </a:cubicBezTo>
                <a:cubicBezTo>
                  <a:pt x="8995" y="2469"/>
                  <a:pt x="8984" y="2480"/>
                  <a:pt x="8972" y="2490"/>
                </a:cubicBezTo>
                <a:cubicBezTo>
                  <a:pt x="8964" y="2501"/>
                  <a:pt x="8964" y="2529"/>
                  <a:pt x="8961" y="2544"/>
                </a:cubicBezTo>
                <a:cubicBezTo>
                  <a:pt x="8960" y="2547"/>
                  <a:pt x="8958" y="2553"/>
                  <a:pt x="8956" y="2561"/>
                </a:cubicBezTo>
                <a:cubicBezTo>
                  <a:pt x="8945" y="2571"/>
                  <a:pt x="8934" y="2579"/>
                  <a:pt x="8922" y="2579"/>
                </a:cubicBezTo>
                <a:cubicBezTo>
                  <a:pt x="8919" y="2575"/>
                  <a:pt x="8918" y="2567"/>
                  <a:pt x="8913" y="2565"/>
                </a:cubicBezTo>
                <a:cubicBezTo>
                  <a:pt x="8902" y="2567"/>
                  <a:pt x="8884" y="2596"/>
                  <a:pt x="8881" y="2606"/>
                </a:cubicBezTo>
                <a:cubicBezTo>
                  <a:pt x="8879" y="2606"/>
                  <a:pt x="8878" y="2607"/>
                  <a:pt x="8876" y="2607"/>
                </a:cubicBezTo>
                <a:cubicBezTo>
                  <a:pt x="8876" y="2607"/>
                  <a:pt x="8875" y="2607"/>
                  <a:pt x="8875" y="2607"/>
                </a:cubicBezTo>
                <a:cubicBezTo>
                  <a:pt x="8864" y="2577"/>
                  <a:pt x="8933" y="2520"/>
                  <a:pt x="8910" y="2482"/>
                </a:cubicBezTo>
                <a:cubicBezTo>
                  <a:pt x="8903" y="2471"/>
                  <a:pt x="8890" y="2471"/>
                  <a:pt x="8881" y="2464"/>
                </a:cubicBezTo>
                <a:cubicBezTo>
                  <a:pt x="8904" y="2453"/>
                  <a:pt x="8927" y="2442"/>
                  <a:pt x="8950" y="2432"/>
                </a:cubicBezTo>
                <a:cubicBezTo>
                  <a:pt x="8953" y="2430"/>
                  <a:pt x="8954" y="2427"/>
                  <a:pt x="8954" y="2423"/>
                </a:cubicBezTo>
                <a:cubicBezTo>
                  <a:pt x="8965" y="2415"/>
                  <a:pt x="8976" y="2412"/>
                  <a:pt x="8984" y="2402"/>
                </a:cubicBezTo>
                <a:cubicBezTo>
                  <a:pt x="8993" y="2391"/>
                  <a:pt x="9018" y="2335"/>
                  <a:pt x="9020" y="2320"/>
                </a:cubicBezTo>
                <a:cubicBezTo>
                  <a:pt x="9021" y="2313"/>
                  <a:pt x="9014" y="2296"/>
                  <a:pt x="9011" y="2291"/>
                </a:cubicBezTo>
                <a:cubicBezTo>
                  <a:pt x="9007" y="2285"/>
                  <a:pt x="9001" y="2284"/>
                  <a:pt x="8996" y="2282"/>
                </a:cubicBezTo>
                <a:cubicBezTo>
                  <a:pt x="8971" y="2273"/>
                  <a:pt x="8971" y="2290"/>
                  <a:pt x="8951" y="2301"/>
                </a:cubicBezTo>
                <a:cubicBezTo>
                  <a:pt x="8931" y="2312"/>
                  <a:pt x="8913" y="2300"/>
                  <a:pt x="8907" y="2329"/>
                </a:cubicBezTo>
                <a:cubicBezTo>
                  <a:pt x="8897" y="2329"/>
                  <a:pt x="8891" y="2319"/>
                  <a:pt x="8882" y="2318"/>
                </a:cubicBezTo>
                <a:cubicBezTo>
                  <a:pt x="8872" y="2316"/>
                  <a:pt x="8861" y="2331"/>
                  <a:pt x="8854" y="2336"/>
                </a:cubicBezTo>
                <a:cubicBezTo>
                  <a:pt x="8858" y="2321"/>
                  <a:pt x="8877" y="2312"/>
                  <a:pt x="8878" y="2296"/>
                </a:cubicBezTo>
                <a:cubicBezTo>
                  <a:pt x="8880" y="2279"/>
                  <a:pt x="8845" y="2269"/>
                  <a:pt x="8833" y="2271"/>
                </a:cubicBezTo>
                <a:cubicBezTo>
                  <a:pt x="8828" y="2274"/>
                  <a:pt x="8822" y="2276"/>
                  <a:pt x="8816" y="2279"/>
                </a:cubicBezTo>
                <a:cubicBezTo>
                  <a:pt x="8801" y="2279"/>
                  <a:pt x="8786" y="2263"/>
                  <a:pt x="8780" y="2247"/>
                </a:cubicBezTo>
                <a:cubicBezTo>
                  <a:pt x="8787" y="2245"/>
                  <a:pt x="8793" y="2249"/>
                  <a:pt x="8798" y="2251"/>
                </a:cubicBezTo>
                <a:cubicBezTo>
                  <a:pt x="8805" y="2253"/>
                  <a:pt x="8831" y="2252"/>
                  <a:pt x="8835" y="2249"/>
                </a:cubicBezTo>
                <a:cubicBezTo>
                  <a:pt x="8862" y="2265"/>
                  <a:pt x="8894" y="2276"/>
                  <a:pt x="8918" y="2298"/>
                </a:cubicBezTo>
                <a:cubicBezTo>
                  <a:pt x="8940" y="2289"/>
                  <a:pt x="8952" y="2265"/>
                  <a:pt x="8979" y="2262"/>
                </a:cubicBezTo>
                <a:cubicBezTo>
                  <a:pt x="9001" y="2259"/>
                  <a:pt x="9017" y="2274"/>
                  <a:pt x="9037" y="2278"/>
                </a:cubicBezTo>
                <a:cubicBezTo>
                  <a:pt x="9046" y="2273"/>
                  <a:pt x="9045" y="2265"/>
                  <a:pt x="9053" y="2261"/>
                </a:cubicBezTo>
                <a:cubicBezTo>
                  <a:pt x="9066" y="2265"/>
                  <a:pt x="9076" y="2279"/>
                  <a:pt x="9086" y="2288"/>
                </a:cubicBezTo>
                <a:cubicBezTo>
                  <a:pt x="9092" y="2291"/>
                  <a:pt x="9098" y="2293"/>
                  <a:pt x="9103" y="2296"/>
                </a:cubicBezTo>
                <a:cubicBezTo>
                  <a:pt x="9107" y="2304"/>
                  <a:pt x="9110" y="2312"/>
                  <a:pt x="9113" y="2320"/>
                </a:cubicBezTo>
                <a:cubicBezTo>
                  <a:pt x="9118" y="2322"/>
                  <a:pt x="9121" y="2319"/>
                  <a:pt x="9124" y="2324"/>
                </a:cubicBezTo>
                <a:cubicBezTo>
                  <a:pt x="9127" y="2333"/>
                  <a:pt x="9130" y="2341"/>
                  <a:pt x="9134" y="2350"/>
                </a:cubicBezTo>
                <a:cubicBezTo>
                  <a:pt x="9143" y="2365"/>
                  <a:pt x="9163" y="2374"/>
                  <a:pt x="9179" y="2379"/>
                </a:cubicBezTo>
                <a:cubicBezTo>
                  <a:pt x="9201" y="2385"/>
                  <a:pt x="9222" y="2382"/>
                  <a:pt x="9239" y="2361"/>
                </a:cubicBezTo>
                <a:cubicBezTo>
                  <a:pt x="9243" y="2356"/>
                  <a:pt x="9247" y="2353"/>
                  <a:pt x="9248" y="2346"/>
                </a:cubicBezTo>
                <a:cubicBezTo>
                  <a:pt x="9251" y="2326"/>
                  <a:pt x="9222" y="2311"/>
                  <a:pt x="9223" y="2279"/>
                </a:cubicBezTo>
                <a:cubicBezTo>
                  <a:pt x="9224" y="2279"/>
                  <a:pt x="9224" y="2278"/>
                  <a:pt x="9225" y="2278"/>
                </a:cubicBezTo>
                <a:cubicBezTo>
                  <a:pt x="9228" y="2293"/>
                  <a:pt x="9264" y="2333"/>
                  <a:pt x="9274" y="2338"/>
                </a:cubicBezTo>
                <a:cubicBezTo>
                  <a:pt x="9278" y="2339"/>
                  <a:pt x="9287" y="2341"/>
                  <a:pt x="9293" y="2335"/>
                </a:cubicBezTo>
                <a:cubicBezTo>
                  <a:pt x="9297" y="2331"/>
                  <a:pt x="9300" y="2324"/>
                  <a:pt x="9302" y="2319"/>
                </a:cubicBezTo>
                <a:cubicBezTo>
                  <a:pt x="9310" y="2294"/>
                  <a:pt x="9286" y="2287"/>
                  <a:pt x="9278" y="2273"/>
                </a:cubicBezTo>
                <a:cubicBezTo>
                  <a:pt x="9279" y="2271"/>
                  <a:pt x="9279" y="2268"/>
                  <a:pt x="9280" y="2265"/>
                </a:cubicBezTo>
                <a:cubicBezTo>
                  <a:pt x="9274" y="2265"/>
                  <a:pt x="9273" y="2258"/>
                  <a:pt x="9271" y="2252"/>
                </a:cubicBezTo>
                <a:cubicBezTo>
                  <a:pt x="9268" y="2251"/>
                  <a:pt x="9264" y="2253"/>
                  <a:pt x="9260" y="2254"/>
                </a:cubicBezTo>
                <a:cubicBezTo>
                  <a:pt x="9259" y="2238"/>
                  <a:pt x="9268" y="2208"/>
                  <a:pt x="9244" y="2222"/>
                </a:cubicBezTo>
                <a:cubicBezTo>
                  <a:pt x="9245" y="2216"/>
                  <a:pt x="9246" y="2209"/>
                  <a:pt x="9247" y="2201"/>
                </a:cubicBezTo>
                <a:cubicBezTo>
                  <a:pt x="9243" y="2202"/>
                  <a:pt x="9240" y="2204"/>
                  <a:pt x="9237" y="2204"/>
                </a:cubicBezTo>
                <a:cubicBezTo>
                  <a:pt x="9236" y="2204"/>
                  <a:pt x="9235" y="2203"/>
                  <a:pt x="9235" y="2203"/>
                </a:cubicBezTo>
                <a:cubicBezTo>
                  <a:pt x="9228" y="2156"/>
                  <a:pt x="9232" y="2138"/>
                  <a:pt x="9199" y="2122"/>
                </a:cubicBezTo>
                <a:cubicBezTo>
                  <a:pt x="9198" y="2122"/>
                  <a:pt x="9198" y="2122"/>
                  <a:pt x="9197" y="2122"/>
                </a:cubicBezTo>
                <a:cubicBezTo>
                  <a:pt x="9193" y="2141"/>
                  <a:pt x="9191" y="2164"/>
                  <a:pt x="9188" y="2182"/>
                </a:cubicBezTo>
                <a:cubicBezTo>
                  <a:pt x="9188" y="2182"/>
                  <a:pt x="9188" y="2183"/>
                  <a:pt x="9188" y="2183"/>
                </a:cubicBezTo>
                <a:cubicBezTo>
                  <a:pt x="9186" y="2182"/>
                  <a:pt x="9184" y="2181"/>
                  <a:pt x="9183" y="2180"/>
                </a:cubicBezTo>
                <a:cubicBezTo>
                  <a:pt x="9182" y="2170"/>
                  <a:pt x="9183" y="2157"/>
                  <a:pt x="9180" y="2146"/>
                </a:cubicBezTo>
                <a:cubicBezTo>
                  <a:pt x="9175" y="2130"/>
                  <a:pt x="9170" y="2107"/>
                  <a:pt x="9171" y="2092"/>
                </a:cubicBezTo>
                <a:cubicBezTo>
                  <a:pt x="9160" y="2097"/>
                  <a:pt x="9157" y="2117"/>
                  <a:pt x="9150" y="2126"/>
                </a:cubicBezTo>
                <a:cubicBezTo>
                  <a:pt x="9148" y="2125"/>
                  <a:pt x="9146" y="2124"/>
                  <a:pt x="9144" y="2123"/>
                </a:cubicBezTo>
                <a:cubicBezTo>
                  <a:pt x="9144" y="2100"/>
                  <a:pt x="9140" y="2102"/>
                  <a:pt x="9123" y="2102"/>
                </a:cubicBezTo>
                <a:cubicBezTo>
                  <a:pt x="9121" y="2094"/>
                  <a:pt x="9123" y="2089"/>
                  <a:pt x="9122" y="2080"/>
                </a:cubicBezTo>
                <a:cubicBezTo>
                  <a:pt x="9121" y="2079"/>
                  <a:pt x="9119" y="2079"/>
                  <a:pt x="9118" y="2079"/>
                </a:cubicBezTo>
                <a:cubicBezTo>
                  <a:pt x="9116" y="2079"/>
                  <a:pt x="9114" y="2080"/>
                  <a:pt x="9112" y="2082"/>
                </a:cubicBezTo>
                <a:cubicBezTo>
                  <a:pt x="9111" y="2081"/>
                  <a:pt x="9111" y="2081"/>
                  <a:pt x="9110" y="2078"/>
                </a:cubicBezTo>
                <a:cubicBezTo>
                  <a:pt x="9098" y="2082"/>
                  <a:pt x="9092" y="2078"/>
                  <a:pt x="9081" y="2079"/>
                </a:cubicBezTo>
                <a:cubicBezTo>
                  <a:pt x="9048" y="2081"/>
                  <a:pt x="9044" y="2094"/>
                  <a:pt x="9028" y="2059"/>
                </a:cubicBezTo>
                <a:cubicBezTo>
                  <a:pt x="9019" y="2055"/>
                  <a:pt x="8983" y="2053"/>
                  <a:pt x="8970" y="2058"/>
                </a:cubicBezTo>
                <a:cubicBezTo>
                  <a:pt x="8967" y="2072"/>
                  <a:pt x="8966" y="2086"/>
                  <a:pt x="8962" y="2099"/>
                </a:cubicBezTo>
                <a:cubicBezTo>
                  <a:pt x="8958" y="2110"/>
                  <a:pt x="8954" y="2120"/>
                  <a:pt x="8949" y="2131"/>
                </a:cubicBezTo>
                <a:cubicBezTo>
                  <a:pt x="8949" y="2132"/>
                  <a:pt x="8948" y="2134"/>
                  <a:pt x="8948" y="2134"/>
                </a:cubicBezTo>
                <a:cubicBezTo>
                  <a:pt x="8942" y="2128"/>
                  <a:pt x="8921" y="2110"/>
                  <a:pt x="8924" y="2092"/>
                </a:cubicBezTo>
                <a:cubicBezTo>
                  <a:pt x="8926" y="2086"/>
                  <a:pt x="8933" y="2085"/>
                  <a:pt x="8937" y="2080"/>
                </a:cubicBezTo>
                <a:cubicBezTo>
                  <a:pt x="8942" y="2075"/>
                  <a:pt x="8956" y="2042"/>
                  <a:pt x="8954" y="2033"/>
                </a:cubicBezTo>
                <a:cubicBezTo>
                  <a:pt x="8950" y="2022"/>
                  <a:pt x="8935" y="2022"/>
                  <a:pt x="8927" y="2018"/>
                </a:cubicBezTo>
                <a:cubicBezTo>
                  <a:pt x="8918" y="2013"/>
                  <a:pt x="8912" y="2001"/>
                  <a:pt x="8901" y="2001"/>
                </a:cubicBezTo>
                <a:cubicBezTo>
                  <a:pt x="8891" y="2002"/>
                  <a:pt x="8887" y="2015"/>
                  <a:pt x="8884" y="2021"/>
                </a:cubicBezTo>
                <a:cubicBezTo>
                  <a:pt x="8880" y="2028"/>
                  <a:pt x="8877" y="2034"/>
                  <a:pt x="8873" y="2041"/>
                </a:cubicBezTo>
                <a:cubicBezTo>
                  <a:pt x="8868" y="2052"/>
                  <a:pt x="8865" y="2066"/>
                  <a:pt x="8863" y="2079"/>
                </a:cubicBezTo>
                <a:cubicBezTo>
                  <a:pt x="8861" y="2079"/>
                  <a:pt x="8861" y="2080"/>
                  <a:pt x="8859" y="2081"/>
                </a:cubicBezTo>
                <a:cubicBezTo>
                  <a:pt x="8856" y="2061"/>
                  <a:pt x="8843" y="2047"/>
                  <a:pt x="8825" y="2053"/>
                </a:cubicBezTo>
                <a:cubicBezTo>
                  <a:pt x="8830" y="2041"/>
                  <a:pt x="8848" y="2049"/>
                  <a:pt x="8856" y="2040"/>
                </a:cubicBezTo>
                <a:cubicBezTo>
                  <a:pt x="8869" y="2026"/>
                  <a:pt x="8873" y="1992"/>
                  <a:pt x="8887" y="1978"/>
                </a:cubicBezTo>
                <a:cubicBezTo>
                  <a:pt x="8888" y="1976"/>
                  <a:pt x="8890" y="1973"/>
                  <a:pt x="8891" y="1971"/>
                </a:cubicBezTo>
                <a:cubicBezTo>
                  <a:pt x="8873" y="1965"/>
                  <a:pt x="8856" y="1958"/>
                  <a:pt x="8836" y="1955"/>
                </a:cubicBezTo>
                <a:cubicBezTo>
                  <a:pt x="8829" y="1964"/>
                  <a:pt x="8825" y="1959"/>
                  <a:pt x="8816" y="1967"/>
                </a:cubicBezTo>
                <a:cubicBezTo>
                  <a:pt x="8811" y="1973"/>
                  <a:pt x="8806" y="1979"/>
                  <a:pt x="8801" y="1986"/>
                </a:cubicBezTo>
                <a:cubicBezTo>
                  <a:pt x="8785" y="2004"/>
                  <a:pt x="8777" y="2012"/>
                  <a:pt x="8778" y="2043"/>
                </a:cubicBezTo>
                <a:cubicBezTo>
                  <a:pt x="8773" y="2042"/>
                  <a:pt x="8771" y="2041"/>
                  <a:pt x="8767" y="2037"/>
                </a:cubicBezTo>
                <a:cubicBezTo>
                  <a:pt x="8739" y="2003"/>
                  <a:pt x="8789" y="1996"/>
                  <a:pt x="8790" y="1973"/>
                </a:cubicBezTo>
                <a:cubicBezTo>
                  <a:pt x="8790" y="1961"/>
                  <a:pt x="8775" y="1962"/>
                  <a:pt x="8770" y="1958"/>
                </a:cubicBezTo>
                <a:cubicBezTo>
                  <a:pt x="8770" y="1958"/>
                  <a:pt x="8769" y="1957"/>
                  <a:pt x="8769" y="1957"/>
                </a:cubicBezTo>
                <a:cubicBezTo>
                  <a:pt x="8784" y="1948"/>
                  <a:pt x="8807" y="1937"/>
                  <a:pt x="8815" y="1949"/>
                </a:cubicBezTo>
                <a:cubicBezTo>
                  <a:pt x="8827" y="1943"/>
                  <a:pt x="8836" y="1915"/>
                  <a:pt x="8838" y="1901"/>
                </a:cubicBezTo>
                <a:cubicBezTo>
                  <a:pt x="8838" y="1897"/>
                  <a:pt x="8839" y="1891"/>
                  <a:pt x="8840" y="1886"/>
                </a:cubicBezTo>
                <a:cubicBezTo>
                  <a:pt x="8844" y="1874"/>
                  <a:pt x="8861" y="1860"/>
                  <a:pt x="8870" y="1851"/>
                </a:cubicBezTo>
                <a:cubicBezTo>
                  <a:pt x="8870" y="1851"/>
                  <a:pt x="8871" y="1850"/>
                  <a:pt x="8871" y="1849"/>
                </a:cubicBezTo>
                <a:cubicBezTo>
                  <a:pt x="8859" y="1847"/>
                  <a:pt x="8847" y="1843"/>
                  <a:pt x="8840" y="1831"/>
                </a:cubicBezTo>
                <a:cubicBezTo>
                  <a:pt x="8854" y="1834"/>
                  <a:pt x="8867" y="1834"/>
                  <a:pt x="8883" y="1834"/>
                </a:cubicBezTo>
                <a:cubicBezTo>
                  <a:pt x="8881" y="1827"/>
                  <a:pt x="8878" y="1825"/>
                  <a:pt x="8875" y="1820"/>
                </a:cubicBezTo>
                <a:cubicBezTo>
                  <a:pt x="8871" y="1794"/>
                  <a:pt x="8909" y="1777"/>
                  <a:pt x="8931" y="1775"/>
                </a:cubicBezTo>
                <a:cubicBezTo>
                  <a:pt x="8935" y="1773"/>
                  <a:pt x="8939" y="1773"/>
                  <a:pt x="8943" y="1771"/>
                </a:cubicBezTo>
                <a:cubicBezTo>
                  <a:pt x="8946" y="1771"/>
                  <a:pt x="8951" y="1773"/>
                  <a:pt x="8957" y="1769"/>
                </a:cubicBezTo>
                <a:cubicBezTo>
                  <a:pt x="8961" y="1767"/>
                  <a:pt x="8964" y="1763"/>
                  <a:pt x="8966" y="1759"/>
                </a:cubicBezTo>
                <a:cubicBezTo>
                  <a:pt x="8967" y="1772"/>
                  <a:pt x="8960" y="1778"/>
                  <a:pt x="8954" y="1786"/>
                </a:cubicBezTo>
                <a:cubicBezTo>
                  <a:pt x="8945" y="1788"/>
                  <a:pt x="8910" y="1782"/>
                  <a:pt x="8903" y="1798"/>
                </a:cubicBezTo>
                <a:cubicBezTo>
                  <a:pt x="8903" y="1799"/>
                  <a:pt x="8903" y="1800"/>
                  <a:pt x="8903" y="1801"/>
                </a:cubicBezTo>
                <a:cubicBezTo>
                  <a:pt x="8911" y="1809"/>
                  <a:pt x="8922" y="1825"/>
                  <a:pt x="8933" y="1828"/>
                </a:cubicBezTo>
                <a:cubicBezTo>
                  <a:pt x="8940" y="1830"/>
                  <a:pt x="8949" y="1827"/>
                  <a:pt x="8957" y="1826"/>
                </a:cubicBezTo>
                <a:cubicBezTo>
                  <a:pt x="8953" y="1834"/>
                  <a:pt x="8949" y="1841"/>
                  <a:pt x="8950" y="1851"/>
                </a:cubicBezTo>
                <a:cubicBezTo>
                  <a:pt x="8958" y="1865"/>
                  <a:pt x="8980" y="1881"/>
                  <a:pt x="9000" y="1867"/>
                </a:cubicBezTo>
                <a:cubicBezTo>
                  <a:pt x="9008" y="1862"/>
                  <a:pt x="9011" y="1853"/>
                  <a:pt x="9017" y="1847"/>
                </a:cubicBezTo>
                <a:cubicBezTo>
                  <a:pt x="9021" y="1839"/>
                  <a:pt x="9026" y="1830"/>
                  <a:pt x="9030" y="1821"/>
                </a:cubicBezTo>
                <a:cubicBezTo>
                  <a:pt x="9022" y="1817"/>
                  <a:pt x="9016" y="1810"/>
                  <a:pt x="9009" y="1804"/>
                </a:cubicBezTo>
                <a:cubicBezTo>
                  <a:pt x="9016" y="1785"/>
                  <a:pt x="9024" y="1765"/>
                  <a:pt x="9027" y="1745"/>
                </a:cubicBezTo>
                <a:cubicBezTo>
                  <a:pt x="9030" y="1743"/>
                  <a:pt x="9033" y="1744"/>
                  <a:pt x="9037" y="1744"/>
                </a:cubicBezTo>
                <a:cubicBezTo>
                  <a:pt x="9045" y="1742"/>
                  <a:pt x="9068" y="1727"/>
                  <a:pt x="9072" y="1723"/>
                </a:cubicBezTo>
                <a:cubicBezTo>
                  <a:pt x="9082" y="1709"/>
                  <a:pt x="9051" y="1647"/>
                  <a:pt x="9043" y="1644"/>
                </a:cubicBezTo>
                <a:cubicBezTo>
                  <a:pt x="9036" y="1641"/>
                  <a:pt x="9027" y="1642"/>
                  <a:pt x="9019" y="1642"/>
                </a:cubicBezTo>
                <a:cubicBezTo>
                  <a:pt x="9006" y="1640"/>
                  <a:pt x="8965" y="1625"/>
                  <a:pt x="8959" y="1654"/>
                </a:cubicBezTo>
                <a:cubicBezTo>
                  <a:pt x="8960" y="1661"/>
                  <a:pt x="8963" y="1663"/>
                  <a:pt x="8966" y="1667"/>
                </a:cubicBezTo>
                <a:cubicBezTo>
                  <a:pt x="8966" y="1668"/>
                  <a:pt x="8966" y="1669"/>
                  <a:pt x="8966" y="1669"/>
                </a:cubicBezTo>
                <a:cubicBezTo>
                  <a:pt x="8954" y="1670"/>
                  <a:pt x="8942" y="1669"/>
                  <a:pt x="8930" y="1669"/>
                </a:cubicBezTo>
                <a:cubicBezTo>
                  <a:pt x="8929" y="1670"/>
                  <a:pt x="8929" y="1670"/>
                  <a:pt x="8929" y="1670"/>
                </a:cubicBezTo>
                <a:cubicBezTo>
                  <a:pt x="8927" y="1657"/>
                  <a:pt x="8937" y="1636"/>
                  <a:pt x="8929" y="1624"/>
                </a:cubicBezTo>
                <a:cubicBezTo>
                  <a:pt x="8926" y="1621"/>
                  <a:pt x="8916" y="1625"/>
                  <a:pt x="8912" y="1624"/>
                </a:cubicBezTo>
                <a:cubicBezTo>
                  <a:pt x="8911" y="1617"/>
                  <a:pt x="8918" y="1612"/>
                  <a:pt x="8922" y="1609"/>
                </a:cubicBezTo>
                <a:cubicBezTo>
                  <a:pt x="8928" y="1589"/>
                  <a:pt x="8903" y="1574"/>
                  <a:pt x="8897" y="1561"/>
                </a:cubicBezTo>
                <a:cubicBezTo>
                  <a:pt x="8908" y="1562"/>
                  <a:pt x="8916" y="1569"/>
                  <a:pt x="8929" y="1567"/>
                </a:cubicBezTo>
                <a:cubicBezTo>
                  <a:pt x="8938" y="1566"/>
                  <a:pt x="8946" y="1559"/>
                  <a:pt x="8954" y="1551"/>
                </a:cubicBezTo>
                <a:cubicBezTo>
                  <a:pt x="8959" y="1563"/>
                  <a:pt x="8969" y="1588"/>
                  <a:pt x="8971" y="1591"/>
                </a:cubicBezTo>
                <a:cubicBezTo>
                  <a:pt x="8973" y="1595"/>
                  <a:pt x="8977" y="1599"/>
                  <a:pt x="8981" y="1601"/>
                </a:cubicBezTo>
                <a:cubicBezTo>
                  <a:pt x="8990" y="1599"/>
                  <a:pt x="9031" y="1557"/>
                  <a:pt x="9035" y="1548"/>
                </a:cubicBezTo>
                <a:cubicBezTo>
                  <a:pt x="9038" y="1543"/>
                  <a:pt x="9041" y="1534"/>
                  <a:pt x="9037" y="1527"/>
                </a:cubicBezTo>
                <a:cubicBezTo>
                  <a:pt x="9029" y="1517"/>
                  <a:pt x="9019" y="1538"/>
                  <a:pt x="9015" y="1543"/>
                </a:cubicBezTo>
                <a:cubicBezTo>
                  <a:pt x="9014" y="1543"/>
                  <a:pt x="9013" y="1540"/>
                  <a:pt x="9012" y="1540"/>
                </a:cubicBezTo>
                <a:cubicBezTo>
                  <a:pt x="9014" y="1538"/>
                  <a:pt x="9015" y="1537"/>
                  <a:pt x="9016" y="1536"/>
                </a:cubicBezTo>
                <a:cubicBezTo>
                  <a:pt x="9033" y="1521"/>
                  <a:pt x="9045" y="1503"/>
                  <a:pt x="9043" y="1476"/>
                </a:cubicBezTo>
                <a:cubicBezTo>
                  <a:pt x="9041" y="1462"/>
                  <a:pt x="9018" y="1444"/>
                  <a:pt x="9004" y="1453"/>
                </a:cubicBezTo>
                <a:cubicBezTo>
                  <a:pt x="8987" y="1466"/>
                  <a:pt x="8971" y="1480"/>
                  <a:pt x="8954" y="1494"/>
                </a:cubicBezTo>
                <a:cubicBezTo>
                  <a:pt x="8949" y="1500"/>
                  <a:pt x="8944" y="1508"/>
                  <a:pt x="8938" y="1514"/>
                </a:cubicBezTo>
                <a:cubicBezTo>
                  <a:pt x="8939" y="1504"/>
                  <a:pt x="8942" y="1482"/>
                  <a:pt x="8938" y="1472"/>
                </a:cubicBezTo>
                <a:cubicBezTo>
                  <a:pt x="8932" y="1455"/>
                  <a:pt x="8923" y="1444"/>
                  <a:pt x="8919" y="1425"/>
                </a:cubicBezTo>
                <a:cubicBezTo>
                  <a:pt x="8887" y="1436"/>
                  <a:pt x="8898" y="1456"/>
                  <a:pt x="8887" y="1477"/>
                </a:cubicBezTo>
                <a:cubicBezTo>
                  <a:pt x="8864" y="1490"/>
                  <a:pt x="8848" y="1467"/>
                  <a:pt x="8828" y="1470"/>
                </a:cubicBezTo>
                <a:cubicBezTo>
                  <a:pt x="8836" y="1455"/>
                  <a:pt x="8863" y="1467"/>
                  <a:pt x="8873" y="1468"/>
                </a:cubicBezTo>
                <a:cubicBezTo>
                  <a:pt x="8873" y="1468"/>
                  <a:pt x="8874" y="1467"/>
                  <a:pt x="8875" y="1467"/>
                </a:cubicBezTo>
                <a:cubicBezTo>
                  <a:pt x="8877" y="1462"/>
                  <a:pt x="8878" y="1457"/>
                  <a:pt x="8879" y="1452"/>
                </a:cubicBezTo>
                <a:cubicBezTo>
                  <a:pt x="8884" y="1438"/>
                  <a:pt x="8891" y="1425"/>
                  <a:pt x="8899" y="1414"/>
                </a:cubicBezTo>
                <a:cubicBezTo>
                  <a:pt x="8899" y="1414"/>
                  <a:pt x="8899" y="1412"/>
                  <a:pt x="8899" y="1412"/>
                </a:cubicBezTo>
                <a:cubicBezTo>
                  <a:pt x="8895" y="1409"/>
                  <a:pt x="8889" y="1410"/>
                  <a:pt x="8884" y="1409"/>
                </a:cubicBezTo>
                <a:cubicBezTo>
                  <a:pt x="8876" y="1406"/>
                  <a:pt x="8868" y="1404"/>
                  <a:pt x="8859" y="1404"/>
                </a:cubicBezTo>
                <a:cubicBezTo>
                  <a:pt x="8841" y="1404"/>
                  <a:pt x="8822" y="1412"/>
                  <a:pt x="8810" y="1403"/>
                </a:cubicBezTo>
                <a:cubicBezTo>
                  <a:pt x="8820" y="1399"/>
                  <a:pt x="8824" y="1394"/>
                  <a:pt x="8827" y="1386"/>
                </a:cubicBezTo>
                <a:cubicBezTo>
                  <a:pt x="8824" y="1377"/>
                  <a:pt x="8809" y="1375"/>
                  <a:pt x="8803" y="1372"/>
                </a:cubicBezTo>
                <a:cubicBezTo>
                  <a:pt x="8802" y="1371"/>
                  <a:pt x="8803" y="1369"/>
                  <a:pt x="8803" y="1369"/>
                </a:cubicBezTo>
                <a:cubicBezTo>
                  <a:pt x="8815" y="1364"/>
                  <a:pt x="8841" y="1369"/>
                  <a:pt x="8851" y="1373"/>
                </a:cubicBezTo>
                <a:cubicBezTo>
                  <a:pt x="8863" y="1378"/>
                  <a:pt x="8873" y="1390"/>
                  <a:pt x="8888" y="1386"/>
                </a:cubicBezTo>
                <a:cubicBezTo>
                  <a:pt x="8896" y="1379"/>
                  <a:pt x="8905" y="1361"/>
                  <a:pt x="8918" y="1367"/>
                </a:cubicBezTo>
                <a:cubicBezTo>
                  <a:pt x="8924" y="1371"/>
                  <a:pt x="8927" y="1382"/>
                  <a:pt x="8934" y="1385"/>
                </a:cubicBezTo>
                <a:cubicBezTo>
                  <a:pt x="8948" y="1383"/>
                  <a:pt x="8955" y="1356"/>
                  <a:pt x="8948" y="1336"/>
                </a:cubicBezTo>
                <a:cubicBezTo>
                  <a:pt x="8939" y="1312"/>
                  <a:pt x="8920" y="1305"/>
                  <a:pt x="8907" y="1289"/>
                </a:cubicBezTo>
                <a:cubicBezTo>
                  <a:pt x="8902" y="1282"/>
                  <a:pt x="8905" y="1268"/>
                  <a:pt x="8900" y="1263"/>
                </a:cubicBezTo>
                <a:cubicBezTo>
                  <a:pt x="8891" y="1253"/>
                  <a:pt x="8872" y="1264"/>
                  <a:pt x="8856" y="1265"/>
                </a:cubicBezTo>
                <a:cubicBezTo>
                  <a:pt x="8851" y="1265"/>
                  <a:pt x="8846" y="1264"/>
                  <a:pt x="8840" y="1263"/>
                </a:cubicBezTo>
                <a:cubicBezTo>
                  <a:pt x="8839" y="1263"/>
                  <a:pt x="8839" y="1265"/>
                  <a:pt x="8838" y="1265"/>
                </a:cubicBezTo>
                <a:cubicBezTo>
                  <a:pt x="8834" y="1260"/>
                  <a:pt x="8830" y="1256"/>
                  <a:pt x="8826" y="1251"/>
                </a:cubicBezTo>
                <a:cubicBezTo>
                  <a:pt x="8834" y="1244"/>
                  <a:pt x="8844" y="1237"/>
                  <a:pt x="8850" y="1229"/>
                </a:cubicBezTo>
                <a:cubicBezTo>
                  <a:pt x="8854" y="1223"/>
                  <a:pt x="8857" y="1212"/>
                  <a:pt x="8852" y="1204"/>
                </a:cubicBezTo>
                <a:cubicBezTo>
                  <a:pt x="8848" y="1199"/>
                  <a:pt x="8835" y="1191"/>
                  <a:pt x="8826" y="1197"/>
                </a:cubicBezTo>
                <a:cubicBezTo>
                  <a:pt x="8820" y="1200"/>
                  <a:pt x="8816" y="1208"/>
                  <a:pt x="8808" y="1210"/>
                </a:cubicBezTo>
                <a:cubicBezTo>
                  <a:pt x="8804" y="1211"/>
                  <a:pt x="8800" y="1212"/>
                  <a:pt x="8795" y="1212"/>
                </a:cubicBezTo>
                <a:cubicBezTo>
                  <a:pt x="8792" y="1207"/>
                  <a:pt x="8790" y="1199"/>
                  <a:pt x="8784" y="1198"/>
                </a:cubicBezTo>
                <a:cubicBezTo>
                  <a:pt x="8784" y="1203"/>
                  <a:pt x="8786" y="1208"/>
                  <a:pt x="8786" y="1214"/>
                </a:cubicBezTo>
                <a:cubicBezTo>
                  <a:pt x="8784" y="1215"/>
                  <a:pt x="8782" y="1214"/>
                  <a:pt x="8780" y="1215"/>
                </a:cubicBezTo>
                <a:cubicBezTo>
                  <a:pt x="8773" y="1223"/>
                  <a:pt x="8771" y="1234"/>
                  <a:pt x="8762" y="1240"/>
                </a:cubicBezTo>
                <a:cubicBezTo>
                  <a:pt x="8761" y="1240"/>
                  <a:pt x="8761" y="1240"/>
                  <a:pt x="8761" y="1240"/>
                </a:cubicBezTo>
                <a:cubicBezTo>
                  <a:pt x="8754" y="1225"/>
                  <a:pt x="8750" y="1210"/>
                  <a:pt x="8733" y="1214"/>
                </a:cubicBezTo>
                <a:cubicBezTo>
                  <a:pt x="8731" y="1212"/>
                  <a:pt x="8731" y="1210"/>
                  <a:pt x="8731" y="1207"/>
                </a:cubicBezTo>
                <a:cubicBezTo>
                  <a:pt x="8725" y="1200"/>
                  <a:pt x="8709" y="1210"/>
                  <a:pt x="8702" y="1204"/>
                </a:cubicBezTo>
                <a:cubicBezTo>
                  <a:pt x="8693" y="1198"/>
                  <a:pt x="8690" y="1170"/>
                  <a:pt x="8681" y="1159"/>
                </a:cubicBezTo>
                <a:cubicBezTo>
                  <a:pt x="8681" y="1157"/>
                  <a:pt x="8681" y="1156"/>
                  <a:pt x="8682" y="1154"/>
                </a:cubicBezTo>
                <a:cubicBezTo>
                  <a:pt x="8683" y="1153"/>
                  <a:pt x="8685" y="1152"/>
                  <a:pt x="8686" y="1150"/>
                </a:cubicBezTo>
                <a:cubicBezTo>
                  <a:pt x="8698" y="1153"/>
                  <a:pt x="8711" y="1172"/>
                  <a:pt x="8725" y="1164"/>
                </a:cubicBezTo>
                <a:cubicBezTo>
                  <a:pt x="8727" y="1158"/>
                  <a:pt x="8726" y="1149"/>
                  <a:pt x="8727" y="1142"/>
                </a:cubicBezTo>
                <a:cubicBezTo>
                  <a:pt x="8729" y="1131"/>
                  <a:pt x="8742" y="1115"/>
                  <a:pt x="8738" y="1102"/>
                </a:cubicBezTo>
                <a:cubicBezTo>
                  <a:pt x="8738" y="1102"/>
                  <a:pt x="8738" y="1102"/>
                  <a:pt x="8738" y="1101"/>
                </a:cubicBezTo>
                <a:cubicBezTo>
                  <a:pt x="8733" y="1098"/>
                  <a:pt x="8728" y="1095"/>
                  <a:pt x="8723" y="1091"/>
                </a:cubicBezTo>
                <a:cubicBezTo>
                  <a:pt x="8723" y="1090"/>
                  <a:pt x="8723" y="1088"/>
                  <a:pt x="8722" y="1087"/>
                </a:cubicBezTo>
                <a:cubicBezTo>
                  <a:pt x="8746" y="1074"/>
                  <a:pt x="8744" y="1075"/>
                  <a:pt x="8757" y="1056"/>
                </a:cubicBezTo>
                <a:cubicBezTo>
                  <a:pt x="8763" y="1057"/>
                  <a:pt x="8769" y="1059"/>
                  <a:pt x="8774" y="1061"/>
                </a:cubicBezTo>
                <a:cubicBezTo>
                  <a:pt x="8792" y="1063"/>
                  <a:pt x="8829" y="1053"/>
                  <a:pt x="8830" y="1031"/>
                </a:cubicBezTo>
                <a:cubicBezTo>
                  <a:pt x="8830" y="1013"/>
                  <a:pt x="8816" y="997"/>
                  <a:pt x="8810" y="988"/>
                </a:cubicBezTo>
                <a:cubicBezTo>
                  <a:pt x="8807" y="984"/>
                  <a:pt x="8804" y="981"/>
                  <a:pt x="8801" y="977"/>
                </a:cubicBezTo>
                <a:cubicBezTo>
                  <a:pt x="8798" y="968"/>
                  <a:pt x="8800" y="956"/>
                  <a:pt x="8794" y="952"/>
                </a:cubicBezTo>
                <a:cubicBezTo>
                  <a:pt x="8791" y="953"/>
                  <a:pt x="8789" y="953"/>
                  <a:pt x="8787" y="953"/>
                </a:cubicBezTo>
                <a:cubicBezTo>
                  <a:pt x="8781" y="952"/>
                  <a:pt x="8778" y="944"/>
                  <a:pt x="8772" y="943"/>
                </a:cubicBezTo>
                <a:cubicBezTo>
                  <a:pt x="8756" y="942"/>
                  <a:pt x="8750" y="973"/>
                  <a:pt x="8749" y="985"/>
                </a:cubicBezTo>
                <a:cubicBezTo>
                  <a:pt x="8749" y="985"/>
                  <a:pt x="8749" y="986"/>
                  <a:pt x="8749" y="987"/>
                </a:cubicBezTo>
                <a:cubicBezTo>
                  <a:pt x="8740" y="983"/>
                  <a:pt x="8732" y="979"/>
                  <a:pt x="8719" y="981"/>
                </a:cubicBezTo>
                <a:cubicBezTo>
                  <a:pt x="8706" y="984"/>
                  <a:pt x="8698" y="995"/>
                  <a:pt x="8686" y="997"/>
                </a:cubicBezTo>
                <a:cubicBezTo>
                  <a:pt x="8668" y="999"/>
                  <a:pt x="8657" y="981"/>
                  <a:pt x="8653" y="958"/>
                </a:cubicBezTo>
                <a:cubicBezTo>
                  <a:pt x="8669" y="936"/>
                  <a:pt x="8693" y="931"/>
                  <a:pt x="8719" y="931"/>
                </a:cubicBezTo>
                <a:cubicBezTo>
                  <a:pt x="8712" y="911"/>
                  <a:pt x="8703" y="897"/>
                  <a:pt x="8681" y="907"/>
                </a:cubicBezTo>
                <a:cubicBezTo>
                  <a:pt x="8672" y="899"/>
                  <a:pt x="8680" y="889"/>
                  <a:pt x="8680" y="879"/>
                </a:cubicBezTo>
                <a:cubicBezTo>
                  <a:pt x="8679" y="878"/>
                  <a:pt x="8678" y="877"/>
                  <a:pt x="8677" y="876"/>
                </a:cubicBezTo>
                <a:cubicBezTo>
                  <a:pt x="8671" y="876"/>
                  <a:pt x="8665" y="879"/>
                  <a:pt x="8660" y="884"/>
                </a:cubicBezTo>
                <a:cubicBezTo>
                  <a:pt x="8659" y="889"/>
                  <a:pt x="8659" y="895"/>
                  <a:pt x="8660" y="901"/>
                </a:cubicBezTo>
                <a:cubicBezTo>
                  <a:pt x="8654" y="907"/>
                  <a:pt x="8650" y="902"/>
                  <a:pt x="8646" y="900"/>
                </a:cubicBezTo>
                <a:cubicBezTo>
                  <a:pt x="8633" y="912"/>
                  <a:pt x="8619" y="942"/>
                  <a:pt x="8631" y="962"/>
                </a:cubicBezTo>
                <a:cubicBezTo>
                  <a:pt x="8613" y="956"/>
                  <a:pt x="8603" y="947"/>
                  <a:pt x="8597" y="917"/>
                </a:cubicBezTo>
                <a:cubicBezTo>
                  <a:pt x="8595" y="907"/>
                  <a:pt x="8594" y="897"/>
                  <a:pt x="8592" y="888"/>
                </a:cubicBezTo>
                <a:cubicBezTo>
                  <a:pt x="8588" y="881"/>
                  <a:pt x="8584" y="874"/>
                  <a:pt x="8580" y="867"/>
                </a:cubicBezTo>
                <a:cubicBezTo>
                  <a:pt x="8575" y="853"/>
                  <a:pt x="8570" y="839"/>
                  <a:pt x="8566" y="825"/>
                </a:cubicBezTo>
                <a:cubicBezTo>
                  <a:pt x="8562" y="814"/>
                  <a:pt x="8563" y="799"/>
                  <a:pt x="8558" y="790"/>
                </a:cubicBezTo>
                <a:cubicBezTo>
                  <a:pt x="8554" y="791"/>
                  <a:pt x="8550" y="792"/>
                  <a:pt x="8545" y="793"/>
                </a:cubicBezTo>
                <a:cubicBezTo>
                  <a:pt x="8540" y="787"/>
                  <a:pt x="8533" y="779"/>
                  <a:pt x="8531" y="769"/>
                </a:cubicBezTo>
                <a:cubicBezTo>
                  <a:pt x="8540" y="747"/>
                  <a:pt x="8553" y="732"/>
                  <a:pt x="8566" y="713"/>
                </a:cubicBezTo>
                <a:cubicBezTo>
                  <a:pt x="8562" y="708"/>
                  <a:pt x="8559" y="704"/>
                  <a:pt x="8555" y="699"/>
                </a:cubicBezTo>
                <a:cubicBezTo>
                  <a:pt x="8543" y="674"/>
                  <a:pt x="8540" y="641"/>
                  <a:pt x="8529" y="618"/>
                </a:cubicBezTo>
                <a:cubicBezTo>
                  <a:pt x="8519" y="599"/>
                  <a:pt x="8498" y="588"/>
                  <a:pt x="8498" y="549"/>
                </a:cubicBezTo>
                <a:cubicBezTo>
                  <a:pt x="8497" y="535"/>
                  <a:pt x="8508" y="529"/>
                  <a:pt x="8514" y="520"/>
                </a:cubicBezTo>
                <a:cubicBezTo>
                  <a:pt x="8523" y="507"/>
                  <a:pt x="8525" y="489"/>
                  <a:pt x="8525" y="471"/>
                </a:cubicBezTo>
                <a:cubicBezTo>
                  <a:pt x="8525" y="465"/>
                  <a:pt x="8524" y="453"/>
                  <a:pt x="8521" y="450"/>
                </a:cubicBezTo>
                <a:cubicBezTo>
                  <a:pt x="8509" y="435"/>
                  <a:pt x="8485" y="462"/>
                  <a:pt x="8475" y="471"/>
                </a:cubicBezTo>
                <a:cubicBezTo>
                  <a:pt x="8463" y="484"/>
                  <a:pt x="8458" y="492"/>
                  <a:pt x="8455" y="512"/>
                </a:cubicBezTo>
                <a:cubicBezTo>
                  <a:pt x="8454" y="516"/>
                  <a:pt x="8452" y="522"/>
                  <a:pt x="8454" y="527"/>
                </a:cubicBezTo>
                <a:cubicBezTo>
                  <a:pt x="8457" y="534"/>
                  <a:pt x="8465" y="534"/>
                  <a:pt x="8469" y="539"/>
                </a:cubicBezTo>
                <a:cubicBezTo>
                  <a:pt x="8473" y="546"/>
                  <a:pt x="8471" y="558"/>
                  <a:pt x="8469" y="563"/>
                </a:cubicBezTo>
                <a:cubicBezTo>
                  <a:pt x="8462" y="567"/>
                  <a:pt x="8458" y="563"/>
                  <a:pt x="8454" y="559"/>
                </a:cubicBezTo>
                <a:cubicBezTo>
                  <a:pt x="8447" y="553"/>
                  <a:pt x="8440" y="549"/>
                  <a:pt x="8440" y="532"/>
                </a:cubicBezTo>
                <a:cubicBezTo>
                  <a:pt x="8441" y="526"/>
                  <a:pt x="8442" y="520"/>
                  <a:pt x="8439" y="514"/>
                </a:cubicBezTo>
                <a:cubicBezTo>
                  <a:pt x="8435" y="505"/>
                  <a:pt x="8422" y="496"/>
                  <a:pt x="8423" y="482"/>
                </a:cubicBezTo>
                <a:cubicBezTo>
                  <a:pt x="8425" y="465"/>
                  <a:pt x="8450" y="458"/>
                  <a:pt x="8463" y="447"/>
                </a:cubicBezTo>
                <a:cubicBezTo>
                  <a:pt x="8476" y="436"/>
                  <a:pt x="8513" y="390"/>
                  <a:pt x="8498" y="366"/>
                </a:cubicBezTo>
                <a:cubicBezTo>
                  <a:pt x="8493" y="359"/>
                  <a:pt x="8483" y="357"/>
                  <a:pt x="8476" y="354"/>
                </a:cubicBezTo>
                <a:cubicBezTo>
                  <a:pt x="8471" y="351"/>
                  <a:pt x="8466" y="350"/>
                  <a:pt x="8461" y="347"/>
                </a:cubicBezTo>
                <a:cubicBezTo>
                  <a:pt x="8459" y="347"/>
                  <a:pt x="8458" y="347"/>
                  <a:pt x="8456" y="347"/>
                </a:cubicBezTo>
                <a:cubicBezTo>
                  <a:pt x="8451" y="357"/>
                  <a:pt x="8446" y="379"/>
                  <a:pt x="8437" y="385"/>
                </a:cubicBezTo>
                <a:cubicBezTo>
                  <a:pt x="8427" y="388"/>
                  <a:pt x="8418" y="392"/>
                  <a:pt x="8408" y="395"/>
                </a:cubicBezTo>
                <a:cubicBezTo>
                  <a:pt x="8399" y="400"/>
                  <a:pt x="8394" y="410"/>
                  <a:pt x="8387" y="417"/>
                </a:cubicBezTo>
                <a:cubicBezTo>
                  <a:pt x="8383" y="413"/>
                  <a:pt x="8382" y="405"/>
                  <a:pt x="8382" y="399"/>
                </a:cubicBezTo>
                <a:cubicBezTo>
                  <a:pt x="8391" y="386"/>
                  <a:pt x="8414" y="384"/>
                  <a:pt x="8424" y="372"/>
                </a:cubicBezTo>
                <a:cubicBezTo>
                  <a:pt x="8434" y="361"/>
                  <a:pt x="8437" y="345"/>
                  <a:pt x="8442" y="332"/>
                </a:cubicBezTo>
                <a:cubicBezTo>
                  <a:pt x="8446" y="326"/>
                  <a:pt x="8450" y="320"/>
                  <a:pt x="8453" y="314"/>
                </a:cubicBezTo>
                <a:cubicBezTo>
                  <a:pt x="8460" y="313"/>
                  <a:pt x="8464" y="317"/>
                  <a:pt x="8470" y="312"/>
                </a:cubicBezTo>
                <a:cubicBezTo>
                  <a:pt x="8480" y="303"/>
                  <a:pt x="8497" y="242"/>
                  <a:pt x="8496" y="225"/>
                </a:cubicBezTo>
                <a:cubicBezTo>
                  <a:pt x="8487" y="223"/>
                  <a:pt x="8471" y="223"/>
                  <a:pt x="8466" y="213"/>
                </a:cubicBezTo>
                <a:cubicBezTo>
                  <a:pt x="8462" y="203"/>
                  <a:pt x="8466" y="185"/>
                  <a:pt x="8467" y="177"/>
                </a:cubicBezTo>
                <a:cubicBezTo>
                  <a:pt x="8469" y="147"/>
                  <a:pt x="8472" y="119"/>
                  <a:pt x="8475" y="90"/>
                </a:cubicBezTo>
                <a:cubicBezTo>
                  <a:pt x="8465" y="82"/>
                  <a:pt x="8446" y="84"/>
                  <a:pt x="8432" y="82"/>
                </a:cubicBezTo>
                <a:cubicBezTo>
                  <a:pt x="8419" y="80"/>
                  <a:pt x="8408" y="75"/>
                  <a:pt x="8394" y="73"/>
                </a:cubicBezTo>
                <a:cubicBezTo>
                  <a:pt x="8387" y="73"/>
                  <a:pt x="8381" y="66"/>
                  <a:pt x="8372" y="69"/>
                </a:cubicBezTo>
                <a:cubicBezTo>
                  <a:pt x="8369" y="76"/>
                  <a:pt x="8367" y="87"/>
                  <a:pt x="8362" y="92"/>
                </a:cubicBezTo>
                <a:cubicBezTo>
                  <a:pt x="8352" y="101"/>
                  <a:pt x="8338" y="97"/>
                  <a:pt x="8334" y="110"/>
                </a:cubicBezTo>
                <a:cubicBezTo>
                  <a:pt x="8332" y="122"/>
                  <a:pt x="8330" y="135"/>
                  <a:pt x="8328" y="148"/>
                </a:cubicBezTo>
                <a:cubicBezTo>
                  <a:pt x="8329" y="163"/>
                  <a:pt x="8341" y="169"/>
                  <a:pt x="8341" y="187"/>
                </a:cubicBezTo>
                <a:cubicBezTo>
                  <a:pt x="8341" y="199"/>
                  <a:pt x="8324" y="219"/>
                  <a:pt x="8310" y="222"/>
                </a:cubicBezTo>
                <a:cubicBezTo>
                  <a:pt x="8303" y="221"/>
                  <a:pt x="8296" y="221"/>
                  <a:pt x="8290" y="220"/>
                </a:cubicBezTo>
                <a:cubicBezTo>
                  <a:pt x="8288" y="236"/>
                  <a:pt x="8287" y="252"/>
                  <a:pt x="8285" y="268"/>
                </a:cubicBezTo>
                <a:cubicBezTo>
                  <a:pt x="8280" y="304"/>
                  <a:pt x="8278" y="343"/>
                  <a:pt x="8276" y="382"/>
                </a:cubicBezTo>
                <a:cubicBezTo>
                  <a:pt x="8278" y="391"/>
                  <a:pt x="8278" y="400"/>
                  <a:pt x="8280" y="409"/>
                </a:cubicBezTo>
                <a:cubicBezTo>
                  <a:pt x="8279" y="424"/>
                  <a:pt x="8276" y="437"/>
                  <a:pt x="8274" y="451"/>
                </a:cubicBezTo>
                <a:cubicBezTo>
                  <a:pt x="8274" y="451"/>
                  <a:pt x="8273" y="452"/>
                  <a:pt x="8273" y="452"/>
                </a:cubicBezTo>
                <a:cubicBezTo>
                  <a:pt x="8262" y="423"/>
                  <a:pt x="8264" y="395"/>
                  <a:pt x="8262" y="363"/>
                </a:cubicBezTo>
                <a:cubicBezTo>
                  <a:pt x="8261" y="338"/>
                  <a:pt x="8252" y="317"/>
                  <a:pt x="8246" y="301"/>
                </a:cubicBezTo>
                <a:cubicBezTo>
                  <a:pt x="8241" y="288"/>
                  <a:pt x="8249" y="277"/>
                  <a:pt x="8244" y="264"/>
                </a:cubicBezTo>
                <a:cubicBezTo>
                  <a:pt x="8231" y="234"/>
                  <a:pt x="8213" y="198"/>
                  <a:pt x="8186" y="193"/>
                </a:cubicBezTo>
                <a:cubicBezTo>
                  <a:pt x="8174" y="200"/>
                  <a:pt x="8171" y="216"/>
                  <a:pt x="8161" y="224"/>
                </a:cubicBezTo>
                <a:cubicBezTo>
                  <a:pt x="8169" y="242"/>
                  <a:pt x="8178" y="262"/>
                  <a:pt x="8182" y="284"/>
                </a:cubicBezTo>
                <a:cubicBezTo>
                  <a:pt x="8156" y="304"/>
                  <a:pt x="8153" y="379"/>
                  <a:pt x="8130" y="395"/>
                </a:cubicBezTo>
                <a:cubicBezTo>
                  <a:pt x="8124" y="399"/>
                  <a:pt x="8119" y="388"/>
                  <a:pt x="8116" y="384"/>
                </a:cubicBezTo>
                <a:cubicBezTo>
                  <a:pt x="8111" y="350"/>
                  <a:pt x="8159" y="325"/>
                  <a:pt x="8143" y="282"/>
                </a:cubicBezTo>
                <a:cubicBezTo>
                  <a:pt x="8140" y="277"/>
                  <a:pt x="8137" y="272"/>
                  <a:pt x="8135" y="266"/>
                </a:cubicBezTo>
                <a:cubicBezTo>
                  <a:pt x="8130" y="256"/>
                  <a:pt x="8130" y="251"/>
                  <a:pt x="8121" y="248"/>
                </a:cubicBezTo>
                <a:cubicBezTo>
                  <a:pt x="8117" y="252"/>
                  <a:pt x="8116" y="259"/>
                  <a:pt x="8111" y="262"/>
                </a:cubicBezTo>
                <a:cubicBezTo>
                  <a:pt x="8106" y="264"/>
                  <a:pt x="8101" y="266"/>
                  <a:pt x="8096" y="269"/>
                </a:cubicBezTo>
                <a:cubicBezTo>
                  <a:pt x="8079" y="279"/>
                  <a:pt x="8062" y="289"/>
                  <a:pt x="8045" y="299"/>
                </a:cubicBezTo>
                <a:cubicBezTo>
                  <a:pt x="8044" y="302"/>
                  <a:pt x="8042" y="305"/>
                  <a:pt x="8040" y="309"/>
                </a:cubicBezTo>
                <a:cubicBezTo>
                  <a:pt x="8036" y="313"/>
                  <a:pt x="8029" y="314"/>
                  <a:pt x="8027" y="320"/>
                </a:cubicBezTo>
                <a:cubicBezTo>
                  <a:pt x="8027" y="323"/>
                  <a:pt x="8026" y="326"/>
                  <a:pt x="8026" y="329"/>
                </a:cubicBezTo>
                <a:cubicBezTo>
                  <a:pt x="8023" y="332"/>
                  <a:pt x="8021" y="335"/>
                  <a:pt x="8018" y="337"/>
                </a:cubicBezTo>
                <a:cubicBezTo>
                  <a:pt x="8010" y="349"/>
                  <a:pt x="8004" y="359"/>
                  <a:pt x="7993" y="370"/>
                </a:cubicBezTo>
                <a:cubicBezTo>
                  <a:pt x="7985" y="378"/>
                  <a:pt x="7976" y="418"/>
                  <a:pt x="7963" y="414"/>
                </a:cubicBezTo>
                <a:cubicBezTo>
                  <a:pt x="7959" y="413"/>
                  <a:pt x="7948" y="404"/>
                  <a:pt x="7950" y="396"/>
                </a:cubicBezTo>
                <a:cubicBezTo>
                  <a:pt x="7952" y="384"/>
                  <a:pt x="7975" y="358"/>
                  <a:pt x="7981" y="343"/>
                </a:cubicBezTo>
                <a:cubicBezTo>
                  <a:pt x="7988" y="325"/>
                  <a:pt x="7983" y="299"/>
                  <a:pt x="7996" y="285"/>
                </a:cubicBezTo>
                <a:cubicBezTo>
                  <a:pt x="8000" y="287"/>
                  <a:pt x="8004" y="288"/>
                  <a:pt x="8008" y="290"/>
                </a:cubicBezTo>
                <a:cubicBezTo>
                  <a:pt x="8016" y="286"/>
                  <a:pt x="8019" y="279"/>
                  <a:pt x="8025" y="274"/>
                </a:cubicBezTo>
                <a:cubicBezTo>
                  <a:pt x="8033" y="268"/>
                  <a:pt x="8041" y="261"/>
                  <a:pt x="8049" y="255"/>
                </a:cubicBezTo>
                <a:cubicBezTo>
                  <a:pt x="8065" y="247"/>
                  <a:pt x="8081" y="239"/>
                  <a:pt x="8097" y="231"/>
                </a:cubicBezTo>
                <a:cubicBezTo>
                  <a:pt x="8102" y="230"/>
                  <a:pt x="8107" y="228"/>
                  <a:pt x="8111" y="226"/>
                </a:cubicBezTo>
                <a:cubicBezTo>
                  <a:pt x="8140" y="208"/>
                  <a:pt x="8178" y="119"/>
                  <a:pt x="8168" y="76"/>
                </a:cubicBezTo>
                <a:cubicBezTo>
                  <a:pt x="8162" y="75"/>
                  <a:pt x="8157" y="75"/>
                  <a:pt x="8151" y="74"/>
                </a:cubicBezTo>
                <a:cubicBezTo>
                  <a:pt x="8137" y="70"/>
                  <a:pt x="8111" y="60"/>
                  <a:pt x="8094" y="63"/>
                </a:cubicBezTo>
                <a:cubicBezTo>
                  <a:pt x="8093" y="64"/>
                  <a:pt x="8092" y="65"/>
                  <a:pt x="8092" y="66"/>
                </a:cubicBezTo>
                <a:cubicBezTo>
                  <a:pt x="8091" y="68"/>
                  <a:pt x="8090" y="69"/>
                  <a:pt x="8091" y="72"/>
                </a:cubicBezTo>
                <a:cubicBezTo>
                  <a:pt x="8091" y="72"/>
                  <a:pt x="8091" y="72"/>
                  <a:pt x="8090" y="72"/>
                </a:cubicBezTo>
                <a:cubicBezTo>
                  <a:pt x="8081" y="70"/>
                  <a:pt x="8077" y="59"/>
                  <a:pt x="8068" y="56"/>
                </a:cubicBezTo>
                <a:cubicBezTo>
                  <a:pt x="8068" y="61"/>
                  <a:pt x="8068" y="61"/>
                  <a:pt x="8065" y="63"/>
                </a:cubicBezTo>
                <a:cubicBezTo>
                  <a:pt x="8063" y="58"/>
                  <a:pt x="8059" y="54"/>
                  <a:pt x="8057" y="49"/>
                </a:cubicBezTo>
                <a:cubicBezTo>
                  <a:pt x="8050" y="41"/>
                  <a:pt x="8040" y="38"/>
                  <a:pt x="8033" y="30"/>
                </a:cubicBezTo>
                <a:cubicBezTo>
                  <a:pt x="8033" y="29"/>
                  <a:pt x="8033" y="29"/>
                  <a:pt x="8033" y="29"/>
                </a:cubicBezTo>
                <a:cubicBezTo>
                  <a:pt x="8030" y="45"/>
                  <a:pt x="8006" y="69"/>
                  <a:pt x="7992" y="78"/>
                </a:cubicBezTo>
                <a:cubicBezTo>
                  <a:pt x="7987" y="79"/>
                  <a:pt x="7983" y="80"/>
                  <a:pt x="7979" y="81"/>
                </a:cubicBezTo>
                <a:cubicBezTo>
                  <a:pt x="7964" y="86"/>
                  <a:pt x="7948" y="91"/>
                  <a:pt x="7937" y="100"/>
                </a:cubicBezTo>
                <a:cubicBezTo>
                  <a:pt x="7925" y="111"/>
                  <a:pt x="7925" y="139"/>
                  <a:pt x="7915" y="149"/>
                </a:cubicBezTo>
                <a:cubicBezTo>
                  <a:pt x="7910" y="150"/>
                  <a:pt x="7905" y="151"/>
                  <a:pt x="7899" y="152"/>
                </a:cubicBezTo>
                <a:cubicBezTo>
                  <a:pt x="7880" y="162"/>
                  <a:pt x="7869" y="183"/>
                  <a:pt x="7871" y="207"/>
                </a:cubicBezTo>
                <a:cubicBezTo>
                  <a:pt x="7864" y="207"/>
                  <a:pt x="7854" y="200"/>
                  <a:pt x="7847" y="207"/>
                </a:cubicBezTo>
                <a:cubicBezTo>
                  <a:pt x="7840" y="213"/>
                  <a:pt x="7842" y="224"/>
                  <a:pt x="7836" y="231"/>
                </a:cubicBezTo>
                <a:cubicBezTo>
                  <a:pt x="7835" y="230"/>
                  <a:pt x="7834" y="229"/>
                  <a:pt x="7833" y="228"/>
                </a:cubicBezTo>
                <a:cubicBezTo>
                  <a:pt x="7830" y="225"/>
                  <a:pt x="7826" y="210"/>
                  <a:pt x="7827" y="205"/>
                </a:cubicBezTo>
                <a:cubicBezTo>
                  <a:pt x="7827" y="205"/>
                  <a:pt x="7862" y="165"/>
                  <a:pt x="7863" y="164"/>
                </a:cubicBezTo>
                <a:cubicBezTo>
                  <a:pt x="7868" y="161"/>
                  <a:pt x="7873" y="157"/>
                  <a:pt x="7878" y="154"/>
                </a:cubicBezTo>
                <a:cubicBezTo>
                  <a:pt x="7884" y="147"/>
                  <a:pt x="7877" y="140"/>
                  <a:pt x="7871" y="139"/>
                </a:cubicBezTo>
                <a:cubicBezTo>
                  <a:pt x="7871" y="137"/>
                  <a:pt x="7871" y="135"/>
                  <a:pt x="7871" y="133"/>
                </a:cubicBezTo>
                <a:cubicBezTo>
                  <a:pt x="7879" y="133"/>
                  <a:pt x="7886" y="139"/>
                  <a:pt x="7895" y="131"/>
                </a:cubicBezTo>
                <a:cubicBezTo>
                  <a:pt x="7909" y="118"/>
                  <a:pt x="7916" y="98"/>
                  <a:pt x="7933" y="86"/>
                </a:cubicBezTo>
                <a:cubicBezTo>
                  <a:pt x="7958" y="67"/>
                  <a:pt x="7999" y="59"/>
                  <a:pt x="8008" y="30"/>
                </a:cubicBezTo>
                <a:cubicBezTo>
                  <a:pt x="8017" y="0"/>
                  <a:pt x="7996" y="3"/>
                  <a:pt x="7980" y="1"/>
                </a:cubicBezTo>
                <a:cubicBezTo>
                  <a:pt x="7975" y="1"/>
                  <a:pt x="7970" y="-3"/>
                  <a:pt x="7963" y="1"/>
                </a:cubicBezTo>
                <a:close/>
                <a:moveTo>
                  <a:pt x="7049" y="894"/>
                </a:moveTo>
                <a:cubicBezTo>
                  <a:pt x="7052" y="899"/>
                  <a:pt x="7055" y="901"/>
                  <a:pt x="7056" y="909"/>
                </a:cubicBezTo>
                <a:cubicBezTo>
                  <a:pt x="7049" y="923"/>
                  <a:pt x="7035" y="932"/>
                  <a:pt x="7026" y="946"/>
                </a:cubicBezTo>
                <a:cubicBezTo>
                  <a:pt x="7016" y="960"/>
                  <a:pt x="7002" y="999"/>
                  <a:pt x="6998" y="1018"/>
                </a:cubicBezTo>
                <a:cubicBezTo>
                  <a:pt x="7000" y="1021"/>
                  <a:pt x="7002" y="1025"/>
                  <a:pt x="7004" y="1028"/>
                </a:cubicBezTo>
                <a:cubicBezTo>
                  <a:pt x="7002" y="1035"/>
                  <a:pt x="7000" y="1042"/>
                  <a:pt x="6999" y="1049"/>
                </a:cubicBezTo>
                <a:cubicBezTo>
                  <a:pt x="6992" y="1071"/>
                  <a:pt x="6979" y="1094"/>
                  <a:pt x="6955" y="1104"/>
                </a:cubicBezTo>
                <a:cubicBezTo>
                  <a:pt x="6949" y="1106"/>
                  <a:pt x="6944" y="1107"/>
                  <a:pt x="6938" y="1109"/>
                </a:cubicBezTo>
                <a:cubicBezTo>
                  <a:pt x="6926" y="1113"/>
                  <a:pt x="6914" y="1117"/>
                  <a:pt x="6903" y="1121"/>
                </a:cubicBezTo>
                <a:cubicBezTo>
                  <a:pt x="6886" y="1123"/>
                  <a:pt x="6869" y="1118"/>
                  <a:pt x="6849" y="1129"/>
                </a:cubicBezTo>
                <a:cubicBezTo>
                  <a:pt x="6831" y="1139"/>
                  <a:pt x="6815" y="1146"/>
                  <a:pt x="6801" y="1159"/>
                </a:cubicBezTo>
                <a:cubicBezTo>
                  <a:pt x="6793" y="1168"/>
                  <a:pt x="6786" y="1176"/>
                  <a:pt x="6778" y="1185"/>
                </a:cubicBezTo>
                <a:cubicBezTo>
                  <a:pt x="6771" y="1187"/>
                  <a:pt x="6768" y="1184"/>
                  <a:pt x="6762" y="1183"/>
                </a:cubicBezTo>
                <a:cubicBezTo>
                  <a:pt x="6753" y="1187"/>
                  <a:pt x="6751" y="1202"/>
                  <a:pt x="6739" y="1203"/>
                </a:cubicBezTo>
                <a:cubicBezTo>
                  <a:pt x="6732" y="1201"/>
                  <a:pt x="6725" y="1197"/>
                  <a:pt x="6719" y="1194"/>
                </a:cubicBezTo>
                <a:cubicBezTo>
                  <a:pt x="6708" y="1194"/>
                  <a:pt x="6695" y="1199"/>
                  <a:pt x="6684" y="1205"/>
                </a:cubicBezTo>
                <a:cubicBezTo>
                  <a:pt x="6727" y="1158"/>
                  <a:pt x="6772" y="1109"/>
                  <a:pt x="6830" y="1091"/>
                </a:cubicBezTo>
                <a:cubicBezTo>
                  <a:pt x="6831" y="1086"/>
                  <a:pt x="6832" y="1082"/>
                  <a:pt x="6833" y="1077"/>
                </a:cubicBezTo>
                <a:cubicBezTo>
                  <a:pt x="6825" y="1057"/>
                  <a:pt x="6818" y="1037"/>
                  <a:pt x="6809" y="1018"/>
                </a:cubicBezTo>
                <a:cubicBezTo>
                  <a:pt x="6764" y="1019"/>
                  <a:pt x="6736" y="1078"/>
                  <a:pt x="6687" y="1053"/>
                </a:cubicBezTo>
                <a:cubicBezTo>
                  <a:pt x="6680" y="1039"/>
                  <a:pt x="6674" y="1025"/>
                  <a:pt x="6667" y="1010"/>
                </a:cubicBezTo>
                <a:cubicBezTo>
                  <a:pt x="6663" y="996"/>
                  <a:pt x="6675" y="964"/>
                  <a:pt x="6680" y="948"/>
                </a:cubicBezTo>
                <a:cubicBezTo>
                  <a:pt x="6726" y="930"/>
                  <a:pt x="6766" y="885"/>
                  <a:pt x="6827" y="905"/>
                </a:cubicBezTo>
                <a:cubicBezTo>
                  <a:pt x="6860" y="914"/>
                  <a:pt x="6893" y="923"/>
                  <a:pt x="6926" y="932"/>
                </a:cubicBezTo>
                <a:cubicBezTo>
                  <a:pt x="6936" y="929"/>
                  <a:pt x="6942" y="920"/>
                  <a:pt x="6949" y="915"/>
                </a:cubicBezTo>
                <a:cubicBezTo>
                  <a:pt x="6949" y="932"/>
                  <a:pt x="6969" y="933"/>
                  <a:pt x="6978" y="933"/>
                </a:cubicBezTo>
                <a:cubicBezTo>
                  <a:pt x="7005" y="935"/>
                  <a:pt x="7042" y="929"/>
                  <a:pt x="7047" y="896"/>
                </a:cubicBezTo>
                <a:cubicBezTo>
                  <a:pt x="7048" y="895"/>
                  <a:pt x="7048" y="894"/>
                  <a:pt x="7049" y="894"/>
                </a:cubicBezTo>
                <a:close/>
                <a:moveTo>
                  <a:pt x="16679" y="1197"/>
                </a:moveTo>
                <a:cubicBezTo>
                  <a:pt x="16657" y="1193"/>
                  <a:pt x="16633" y="1197"/>
                  <a:pt x="16609" y="1207"/>
                </a:cubicBezTo>
                <a:cubicBezTo>
                  <a:pt x="16562" y="1226"/>
                  <a:pt x="16516" y="1270"/>
                  <a:pt x="16490" y="1300"/>
                </a:cubicBezTo>
                <a:cubicBezTo>
                  <a:pt x="16480" y="1313"/>
                  <a:pt x="16470" y="1324"/>
                  <a:pt x="16459" y="1337"/>
                </a:cubicBezTo>
                <a:cubicBezTo>
                  <a:pt x="16452" y="1377"/>
                  <a:pt x="16463" y="1406"/>
                  <a:pt x="16475" y="1431"/>
                </a:cubicBezTo>
                <a:cubicBezTo>
                  <a:pt x="16464" y="1446"/>
                  <a:pt x="16450" y="1466"/>
                  <a:pt x="16439" y="1478"/>
                </a:cubicBezTo>
                <a:cubicBezTo>
                  <a:pt x="16427" y="1485"/>
                  <a:pt x="16395" y="1483"/>
                  <a:pt x="16382" y="1487"/>
                </a:cubicBezTo>
                <a:cubicBezTo>
                  <a:pt x="16371" y="1516"/>
                  <a:pt x="16373" y="1529"/>
                  <a:pt x="16372" y="1572"/>
                </a:cubicBezTo>
                <a:cubicBezTo>
                  <a:pt x="16365" y="1580"/>
                  <a:pt x="16352" y="1591"/>
                  <a:pt x="16345" y="1599"/>
                </a:cubicBezTo>
                <a:cubicBezTo>
                  <a:pt x="16320" y="1596"/>
                  <a:pt x="16307" y="1563"/>
                  <a:pt x="16278" y="1572"/>
                </a:cubicBezTo>
                <a:cubicBezTo>
                  <a:pt x="16243" y="1589"/>
                  <a:pt x="16210" y="1610"/>
                  <a:pt x="16175" y="1627"/>
                </a:cubicBezTo>
                <a:cubicBezTo>
                  <a:pt x="16157" y="1623"/>
                  <a:pt x="16141" y="1613"/>
                  <a:pt x="16123" y="1608"/>
                </a:cubicBezTo>
                <a:cubicBezTo>
                  <a:pt x="16126" y="1594"/>
                  <a:pt x="16129" y="1587"/>
                  <a:pt x="16133" y="1572"/>
                </a:cubicBezTo>
                <a:cubicBezTo>
                  <a:pt x="16131" y="1568"/>
                  <a:pt x="16129" y="1565"/>
                  <a:pt x="16128" y="1562"/>
                </a:cubicBezTo>
                <a:cubicBezTo>
                  <a:pt x="16118" y="1550"/>
                  <a:pt x="16098" y="1544"/>
                  <a:pt x="16081" y="1544"/>
                </a:cubicBezTo>
                <a:cubicBezTo>
                  <a:pt x="16004" y="1544"/>
                  <a:pt x="16013" y="1588"/>
                  <a:pt x="15962" y="1618"/>
                </a:cubicBezTo>
                <a:cubicBezTo>
                  <a:pt x="15900" y="1655"/>
                  <a:pt x="15822" y="1668"/>
                  <a:pt x="15755" y="1694"/>
                </a:cubicBezTo>
                <a:cubicBezTo>
                  <a:pt x="15731" y="1701"/>
                  <a:pt x="15707" y="1704"/>
                  <a:pt x="15683" y="1712"/>
                </a:cubicBezTo>
                <a:cubicBezTo>
                  <a:pt x="15633" y="1747"/>
                  <a:pt x="15585" y="1848"/>
                  <a:pt x="15532" y="1880"/>
                </a:cubicBezTo>
                <a:cubicBezTo>
                  <a:pt x="15526" y="1906"/>
                  <a:pt x="15522" y="1931"/>
                  <a:pt x="15522" y="1965"/>
                </a:cubicBezTo>
                <a:cubicBezTo>
                  <a:pt x="15526" y="1976"/>
                  <a:pt x="15528" y="1982"/>
                  <a:pt x="15532" y="1993"/>
                </a:cubicBezTo>
                <a:cubicBezTo>
                  <a:pt x="15544" y="2009"/>
                  <a:pt x="15561" y="2017"/>
                  <a:pt x="15568" y="2039"/>
                </a:cubicBezTo>
                <a:cubicBezTo>
                  <a:pt x="15572" y="2054"/>
                  <a:pt x="15576" y="2071"/>
                  <a:pt x="15579" y="2087"/>
                </a:cubicBezTo>
                <a:cubicBezTo>
                  <a:pt x="15564" y="2149"/>
                  <a:pt x="15523" y="2179"/>
                  <a:pt x="15481" y="2190"/>
                </a:cubicBezTo>
                <a:cubicBezTo>
                  <a:pt x="15488" y="2155"/>
                  <a:pt x="15497" y="2127"/>
                  <a:pt x="15516" y="2114"/>
                </a:cubicBezTo>
                <a:cubicBezTo>
                  <a:pt x="15474" y="2072"/>
                  <a:pt x="15435" y="2126"/>
                  <a:pt x="15403" y="2162"/>
                </a:cubicBezTo>
                <a:cubicBezTo>
                  <a:pt x="15391" y="2150"/>
                  <a:pt x="15386" y="2139"/>
                  <a:pt x="15377" y="2124"/>
                </a:cubicBezTo>
                <a:cubicBezTo>
                  <a:pt x="15368" y="2114"/>
                  <a:pt x="15333" y="2142"/>
                  <a:pt x="15315" y="2143"/>
                </a:cubicBezTo>
                <a:cubicBezTo>
                  <a:pt x="15278" y="2146"/>
                  <a:pt x="15123" y="2155"/>
                  <a:pt x="15113" y="2190"/>
                </a:cubicBezTo>
                <a:cubicBezTo>
                  <a:pt x="15092" y="2223"/>
                  <a:pt x="15129" y="2264"/>
                  <a:pt x="15134" y="2292"/>
                </a:cubicBezTo>
                <a:cubicBezTo>
                  <a:pt x="15134" y="2326"/>
                  <a:pt x="15133" y="2361"/>
                  <a:pt x="15134" y="2395"/>
                </a:cubicBezTo>
                <a:cubicBezTo>
                  <a:pt x="15139" y="2426"/>
                  <a:pt x="15205" y="2456"/>
                  <a:pt x="15227" y="2461"/>
                </a:cubicBezTo>
                <a:cubicBezTo>
                  <a:pt x="15235" y="2521"/>
                  <a:pt x="15259" y="2524"/>
                  <a:pt x="15284" y="2554"/>
                </a:cubicBezTo>
                <a:cubicBezTo>
                  <a:pt x="15291" y="2567"/>
                  <a:pt x="15303" y="2578"/>
                  <a:pt x="15310" y="2592"/>
                </a:cubicBezTo>
                <a:cubicBezTo>
                  <a:pt x="15302" y="2626"/>
                  <a:pt x="15291" y="2661"/>
                  <a:pt x="15284" y="2695"/>
                </a:cubicBezTo>
                <a:cubicBezTo>
                  <a:pt x="15296" y="2737"/>
                  <a:pt x="15315" y="2783"/>
                  <a:pt x="15315" y="2845"/>
                </a:cubicBezTo>
                <a:cubicBezTo>
                  <a:pt x="15302" y="2861"/>
                  <a:pt x="15295" y="2878"/>
                  <a:pt x="15279" y="2891"/>
                </a:cubicBezTo>
                <a:cubicBezTo>
                  <a:pt x="15284" y="2832"/>
                  <a:pt x="15270" y="2817"/>
                  <a:pt x="15263" y="2779"/>
                </a:cubicBezTo>
                <a:cubicBezTo>
                  <a:pt x="15259" y="2777"/>
                  <a:pt x="15255" y="2773"/>
                  <a:pt x="15252" y="2770"/>
                </a:cubicBezTo>
                <a:cubicBezTo>
                  <a:pt x="15238" y="2790"/>
                  <a:pt x="15227" y="2830"/>
                  <a:pt x="15222" y="2864"/>
                </a:cubicBezTo>
                <a:cubicBezTo>
                  <a:pt x="15218" y="2861"/>
                  <a:pt x="15214" y="2856"/>
                  <a:pt x="15211" y="2854"/>
                </a:cubicBezTo>
                <a:cubicBezTo>
                  <a:pt x="15215" y="2798"/>
                  <a:pt x="15218" y="2750"/>
                  <a:pt x="15222" y="2695"/>
                </a:cubicBezTo>
                <a:cubicBezTo>
                  <a:pt x="15236" y="2673"/>
                  <a:pt x="15248" y="2651"/>
                  <a:pt x="15263" y="2629"/>
                </a:cubicBezTo>
                <a:cubicBezTo>
                  <a:pt x="15262" y="2617"/>
                  <a:pt x="15264" y="2604"/>
                  <a:pt x="15263" y="2592"/>
                </a:cubicBezTo>
                <a:cubicBezTo>
                  <a:pt x="15245" y="2599"/>
                  <a:pt x="15208" y="2624"/>
                  <a:pt x="15180" y="2611"/>
                </a:cubicBezTo>
                <a:cubicBezTo>
                  <a:pt x="15110" y="2576"/>
                  <a:pt x="15052" y="2391"/>
                  <a:pt x="14953" y="2480"/>
                </a:cubicBezTo>
                <a:cubicBezTo>
                  <a:pt x="14954" y="2504"/>
                  <a:pt x="14956" y="2521"/>
                  <a:pt x="14957" y="2545"/>
                </a:cubicBezTo>
                <a:cubicBezTo>
                  <a:pt x="14921" y="2564"/>
                  <a:pt x="14920" y="2554"/>
                  <a:pt x="14890" y="2535"/>
                </a:cubicBezTo>
                <a:cubicBezTo>
                  <a:pt x="14876" y="2537"/>
                  <a:pt x="14857" y="2543"/>
                  <a:pt x="14843" y="2545"/>
                </a:cubicBezTo>
                <a:cubicBezTo>
                  <a:pt x="14840" y="2557"/>
                  <a:pt x="14841" y="2571"/>
                  <a:pt x="14838" y="2583"/>
                </a:cubicBezTo>
                <a:cubicBezTo>
                  <a:pt x="14868" y="2643"/>
                  <a:pt x="14897" y="2648"/>
                  <a:pt x="14957" y="2648"/>
                </a:cubicBezTo>
                <a:cubicBezTo>
                  <a:pt x="14972" y="2682"/>
                  <a:pt x="14979" y="2714"/>
                  <a:pt x="14988" y="2760"/>
                </a:cubicBezTo>
                <a:cubicBezTo>
                  <a:pt x="14977" y="2764"/>
                  <a:pt x="14964" y="2770"/>
                  <a:pt x="14953" y="2770"/>
                </a:cubicBezTo>
                <a:cubicBezTo>
                  <a:pt x="14945" y="2756"/>
                  <a:pt x="14940" y="2737"/>
                  <a:pt x="14932" y="2723"/>
                </a:cubicBezTo>
                <a:cubicBezTo>
                  <a:pt x="14923" y="2721"/>
                  <a:pt x="14909" y="2724"/>
                  <a:pt x="14900" y="2723"/>
                </a:cubicBezTo>
                <a:cubicBezTo>
                  <a:pt x="14852" y="2706"/>
                  <a:pt x="14791" y="2709"/>
                  <a:pt x="14771" y="2639"/>
                </a:cubicBezTo>
                <a:cubicBezTo>
                  <a:pt x="14752" y="2573"/>
                  <a:pt x="14784" y="2520"/>
                  <a:pt x="14792" y="2480"/>
                </a:cubicBezTo>
                <a:cubicBezTo>
                  <a:pt x="14797" y="2450"/>
                  <a:pt x="14792" y="2408"/>
                  <a:pt x="14792" y="2376"/>
                </a:cubicBezTo>
                <a:cubicBezTo>
                  <a:pt x="14778" y="2370"/>
                  <a:pt x="14763" y="2365"/>
                  <a:pt x="14750" y="2357"/>
                </a:cubicBezTo>
                <a:cubicBezTo>
                  <a:pt x="14752" y="2437"/>
                  <a:pt x="14755" y="2507"/>
                  <a:pt x="14724" y="2545"/>
                </a:cubicBezTo>
                <a:cubicBezTo>
                  <a:pt x="14693" y="2584"/>
                  <a:pt x="14649" y="2567"/>
                  <a:pt x="14636" y="2639"/>
                </a:cubicBezTo>
                <a:cubicBezTo>
                  <a:pt x="14651" y="2690"/>
                  <a:pt x="14694" y="2751"/>
                  <a:pt x="14698" y="2817"/>
                </a:cubicBezTo>
                <a:cubicBezTo>
                  <a:pt x="14702" y="2867"/>
                  <a:pt x="14664" y="2930"/>
                  <a:pt x="14662" y="2995"/>
                </a:cubicBezTo>
                <a:cubicBezTo>
                  <a:pt x="14661" y="3036"/>
                  <a:pt x="14678" y="3071"/>
                  <a:pt x="14678" y="3126"/>
                </a:cubicBezTo>
                <a:cubicBezTo>
                  <a:pt x="14701" y="3125"/>
                  <a:pt x="14729" y="3141"/>
                  <a:pt x="14745" y="3136"/>
                </a:cubicBezTo>
                <a:cubicBezTo>
                  <a:pt x="14757" y="3128"/>
                  <a:pt x="14775" y="3124"/>
                  <a:pt x="14787" y="3117"/>
                </a:cubicBezTo>
                <a:cubicBezTo>
                  <a:pt x="14819" y="3105"/>
                  <a:pt x="14858" y="3148"/>
                  <a:pt x="14880" y="3162"/>
                </a:cubicBezTo>
                <a:cubicBezTo>
                  <a:pt x="14890" y="3165"/>
                  <a:pt x="14896" y="3170"/>
                  <a:pt x="14905" y="3172"/>
                </a:cubicBezTo>
                <a:cubicBezTo>
                  <a:pt x="14921" y="3187"/>
                  <a:pt x="14925" y="3224"/>
                  <a:pt x="14932" y="3257"/>
                </a:cubicBezTo>
                <a:cubicBezTo>
                  <a:pt x="14936" y="3277"/>
                  <a:pt x="14950" y="3299"/>
                  <a:pt x="14947" y="3322"/>
                </a:cubicBezTo>
                <a:cubicBezTo>
                  <a:pt x="14943" y="3338"/>
                  <a:pt x="14926" y="3354"/>
                  <a:pt x="14916" y="3360"/>
                </a:cubicBezTo>
                <a:cubicBezTo>
                  <a:pt x="14915" y="3372"/>
                  <a:pt x="14912" y="3386"/>
                  <a:pt x="14911" y="3397"/>
                </a:cubicBezTo>
                <a:cubicBezTo>
                  <a:pt x="14937" y="3412"/>
                  <a:pt x="14961" y="3403"/>
                  <a:pt x="14978" y="3435"/>
                </a:cubicBezTo>
                <a:cubicBezTo>
                  <a:pt x="14977" y="3442"/>
                  <a:pt x="14979" y="3456"/>
                  <a:pt x="14978" y="3463"/>
                </a:cubicBezTo>
                <a:cubicBezTo>
                  <a:pt x="14953" y="3481"/>
                  <a:pt x="14890" y="3488"/>
                  <a:pt x="14880" y="3435"/>
                </a:cubicBezTo>
                <a:cubicBezTo>
                  <a:pt x="14875" y="3419"/>
                  <a:pt x="14892" y="3311"/>
                  <a:pt x="14885" y="3267"/>
                </a:cubicBezTo>
                <a:cubicBezTo>
                  <a:pt x="14859" y="3176"/>
                  <a:pt x="14719" y="3169"/>
                  <a:pt x="14708" y="3294"/>
                </a:cubicBezTo>
                <a:cubicBezTo>
                  <a:pt x="14721" y="3335"/>
                  <a:pt x="14736" y="3356"/>
                  <a:pt x="14735" y="3416"/>
                </a:cubicBezTo>
                <a:cubicBezTo>
                  <a:pt x="14725" y="3438"/>
                  <a:pt x="14713" y="3459"/>
                  <a:pt x="14704" y="3481"/>
                </a:cubicBezTo>
                <a:cubicBezTo>
                  <a:pt x="14696" y="3489"/>
                  <a:pt x="14691" y="3501"/>
                  <a:pt x="14683" y="3510"/>
                </a:cubicBezTo>
                <a:cubicBezTo>
                  <a:pt x="14673" y="3534"/>
                  <a:pt x="14675" y="3575"/>
                  <a:pt x="14662" y="3594"/>
                </a:cubicBezTo>
                <a:cubicBezTo>
                  <a:pt x="14631" y="3640"/>
                  <a:pt x="14586" y="3643"/>
                  <a:pt x="14569" y="3715"/>
                </a:cubicBezTo>
                <a:cubicBezTo>
                  <a:pt x="14550" y="3731"/>
                  <a:pt x="14529" y="3721"/>
                  <a:pt x="14512" y="3715"/>
                </a:cubicBezTo>
                <a:cubicBezTo>
                  <a:pt x="14500" y="3716"/>
                  <a:pt x="14487" y="3714"/>
                  <a:pt x="14475" y="3715"/>
                </a:cubicBezTo>
                <a:cubicBezTo>
                  <a:pt x="14426" y="3702"/>
                  <a:pt x="14384" y="3692"/>
                  <a:pt x="14367" y="3622"/>
                </a:cubicBezTo>
                <a:cubicBezTo>
                  <a:pt x="14395" y="3608"/>
                  <a:pt x="14423" y="3603"/>
                  <a:pt x="14450" y="3622"/>
                </a:cubicBezTo>
                <a:cubicBezTo>
                  <a:pt x="14458" y="3629"/>
                  <a:pt x="14467" y="3643"/>
                  <a:pt x="14475" y="3649"/>
                </a:cubicBezTo>
                <a:cubicBezTo>
                  <a:pt x="14491" y="3639"/>
                  <a:pt x="14507" y="3623"/>
                  <a:pt x="14523" y="3613"/>
                </a:cubicBezTo>
                <a:cubicBezTo>
                  <a:pt x="14520" y="3598"/>
                  <a:pt x="14520" y="3590"/>
                  <a:pt x="14517" y="3575"/>
                </a:cubicBezTo>
                <a:cubicBezTo>
                  <a:pt x="14525" y="3544"/>
                  <a:pt x="14545" y="3529"/>
                  <a:pt x="14558" y="3510"/>
                </a:cubicBezTo>
                <a:cubicBezTo>
                  <a:pt x="14577" y="3483"/>
                  <a:pt x="14611" y="3439"/>
                  <a:pt x="14620" y="3397"/>
                </a:cubicBezTo>
                <a:cubicBezTo>
                  <a:pt x="14624" y="3374"/>
                  <a:pt x="14627" y="3346"/>
                  <a:pt x="14631" y="3322"/>
                </a:cubicBezTo>
                <a:cubicBezTo>
                  <a:pt x="14636" y="3301"/>
                  <a:pt x="14646" y="3297"/>
                  <a:pt x="14647" y="3267"/>
                </a:cubicBezTo>
                <a:cubicBezTo>
                  <a:pt x="14625" y="3214"/>
                  <a:pt x="14601" y="3246"/>
                  <a:pt x="14590" y="3144"/>
                </a:cubicBezTo>
                <a:cubicBezTo>
                  <a:pt x="14590" y="3093"/>
                  <a:pt x="14589" y="3046"/>
                  <a:pt x="14590" y="2995"/>
                </a:cubicBezTo>
                <a:cubicBezTo>
                  <a:pt x="14588" y="2965"/>
                  <a:pt x="14587" y="2930"/>
                  <a:pt x="14585" y="2900"/>
                </a:cubicBezTo>
                <a:cubicBezTo>
                  <a:pt x="14592" y="2883"/>
                  <a:pt x="14599" y="2870"/>
                  <a:pt x="14606" y="2854"/>
                </a:cubicBezTo>
                <a:cubicBezTo>
                  <a:pt x="14618" y="2775"/>
                  <a:pt x="14566" y="2658"/>
                  <a:pt x="14543" y="2639"/>
                </a:cubicBezTo>
                <a:cubicBezTo>
                  <a:pt x="14551" y="2582"/>
                  <a:pt x="14644" y="2440"/>
                  <a:pt x="14606" y="2349"/>
                </a:cubicBezTo>
                <a:cubicBezTo>
                  <a:pt x="14593" y="2318"/>
                  <a:pt x="14568" y="2345"/>
                  <a:pt x="14548" y="2340"/>
                </a:cubicBezTo>
                <a:cubicBezTo>
                  <a:pt x="14516" y="2332"/>
                  <a:pt x="14483" y="2339"/>
                  <a:pt x="14450" y="2349"/>
                </a:cubicBezTo>
                <a:cubicBezTo>
                  <a:pt x="14426" y="2355"/>
                  <a:pt x="14396" y="2338"/>
                  <a:pt x="14377" y="2330"/>
                </a:cubicBezTo>
                <a:cubicBezTo>
                  <a:pt x="14371" y="2344"/>
                  <a:pt x="14367" y="2352"/>
                  <a:pt x="14361" y="2366"/>
                </a:cubicBezTo>
                <a:cubicBezTo>
                  <a:pt x="14357" y="2406"/>
                  <a:pt x="14351" y="2449"/>
                  <a:pt x="14346" y="2490"/>
                </a:cubicBezTo>
                <a:cubicBezTo>
                  <a:pt x="14336" y="2523"/>
                  <a:pt x="14326" y="2558"/>
                  <a:pt x="14315" y="2592"/>
                </a:cubicBezTo>
                <a:cubicBezTo>
                  <a:pt x="14285" y="2662"/>
                  <a:pt x="14197" y="2665"/>
                  <a:pt x="14211" y="2789"/>
                </a:cubicBezTo>
                <a:cubicBezTo>
                  <a:pt x="14223" y="2791"/>
                  <a:pt x="14236" y="2796"/>
                  <a:pt x="14248" y="2798"/>
                </a:cubicBezTo>
                <a:cubicBezTo>
                  <a:pt x="14278" y="2951"/>
                  <a:pt x="14226" y="2912"/>
                  <a:pt x="14217" y="3003"/>
                </a:cubicBezTo>
                <a:cubicBezTo>
                  <a:pt x="14233" y="3047"/>
                  <a:pt x="14275" y="3024"/>
                  <a:pt x="14294" y="3060"/>
                </a:cubicBezTo>
                <a:cubicBezTo>
                  <a:pt x="14301" y="3075"/>
                  <a:pt x="14296" y="3114"/>
                  <a:pt x="14300" y="3136"/>
                </a:cubicBezTo>
                <a:cubicBezTo>
                  <a:pt x="14307" y="3186"/>
                  <a:pt x="14328" y="3200"/>
                  <a:pt x="14361" y="3191"/>
                </a:cubicBezTo>
                <a:cubicBezTo>
                  <a:pt x="14357" y="3229"/>
                  <a:pt x="14336" y="3294"/>
                  <a:pt x="14320" y="3313"/>
                </a:cubicBezTo>
                <a:cubicBezTo>
                  <a:pt x="14316" y="3319"/>
                  <a:pt x="14312" y="3322"/>
                  <a:pt x="14305" y="3322"/>
                </a:cubicBezTo>
                <a:cubicBezTo>
                  <a:pt x="14220" y="3180"/>
                  <a:pt x="14107" y="3096"/>
                  <a:pt x="13979" y="3031"/>
                </a:cubicBezTo>
                <a:cubicBezTo>
                  <a:pt x="13951" y="3017"/>
                  <a:pt x="13878" y="2987"/>
                  <a:pt x="13839" y="3003"/>
                </a:cubicBezTo>
                <a:cubicBezTo>
                  <a:pt x="13821" y="3011"/>
                  <a:pt x="13813" y="3037"/>
                  <a:pt x="13798" y="3050"/>
                </a:cubicBezTo>
                <a:cubicBezTo>
                  <a:pt x="13797" y="3052"/>
                  <a:pt x="13792" y="3058"/>
                  <a:pt x="13792" y="3060"/>
                </a:cubicBezTo>
                <a:cubicBezTo>
                  <a:pt x="13806" y="3092"/>
                  <a:pt x="13819" y="3123"/>
                  <a:pt x="13833" y="3154"/>
                </a:cubicBezTo>
                <a:cubicBezTo>
                  <a:pt x="13831" y="3245"/>
                  <a:pt x="13810" y="3228"/>
                  <a:pt x="13771" y="3238"/>
                </a:cubicBezTo>
                <a:cubicBezTo>
                  <a:pt x="13766" y="3251"/>
                  <a:pt x="13759" y="3281"/>
                  <a:pt x="13756" y="3294"/>
                </a:cubicBezTo>
                <a:cubicBezTo>
                  <a:pt x="13734" y="3313"/>
                  <a:pt x="13715" y="3285"/>
                  <a:pt x="13709" y="3257"/>
                </a:cubicBezTo>
                <a:cubicBezTo>
                  <a:pt x="13716" y="3241"/>
                  <a:pt x="13723" y="3226"/>
                  <a:pt x="13729" y="3210"/>
                </a:cubicBezTo>
                <a:cubicBezTo>
                  <a:pt x="13690" y="3177"/>
                  <a:pt x="13663" y="3178"/>
                  <a:pt x="13626" y="3229"/>
                </a:cubicBezTo>
                <a:cubicBezTo>
                  <a:pt x="13617" y="3242"/>
                  <a:pt x="13610" y="3253"/>
                  <a:pt x="13600" y="3267"/>
                </a:cubicBezTo>
                <a:cubicBezTo>
                  <a:pt x="13578" y="3279"/>
                  <a:pt x="13562" y="3254"/>
                  <a:pt x="13549" y="3248"/>
                </a:cubicBezTo>
                <a:cubicBezTo>
                  <a:pt x="13525" y="3235"/>
                  <a:pt x="13484" y="3243"/>
                  <a:pt x="13465" y="3257"/>
                </a:cubicBezTo>
                <a:cubicBezTo>
                  <a:pt x="13445" y="3272"/>
                  <a:pt x="13448" y="3329"/>
                  <a:pt x="13430" y="3350"/>
                </a:cubicBezTo>
                <a:cubicBezTo>
                  <a:pt x="13423" y="3344"/>
                  <a:pt x="13421" y="3337"/>
                  <a:pt x="13419" y="3322"/>
                </a:cubicBezTo>
                <a:cubicBezTo>
                  <a:pt x="13379" y="3323"/>
                  <a:pt x="13370" y="3352"/>
                  <a:pt x="13336" y="3331"/>
                </a:cubicBezTo>
                <a:cubicBezTo>
                  <a:pt x="13336" y="3311"/>
                  <a:pt x="13337" y="3305"/>
                  <a:pt x="13341" y="3294"/>
                </a:cubicBezTo>
                <a:cubicBezTo>
                  <a:pt x="13350" y="3292"/>
                  <a:pt x="13359" y="3297"/>
                  <a:pt x="13368" y="3294"/>
                </a:cubicBezTo>
                <a:cubicBezTo>
                  <a:pt x="13368" y="3255"/>
                  <a:pt x="13371" y="3221"/>
                  <a:pt x="13373" y="3191"/>
                </a:cubicBezTo>
                <a:cubicBezTo>
                  <a:pt x="13287" y="3190"/>
                  <a:pt x="13336" y="3275"/>
                  <a:pt x="13279" y="3294"/>
                </a:cubicBezTo>
                <a:cubicBezTo>
                  <a:pt x="13278" y="3293"/>
                  <a:pt x="13276" y="3295"/>
                  <a:pt x="13274" y="3294"/>
                </a:cubicBezTo>
                <a:cubicBezTo>
                  <a:pt x="13272" y="3280"/>
                  <a:pt x="13266" y="3261"/>
                  <a:pt x="13264" y="3248"/>
                </a:cubicBezTo>
                <a:cubicBezTo>
                  <a:pt x="13234" y="3270"/>
                  <a:pt x="13206" y="3300"/>
                  <a:pt x="13176" y="3322"/>
                </a:cubicBezTo>
                <a:cubicBezTo>
                  <a:pt x="13125" y="3358"/>
                  <a:pt x="13077" y="3391"/>
                  <a:pt x="13031" y="3425"/>
                </a:cubicBezTo>
                <a:cubicBezTo>
                  <a:pt x="13019" y="3431"/>
                  <a:pt x="13006" y="3438"/>
                  <a:pt x="12994" y="3444"/>
                </a:cubicBezTo>
                <a:cubicBezTo>
                  <a:pt x="12975" y="3473"/>
                  <a:pt x="12983" y="3558"/>
                  <a:pt x="12963" y="3584"/>
                </a:cubicBezTo>
                <a:cubicBezTo>
                  <a:pt x="12950" y="3588"/>
                  <a:pt x="12940" y="3599"/>
                  <a:pt x="12927" y="3603"/>
                </a:cubicBezTo>
                <a:cubicBezTo>
                  <a:pt x="12851" y="3631"/>
                  <a:pt x="12827" y="3563"/>
                  <a:pt x="12782" y="3500"/>
                </a:cubicBezTo>
                <a:cubicBezTo>
                  <a:pt x="12791" y="3418"/>
                  <a:pt x="12845" y="3420"/>
                  <a:pt x="12896" y="3416"/>
                </a:cubicBezTo>
                <a:cubicBezTo>
                  <a:pt x="12884" y="3370"/>
                  <a:pt x="12860" y="3277"/>
                  <a:pt x="12829" y="3267"/>
                </a:cubicBezTo>
                <a:cubicBezTo>
                  <a:pt x="12807" y="3270"/>
                  <a:pt x="12788" y="3272"/>
                  <a:pt x="12766" y="3275"/>
                </a:cubicBezTo>
                <a:cubicBezTo>
                  <a:pt x="12748" y="3268"/>
                  <a:pt x="12733" y="3258"/>
                  <a:pt x="12715" y="3267"/>
                </a:cubicBezTo>
                <a:cubicBezTo>
                  <a:pt x="12711" y="3326"/>
                  <a:pt x="12749" y="3328"/>
                  <a:pt x="12741" y="3397"/>
                </a:cubicBezTo>
                <a:cubicBezTo>
                  <a:pt x="12729" y="3430"/>
                  <a:pt x="12721" y="3467"/>
                  <a:pt x="12709" y="3500"/>
                </a:cubicBezTo>
                <a:cubicBezTo>
                  <a:pt x="12717" y="3516"/>
                  <a:pt x="12726" y="3534"/>
                  <a:pt x="12741" y="3537"/>
                </a:cubicBezTo>
                <a:cubicBezTo>
                  <a:pt x="12759" y="3634"/>
                  <a:pt x="12749" y="3628"/>
                  <a:pt x="12736" y="3706"/>
                </a:cubicBezTo>
                <a:cubicBezTo>
                  <a:pt x="12734" y="3721"/>
                  <a:pt x="12732" y="3729"/>
                  <a:pt x="12730" y="3744"/>
                </a:cubicBezTo>
                <a:cubicBezTo>
                  <a:pt x="12730" y="3745"/>
                  <a:pt x="12730" y="3751"/>
                  <a:pt x="12730" y="3753"/>
                </a:cubicBezTo>
                <a:cubicBezTo>
                  <a:pt x="12693" y="3749"/>
                  <a:pt x="12652" y="3666"/>
                  <a:pt x="12601" y="3677"/>
                </a:cubicBezTo>
                <a:cubicBezTo>
                  <a:pt x="12573" y="3782"/>
                  <a:pt x="12493" y="3772"/>
                  <a:pt x="12456" y="3856"/>
                </a:cubicBezTo>
                <a:cubicBezTo>
                  <a:pt x="12457" y="3926"/>
                  <a:pt x="12513" y="3981"/>
                  <a:pt x="12486" y="4052"/>
                </a:cubicBezTo>
                <a:cubicBezTo>
                  <a:pt x="12479" y="4048"/>
                  <a:pt x="12469" y="4038"/>
                  <a:pt x="12461" y="4033"/>
                </a:cubicBezTo>
                <a:cubicBezTo>
                  <a:pt x="12445" y="4037"/>
                  <a:pt x="12430" y="4055"/>
                  <a:pt x="12409" y="4043"/>
                </a:cubicBezTo>
                <a:cubicBezTo>
                  <a:pt x="12360" y="4018"/>
                  <a:pt x="12313" y="3974"/>
                  <a:pt x="12275" y="3931"/>
                </a:cubicBezTo>
                <a:cubicBezTo>
                  <a:pt x="12251" y="3931"/>
                  <a:pt x="12255" y="3967"/>
                  <a:pt x="12243" y="3987"/>
                </a:cubicBezTo>
                <a:cubicBezTo>
                  <a:pt x="12244" y="4013"/>
                  <a:pt x="12271" y="4070"/>
                  <a:pt x="12285" y="4081"/>
                </a:cubicBezTo>
                <a:cubicBezTo>
                  <a:pt x="12298" y="4091"/>
                  <a:pt x="12314" y="4078"/>
                  <a:pt x="12326" y="4081"/>
                </a:cubicBezTo>
                <a:cubicBezTo>
                  <a:pt x="12360" y="4188"/>
                  <a:pt x="12305" y="4179"/>
                  <a:pt x="12269" y="4164"/>
                </a:cubicBezTo>
                <a:cubicBezTo>
                  <a:pt x="12253" y="4158"/>
                  <a:pt x="12234" y="4169"/>
                  <a:pt x="12222" y="4156"/>
                </a:cubicBezTo>
                <a:cubicBezTo>
                  <a:pt x="12216" y="4147"/>
                  <a:pt x="12210" y="4124"/>
                  <a:pt x="12207" y="4109"/>
                </a:cubicBezTo>
                <a:cubicBezTo>
                  <a:pt x="12190" y="4094"/>
                  <a:pt x="12159" y="4099"/>
                  <a:pt x="12140" y="4081"/>
                </a:cubicBezTo>
                <a:cubicBezTo>
                  <a:pt x="12130" y="4072"/>
                  <a:pt x="12095" y="3909"/>
                  <a:pt x="12093" y="3875"/>
                </a:cubicBezTo>
                <a:cubicBezTo>
                  <a:pt x="12121" y="3860"/>
                  <a:pt x="12130" y="3794"/>
                  <a:pt x="12109" y="3753"/>
                </a:cubicBezTo>
                <a:cubicBezTo>
                  <a:pt x="12094" y="3724"/>
                  <a:pt x="12060" y="3718"/>
                  <a:pt x="12041" y="3696"/>
                </a:cubicBezTo>
                <a:cubicBezTo>
                  <a:pt x="12011" y="3660"/>
                  <a:pt x="11985" y="3609"/>
                  <a:pt x="11958" y="3565"/>
                </a:cubicBezTo>
                <a:cubicBezTo>
                  <a:pt x="12008" y="3520"/>
                  <a:pt x="12016" y="3601"/>
                  <a:pt x="12036" y="3622"/>
                </a:cubicBezTo>
                <a:cubicBezTo>
                  <a:pt x="12052" y="3626"/>
                  <a:pt x="12067" y="3627"/>
                  <a:pt x="12083" y="3632"/>
                </a:cubicBezTo>
                <a:cubicBezTo>
                  <a:pt x="12195" y="3692"/>
                  <a:pt x="12374" y="3847"/>
                  <a:pt x="12492" y="3687"/>
                </a:cubicBezTo>
                <a:cubicBezTo>
                  <a:pt x="12517" y="3653"/>
                  <a:pt x="12545" y="3620"/>
                  <a:pt x="12544" y="3546"/>
                </a:cubicBezTo>
                <a:cubicBezTo>
                  <a:pt x="12528" y="3518"/>
                  <a:pt x="12527" y="3499"/>
                  <a:pt x="12528" y="3444"/>
                </a:cubicBezTo>
                <a:cubicBezTo>
                  <a:pt x="12508" y="3415"/>
                  <a:pt x="12482" y="3384"/>
                  <a:pt x="12456" y="3369"/>
                </a:cubicBezTo>
                <a:cubicBezTo>
                  <a:pt x="12427" y="3353"/>
                  <a:pt x="12396" y="3337"/>
                  <a:pt x="12368" y="3322"/>
                </a:cubicBezTo>
                <a:cubicBezTo>
                  <a:pt x="12341" y="3281"/>
                  <a:pt x="12317" y="3241"/>
                  <a:pt x="12290" y="3200"/>
                </a:cubicBezTo>
                <a:cubicBezTo>
                  <a:pt x="12275" y="3191"/>
                  <a:pt x="12259" y="3181"/>
                  <a:pt x="12243" y="3172"/>
                </a:cubicBezTo>
                <a:cubicBezTo>
                  <a:pt x="12219" y="3157"/>
                  <a:pt x="12195" y="3141"/>
                  <a:pt x="12171" y="3126"/>
                </a:cubicBezTo>
                <a:cubicBezTo>
                  <a:pt x="12131" y="3120"/>
                  <a:pt x="12092" y="3112"/>
                  <a:pt x="12052" y="3107"/>
                </a:cubicBezTo>
                <a:cubicBezTo>
                  <a:pt x="12045" y="3116"/>
                  <a:pt x="12038" y="3126"/>
                  <a:pt x="12031" y="3136"/>
                </a:cubicBezTo>
                <a:cubicBezTo>
                  <a:pt x="12031" y="3117"/>
                  <a:pt x="12027" y="3098"/>
                  <a:pt x="12026" y="3079"/>
                </a:cubicBezTo>
                <a:cubicBezTo>
                  <a:pt x="11985" y="3065"/>
                  <a:pt x="11950" y="3053"/>
                  <a:pt x="11949" y="2967"/>
                </a:cubicBezTo>
                <a:cubicBezTo>
                  <a:pt x="11935" y="2981"/>
                  <a:pt x="11921" y="2998"/>
                  <a:pt x="11907" y="3012"/>
                </a:cubicBezTo>
                <a:cubicBezTo>
                  <a:pt x="11897" y="3020"/>
                  <a:pt x="11884" y="3022"/>
                  <a:pt x="11875" y="3031"/>
                </a:cubicBezTo>
                <a:cubicBezTo>
                  <a:pt x="11850" y="3002"/>
                  <a:pt x="11826" y="3018"/>
                  <a:pt x="11793" y="3022"/>
                </a:cubicBezTo>
                <a:cubicBezTo>
                  <a:pt x="11778" y="2981"/>
                  <a:pt x="11747" y="2967"/>
                  <a:pt x="11731" y="2929"/>
                </a:cubicBezTo>
                <a:cubicBezTo>
                  <a:pt x="11784" y="2930"/>
                  <a:pt x="11837" y="2942"/>
                  <a:pt x="11865" y="2891"/>
                </a:cubicBezTo>
                <a:cubicBezTo>
                  <a:pt x="11864" y="2882"/>
                  <a:pt x="11861" y="2873"/>
                  <a:pt x="11860" y="2864"/>
                </a:cubicBezTo>
                <a:cubicBezTo>
                  <a:pt x="11854" y="2857"/>
                  <a:pt x="11851" y="2852"/>
                  <a:pt x="11845" y="2845"/>
                </a:cubicBezTo>
                <a:cubicBezTo>
                  <a:pt x="11830" y="2836"/>
                  <a:pt x="11809" y="2845"/>
                  <a:pt x="11798" y="2836"/>
                </a:cubicBezTo>
                <a:cubicBezTo>
                  <a:pt x="11774" y="2818"/>
                  <a:pt x="11763" y="2785"/>
                  <a:pt x="11736" y="2770"/>
                </a:cubicBezTo>
                <a:cubicBezTo>
                  <a:pt x="11720" y="2796"/>
                  <a:pt x="11703" y="2834"/>
                  <a:pt x="11699" y="2881"/>
                </a:cubicBezTo>
                <a:cubicBezTo>
                  <a:pt x="11690" y="2878"/>
                  <a:pt x="11683" y="2876"/>
                  <a:pt x="11674" y="2872"/>
                </a:cubicBezTo>
                <a:cubicBezTo>
                  <a:pt x="11683" y="2820"/>
                  <a:pt x="11684" y="2792"/>
                  <a:pt x="11699" y="2752"/>
                </a:cubicBezTo>
                <a:cubicBezTo>
                  <a:pt x="11688" y="2725"/>
                  <a:pt x="11665" y="2746"/>
                  <a:pt x="11648" y="2752"/>
                </a:cubicBezTo>
                <a:cubicBezTo>
                  <a:pt x="11638" y="2809"/>
                  <a:pt x="11620" y="2848"/>
                  <a:pt x="11591" y="2872"/>
                </a:cubicBezTo>
                <a:cubicBezTo>
                  <a:pt x="11590" y="2835"/>
                  <a:pt x="11592" y="2798"/>
                  <a:pt x="11591" y="2760"/>
                </a:cubicBezTo>
                <a:cubicBezTo>
                  <a:pt x="11560" y="2799"/>
                  <a:pt x="11517" y="2863"/>
                  <a:pt x="11503" y="2929"/>
                </a:cubicBezTo>
                <a:cubicBezTo>
                  <a:pt x="11499" y="2928"/>
                  <a:pt x="11496" y="2930"/>
                  <a:pt x="11492" y="2929"/>
                </a:cubicBezTo>
                <a:cubicBezTo>
                  <a:pt x="11492" y="2829"/>
                  <a:pt x="11516" y="2824"/>
                  <a:pt x="11539" y="2770"/>
                </a:cubicBezTo>
                <a:cubicBezTo>
                  <a:pt x="11476" y="2762"/>
                  <a:pt x="11467" y="2796"/>
                  <a:pt x="11435" y="2854"/>
                </a:cubicBezTo>
                <a:cubicBezTo>
                  <a:pt x="11428" y="2863"/>
                  <a:pt x="11414" y="2843"/>
                  <a:pt x="11405" y="2854"/>
                </a:cubicBezTo>
                <a:cubicBezTo>
                  <a:pt x="11388" y="2871"/>
                  <a:pt x="11374" y="2931"/>
                  <a:pt x="11368" y="2967"/>
                </a:cubicBezTo>
                <a:cubicBezTo>
                  <a:pt x="11326" y="2928"/>
                  <a:pt x="11308" y="2859"/>
                  <a:pt x="11285" y="3003"/>
                </a:cubicBezTo>
                <a:cubicBezTo>
                  <a:pt x="11276" y="2989"/>
                  <a:pt x="11263" y="2971"/>
                  <a:pt x="11254" y="2957"/>
                </a:cubicBezTo>
                <a:cubicBezTo>
                  <a:pt x="11253" y="2956"/>
                  <a:pt x="11250" y="2958"/>
                  <a:pt x="11249" y="2957"/>
                </a:cubicBezTo>
                <a:cubicBezTo>
                  <a:pt x="11238" y="2987"/>
                  <a:pt x="11233" y="2998"/>
                  <a:pt x="11207" y="3003"/>
                </a:cubicBezTo>
                <a:cubicBezTo>
                  <a:pt x="11201" y="3045"/>
                  <a:pt x="11188" y="3076"/>
                  <a:pt x="11171" y="3098"/>
                </a:cubicBezTo>
                <a:cubicBezTo>
                  <a:pt x="11174" y="3070"/>
                  <a:pt x="11176" y="3044"/>
                  <a:pt x="11182" y="3022"/>
                </a:cubicBezTo>
                <a:cubicBezTo>
                  <a:pt x="11181" y="3018"/>
                  <a:pt x="11182" y="3017"/>
                  <a:pt x="11182" y="3012"/>
                </a:cubicBezTo>
                <a:cubicBezTo>
                  <a:pt x="11180" y="3011"/>
                  <a:pt x="11177" y="3005"/>
                  <a:pt x="11176" y="3003"/>
                </a:cubicBezTo>
                <a:cubicBezTo>
                  <a:pt x="11157" y="3022"/>
                  <a:pt x="11141" y="3102"/>
                  <a:pt x="11130" y="3136"/>
                </a:cubicBezTo>
                <a:cubicBezTo>
                  <a:pt x="11100" y="3130"/>
                  <a:pt x="11092" y="3097"/>
                  <a:pt x="11062" y="3117"/>
                </a:cubicBezTo>
                <a:cubicBezTo>
                  <a:pt x="11057" y="3108"/>
                  <a:pt x="11053" y="3096"/>
                  <a:pt x="11047" y="3088"/>
                </a:cubicBezTo>
                <a:cubicBezTo>
                  <a:pt x="11034" y="3187"/>
                  <a:pt x="11028" y="3135"/>
                  <a:pt x="11000" y="3172"/>
                </a:cubicBezTo>
                <a:cubicBezTo>
                  <a:pt x="10986" y="3192"/>
                  <a:pt x="10990" y="3223"/>
                  <a:pt x="10964" y="3238"/>
                </a:cubicBezTo>
                <a:cubicBezTo>
                  <a:pt x="10960" y="3246"/>
                  <a:pt x="10958" y="3258"/>
                  <a:pt x="10954" y="3267"/>
                </a:cubicBezTo>
                <a:cubicBezTo>
                  <a:pt x="10959" y="3275"/>
                  <a:pt x="10964" y="3277"/>
                  <a:pt x="10970" y="3285"/>
                </a:cubicBezTo>
                <a:cubicBezTo>
                  <a:pt x="10962" y="3308"/>
                  <a:pt x="10948" y="3310"/>
                  <a:pt x="10933" y="3304"/>
                </a:cubicBezTo>
                <a:cubicBezTo>
                  <a:pt x="10935" y="3323"/>
                  <a:pt x="10936" y="3341"/>
                  <a:pt x="10938" y="3360"/>
                </a:cubicBezTo>
                <a:cubicBezTo>
                  <a:pt x="10934" y="3371"/>
                  <a:pt x="10933" y="3386"/>
                  <a:pt x="10928" y="3397"/>
                </a:cubicBezTo>
                <a:cubicBezTo>
                  <a:pt x="10927" y="3399"/>
                  <a:pt x="10924" y="3396"/>
                  <a:pt x="10922" y="3397"/>
                </a:cubicBezTo>
                <a:cubicBezTo>
                  <a:pt x="10912" y="3386"/>
                  <a:pt x="10907" y="3379"/>
                  <a:pt x="10902" y="3360"/>
                </a:cubicBezTo>
                <a:cubicBezTo>
                  <a:pt x="10886" y="3362"/>
                  <a:pt x="10885" y="3397"/>
                  <a:pt x="10871" y="3406"/>
                </a:cubicBezTo>
                <a:cubicBezTo>
                  <a:pt x="10869" y="3417"/>
                  <a:pt x="10875" y="3426"/>
                  <a:pt x="10881" y="3435"/>
                </a:cubicBezTo>
                <a:cubicBezTo>
                  <a:pt x="10881" y="3440"/>
                  <a:pt x="10881" y="3449"/>
                  <a:pt x="10881" y="3454"/>
                </a:cubicBezTo>
                <a:cubicBezTo>
                  <a:pt x="10869" y="3461"/>
                  <a:pt x="10866" y="3462"/>
                  <a:pt x="10860" y="3481"/>
                </a:cubicBezTo>
                <a:cubicBezTo>
                  <a:pt x="10851" y="3476"/>
                  <a:pt x="10841" y="3465"/>
                  <a:pt x="10829" y="3463"/>
                </a:cubicBezTo>
                <a:cubicBezTo>
                  <a:pt x="10819" y="3477"/>
                  <a:pt x="10817" y="3502"/>
                  <a:pt x="10803" y="3510"/>
                </a:cubicBezTo>
                <a:cubicBezTo>
                  <a:pt x="10806" y="3525"/>
                  <a:pt x="10805" y="3523"/>
                  <a:pt x="10814" y="3528"/>
                </a:cubicBezTo>
                <a:cubicBezTo>
                  <a:pt x="10806" y="3559"/>
                  <a:pt x="10768" y="3568"/>
                  <a:pt x="10752" y="3584"/>
                </a:cubicBezTo>
                <a:cubicBezTo>
                  <a:pt x="10750" y="3586"/>
                  <a:pt x="10753" y="3592"/>
                  <a:pt x="10752" y="3594"/>
                </a:cubicBezTo>
                <a:cubicBezTo>
                  <a:pt x="10756" y="3609"/>
                  <a:pt x="10757" y="3617"/>
                  <a:pt x="10762" y="3632"/>
                </a:cubicBezTo>
                <a:cubicBezTo>
                  <a:pt x="10748" y="3636"/>
                  <a:pt x="10740" y="3641"/>
                  <a:pt x="10725" y="3639"/>
                </a:cubicBezTo>
                <a:cubicBezTo>
                  <a:pt x="10721" y="3653"/>
                  <a:pt x="10715" y="3663"/>
                  <a:pt x="10710" y="3677"/>
                </a:cubicBezTo>
                <a:cubicBezTo>
                  <a:pt x="10719" y="3698"/>
                  <a:pt x="10728" y="3708"/>
                  <a:pt x="10736" y="3734"/>
                </a:cubicBezTo>
                <a:cubicBezTo>
                  <a:pt x="10726" y="3739"/>
                  <a:pt x="10719" y="3741"/>
                  <a:pt x="10710" y="3744"/>
                </a:cubicBezTo>
                <a:cubicBezTo>
                  <a:pt x="10709" y="3761"/>
                  <a:pt x="10707" y="3783"/>
                  <a:pt x="10705" y="3800"/>
                </a:cubicBezTo>
                <a:cubicBezTo>
                  <a:pt x="10669" y="3785"/>
                  <a:pt x="10667" y="3839"/>
                  <a:pt x="10654" y="3884"/>
                </a:cubicBezTo>
                <a:cubicBezTo>
                  <a:pt x="10658" y="3886"/>
                  <a:pt x="10664" y="3881"/>
                  <a:pt x="10669" y="3884"/>
                </a:cubicBezTo>
                <a:cubicBezTo>
                  <a:pt x="10669" y="3902"/>
                  <a:pt x="10668" y="3922"/>
                  <a:pt x="10669" y="3940"/>
                </a:cubicBezTo>
                <a:cubicBezTo>
                  <a:pt x="10658" y="3941"/>
                  <a:pt x="10652" y="3945"/>
                  <a:pt x="10643" y="3940"/>
                </a:cubicBezTo>
                <a:cubicBezTo>
                  <a:pt x="10626" y="3970"/>
                  <a:pt x="10614" y="4005"/>
                  <a:pt x="10596" y="4033"/>
                </a:cubicBezTo>
                <a:cubicBezTo>
                  <a:pt x="10598" y="4041"/>
                  <a:pt x="10600" y="4055"/>
                  <a:pt x="10602" y="4062"/>
                </a:cubicBezTo>
                <a:cubicBezTo>
                  <a:pt x="10588" y="4084"/>
                  <a:pt x="10581" y="4068"/>
                  <a:pt x="10565" y="4062"/>
                </a:cubicBezTo>
                <a:cubicBezTo>
                  <a:pt x="10544" y="4081"/>
                  <a:pt x="10508" y="4136"/>
                  <a:pt x="10498" y="4174"/>
                </a:cubicBezTo>
                <a:cubicBezTo>
                  <a:pt x="10497" y="4188"/>
                  <a:pt x="10494" y="4197"/>
                  <a:pt x="10493" y="4211"/>
                </a:cubicBezTo>
                <a:cubicBezTo>
                  <a:pt x="10484" y="4238"/>
                  <a:pt x="10464" y="4245"/>
                  <a:pt x="10456" y="4278"/>
                </a:cubicBezTo>
                <a:cubicBezTo>
                  <a:pt x="10455" y="4279"/>
                  <a:pt x="10452" y="4283"/>
                  <a:pt x="10451" y="4285"/>
                </a:cubicBezTo>
                <a:cubicBezTo>
                  <a:pt x="10447" y="4280"/>
                  <a:pt x="10445" y="4273"/>
                  <a:pt x="10440" y="4268"/>
                </a:cubicBezTo>
                <a:cubicBezTo>
                  <a:pt x="10423" y="4246"/>
                  <a:pt x="10388" y="4329"/>
                  <a:pt x="10389" y="4371"/>
                </a:cubicBezTo>
                <a:cubicBezTo>
                  <a:pt x="10370" y="4356"/>
                  <a:pt x="10347" y="4352"/>
                  <a:pt x="10317" y="4352"/>
                </a:cubicBezTo>
                <a:cubicBezTo>
                  <a:pt x="10315" y="4356"/>
                  <a:pt x="10309" y="4367"/>
                  <a:pt x="10307" y="4371"/>
                </a:cubicBezTo>
                <a:cubicBezTo>
                  <a:pt x="10310" y="4400"/>
                  <a:pt x="10326" y="4412"/>
                  <a:pt x="10343" y="4417"/>
                </a:cubicBezTo>
                <a:cubicBezTo>
                  <a:pt x="10329" y="4447"/>
                  <a:pt x="10310" y="4421"/>
                  <a:pt x="10286" y="4417"/>
                </a:cubicBezTo>
                <a:cubicBezTo>
                  <a:pt x="10281" y="4452"/>
                  <a:pt x="10282" y="4461"/>
                  <a:pt x="10265" y="4473"/>
                </a:cubicBezTo>
                <a:cubicBezTo>
                  <a:pt x="10242" y="4457"/>
                  <a:pt x="10231" y="4488"/>
                  <a:pt x="10208" y="4502"/>
                </a:cubicBezTo>
                <a:cubicBezTo>
                  <a:pt x="10207" y="4509"/>
                  <a:pt x="10208" y="4523"/>
                  <a:pt x="10208" y="4530"/>
                </a:cubicBezTo>
                <a:cubicBezTo>
                  <a:pt x="10213" y="4543"/>
                  <a:pt x="10220" y="4549"/>
                  <a:pt x="10229" y="4558"/>
                </a:cubicBezTo>
                <a:cubicBezTo>
                  <a:pt x="10229" y="4562"/>
                  <a:pt x="10229" y="4564"/>
                  <a:pt x="10229" y="4567"/>
                </a:cubicBezTo>
                <a:cubicBezTo>
                  <a:pt x="10214" y="4569"/>
                  <a:pt x="10202" y="4566"/>
                  <a:pt x="10187" y="4567"/>
                </a:cubicBezTo>
                <a:cubicBezTo>
                  <a:pt x="10181" y="4598"/>
                  <a:pt x="10185" y="4628"/>
                  <a:pt x="10176" y="4652"/>
                </a:cubicBezTo>
                <a:cubicBezTo>
                  <a:pt x="10184" y="4670"/>
                  <a:pt x="10190" y="4689"/>
                  <a:pt x="10203" y="4698"/>
                </a:cubicBezTo>
                <a:cubicBezTo>
                  <a:pt x="10190" y="4717"/>
                  <a:pt x="10181" y="4732"/>
                  <a:pt x="10176" y="4765"/>
                </a:cubicBezTo>
                <a:cubicBezTo>
                  <a:pt x="10177" y="4769"/>
                  <a:pt x="10181" y="4768"/>
                  <a:pt x="10182" y="4773"/>
                </a:cubicBezTo>
                <a:cubicBezTo>
                  <a:pt x="10191" y="4784"/>
                  <a:pt x="10196" y="4781"/>
                  <a:pt x="10208" y="4773"/>
                </a:cubicBezTo>
                <a:cubicBezTo>
                  <a:pt x="10210" y="4778"/>
                  <a:pt x="10211" y="4786"/>
                  <a:pt x="10213" y="4792"/>
                </a:cubicBezTo>
                <a:cubicBezTo>
                  <a:pt x="10204" y="4805"/>
                  <a:pt x="10195" y="4823"/>
                  <a:pt x="10187" y="4838"/>
                </a:cubicBezTo>
                <a:cubicBezTo>
                  <a:pt x="10199" y="4870"/>
                  <a:pt x="10209" y="4853"/>
                  <a:pt x="10234" y="4857"/>
                </a:cubicBezTo>
                <a:cubicBezTo>
                  <a:pt x="10232" y="4880"/>
                  <a:pt x="10229" y="4898"/>
                  <a:pt x="10218" y="4905"/>
                </a:cubicBezTo>
                <a:cubicBezTo>
                  <a:pt x="10216" y="4909"/>
                  <a:pt x="10215" y="4909"/>
                  <a:pt x="10213" y="4914"/>
                </a:cubicBezTo>
                <a:cubicBezTo>
                  <a:pt x="10217" y="4919"/>
                  <a:pt x="10220" y="4926"/>
                  <a:pt x="10224" y="4931"/>
                </a:cubicBezTo>
                <a:cubicBezTo>
                  <a:pt x="10237" y="4931"/>
                  <a:pt x="10246" y="4920"/>
                  <a:pt x="10255" y="4914"/>
                </a:cubicBezTo>
                <a:cubicBezTo>
                  <a:pt x="10249" y="4929"/>
                  <a:pt x="10238" y="4941"/>
                  <a:pt x="10224" y="4941"/>
                </a:cubicBezTo>
                <a:cubicBezTo>
                  <a:pt x="10224" y="4948"/>
                  <a:pt x="10222" y="4943"/>
                  <a:pt x="10224" y="4950"/>
                </a:cubicBezTo>
                <a:cubicBezTo>
                  <a:pt x="10216" y="4956"/>
                  <a:pt x="10215" y="4948"/>
                  <a:pt x="10208" y="4941"/>
                </a:cubicBezTo>
                <a:cubicBezTo>
                  <a:pt x="10208" y="4946"/>
                  <a:pt x="10208" y="4955"/>
                  <a:pt x="10208" y="4960"/>
                </a:cubicBezTo>
                <a:cubicBezTo>
                  <a:pt x="10205" y="4953"/>
                  <a:pt x="10204" y="4948"/>
                  <a:pt x="10203" y="4941"/>
                </a:cubicBezTo>
                <a:cubicBezTo>
                  <a:pt x="10198" y="4952"/>
                  <a:pt x="10187" y="4959"/>
                  <a:pt x="10182" y="4969"/>
                </a:cubicBezTo>
                <a:cubicBezTo>
                  <a:pt x="10184" y="4981"/>
                  <a:pt x="10190" y="4995"/>
                  <a:pt x="10192" y="5007"/>
                </a:cubicBezTo>
                <a:cubicBezTo>
                  <a:pt x="10195" y="5009"/>
                  <a:pt x="10195" y="5014"/>
                  <a:pt x="10197" y="5017"/>
                </a:cubicBezTo>
                <a:cubicBezTo>
                  <a:pt x="10198" y="5013"/>
                  <a:pt x="10197" y="5002"/>
                  <a:pt x="10197" y="4998"/>
                </a:cubicBezTo>
                <a:cubicBezTo>
                  <a:pt x="10199" y="5002"/>
                  <a:pt x="10201" y="5013"/>
                  <a:pt x="10203" y="5017"/>
                </a:cubicBezTo>
                <a:cubicBezTo>
                  <a:pt x="10214" y="5016"/>
                  <a:pt x="10216" y="5012"/>
                  <a:pt x="10224" y="5007"/>
                </a:cubicBezTo>
                <a:cubicBezTo>
                  <a:pt x="10223" y="4997"/>
                  <a:pt x="10224" y="4979"/>
                  <a:pt x="10224" y="4969"/>
                </a:cubicBezTo>
                <a:cubicBezTo>
                  <a:pt x="10229" y="4977"/>
                  <a:pt x="10228" y="4981"/>
                  <a:pt x="10229" y="4998"/>
                </a:cubicBezTo>
                <a:cubicBezTo>
                  <a:pt x="10236" y="4988"/>
                  <a:pt x="10243" y="4980"/>
                  <a:pt x="10249" y="4969"/>
                </a:cubicBezTo>
                <a:cubicBezTo>
                  <a:pt x="10246" y="4985"/>
                  <a:pt x="10244" y="4994"/>
                  <a:pt x="10239" y="5007"/>
                </a:cubicBezTo>
                <a:cubicBezTo>
                  <a:pt x="10246" y="5015"/>
                  <a:pt x="10245" y="5009"/>
                  <a:pt x="10255" y="5007"/>
                </a:cubicBezTo>
                <a:cubicBezTo>
                  <a:pt x="10246" y="5018"/>
                  <a:pt x="10237" y="5027"/>
                  <a:pt x="10229" y="5036"/>
                </a:cubicBezTo>
                <a:cubicBezTo>
                  <a:pt x="10226" y="5047"/>
                  <a:pt x="10232" y="5042"/>
                  <a:pt x="10234" y="5055"/>
                </a:cubicBezTo>
                <a:cubicBezTo>
                  <a:pt x="10244" y="5068"/>
                  <a:pt x="10239" y="5065"/>
                  <a:pt x="10255" y="5063"/>
                </a:cubicBezTo>
                <a:cubicBezTo>
                  <a:pt x="10247" y="5068"/>
                  <a:pt x="10248" y="5072"/>
                  <a:pt x="10245" y="5082"/>
                </a:cubicBezTo>
                <a:cubicBezTo>
                  <a:pt x="10246" y="5086"/>
                  <a:pt x="10248" y="5088"/>
                  <a:pt x="10249" y="5091"/>
                </a:cubicBezTo>
                <a:cubicBezTo>
                  <a:pt x="10241" y="5082"/>
                  <a:pt x="10234" y="5067"/>
                  <a:pt x="10229" y="5082"/>
                </a:cubicBezTo>
                <a:cubicBezTo>
                  <a:pt x="10227" y="5084"/>
                  <a:pt x="10225" y="5089"/>
                  <a:pt x="10224" y="5091"/>
                </a:cubicBezTo>
                <a:cubicBezTo>
                  <a:pt x="10223" y="5083"/>
                  <a:pt x="10224" y="5071"/>
                  <a:pt x="10224" y="5063"/>
                </a:cubicBezTo>
                <a:cubicBezTo>
                  <a:pt x="10220" y="5063"/>
                  <a:pt x="10211" y="5064"/>
                  <a:pt x="10208" y="5063"/>
                </a:cubicBezTo>
                <a:cubicBezTo>
                  <a:pt x="10211" y="5084"/>
                  <a:pt x="10208" y="5093"/>
                  <a:pt x="10203" y="5110"/>
                </a:cubicBezTo>
                <a:cubicBezTo>
                  <a:pt x="10207" y="5125"/>
                  <a:pt x="10214" y="5141"/>
                  <a:pt x="10218" y="5157"/>
                </a:cubicBezTo>
                <a:cubicBezTo>
                  <a:pt x="10246" y="5171"/>
                  <a:pt x="10260" y="5193"/>
                  <a:pt x="10286" y="5204"/>
                </a:cubicBezTo>
                <a:cubicBezTo>
                  <a:pt x="10283" y="5209"/>
                  <a:pt x="10278" y="5208"/>
                  <a:pt x="10275" y="5213"/>
                </a:cubicBezTo>
                <a:cubicBezTo>
                  <a:pt x="10278" y="5217"/>
                  <a:pt x="10283" y="5220"/>
                  <a:pt x="10286" y="5223"/>
                </a:cubicBezTo>
                <a:cubicBezTo>
                  <a:pt x="10288" y="5218"/>
                  <a:pt x="10288" y="5218"/>
                  <a:pt x="10291" y="5213"/>
                </a:cubicBezTo>
                <a:cubicBezTo>
                  <a:pt x="10297" y="5219"/>
                  <a:pt x="10299" y="5217"/>
                  <a:pt x="10301" y="5232"/>
                </a:cubicBezTo>
                <a:cubicBezTo>
                  <a:pt x="10317" y="5239"/>
                  <a:pt x="10369" y="5227"/>
                  <a:pt x="10384" y="5213"/>
                </a:cubicBezTo>
                <a:cubicBezTo>
                  <a:pt x="10408" y="5170"/>
                  <a:pt x="10436" y="5142"/>
                  <a:pt x="10461" y="5100"/>
                </a:cubicBezTo>
                <a:cubicBezTo>
                  <a:pt x="10470" y="5086"/>
                  <a:pt x="10470" y="5073"/>
                  <a:pt x="10482" y="5063"/>
                </a:cubicBezTo>
                <a:cubicBezTo>
                  <a:pt x="10491" y="5055"/>
                  <a:pt x="10502" y="5078"/>
                  <a:pt x="10513" y="5063"/>
                </a:cubicBezTo>
                <a:cubicBezTo>
                  <a:pt x="10527" y="5045"/>
                  <a:pt x="10533" y="5008"/>
                  <a:pt x="10534" y="4969"/>
                </a:cubicBezTo>
                <a:cubicBezTo>
                  <a:pt x="10537" y="4965"/>
                  <a:pt x="10541" y="4964"/>
                  <a:pt x="10544" y="4960"/>
                </a:cubicBezTo>
                <a:cubicBezTo>
                  <a:pt x="10547" y="4979"/>
                  <a:pt x="10544" y="4975"/>
                  <a:pt x="10539" y="4988"/>
                </a:cubicBezTo>
                <a:cubicBezTo>
                  <a:pt x="10551" y="5018"/>
                  <a:pt x="10551" y="5054"/>
                  <a:pt x="10576" y="5036"/>
                </a:cubicBezTo>
                <a:cubicBezTo>
                  <a:pt x="10576" y="5037"/>
                  <a:pt x="10580" y="5035"/>
                  <a:pt x="10581" y="5036"/>
                </a:cubicBezTo>
                <a:cubicBezTo>
                  <a:pt x="10582" y="5056"/>
                  <a:pt x="10573" y="5062"/>
                  <a:pt x="10571" y="5082"/>
                </a:cubicBezTo>
                <a:cubicBezTo>
                  <a:pt x="10582" y="5093"/>
                  <a:pt x="10586" y="5155"/>
                  <a:pt x="10586" y="5186"/>
                </a:cubicBezTo>
                <a:cubicBezTo>
                  <a:pt x="10590" y="5185"/>
                  <a:pt x="10592" y="5176"/>
                  <a:pt x="10596" y="5176"/>
                </a:cubicBezTo>
                <a:cubicBezTo>
                  <a:pt x="10597" y="5182"/>
                  <a:pt x="10601" y="5188"/>
                  <a:pt x="10602" y="5194"/>
                </a:cubicBezTo>
                <a:cubicBezTo>
                  <a:pt x="10613" y="5190"/>
                  <a:pt x="10607" y="5189"/>
                  <a:pt x="10617" y="5194"/>
                </a:cubicBezTo>
                <a:cubicBezTo>
                  <a:pt x="10618" y="5214"/>
                  <a:pt x="10611" y="5250"/>
                  <a:pt x="10607" y="5269"/>
                </a:cubicBezTo>
                <a:cubicBezTo>
                  <a:pt x="10618" y="5293"/>
                  <a:pt x="10628" y="5297"/>
                  <a:pt x="10627" y="5344"/>
                </a:cubicBezTo>
                <a:cubicBezTo>
                  <a:pt x="10631" y="5345"/>
                  <a:pt x="10634" y="5353"/>
                  <a:pt x="10638" y="5354"/>
                </a:cubicBezTo>
                <a:cubicBezTo>
                  <a:pt x="10648" y="5420"/>
                  <a:pt x="10669" y="5446"/>
                  <a:pt x="10690" y="5484"/>
                </a:cubicBezTo>
                <a:cubicBezTo>
                  <a:pt x="10689" y="5491"/>
                  <a:pt x="10691" y="5496"/>
                  <a:pt x="10690" y="5503"/>
                </a:cubicBezTo>
                <a:cubicBezTo>
                  <a:pt x="10686" y="5502"/>
                  <a:pt x="10679" y="5504"/>
                  <a:pt x="10674" y="5503"/>
                </a:cubicBezTo>
                <a:cubicBezTo>
                  <a:pt x="10675" y="5510"/>
                  <a:pt x="10679" y="5515"/>
                  <a:pt x="10679" y="5522"/>
                </a:cubicBezTo>
                <a:cubicBezTo>
                  <a:pt x="10675" y="5526"/>
                  <a:pt x="10669" y="5528"/>
                  <a:pt x="10664" y="5532"/>
                </a:cubicBezTo>
                <a:cubicBezTo>
                  <a:pt x="10673" y="5565"/>
                  <a:pt x="10684" y="5603"/>
                  <a:pt x="10700" y="5625"/>
                </a:cubicBezTo>
                <a:cubicBezTo>
                  <a:pt x="10697" y="5649"/>
                  <a:pt x="10692" y="5648"/>
                  <a:pt x="10690" y="5672"/>
                </a:cubicBezTo>
                <a:cubicBezTo>
                  <a:pt x="10724" y="5685"/>
                  <a:pt x="10745" y="5660"/>
                  <a:pt x="10773" y="5672"/>
                </a:cubicBezTo>
                <a:cubicBezTo>
                  <a:pt x="10775" y="5666"/>
                  <a:pt x="10775" y="5668"/>
                  <a:pt x="10778" y="5663"/>
                </a:cubicBezTo>
                <a:cubicBezTo>
                  <a:pt x="10786" y="5650"/>
                  <a:pt x="10783" y="5640"/>
                  <a:pt x="10778" y="5625"/>
                </a:cubicBezTo>
                <a:cubicBezTo>
                  <a:pt x="10783" y="5600"/>
                  <a:pt x="10785" y="5580"/>
                  <a:pt x="10798" y="5570"/>
                </a:cubicBezTo>
                <a:cubicBezTo>
                  <a:pt x="10802" y="5565"/>
                  <a:pt x="10798" y="5573"/>
                  <a:pt x="10803" y="5577"/>
                </a:cubicBezTo>
                <a:cubicBezTo>
                  <a:pt x="10804" y="5570"/>
                  <a:pt x="10807" y="5558"/>
                  <a:pt x="10808" y="5551"/>
                </a:cubicBezTo>
                <a:cubicBezTo>
                  <a:pt x="10833" y="5551"/>
                  <a:pt x="10848" y="5548"/>
                  <a:pt x="10866" y="5541"/>
                </a:cubicBezTo>
                <a:cubicBezTo>
                  <a:pt x="10871" y="5547"/>
                  <a:pt x="10877" y="5554"/>
                  <a:pt x="10881" y="5560"/>
                </a:cubicBezTo>
                <a:cubicBezTo>
                  <a:pt x="10894" y="5518"/>
                  <a:pt x="10910" y="5479"/>
                  <a:pt x="10922" y="5437"/>
                </a:cubicBezTo>
                <a:cubicBezTo>
                  <a:pt x="10923" y="5421"/>
                  <a:pt x="10922" y="5398"/>
                  <a:pt x="10922" y="5382"/>
                </a:cubicBezTo>
                <a:cubicBezTo>
                  <a:pt x="10925" y="5359"/>
                  <a:pt x="10934" y="5353"/>
                  <a:pt x="10938" y="5335"/>
                </a:cubicBezTo>
                <a:cubicBezTo>
                  <a:pt x="10942" y="5325"/>
                  <a:pt x="10935" y="5305"/>
                  <a:pt x="10938" y="5288"/>
                </a:cubicBezTo>
                <a:cubicBezTo>
                  <a:pt x="10935" y="5285"/>
                  <a:pt x="10931" y="5282"/>
                  <a:pt x="10928" y="5279"/>
                </a:cubicBezTo>
                <a:cubicBezTo>
                  <a:pt x="10928" y="5268"/>
                  <a:pt x="10928" y="5260"/>
                  <a:pt x="10928" y="5250"/>
                </a:cubicBezTo>
                <a:cubicBezTo>
                  <a:pt x="10933" y="5250"/>
                  <a:pt x="10939" y="5250"/>
                  <a:pt x="10943" y="5250"/>
                </a:cubicBezTo>
                <a:cubicBezTo>
                  <a:pt x="10965" y="5221"/>
                  <a:pt x="10931" y="5145"/>
                  <a:pt x="10928" y="5119"/>
                </a:cubicBezTo>
                <a:cubicBezTo>
                  <a:pt x="10942" y="5118"/>
                  <a:pt x="10951" y="5120"/>
                  <a:pt x="10964" y="5119"/>
                </a:cubicBezTo>
                <a:cubicBezTo>
                  <a:pt x="10965" y="5114"/>
                  <a:pt x="10969" y="5115"/>
                  <a:pt x="10970" y="5110"/>
                </a:cubicBezTo>
                <a:cubicBezTo>
                  <a:pt x="11009" y="5122"/>
                  <a:pt x="10992" y="5049"/>
                  <a:pt x="11011" y="5036"/>
                </a:cubicBezTo>
                <a:cubicBezTo>
                  <a:pt x="11011" y="5048"/>
                  <a:pt x="11011" y="5070"/>
                  <a:pt x="11011" y="5082"/>
                </a:cubicBezTo>
                <a:cubicBezTo>
                  <a:pt x="11017" y="5084"/>
                  <a:pt x="11022" y="5083"/>
                  <a:pt x="11026" y="5082"/>
                </a:cubicBezTo>
                <a:cubicBezTo>
                  <a:pt x="11030" y="5055"/>
                  <a:pt x="11039" y="5043"/>
                  <a:pt x="11053" y="5036"/>
                </a:cubicBezTo>
                <a:cubicBezTo>
                  <a:pt x="11052" y="5027"/>
                  <a:pt x="11048" y="5015"/>
                  <a:pt x="11047" y="5007"/>
                </a:cubicBezTo>
                <a:cubicBezTo>
                  <a:pt x="11053" y="5006"/>
                  <a:pt x="11061" y="5008"/>
                  <a:pt x="11067" y="5007"/>
                </a:cubicBezTo>
                <a:cubicBezTo>
                  <a:pt x="11067" y="5002"/>
                  <a:pt x="11063" y="4992"/>
                  <a:pt x="11062" y="4988"/>
                </a:cubicBezTo>
                <a:cubicBezTo>
                  <a:pt x="11060" y="4988"/>
                  <a:pt x="11060" y="4988"/>
                  <a:pt x="11058" y="4988"/>
                </a:cubicBezTo>
                <a:cubicBezTo>
                  <a:pt x="11058" y="4992"/>
                  <a:pt x="11058" y="4994"/>
                  <a:pt x="11058" y="4998"/>
                </a:cubicBezTo>
                <a:cubicBezTo>
                  <a:pt x="11035" y="4982"/>
                  <a:pt x="11019" y="5024"/>
                  <a:pt x="10995" y="5017"/>
                </a:cubicBezTo>
                <a:cubicBezTo>
                  <a:pt x="10970" y="5009"/>
                  <a:pt x="10958" y="4962"/>
                  <a:pt x="10928" y="4979"/>
                </a:cubicBezTo>
                <a:cubicBezTo>
                  <a:pt x="10929" y="4973"/>
                  <a:pt x="10931" y="4966"/>
                  <a:pt x="10933" y="4960"/>
                </a:cubicBezTo>
                <a:cubicBezTo>
                  <a:pt x="10941" y="4944"/>
                  <a:pt x="10996" y="4984"/>
                  <a:pt x="11011" y="4998"/>
                </a:cubicBezTo>
                <a:cubicBezTo>
                  <a:pt x="11029" y="5016"/>
                  <a:pt x="11078" y="4945"/>
                  <a:pt x="11083" y="4931"/>
                </a:cubicBezTo>
                <a:cubicBezTo>
                  <a:pt x="11088" y="4931"/>
                  <a:pt x="11089" y="4931"/>
                  <a:pt x="11093" y="4931"/>
                </a:cubicBezTo>
                <a:cubicBezTo>
                  <a:pt x="11093" y="4893"/>
                  <a:pt x="11083" y="4899"/>
                  <a:pt x="11078" y="4867"/>
                </a:cubicBezTo>
                <a:cubicBezTo>
                  <a:pt x="11050" y="4860"/>
                  <a:pt x="11036" y="4823"/>
                  <a:pt x="11026" y="4783"/>
                </a:cubicBezTo>
                <a:cubicBezTo>
                  <a:pt x="11021" y="4784"/>
                  <a:pt x="11011" y="4782"/>
                  <a:pt x="11005" y="4783"/>
                </a:cubicBezTo>
                <a:cubicBezTo>
                  <a:pt x="10997" y="4777"/>
                  <a:pt x="10996" y="4766"/>
                  <a:pt x="10980" y="4765"/>
                </a:cubicBezTo>
                <a:cubicBezTo>
                  <a:pt x="10979" y="4763"/>
                  <a:pt x="10975" y="4766"/>
                  <a:pt x="10974" y="4765"/>
                </a:cubicBezTo>
                <a:cubicBezTo>
                  <a:pt x="10984" y="4749"/>
                  <a:pt x="10964" y="4638"/>
                  <a:pt x="10970" y="4596"/>
                </a:cubicBezTo>
                <a:cubicBezTo>
                  <a:pt x="10975" y="4594"/>
                  <a:pt x="10979" y="4589"/>
                  <a:pt x="10984" y="4586"/>
                </a:cubicBezTo>
                <a:cubicBezTo>
                  <a:pt x="10997" y="4516"/>
                  <a:pt x="10984" y="4507"/>
                  <a:pt x="10980" y="4445"/>
                </a:cubicBezTo>
                <a:cubicBezTo>
                  <a:pt x="10988" y="4450"/>
                  <a:pt x="10997" y="4459"/>
                  <a:pt x="11005" y="4464"/>
                </a:cubicBezTo>
                <a:cubicBezTo>
                  <a:pt x="11010" y="4453"/>
                  <a:pt x="11017" y="4439"/>
                  <a:pt x="11021" y="4427"/>
                </a:cubicBezTo>
                <a:cubicBezTo>
                  <a:pt x="11025" y="4417"/>
                  <a:pt x="11023" y="4397"/>
                  <a:pt x="11021" y="4380"/>
                </a:cubicBezTo>
                <a:cubicBezTo>
                  <a:pt x="11031" y="4380"/>
                  <a:pt x="11038" y="4380"/>
                  <a:pt x="11047" y="4380"/>
                </a:cubicBezTo>
                <a:cubicBezTo>
                  <a:pt x="11065" y="4335"/>
                  <a:pt x="11075" y="4336"/>
                  <a:pt x="11099" y="4304"/>
                </a:cubicBezTo>
                <a:cubicBezTo>
                  <a:pt x="11110" y="4289"/>
                  <a:pt x="11110" y="4261"/>
                  <a:pt x="11124" y="4249"/>
                </a:cubicBezTo>
                <a:cubicBezTo>
                  <a:pt x="11130" y="4255"/>
                  <a:pt x="11135" y="4261"/>
                  <a:pt x="11140" y="4268"/>
                </a:cubicBezTo>
                <a:cubicBezTo>
                  <a:pt x="11163" y="4240"/>
                  <a:pt x="11185" y="4220"/>
                  <a:pt x="11207" y="4192"/>
                </a:cubicBezTo>
                <a:cubicBezTo>
                  <a:pt x="11223" y="4157"/>
                  <a:pt x="11220" y="4111"/>
                  <a:pt x="11244" y="4090"/>
                </a:cubicBezTo>
                <a:cubicBezTo>
                  <a:pt x="11245" y="4088"/>
                  <a:pt x="11248" y="4084"/>
                  <a:pt x="11249" y="4081"/>
                </a:cubicBezTo>
                <a:cubicBezTo>
                  <a:pt x="11241" y="4060"/>
                  <a:pt x="11229" y="4046"/>
                  <a:pt x="11223" y="4025"/>
                </a:cubicBezTo>
                <a:cubicBezTo>
                  <a:pt x="11222" y="4022"/>
                  <a:pt x="11219" y="4017"/>
                  <a:pt x="11218" y="4015"/>
                </a:cubicBezTo>
                <a:cubicBezTo>
                  <a:pt x="11230" y="4005"/>
                  <a:pt x="11249" y="3989"/>
                  <a:pt x="11254" y="3968"/>
                </a:cubicBezTo>
                <a:cubicBezTo>
                  <a:pt x="11259" y="3953"/>
                  <a:pt x="11249" y="3933"/>
                  <a:pt x="11244" y="3921"/>
                </a:cubicBezTo>
                <a:cubicBezTo>
                  <a:pt x="11261" y="3880"/>
                  <a:pt x="11268" y="3907"/>
                  <a:pt x="11285" y="3884"/>
                </a:cubicBezTo>
                <a:cubicBezTo>
                  <a:pt x="11306" y="3856"/>
                  <a:pt x="11306" y="3813"/>
                  <a:pt x="11331" y="3790"/>
                </a:cubicBezTo>
                <a:cubicBezTo>
                  <a:pt x="11343" y="3804"/>
                  <a:pt x="11351" y="3813"/>
                  <a:pt x="11363" y="3827"/>
                </a:cubicBezTo>
                <a:cubicBezTo>
                  <a:pt x="11368" y="3833"/>
                  <a:pt x="11412" y="3818"/>
                  <a:pt x="11430" y="3818"/>
                </a:cubicBezTo>
                <a:cubicBezTo>
                  <a:pt x="11448" y="3843"/>
                  <a:pt x="11460" y="3855"/>
                  <a:pt x="11492" y="3856"/>
                </a:cubicBezTo>
                <a:cubicBezTo>
                  <a:pt x="11495" y="3863"/>
                  <a:pt x="11495" y="3876"/>
                  <a:pt x="11498" y="3884"/>
                </a:cubicBezTo>
                <a:cubicBezTo>
                  <a:pt x="11501" y="3899"/>
                  <a:pt x="11495" y="3934"/>
                  <a:pt x="11492" y="3950"/>
                </a:cubicBezTo>
                <a:cubicBezTo>
                  <a:pt x="11496" y="3958"/>
                  <a:pt x="11499" y="3961"/>
                  <a:pt x="11503" y="3968"/>
                </a:cubicBezTo>
                <a:cubicBezTo>
                  <a:pt x="11506" y="3976"/>
                  <a:pt x="11508" y="3990"/>
                  <a:pt x="11508" y="4006"/>
                </a:cubicBezTo>
                <a:cubicBezTo>
                  <a:pt x="11499" y="4005"/>
                  <a:pt x="11486" y="3996"/>
                  <a:pt x="11477" y="3996"/>
                </a:cubicBezTo>
                <a:cubicBezTo>
                  <a:pt x="11455" y="4007"/>
                  <a:pt x="11357" y="4201"/>
                  <a:pt x="11342" y="4240"/>
                </a:cubicBezTo>
                <a:cubicBezTo>
                  <a:pt x="11340" y="4240"/>
                  <a:pt x="11339" y="4240"/>
                  <a:pt x="11337" y="4240"/>
                </a:cubicBezTo>
                <a:cubicBezTo>
                  <a:pt x="11334" y="4232"/>
                  <a:pt x="11329" y="4218"/>
                  <a:pt x="11327" y="4211"/>
                </a:cubicBezTo>
                <a:cubicBezTo>
                  <a:pt x="11307" y="4249"/>
                  <a:pt x="11322" y="4294"/>
                  <a:pt x="11290" y="4323"/>
                </a:cubicBezTo>
                <a:cubicBezTo>
                  <a:pt x="11277" y="4313"/>
                  <a:pt x="11267" y="4306"/>
                  <a:pt x="11254" y="4314"/>
                </a:cubicBezTo>
                <a:cubicBezTo>
                  <a:pt x="11255" y="4326"/>
                  <a:pt x="11258" y="4341"/>
                  <a:pt x="11259" y="4352"/>
                </a:cubicBezTo>
                <a:cubicBezTo>
                  <a:pt x="11243" y="4379"/>
                  <a:pt x="11230" y="4390"/>
                  <a:pt x="11223" y="4436"/>
                </a:cubicBezTo>
                <a:cubicBezTo>
                  <a:pt x="11229" y="4446"/>
                  <a:pt x="11238" y="4456"/>
                  <a:pt x="11244" y="4464"/>
                </a:cubicBezTo>
                <a:cubicBezTo>
                  <a:pt x="11244" y="4502"/>
                  <a:pt x="11241" y="4519"/>
                  <a:pt x="11238" y="4548"/>
                </a:cubicBezTo>
                <a:cubicBezTo>
                  <a:pt x="11246" y="4570"/>
                  <a:pt x="11251" y="4592"/>
                  <a:pt x="11259" y="4614"/>
                </a:cubicBezTo>
                <a:cubicBezTo>
                  <a:pt x="11257" y="4630"/>
                  <a:pt x="11256" y="4644"/>
                  <a:pt x="11254" y="4661"/>
                </a:cubicBezTo>
                <a:cubicBezTo>
                  <a:pt x="11246" y="4737"/>
                  <a:pt x="11254" y="4791"/>
                  <a:pt x="11285" y="4820"/>
                </a:cubicBezTo>
                <a:cubicBezTo>
                  <a:pt x="11298" y="4833"/>
                  <a:pt x="11300" y="4840"/>
                  <a:pt x="11317" y="4829"/>
                </a:cubicBezTo>
                <a:cubicBezTo>
                  <a:pt x="11316" y="4840"/>
                  <a:pt x="11317" y="4857"/>
                  <a:pt x="11317" y="4867"/>
                </a:cubicBezTo>
                <a:cubicBezTo>
                  <a:pt x="11328" y="4860"/>
                  <a:pt x="11335" y="4848"/>
                  <a:pt x="11352" y="4848"/>
                </a:cubicBezTo>
                <a:cubicBezTo>
                  <a:pt x="11350" y="4858"/>
                  <a:pt x="11350" y="4866"/>
                  <a:pt x="11347" y="4876"/>
                </a:cubicBezTo>
                <a:cubicBezTo>
                  <a:pt x="11352" y="4893"/>
                  <a:pt x="11353" y="4906"/>
                  <a:pt x="11363" y="4914"/>
                </a:cubicBezTo>
                <a:cubicBezTo>
                  <a:pt x="11378" y="4934"/>
                  <a:pt x="11405" y="4904"/>
                  <a:pt x="11415" y="4895"/>
                </a:cubicBezTo>
                <a:cubicBezTo>
                  <a:pt x="11415" y="4898"/>
                  <a:pt x="11415" y="4901"/>
                  <a:pt x="11415" y="4905"/>
                </a:cubicBezTo>
                <a:cubicBezTo>
                  <a:pt x="11429" y="4899"/>
                  <a:pt x="11434" y="4894"/>
                  <a:pt x="11446" y="4905"/>
                </a:cubicBezTo>
                <a:cubicBezTo>
                  <a:pt x="11455" y="4882"/>
                  <a:pt x="11465" y="4878"/>
                  <a:pt x="11482" y="4867"/>
                </a:cubicBezTo>
                <a:cubicBezTo>
                  <a:pt x="11483" y="4871"/>
                  <a:pt x="11481" y="4872"/>
                  <a:pt x="11482" y="4876"/>
                </a:cubicBezTo>
                <a:cubicBezTo>
                  <a:pt x="11493" y="4865"/>
                  <a:pt x="11513" y="4862"/>
                  <a:pt x="11518" y="4838"/>
                </a:cubicBezTo>
                <a:cubicBezTo>
                  <a:pt x="11524" y="4846"/>
                  <a:pt x="11533" y="4859"/>
                  <a:pt x="11539" y="4867"/>
                </a:cubicBezTo>
                <a:cubicBezTo>
                  <a:pt x="11544" y="4833"/>
                  <a:pt x="11563" y="4846"/>
                  <a:pt x="11575" y="4829"/>
                </a:cubicBezTo>
                <a:cubicBezTo>
                  <a:pt x="11581" y="4823"/>
                  <a:pt x="11584" y="4807"/>
                  <a:pt x="11586" y="4792"/>
                </a:cubicBezTo>
                <a:cubicBezTo>
                  <a:pt x="11586" y="4799"/>
                  <a:pt x="11586" y="4803"/>
                  <a:pt x="11586" y="4810"/>
                </a:cubicBezTo>
                <a:cubicBezTo>
                  <a:pt x="11594" y="4815"/>
                  <a:pt x="11598" y="4824"/>
                  <a:pt x="11606" y="4829"/>
                </a:cubicBezTo>
                <a:cubicBezTo>
                  <a:pt x="11612" y="4819"/>
                  <a:pt x="11616" y="4814"/>
                  <a:pt x="11627" y="4810"/>
                </a:cubicBezTo>
                <a:cubicBezTo>
                  <a:pt x="11631" y="4815"/>
                  <a:pt x="11638" y="4815"/>
                  <a:pt x="11643" y="4820"/>
                </a:cubicBezTo>
                <a:cubicBezTo>
                  <a:pt x="11656" y="4797"/>
                  <a:pt x="11687" y="4787"/>
                  <a:pt x="11710" y="4783"/>
                </a:cubicBezTo>
                <a:cubicBezTo>
                  <a:pt x="11708" y="4793"/>
                  <a:pt x="11711" y="4802"/>
                  <a:pt x="11710" y="4810"/>
                </a:cubicBezTo>
                <a:cubicBezTo>
                  <a:pt x="11743" y="4897"/>
                  <a:pt x="11786" y="4796"/>
                  <a:pt x="11818" y="4905"/>
                </a:cubicBezTo>
                <a:cubicBezTo>
                  <a:pt x="11815" y="4909"/>
                  <a:pt x="11811" y="4909"/>
                  <a:pt x="11808" y="4914"/>
                </a:cubicBezTo>
                <a:cubicBezTo>
                  <a:pt x="11787" y="4912"/>
                  <a:pt x="11780" y="4896"/>
                  <a:pt x="11762" y="4886"/>
                </a:cubicBezTo>
                <a:cubicBezTo>
                  <a:pt x="11745" y="4888"/>
                  <a:pt x="11740" y="4915"/>
                  <a:pt x="11731" y="4931"/>
                </a:cubicBezTo>
                <a:cubicBezTo>
                  <a:pt x="11719" y="4926"/>
                  <a:pt x="11716" y="4919"/>
                  <a:pt x="11705" y="4924"/>
                </a:cubicBezTo>
                <a:cubicBezTo>
                  <a:pt x="11701" y="4935"/>
                  <a:pt x="11703" y="4919"/>
                  <a:pt x="11705" y="4931"/>
                </a:cubicBezTo>
                <a:cubicBezTo>
                  <a:pt x="11698" y="4943"/>
                  <a:pt x="11694" y="4935"/>
                  <a:pt x="11689" y="4924"/>
                </a:cubicBezTo>
                <a:cubicBezTo>
                  <a:pt x="11686" y="4924"/>
                  <a:pt x="11682" y="4930"/>
                  <a:pt x="11679" y="4931"/>
                </a:cubicBezTo>
                <a:cubicBezTo>
                  <a:pt x="11678" y="4937"/>
                  <a:pt x="11675" y="4944"/>
                  <a:pt x="11674" y="4950"/>
                </a:cubicBezTo>
                <a:cubicBezTo>
                  <a:pt x="11679" y="4961"/>
                  <a:pt x="11682" y="4968"/>
                  <a:pt x="11684" y="4979"/>
                </a:cubicBezTo>
                <a:cubicBezTo>
                  <a:pt x="11680" y="4976"/>
                  <a:pt x="11669" y="5008"/>
                  <a:pt x="11658" y="5007"/>
                </a:cubicBezTo>
                <a:cubicBezTo>
                  <a:pt x="11622" y="5002"/>
                  <a:pt x="11595" y="4990"/>
                  <a:pt x="11560" y="4979"/>
                </a:cubicBezTo>
                <a:cubicBezTo>
                  <a:pt x="11543" y="4973"/>
                  <a:pt x="11521" y="4991"/>
                  <a:pt x="11513" y="4979"/>
                </a:cubicBezTo>
                <a:cubicBezTo>
                  <a:pt x="11509" y="4985"/>
                  <a:pt x="11507" y="4982"/>
                  <a:pt x="11503" y="4988"/>
                </a:cubicBezTo>
                <a:cubicBezTo>
                  <a:pt x="11492" y="4984"/>
                  <a:pt x="11482" y="4983"/>
                  <a:pt x="11471" y="4979"/>
                </a:cubicBezTo>
                <a:cubicBezTo>
                  <a:pt x="11470" y="4985"/>
                  <a:pt x="11467" y="4992"/>
                  <a:pt x="11467" y="4998"/>
                </a:cubicBezTo>
                <a:cubicBezTo>
                  <a:pt x="11457" y="4995"/>
                  <a:pt x="11455" y="5003"/>
                  <a:pt x="11446" y="4998"/>
                </a:cubicBezTo>
                <a:cubicBezTo>
                  <a:pt x="11427" y="5017"/>
                  <a:pt x="11414" y="5033"/>
                  <a:pt x="11384" y="5036"/>
                </a:cubicBezTo>
                <a:cubicBezTo>
                  <a:pt x="11385" y="5053"/>
                  <a:pt x="11382" y="5058"/>
                  <a:pt x="11373" y="5063"/>
                </a:cubicBezTo>
                <a:cubicBezTo>
                  <a:pt x="11378" y="5089"/>
                  <a:pt x="11379" y="5102"/>
                  <a:pt x="11384" y="5129"/>
                </a:cubicBezTo>
                <a:cubicBezTo>
                  <a:pt x="11389" y="5129"/>
                  <a:pt x="11395" y="5124"/>
                  <a:pt x="11400" y="5119"/>
                </a:cubicBezTo>
                <a:cubicBezTo>
                  <a:pt x="11399" y="5142"/>
                  <a:pt x="11400" y="5171"/>
                  <a:pt x="11400" y="5194"/>
                </a:cubicBezTo>
                <a:cubicBezTo>
                  <a:pt x="11412" y="5201"/>
                  <a:pt x="11416" y="5205"/>
                  <a:pt x="11425" y="5213"/>
                </a:cubicBezTo>
                <a:cubicBezTo>
                  <a:pt x="11430" y="5204"/>
                  <a:pt x="11435" y="5195"/>
                  <a:pt x="11441" y="5186"/>
                </a:cubicBezTo>
                <a:cubicBezTo>
                  <a:pt x="11444" y="5189"/>
                  <a:pt x="11448" y="5191"/>
                  <a:pt x="11451" y="5194"/>
                </a:cubicBezTo>
                <a:cubicBezTo>
                  <a:pt x="11446" y="5260"/>
                  <a:pt x="11429" y="5299"/>
                  <a:pt x="11441" y="5373"/>
                </a:cubicBezTo>
                <a:cubicBezTo>
                  <a:pt x="11432" y="5416"/>
                  <a:pt x="11391" y="5448"/>
                  <a:pt x="11368" y="5410"/>
                </a:cubicBezTo>
                <a:cubicBezTo>
                  <a:pt x="11365" y="5393"/>
                  <a:pt x="11361" y="5370"/>
                  <a:pt x="11358" y="5354"/>
                </a:cubicBezTo>
                <a:cubicBezTo>
                  <a:pt x="11348" y="5340"/>
                  <a:pt x="11337" y="5330"/>
                  <a:pt x="11327" y="5316"/>
                </a:cubicBezTo>
                <a:cubicBezTo>
                  <a:pt x="11327" y="5311"/>
                  <a:pt x="11327" y="5304"/>
                  <a:pt x="11327" y="5298"/>
                </a:cubicBezTo>
                <a:cubicBezTo>
                  <a:pt x="11301" y="5299"/>
                  <a:pt x="11295" y="5324"/>
                  <a:pt x="11269" y="5325"/>
                </a:cubicBezTo>
                <a:cubicBezTo>
                  <a:pt x="11262" y="5342"/>
                  <a:pt x="11251" y="5356"/>
                  <a:pt x="11244" y="5373"/>
                </a:cubicBezTo>
                <a:cubicBezTo>
                  <a:pt x="11243" y="5391"/>
                  <a:pt x="11244" y="5411"/>
                  <a:pt x="11244" y="5429"/>
                </a:cubicBezTo>
                <a:cubicBezTo>
                  <a:pt x="11237" y="5439"/>
                  <a:pt x="11230" y="5447"/>
                  <a:pt x="11223" y="5456"/>
                </a:cubicBezTo>
                <a:cubicBezTo>
                  <a:pt x="11208" y="5514"/>
                  <a:pt x="11231" y="5660"/>
                  <a:pt x="11238" y="5691"/>
                </a:cubicBezTo>
                <a:cubicBezTo>
                  <a:pt x="11236" y="5701"/>
                  <a:pt x="11235" y="5690"/>
                  <a:pt x="11238" y="5701"/>
                </a:cubicBezTo>
                <a:cubicBezTo>
                  <a:pt x="11236" y="5701"/>
                  <a:pt x="11236" y="5700"/>
                  <a:pt x="11234" y="5701"/>
                </a:cubicBezTo>
                <a:cubicBezTo>
                  <a:pt x="11236" y="5715"/>
                  <a:pt x="11235" y="5720"/>
                  <a:pt x="11234" y="5737"/>
                </a:cubicBezTo>
                <a:cubicBezTo>
                  <a:pt x="11216" y="5755"/>
                  <a:pt x="11180" y="5749"/>
                  <a:pt x="11155" y="5746"/>
                </a:cubicBezTo>
                <a:cubicBezTo>
                  <a:pt x="11151" y="5766"/>
                  <a:pt x="11151" y="5791"/>
                  <a:pt x="11150" y="5813"/>
                </a:cubicBezTo>
                <a:cubicBezTo>
                  <a:pt x="11122" y="5839"/>
                  <a:pt x="11102" y="5877"/>
                  <a:pt x="11062" y="5850"/>
                </a:cubicBezTo>
                <a:cubicBezTo>
                  <a:pt x="11060" y="5829"/>
                  <a:pt x="11058" y="5817"/>
                  <a:pt x="11053" y="5803"/>
                </a:cubicBezTo>
                <a:cubicBezTo>
                  <a:pt x="11054" y="5767"/>
                  <a:pt x="11005" y="5785"/>
                  <a:pt x="10990" y="5794"/>
                </a:cubicBezTo>
                <a:cubicBezTo>
                  <a:pt x="10925" y="5831"/>
                  <a:pt x="10877" y="5896"/>
                  <a:pt x="10798" y="5906"/>
                </a:cubicBezTo>
                <a:cubicBezTo>
                  <a:pt x="10799" y="5933"/>
                  <a:pt x="10798" y="5948"/>
                  <a:pt x="10798" y="5971"/>
                </a:cubicBezTo>
                <a:cubicBezTo>
                  <a:pt x="10780" y="5960"/>
                  <a:pt x="10768" y="5945"/>
                  <a:pt x="10752" y="5934"/>
                </a:cubicBezTo>
                <a:cubicBezTo>
                  <a:pt x="10751" y="5919"/>
                  <a:pt x="10753" y="5910"/>
                  <a:pt x="10752" y="5896"/>
                </a:cubicBezTo>
                <a:cubicBezTo>
                  <a:pt x="10734" y="5879"/>
                  <a:pt x="10711" y="5896"/>
                  <a:pt x="10700" y="5840"/>
                </a:cubicBezTo>
                <a:cubicBezTo>
                  <a:pt x="10687" y="5839"/>
                  <a:pt x="10603" y="5894"/>
                  <a:pt x="10596" y="5925"/>
                </a:cubicBezTo>
                <a:cubicBezTo>
                  <a:pt x="10591" y="5925"/>
                  <a:pt x="10586" y="5925"/>
                  <a:pt x="10581" y="5925"/>
                </a:cubicBezTo>
                <a:cubicBezTo>
                  <a:pt x="10580" y="5919"/>
                  <a:pt x="10582" y="5911"/>
                  <a:pt x="10581" y="5906"/>
                </a:cubicBezTo>
                <a:cubicBezTo>
                  <a:pt x="10572" y="5915"/>
                  <a:pt x="10562" y="5919"/>
                  <a:pt x="10555" y="5915"/>
                </a:cubicBezTo>
                <a:cubicBezTo>
                  <a:pt x="10554" y="5912"/>
                  <a:pt x="10556" y="5908"/>
                  <a:pt x="10555" y="5906"/>
                </a:cubicBezTo>
                <a:cubicBezTo>
                  <a:pt x="10565" y="5891"/>
                  <a:pt x="10568" y="5891"/>
                  <a:pt x="10576" y="5869"/>
                </a:cubicBezTo>
                <a:cubicBezTo>
                  <a:pt x="10574" y="5864"/>
                  <a:pt x="10572" y="5855"/>
                  <a:pt x="10571" y="5850"/>
                </a:cubicBezTo>
                <a:cubicBezTo>
                  <a:pt x="10560" y="5852"/>
                  <a:pt x="10550" y="5849"/>
                  <a:pt x="10539" y="5850"/>
                </a:cubicBezTo>
                <a:cubicBezTo>
                  <a:pt x="10526" y="5845"/>
                  <a:pt x="10526" y="5829"/>
                  <a:pt x="10513" y="5840"/>
                </a:cubicBezTo>
                <a:cubicBezTo>
                  <a:pt x="10510" y="5823"/>
                  <a:pt x="10509" y="5830"/>
                  <a:pt x="10498" y="5831"/>
                </a:cubicBezTo>
                <a:cubicBezTo>
                  <a:pt x="10511" y="5793"/>
                  <a:pt x="10483" y="5756"/>
                  <a:pt x="10467" y="5746"/>
                </a:cubicBezTo>
                <a:cubicBezTo>
                  <a:pt x="10470" y="5709"/>
                  <a:pt x="10476" y="5674"/>
                  <a:pt x="10488" y="5653"/>
                </a:cubicBezTo>
                <a:cubicBezTo>
                  <a:pt x="10486" y="5649"/>
                  <a:pt x="10484" y="5638"/>
                  <a:pt x="10482" y="5634"/>
                </a:cubicBezTo>
                <a:cubicBezTo>
                  <a:pt x="10488" y="5633"/>
                  <a:pt x="10497" y="5635"/>
                  <a:pt x="10503" y="5634"/>
                </a:cubicBezTo>
                <a:cubicBezTo>
                  <a:pt x="10508" y="5601"/>
                  <a:pt x="10528" y="5599"/>
                  <a:pt x="10519" y="5560"/>
                </a:cubicBezTo>
                <a:cubicBezTo>
                  <a:pt x="10524" y="5555"/>
                  <a:pt x="10524" y="5545"/>
                  <a:pt x="10529" y="5541"/>
                </a:cubicBezTo>
                <a:cubicBezTo>
                  <a:pt x="10532" y="5548"/>
                  <a:pt x="10536" y="5563"/>
                  <a:pt x="10539" y="5570"/>
                </a:cubicBezTo>
                <a:cubicBezTo>
                  <a:pt x="10543" y="5567"/>
                  <a:pt x="10551" y="5562"/>
                  <a:pt x="10555" y="5560"/>
                </a:cubicBezTo>
                <a:cubicBezTo>
                  <a:pt x="10557" y="5552"/>
                  <a:pt x="10567" y="5505"/>
                  <a:pt x="10560" y="5494"/>
                </a:cubicBezTo>
                <a:cubicBezTo>
                  <a:pt x="10549" y="5493"/>
                  <a:pt x="10540" y="5495"/>
                  <a:pt x="10529" y="5494"/>
                </a:cubicBezTo>
                <a:cubicBezTo>
                  <a:pt x="10521" y="5487"/>
                  <a:pt x="10519" y="5449"/>
                  <a:pt x="10519" y="5429"/>
                </a:cubicBezTo>
                <a:cubicBezTo>
                  <a:pt x="10504" y="5415"/>
                  <a:pt x="10482" y="5418"/>
                  <a:pt x="10461" y="5419"/>
                </a:cubicBezTo>
                <a:cubicBezTo>
                  <a:pt x="10460" y="5440"/>
                  <a:pt x="10458" y="5463"/>
                  <a:pt x="10456" y="5484"/>
                </a:cubicBezTo>
                <a:cubicBezTo>
                  <a:pt x="10454" y="5490"/>
                  <a:pt x="10451" y="5493"/>
                  <a:pt x="10446" y="5494"/>
                </a:cubicBezTo>
                <a:cubicBezTo>
                  <a:pt x="10443" y="5482"/>
                  <a:pt x="10443" y="5469"/>
                  <a:pt x="10440" y="5456"/>
                </a:cubicBezTo>
                <a:cubicBezTo>
                  <a:pt x="10430" y="5467"/>
                  <a:pt x="10429" y="5495"/>
                  <a:pt x="10420" y="5503"/>
                </a:cubicBezTo>
                <a:cubicBezTo>
                  <a:pt x="10412" y="5510"/>
                  <a:pt x="10396" y="5493"/>
                  <a:pt x="10389" y="5494"/>
                </a:cubicBezTo>
                <a:cubicBezTo>
                  <a:pt x="10373" y="5538"/>
                  <a:pt x="10393" y="5564"/>
                  <a:pt x="10394" y="5606"/>
                </a:cubicBezTo>
                <a:cubicBezTo>
                  <a:pt x="10387" y="5622"/>
                  <a:pt x="10378" y="5641"/>
                  <a:pt x="10373" y="5663"/>
                </a:cubicBezTo>
                <a:cubicBezTo>
                  <a:pt x="10377" y="5666"/>
                  <a:pt x="10385" y="5668"/>
                  <a:pt x="10389" y="5672"/>
                </a:cubicBezTo>
                <a:cubicBezTo>
                  <a:pt x="10391" y="5667"/>
                  <a:pt x="10392" y="5657"/>
                  <a:pt x="10394" y="5653"/>
                </a:cubicBezTo>
                <a:cubicBezTo>
                  <a:pt x="10401" y="5663"/>
                  <a:pt x="10398" y="5670"/>
                  <a:pt x="10410" y="5672"/>
                </a:cubicBezTo>
                <a:cubicBezTo>
                  <a:pt x="10412" y="5696"/>
                  <a:pt x="10412" y="5755"/>
                  <a:pt x="10415" y="5775"/>
                </a:cubicBezTo>
                <a:cubicBezTo>
                  <a:pt x="10419" y="5796"/>
                  <a:pt x="10432" y="5807"/>
                  <a:pt x="10436" y="5831"/>
                </a:cubicBezTo>
                <a:cubicBezTo>
                  <a:pt x="10430" y="5843"/>
                  <a:pt x="10421" y="5848"/>
                  <a:pt x="10410" y="5850"/>
                </a:cubicBezTo>
                <a:cubicBezTo>
                  <a:pt x="10413" y="5868"/>
                  <a:pt x="10419" y="5871"/>
                  <a:pt x="10431" y="5869"/>
                </a:cubicBezTo>
                <a:cubicBezTo>
                  <a:pt x="10428" y="5876"/>
                  <a:pt x="10429" y="5873"/>
                  <a:pt x="10426" y="5878"/>
                </a:cubicBezTo>
                <a:cubicBezTo>
                  <a:pt x="10429" y="5884"/>
                  <a:pt x="10433" y="5890"/>
                  <a:pt x="10436" y="5896"/>
                </a:cubicBezTo>
                <a:cubicBezTo>
                  <a:pt x="10434" y="5899"/>
                  <a:pt x="10428" y="5902"/>
                  <a:pt x="10426" y="5906"/>
                </a:cubicBezTo>
                <a:cubicBezTo>
                  <a:pt x="10426" y="5910"/>
                  <a:pt x="10430" y="5910"/>
                  <a:pt x="10431" y="5915"/>
                </a:cubicBezTo>
                <a:cubicBezTo>
                  <a:pt x="10436" y="5919"/>
                  <a:pt x="10441" y="5930"/>
                  <a:pt x="10446" y="5934"/>
                </a:cubicBezTo>
                <a:cubicBezTo>
                  <a:pt x="10436" y="5943"/>
                  <a:pt x="10422" y="5935"/>
                  <a:pt x="10410" y="5934"/>
                </a:cubicBezTo>
                <a:cubicBezTo>
                  <a:pt x="10405" y="5958"/>
                  <a:pt x="10403" y="5958"/>
                  <a:pt x="10410" y="5981"/>
                </a:cubicBezTo>
                <a:cubicBezTo>
                  <a:pt x="10403" y="5977"/>
                  <a:pt x="10391" y="5976"/>
                  <a:pt x="10384" y="5971"/>
                </a:cubicBezTo>
                <a:cubicBezTo>
                  <a:pt x="10386" y="5979"/>
                  <a:pt x="10392" y="5993"/>
                  <a:pt x="10394" y="6000"/>
                </a:cubicBezTo>
                <a:cubicBezTo>
                  <a:pt x="10393" y="6004"/>
                  <a:pt x="10390" y="6006"/>
                  <a:pt x="10389" y="6009"/>
                </a:cubicBezTo>
                <a:cubicBezTo>
                  <a:pt x="10387" y="6010"/>
                  <a:pt x="10385" y="6008"/>
                  <a:pt x="10384" y="6009"/>
                </a:cubicBezTo>
                <a:cubicBezTo>
                  <a:pt x="10382" y="6007"/>
                  <a:pt x="10380" y="6002"/>
                  <a:pt x="10378" y="6000"/>
                </a:cubicBezTo>
                <a:cubicBezTo>
                  <a:pt x="10377" y="5984"/>
                  <a:pt x="10376" y="5981"/>
                  <a:pt x="10373" y="5962"/>
                </a:cubicBezTo>
                <a:cubicBezTo>
                  <a:pt x="10349" y="5962"/>
                  <a:pt x="10327" y="5959"/>
                  <a:pt x="10311" y="5971"/>
                </a:cubicBezTo>
                <a:cubicBezTo>
                  <a:pt x="10310" y="5979"/>
                  <a:pt x="10308" y="5993"/>
                  <a:pt x="10307" y="6000"/>
                </a:cubicBezTo>
                <a:cubicBezTo>
                  <a:pt x="10308" y="6020"/>
                  <a:pt x="10316" y="6017"/>
                  <a:pt x="10322" y="6028"/>
                </a:cubicBezTo>
                <a:cubicBezTo>
                  <a:pt x="10321" y="6031"/>
                  <a:pt x="10322" y="6035"/>
                  <a:pt x="10322" y="6038"/>
                </a:cubicBezTo>
                <a:cubicBezTo>
                  <a:pt x="10320" y="6038"/>
                  <a:pt x="10313" y="6038"/>
                  <a:pt x="10311" y="6038"/>
                </a:cubicBezTo>
                <a:cubicBezTo>
                  <a:pt x="10306" y="6029"/>
                  <a:pt x="10299" y="6012"/>
                  <a:pt x="10296" y="6000"/>
                </a:cubicBezTo>
                <a:cubicBezTo>
                  <a:pt x="10269" y="5980"/>
                  <a:pt x="10224" y="6025"/>
                  <a:pt x="10203" y="6038"/>
                </a:cubicBezTo>
                <a:cubicBezTo>
                  <a:pt x="10200" y="6060"/>
                  <a:pt x="10203" y="6065"/>
                  <a:pt x="10203" y="6093"/>
                </a:cubicBezTo>
                <a:cubicBezTo>
                  <a:pt x="10209" y="6094"/>
                  <a:pt x="10212" y="6093"/>
                  <a:pt x="10218" y="6093"/>
                </a:cubicBezTo>
                <a:cubicBezTo>
                  <a:pt x="10215" y="6103"/>
                  <a:pt x="10214" y="6114"/>
                  <a:pt x="10213" y="6130"/>
                </a:cubicBezTo>
                <a:cubicBezTo>
                  <a:pt x="10219" y="6136"/>
                  <a:pt x="10219" y="6139"/>
                  <a:pt x="10229" y="6140"/>
                </a:cubicBezTo>
                <a:cubicBezTo>
                  <a:pt x="10226" y="6169"/>
                  <a:pt x="10220" y="6159"/>
                  <a:pt x="10213" y="6178"/>
                </a:cubicBezTo>
                <a:cubicBezTo>
                  <a:pt x="10202" y="6191"/>
                  <a:pt x="10193" y="6182"/>
                  <a:pt x="10176" y="6178"/>
                </a:cubicBezTo>
                <a:cubicBezTo>
                  <a:pt x="10180" y="6163"/>
                  <a:pt x="10183" y="6153"/>
                  <a:pt x="10182" y="6130"/>
                </a:cubicBezTo>
                <a:cubicBezTo>
                  <a:pt x="10188" y="6131"/>
                  <a:pt x="10187" y="6133"/>
                  <a:pt x="10192" y="6130"/>
                </a:cubicBezTo>
                <a:cubicBezTo>
                  <a:pt x="10194" y="6125"/>
                  <a:pt x="10191" y="6117"/>
                  <a:pt x="10192" y="6112"/>
                </a:cubicBezTo>
                <a:cubicBezTo>
                  <a:pt x="10188" y="6098"/>
                  <a:pt x="10183" y="6092"/>
                  <a:pt x="10176" y="6083"/>
                </a:cubicBezTo>
                <a:cubicBezTo>
                  <a:pt x="10169" y="6087"/>
                  <a:pt x="10163" y="6090"/>
                  <a:pt x="10156" y="6093"/>
                </a:cubicBezTo>
                <a:cubicBezTo>
                  <a:pt x="10148" y="6132"/>
                  <a:pt x="10139" y="6167"/>
                  <a:pt x="10130" y="6206"/>
                </a:cubicBezTo>
                <a:cubicBezTo>
                  <a:pt x="10114" y="6231"/>
                  <a:pt x="10100" y="6264"/>
                  <a:pt x="10083" y="6290"/>
                </a:cubicBezTo>
                <a:cubicBezTo>
                  <a:pt x="10090" y="6296"/>
                  <a:pt x="10096" y="6305"/>
                  <a:pt x="10099" y="6318"/>
                </a:cubicBezTo>
                <a:cubicBezTo>
                  <a:pt x="10087" y="6343"/>
                  <a:pt x="10064" y="6316"/>
                  <a:pt x="10047" y="6328"/>
                </a:cubicBezTo>
                <a:cubicBezTo>
                  <a:pt x="10035" y="6342"/>
                  <a:pt x="10023" y="6350"/>
                  <a:pt x="10011" y="6365"/>
                </a:cubicBezTo>
                <a:cubicBezTo>
                  <a:pt x="10002" y="6366"/>
                  <a:pt x="9998" y="6373"/>
                  <a:pt x="9990" y="6374"/>
                </a:cubicBezTo>
                <a:cubicBezTo>
                  <a:pt x="9980" y="6384"/>
                  <a:pt x="9970" y="6392"/>
                  <a:pt x="9960" y="6402"/>
                </a:cubicBezTo>
                <a:cubicBezTo>
                  <a:pt x="9951" y="6450"/>
                  <a:pt x="9961" y="6507"/>
                  <a:pt x="9939" y="6534"/>
                </a:cubicBezTo>
                <a:cubicBezTo>
                  <a:pt x="9913" y="6564"/>
                  <a:pt x="9879" y="6548"/>
                  <a:pt x="9861" y="6590"/>
                </a:cubicBezTo>
                <a:cubicBezTo>
                  <a:pt x="9860" y="6595"/>
                  <a:pt x="9856" y="6603"/>
                  <a:pt x="9856" y="6608"/>
                </a:cubicBezTo>
                <a:cubicBezTo>
                  <a:pt x="9861" y="6611"/>
                  <a:pt x="9866" y="6615"/>
                  <a:pt x="9871" y="6617"/>
                </a:cubicBezTo>
                <a:cubicBezTo>
                  <a:pt x="9844" y="6665"/>
                  <a:pt x="9810" y="6607"/>
                  <a:pt x="9778" y="6636"/>
                </a:cubicBezTo>
                <a:cubicBezTo>
                  <a:pt x="9773" y="6618"/>
                  <a:pt x="9771" y="6606"/>
                  <a:pt x="9773" y="6580"/>
                </a:cubicBezTo>
                <a:cubicBezTo>
                  <a:pt x="9756" y="6584"/>
                  <a:pt x="9744" y="6583"/>
                  <a:pt x="9726" y="6580"/>
                </a:cubicBezTo>
                <a:cubicBezTo>
                  <a:pt x="9728" y="6611"/>
                  <a:pt x="9733" y="6643"/>
                  <a:pt x="9747" y="6655"/>
                </a:cubicBezTo>
                <a:cubicBezTo>
                  <a:pt x="9746" y="6689"/>
                  <a:pt x="9748" y="6708"/>
                  <a:pt x="9757" y="6729"/>
                </a:cubicBezTo>
                <a:cubicBezTo>
                  <a:pt x="9752" y="6737"/>
                  <a:pt x="9741" y="6739"/>
                  <a:pt x="9731" y="6739"/>
                </a:cubicBezTo>
                <a:cubicBezTo>
                  <a:pt x="9731" y="6733"/>
                  <a:pt x="9731" y="6727"/>
                  <a:pt x="9731" y="6721"/>
                </a:cubicBezTo>
                <a:cubicBezTo>
                  <a:pt x="9719" y="6732"/>
                  <a:pt x="9685" y="6750"/>
                  <a:pt x="9669" y="6748"/>
                </a:cubicBezTo>
                <a:cubicBezTo>
                  <a:pt x="9663" y="6734"/>
                  <a:pt x="9659" y="6716"/>
                  <a:pt x="9653" y="6702"/>
                </a:cubicBezTo>
                <a:cubicBezTo>
                  <a:pt x="9643" y="6703"/>
                  <a:pt x="9633" y="6709"/>
                  <a:pt x="9622" y="6711"/>
                </a:cubicBezTo>
                <a:cubicBezTo>
                  <a:pt x="9621" y="6716"/>
                  <a:pt x="9619" y="6723"/>
                  <a:pt x="9618" y="6729"/>
                </a:cubicBezTo>
                <a:cubicBezTo>
                  <a:pt x="9612" y="6736"/>
                  <a:pt x="9592" y="6729"/>
                  <a:pt x="9592" y="6729"/>
                </a:cubicBezTo>
                <a:cubicBezTo>
                  <a:pt x="9591" y="6728"/>
                  <a:pt x="9593" y="6722"/>
                  <a:pt x="9592" y="6721"/>
                </a:cubicBezTo>
                <a:cubicBezTo>
                  <a:pt x="9575" y="6723"/>
                  <a:pt x="9560" y="6748"/>
                  <a:pt x="9540" y="6748"/>
                </a:cubicBezTo>
                <a:cubicBezTo>
                  <a:pt x="9540" y="6760"/>
                  <a:pt x="9541" y="6775"/>
                  <a:pt x="9540" y="6786"/>
                </a:cubicBezTo>
                <a:cubicBezTo>
                  <a:pt x="9549" y="6780"/>
                  <a:pt x="9558" y="6776"/>
                  <a:pt x="9571" y="6777"/>
                </a:cubicBezTo>
                <a:cubicBezTo>
                  <a:pt x="9568" y="6789"/>
                  <a:pt x="9564" y="6792"/>
                  <a:pt x="9555" y="6795"/>
                </a:cubicBezTo>
                <a:cubicBezTo>
                  <a:pt x="9553" y="6802"/>
                  <a:pt x="9567" y="6804"/>
                  <a:pt x="9571" y="6805"/>
                </a:cubicBezTo>
                <a:cubicBezTo>
                  <a:pt x="9571" y="6809"/>
                  <a:pt x="9570" y="6810"/>
                  <a:pt x="9571" y="6814"/>
                </a:cubicBezTo>
                <a:cubicBezTo>
                  <a:pt x="9562" y="6819"/>
                  <a:pt x="9554" y="6821"/>
                  <a:pt x="9545" y="6824"/>
                </a:cubicBezTo>
                <a:cubicBezTo>
                  <a:pt x="9549" y="6838"/>
                  <a:pt x="9560" y="6840"/>
                  <a:pt x="9565" y="6851"/>
                </a:cubicBezTo>
                <a:cubicBezTo>
                  <a:pt x="9566" y="6856"/>
                  <a:pt x="9565" y="6856"/>
                  <a:pt x="9565" y="6860"/>
                </a:cubicBezTo>
                <a:cubicBezTo>
                  <a:pt x="9600" y="6855"/>
                  <a:pt x="9639" y="6867"/>
                  <a:pt x="9664" y="6907"/>
                </a:cubicBezTo>
                <a:cubicBezTo>
                  <a:pt x="9670" y="6903"/>
                  <a:pt x="9678" y="6901"/>
                  <a:pt x="9685" y="6898"/>
                </a:cubicBezTo>
                <a:cubicBezTo>
                  <a:pt x="9687" y="6901"/>
                  <a:pt x="9688" y="6904"/>
                  <a:pt x="9690" y="6907"/>
                </a:cubicBezTo>
                <a:cubicBezTo>
                  <a:pt x="9688" y="6916"/>
                  <a:pt x="9687" y="6927"/>
                  <a:pt x="9685" y="6936"/>
                </a:cubicBezTo>
                <a:cubicBezTo>
                  <a:pt x="9693" y="6954"/>
                  <a:pt x="9711" y="6969"/>
                  <a:pt x="9721" y="6982"/>
                </a:cubicBezTo>
                <a:cubicBezTo>
                  <a:pt x="9719" y="6992"/>
                  <a:pt x="9718" y="7002"/>
                  <a:pt x="9716" y="7011"/>
                </a:cubicBezTo>
                <a:cubicBezTo>
                  <a:pt x="9725" y="7031"/>
                  <a:pt x="9733" y="7047"/>
                  <a:pt x="9742" y="7067"/>
                </a:cubicBezTo>
                <a:cubicBezTo>
                  <a:pt x="9772" y="7094"/>
                  <a:pt x="9767" y="7070"/>
                  <a:pt x="9783" y="7132"/>
                </a:cubicBezTo>
                <a:cubicBezTo>
                  <a:pt x="9779" y="7148"/>
                  <a:pt x="9774" y="7157"/>
                  <a:pt x="9773" y="7179"/>
                </a:cubicBezTo>
                <a:cubicBezTo>
                  <a:pt x="9776" y="7187"/>
                  <a:pt x="9774" y="7200"/>
                  <a:pt x="9778" y="7207"/>
                </a:cubicBezTo>
                <a:cubicBezTo>
                  <a:pt x="9767" y="7236"/>
                  <a:pt x="9762" y="7287"/>
                  <a:pt x="9762" y="7330"/>
                </a:cubicBezTo>
                <a:cubicBezTo>
                  <a:pt x="9765" y="7326"/>
                  <a:pt x="9771" y="7323"/>
                  <a:pt x="9773" y="7320"/>
                </a:cubicBezTo>
                <a:cubicBezTo>
                  <a:pt x="9775" y="7324"/>
                  <a:pt x="9776" y="7334"/>
                  <a:pt x="9778" y="7339"/>
                </a:cubicBezTo>
                <a:cubicBezTo>
                  <a:pt x="9774" y="7342"/>
                  <a:pt x="9771" y="7344"/>
                  <a:pt x="9767" y="7348"/>
                </a:cubicBezTo>
                <a:cubicBezTo>
                  <a:pt x="9760" y="7410"/>
                  <a:pt x="9754" y="7468"/>
                  <a:pt x="9742" y="7515"/>
                </a:cubicBezTo>
                <a:cubicBezTo>
                  <a:pt x="9705" y="7526"/>
                  <a:pt x="9682" y="7504"/>
                  <a:pt x="9653" y="7489"/>
                </a:cubicBezTo>
                <a:cubicBezTo>
                  <a:pt x="9636" y="7527"/>
                  <a:pt x="9577" y="7508"/>
                  <a:pt x="9540" y="7497"/>
                </a:cubicBezTo>
                <a:cubicBezTo>
                  <a:pt x="9523" y="7492"/>
                  <a:pt x="9466" y="7468"/>
                  <a:pt x="9462" y="7470"/>
                </a:cubicBezTo>
                <a:cubicBezTo>
                  <a:pt x="9445" y="7476"/>
                  <a:pt x="9424" y="7505"/>
                  <a:pt x="9400" y="7497"/>
                </a:cubicBezTo>
                <a:cubicBezTo>
                  <a:pt x="9369" y="7488"/>
                  <a:pt x="9348" y="7456"/>
                  <a:pt x="9317" y="7479"/>
                </a:cubicBezTo>
                <a:cubicBezTo>
                  <a:pt x="9314" y="7492"/>
                  <a:pt x="9315" y="7502"/>
                  <a:pt x="9312" y="7515"/>
                </a:cubicBezTo>
                <a:cubicBezTo>
                  <a:pt x="9306" y="7515"/>
                  <a:pt x="9297" y="7515"/>
                  <a:pt x="9291" y="7515"/>
                </a:cubicBezTo>
                <a:cubicBezTo>
                  <a:pt x="9268" y="7517"/>
                  <a:pt x="9258" y="7534"/>
                  <a:pt x="9250" y="7563"/>
                </a:cubicBezTo>
                <a:cubicBezTo>
                  <a:pt x="9250" y="7572"/>
                  <a:pt x="9249" y="7581"/>
                  <a:pt x="9250" y="7591"/>
                </a:cubicBezTo>
                <a:cubicBezTo>
                  <a:pt x="9271" y="7598"/>
                  <a:pt x="9280" y="7614"/>
                  <a:pt x="9286" y="7647"/>
                </a:cubicBezTo>
                <a:cubicBezTo>
                  <a:pt x="9288" y="7653"/>
                  <a:pt x="9275" y="7739"/>
                  <a:pt x="9271" y="7751"/>
                </a:cubicBezTo>
                <a:cubicBezTo>
                  <a:pt x="9292" y="7830"/>
                  <a:pt x="9276" y="8042"/>
                  <a:pt x="9239" y="8078"/>
                </a:cubicBezTo>
                <a:cubicBezTo>
                  <a:pt x="9240" y="8110"/>
                  <a:pt x="9235" y="8137"/>
                  <a:pt x="9229" y="8161"/>
                </a:cubicBezTo>
                <a:cubicBezTo>
                  <a:pt x="9232" y="8173"/>
                  <a:pt x="9232" y="8176"/>
                  <a:pt x="9239" y="8180"/>
                </a:cubicBezTo>
                <a:cubicBezTo>
                  <a:pt x="9241" y="8179"/>
                  <a:pt x="9244" y="8181"/>
                  <a:pt x="9245" y="8180"/>
                </a:cubicBezTo>
                <a:cubicBezTo>
                  <a:pt x="9251" y="8174"/>
                  <a:pt x="9257" y="8166"/>
                  <a:pt x="9260" y="8152"/>
                </a:cubicBezTo>
                <a:cubicBezTo>
                  <a:pt x="9262" y="8151"/>
                  <a:pt x="9264" y="8145"/>
                  <a:pt x="9265" y="8143"/>
                </a:cubicBezTo>
                <a:cubicBezTo>
                  <a:pt x="9267" y="8150"/>
                  <a:pt x="9269" y="8155"/>
                  <a:pt x="9271" y="8161"/>
                </a:cubicBezTo>
                <a:cubicBezTo>
                  <a:pt x="9265" y="8175"/>
                  <a:pt x="9258" y="8180"/>
                  <a:pt x="9245" y="8180"/>
                </a:cubicBezTo>
                <a:cubicBezTo>
                  <a:pt x="9246" y="8190"/>
                  <a:pt x="9249" y="8202"/>
                  <a:pt x="9250" y="8209"/>
                </a:cubicBezTo>
                <a:cubicBezTo>
                  <a:pt x="9258" y="8212"/>
                  <a:pt x="9268" y="8204"/>
                  <a:pt x="9276" y="8199"/>
                </a:cubicBezTo>
                <a:cubicBezTo>
                  <a:pt x="9276" y="8201"/>
                  <a:pt x="9275" y="8207"/>
                  <a:pt x="9276" y="8209"/>
                </a:cubicBezTo>
                <a:cubicBezTo>
                  <a:pt x="9273" y="8229"/>
                  <a:pt x="9272" y="8254"/>
                  <a:pt x="9271" y="8274"/>
                </a:cubicBezTo>
                <a:cubicBezTo>
                  <a:pt x="9274" y="8286"/>
                  <a:pt x="9279" y="8315"/>
                  <a:pt x="9276" y="8340"/>
                </a:cubicBezTo>
                <a:cubicBezTo>
                  <a:pt x="9273" y="8359"/>
                  <a:pt x="9261" y="8385"/>
                  <a:pt x="9265" y="8405"/>
                </a:cubicBezTo>
                <a:cubicBezTo>
                  <a:pt x="9278" y="8394"/>
                  <a:pt x="9290" y="8388"/>
                  <a:pt x="9312" y="8396"/>
                </a:cubicBezTo>
                <a:cubicBezTo>
                  <a:pt x="9318" y="8400"/>
                  <a:pt x="9327" y="8409"/>
                  <a:pt x="9338" y="8405"/>
                </a:cubicBezTo>
                <a:cubicBezTo>
                  <a:pt x="9348" y="8397"/>
                  <a:pt x="9354" y="8386"/>
                  <a:pt x="9364" y="8378"/>
                </a:cubicBezTo>
                <a:cubicBezTo>
                  <a:pt x="9397" y="8362"/>
                  <a:pt x="9432" y="8409"/>
                  <a:pt x="9431" y="8453"/>
                </a:cubicBezTo>
                <a:cubicBezTo>
                  <a:pt x="9435" y="8456"/>
                  <a:pt x="9438" y="8459"/>
                  <a:pt x="9441" y="8462"/>
                </a:cubicBezTo>
                <a:cubicBezTo>
                  <a:pt x="9445" y="8504"/>
                  <a:pt x="9464" y="8551"/>
                  <a:pt x="9493" y="8536"/>
                </a:cubicBezTo>
                <a:cubicBezTo>
                  <a:pt x="9495" y="8531"/>
                  <a:pt x="9492" y="8528"/>
                  <a:pt x="9493" y="8517"/>
                </a:cubicBezTo>
                <a:cubicBezTo>
                  <a:pt x="9495" y="8522"/>
                  <a:pt x="9498" y="8523"/>
                  <a:pt x="9498" y="8527"/>
                </a:cubicBezTo>
                <a:cubicBezTo>
                  <a:pt x="9506" y="8480"/>
                  <a:pt x="9516" y="8495"/>
                  <a:pt x="9540" y="8480"/>
                </a:cubicBezTo>
                <a:cubicBezTo>
                  <a:pt x="9547" y="8469"/>
                  <a:pt x="9553" y="8454"/>
                  <a:pt x="9560" y="8443"/>
                </a:cubicBezTo>
                <a:cubicBezTo>
                  <a:pt x="9598" y="8444"/>
                  <a:pt x="9637" y="8442"/>
                  <a:pt x="9674" y="8443"/>
                </a:cubicBezTo>
                <a:cubicBezTo>
                  <a:pt x="9681" y="8438"/>
                  <a:pt x="9688" y="8428"/>
                  <a:pt x="9700" y="8424"/>
                </a:cubicBezTo>
                <a:cubicBezTo>
                  <a:pt x="9703" y="8429"/>
                  <a:pt x="9703" y="8439"/>
                  <a:pt x="9705" y="8443"/>
                </a:cubicBezTo>
                <a:cubicBezTo>
                  <a:pt x="9722" y="8421"/>
                  <a:pt x="9720" y="8402"/>
                  <a:pt x="9731" y="8368"/>
                </a:cubicBezTo>
                <a:cubicBezTo>
                  <a:pt x="9742" y="8332"/>
                  <a:pt x="9772" y="8330"/>
                  <a:pt x="9799" y="8321"/>
                </a:cubicBezTo>
                <a:cubicBezTo>
                  <a:pt x="9801" y="8310"/>
                  <a:pt x="9798" y="8317"/>
                  <a:pt x="9799" y="8303"/>
                </a:cubicBezTo>
                <a:cubicBezTo>
                  <a:pt x="9804" y="8241"/>
                  <a:pt x="9833" y="8197"/>
                  <a:pt x="9861" y="8171"/>
                </a:cubicBezTo>
                <a:cubicBezTo>
                  <a:pt x="9861" y="8168"/>
                  <a:pt x="9861" y="8164"/>
                  <a:pt x="9861" y="8161"/>
                </a:cubicBezTo>
                <a:cubicBezTo>
                  <a:pt x="9854" y="8154"/>
                  <a:pt x="9847" y="8150"/>
                  <a:pt x="9840" y="8143"/>
                </a:cubicBezTo>
                <a:cubicBezTo>
                  <a:pt x="9835" y="8122"/>
                  <a:pt x="9830" y="8099"/>
                  <a:pt x="9825" y="8078"/>
                </a:cubicBezTo>
                <a:cubicBezTo>
                  <a:pt x="9832" y="8019"/>
                  <a:pt x="9878" y="7921"/>
                  <a:pt x="9907" y="7900"/>
                </a:cubicBezTo>
                <a:cubicBezTo>
                  <a:pt x="9908" y="7899"/>
                  <a:pt x="9907" y="7892"/>
                  <a:pt x="9907" y="7890"/>
                </a:cubicBezTo>
                <a:cubicBezTo>
                  <a:pt x="9904" y="7883"/>
                  <a:pt x="9904" y="7883"/>
                  <a:pt x="9903" y="7871"/>
                </a:cubicBezTo>
                <a:cubicBezTo>
                  <a:pt x="9922" y="7811"/>
                  <a:pt x="9961" y="7851"/>
                  <a:pt x="9990" y="7816"/>
                </a:cubicBezTo>
                <a:cubicBezTo>
                  <a:pt x="9993" y="7808"/>
                  <a:pt x="9993" y="7796"/>
                  <a:pt x="9995" y="7788"/>
                </a:cubicBezTo>
                <a:cubicBezTo>
                  <a:pt x="10012" y="7762"/>
                  <a:pt x="10044" y="7764"/>
                  <a:pt x="10058" y="7732"/>
                </a:cubicBezTo>
                <a:cubicBezTo>
                  <a:pt x="10075" y="7652"/>
                  <a:pt x="10022" y="7598"/>
                  <a:pt x="10079" y="7525"/>
                </a:cubicBezTo>
                <a:cubicBezTo>
                  <a:pt x="10115" y="7480"/>
                  <a:pt x="10119" y="7525"/>
                  <a:pt x="10151" y="7525"/>
                </a:cubicBezTo>
                <a:cubicBezTo>
                  <a:pt x="10159" y="7525"/>
                  <a:pt x="10170" y="7517"/>
                  <a:pt x="10182" y="7525"/>
                </a:cubicBezTo>
                <a:cubicBezTo>
                  <a:pt x="10198" y="7537"/>
                  <a:pt x="10211" y="7572"/>
                  <a:pt x="10239" y="7563"/>
                </a:cubicBezTo>
                <a:cubicBezTo>
                  <a:pt x="10293" y="7545"/>
                  <a:pt x="10306" y="7494"/>
                  <a:pt x="10343" y="7451"/>
                </a:cubicBezTo>
                <a:cubicBezTo>
                  <a:pt x="10353" y="7446"/>
                  <a:pt x="10363" y="7437"/>
                  <a:pt x="10373" y="7432"/>
                </a:cubicBezTo>
                <a:cubicBezTo>
                  <a:pt x="10379" y="7421"/>
                  <a:pt x="10383" y="7415"/>
                  <a:pt x="10389" y="7404"/>
                </a:cubicBezTo>
                <a:cubicBezTo>
                  <a:pt x="10418" y="7364"/>
                  <a:pt x="10450" y="7360"/>
                  <a:pt x="10488" y="7394"/>
                </a:cubicBezTo>
                <a:cubicBezTo>
                  <a:pt x="10537" y="7439"/>
                  <a:pt x="10534" y="7585"/>
                  <a:pt x="10581" y="7638"/>
                </a:cubicBezTo>
                <a:cubicBezTo>
                  <a:pt x="10622" y="7684"/>
                  <a:pt x="10651" y="7761"/>
                  <a:pt x="10690" y="7797"/>
                </a:cubicBezTo>
                <a:cubicBezTo>
                  <a:pt x="10724" y="7829"/>
                  <a:pt x="10759" y="7808"/>
                  <a:pt x="10767" y="7890"/>
                </a:cubicBezTo>
                <a:cubicBezTo>
                  <a:pt x="10774" y="7887"/>
                  <a:pt x="10781" y="7875"/>
                  <a:pt x="10788" y="7871"/>
                </a:cubicBezTo>
                <a:cubicBezTo>
                  <a:pt x="10792" y="7878"/>
                  <a:pt x="10795" y="7884"/>
                  <a:pt x="10798" y="7890"/>
                </a:cubicBezTo>
                <a:cubicBezTo>
                  <a:pt x="10795" y="7892"/>
                  <a:pt x="10795" y="7899"/>
                  <a:pt x="10793" y="7900"/>
                </a:cubicBezTo>
                <a:cubicBezTo>
                  <a:pt x="10792" y="7904"/>
                  <a:pt x="10789" y="7906"/>
                  <a:pt x="10788" y="7909"/>
                </a:cubicBezTo>
                <a:cubicBezTo>
                  <a:pt x="10796" y="7905"/>
                  <a:pt x="10805" y="7905"/>
                  <a:pt x="10814" y="7900"/>
                </a:cubicBezTo>
                <a:cubicBezTo>
                  <a:pt x="10819" y="7908"/>
                  <a:pt x="10824" y="7912"/>
                  <a:pt x="10829" y="7919"/>
                </a:cubicBezTo>
                <a:cubicBezTo>
                  <a:pt x="10831" y="7936"/>
                  <a:pt x="10828" y="7945"/>
                  <a:pt x="10824" y="7957"/>
                </a:cubicBezTo>
                <a:cubicBezTo>
                  <a:pt x="10834" y="7968"/>
                  <a:pt x="10846" y="7982"/>
                  <a:pt x="10856" y="7994"/>
                </a:cubicBezTo>
                <a:cubicBezTo>
                  <a:pt x="10861" y="7999"/>
                  <a:pt x="10864" y="7990"/>
                  <a:pt x="10871" y="7984"/>
                </a:cubicBezTo>
                <a:cubicBezTo>
                  <a:pt x="10879" y="7988"/>
                  <a:pt x="10909" y="8148"/>
                  <a:pt x="10907" y="8161"/>
                </a:cubicBezTo>
                <a:cubicBezTo>
                  <a:pt x="10907" y="8163"/>
                  <a:pt x="10907" y="8170"/>
                  <a:pt x="10907" y="8171"/>
                </a:cubicBezTo>
                <a:cubicBezTo>
                  <a:pt x="10902" y="8170"/>
                  <a:pt x="10896" y="8172"/>
                  <a:pt x="10891" y="8171"/>
                </a:cubicBezTo>
                <a:cubicBezTo>
                  <a:pt x="10889" y="8176"/>
                  <a:pt x="10889" y="8176"/>
                  <a:pt x="10886" y="8180"/>
                </a:cubicBezTo>
                <a:cubicBezTo>
                  <a:pt x="10891" y="8207"/>
                  <a:pt x="10886" y="8225"/>
                  <a:pt x="10871" y="8237"/>
                </a:cubicBezTo>
                <a:cubicBezTo>
                  <a:pt x="10871" y="8247"/>
                  <a:pt x="10871" y="8255"/>
                  <a:pt x="10871" y="8265"/>
                </a:cubicBezTo>
                <a:cubicBezTo>
                  <a:pt x="10874" y="8269"/>
                  <a:pt x="10879" y="8271"/>
                  <a:pt x="10881" y="8274"/>
                </a:cubicBezTo>
                <a:cubicBezTo>
                  <a:pt x="10888" y="8274"/>
                  <a:pt x="10890" y="8274"/>
                  <a:pt x="10897" y="8274"/>
                </a:cubicBezTo>
                <a:cubicBezTo>
                  <a:pt x="10905" y="8249"/>
                  <a:pt x="10915" y="8219"/>
                  <a:pt x="10933" y="8209"/>
                </a:cubicBezTo>
                <a:cubicBezTo>
                  <a:pt x="10936" y="8195"/>
                  <a:pt x="10934" y="8190"/>
                  <a:pt x="10933" y="8171"/>
                </a:cubicBezTo>
                <a:cubicBezTo>
                  <a:pt x="10943" y="8154"/>
                  <a:pt x="10948" y="8142"/>
                  <a:pt x="10970" y="8143"/>
                </a:cubicBezTo>
                <a:cubicBezTo>
                  <a:pt x="10972" y="8138"/>
                  <a:pt x="10972" y="8130"/>
                  <a:pt x="10974" y="8125"/>
                </a:cubicBezTo>
                <a:cubicBezTo>
                  <a:pt x="10968" y="8108"/>
                  <a:pt x="10970" y="8096"/>
                  <a:pt x="10974" y="8078"/>
                </a:cubicBezTo>
                <a:cubicBezTo>
                  <a:pt x="10960" y="8064"/>
                  <a:pt x="10946" y="8045"/>
                  <a:pt x="10933" y="8031"/>
                </a:cubicBezTo>
                <a:cubicBezTo>
                  <a:pt x="10933" y="7986"/>
                  <a:pt x="10949" y="7922"/>
                  <a:pt x="10974" y="7928"/>
                </a:cubicBezTo>
                <a:cubicBezTo>
                  <a:pt x="10973" y="7966"/>
                  <a:pt x="11008" y="7948"/>
                  <a:pt x="11021" y="7966"/>
                </a:cubicBezTo>
                <a:cubicBezTo>
                  <a:pt x="11028" y="7975"/>
                  <a:pt x="11022" y="7988"/>
                  <a:pt x="11026" y="8002"/>
                </a:cubicBezTo>
                <a:cubicBezTo>
                  <a:pt x="11034" y="8012"/>
                  <a:pt x="11045" y="8022"/>
                  <a:pt x="11053" y="8031"/>
                </a:cubicBezTo>
                <a:cubicBezTo>
                  <a:pt x="11056" y="8014"/>
                  <a:pt x="11059" y="7994"/>
                  <a:pt x="11062" y="7976"/>
                </a:cubicBezTo>
                <a:cubicBezTo>
                  <a:pt x="11019" y="7898"/>
                  <a:pt x="10966" y="7829"/>
                  <a:pt x="10897" y="7797"/>
                </a:cubicBezTo>
                <a:cubicBezTo>
                  <a:pt x="10894" y="7792"/>
                  <a:pt x="10888" y="7783"/>
                  <a:pt x="10886" y="7778"/>
                </a:cubicBezTo>
                <a:cubicBezTo>
                  <a:pt x="10893" y="7767"/>
                  <a:pt x="10897" y="7757"/>
                  <a:pt x="10907" y="7751"/>
                </a:cubicBezTo>
                <a:cubicBezTo>
                  <a:pt x="10907" y="7746"/>
                  <a:pt x="10908" y="7745"/>
                  <a:pt x="10907" y="7741"/>
                </a:cubicBezTo>
                <a:cubicBezTo>
                  <a:pt x="10897" y="7711"/>
                  <a:pt x="10833" y="7748"/>
                  <a:pt x="10814" y="7713"/>
                </a:cubicBezTo>
                <a:cubicBezTo>
                  <a:pt x="10796" y="7680"/>
                  <a:pt x="10767" y="7625"/>
                  <a:pt x="10757" y="7582"/>
                </a:cubicBezTo>
                <a:cubicBezTo>
                  <a:pt x="10750" y="7555"/>
                  <a:pt x="10755" y="7519"/>
                  <a:pt x="10746" y="7497"/>
                </a:cubicBezTo>
                <a:cubicBezTo>
                  <a:pt x="10739" y="7481"/>
                  <a:pt x="10726" y="7480"/>
                  <a:pt x="10716" y="7470"/>
                </a:cubicBezTo>
                <a:cubicBezTo>
                  <a:pt x="10682" y="7435"/>
                  <a:pt x="10663" y="7411"/>
                  <a:pt x="10654" y="7330"/>
                </a:cubicBezTo>
                <a:cubicBezTo>
                  <a:pt x="10659" y="7317"/>
                  <a:pt x="10664" y="7317"/>
                  <a:pt x="10669" y="7301"/>
                </a:cubicBezTo>
                <a:cubicBezTo>
                  <a:pt x="10662" y="7286"/>
                  <a:pt x="10658" y="7284"/>
                  <a:pt x="10658" y="7254"/>
                </a:cubicBezTo>
                <a:cubicBezTo>
                  <a:pt x="10655" y="7253"/>
                  <a:pt x="10651" y="7255"/>
                  <a:pt x="10648" y="7254"/>
                </a:cubicBezTo>
                <a:cubicBezTo>
                  <a:pt x="10650" y="7246"/>
                  <a:pt x="10652" y="7234"/>
                  <a:pt x="10654" y="7226"/>
                </a:cubicBezTo>
                <a:cubicBezTo>
                  <a:pt x="10663" y="7214"/>
                  <a:pt x="10689" y="7200"/>
                  <a:pt x="10710" y="7198"/>
                </a:cubicBezTo>
                <a:cubicBezTo>
                  <a:pt x="10710" y="7191"/>
                  <a:pt x="10710" y="7186"/>
                  <a:pt x="10710" y="7179"/>
                </a:cubicBezTo>
                <a:cubicBezTo>
                  <a:pt x="10728" y="7180"/>
                  <a:pt x="10730" y="7181"/>
                  <a:pt x="10746" y="7179"/>
                </a:cubicBezTo>
                <a:cubicBezTo>
                  <a:pt x="10749" y="7186"/>
                  <a:pt x="10749" y="7191"/>
                  <a:pt x="10752" y="7198"/>
                </a:cubicBezTo>
                <a:cubicBezTo>
                  <a:pt x="10748" y="7208"/>
                  <a:pt x="10745" y="7215"/>
                  <a:pt x="10736" y="7217"/>
                </a:cubicBezTo>
                <a:cubicBezTo>
                  <a:pt x="10740" y="7256"/>
                  <a:pt x="10750" y="7288"/>
                  <a:pt x="10757" y="7320"/>
                </a:cubicBezTo>
                <a:cubicBezTo>
                  <a:pt x="10764" y="7313"/>
                  <a:pt x="10771" y="7301"/>
                  <a:pt x="10778" y="7292"/>
                </a:cubicBezTo>
                <a:cubicBezTo>
                  <a:pt x="10781" y="7273"/>
                  <a:pt x="10784" y="7254"/>
                  <a:pt x="10788" y="7236"/>
                </a:cubicBezTo>
                <a:cubicBezTo>
                  <a:pt x="10845" y="7277"/>
                  <a:pt x="10808" y="7363"/>
                  <a:pt x="10866" y="7394"/>
                </a:cubicBezTo>
                <a:cubicBezTo>
                  <a:pt x="10858" y="7395"/>
                  <a:pt x="10848" y="7393"/>
                  <a:pt x="10840" y="7394"/>
                </a:cubicBezTo>
                <a:cubicBezTo>
                  <a:pt x="10856" y="7440"/>
                  <a:pt x="10883" y="7465"/>
                  <a:pt x="10902" y="7506"/>
                </a:cubicBezTo>
                <a:cubicBezTo>
                  <a:pt x="10907" y="7517"/>
                  <a:pt x="10911" y="7493"/>
                  <a:pt x="10922" y="7497"/>
                </a:cubicBezTo>
                <a:cubicBezTo>
                  <a:pt x="10924" y="7498"/>
                  <a:pt x="10962" y="7522"/>
                  <a:pt x="10964" y="7525"/>
                </a:cubicBezTo>
                <a:cubicBezTo>
                  <a:pt x="10975" y="7539"/>
                  <a:pt x="10984" y="7567"/>
                  <a:pt x="10995" y="7582"/>
                </a:cubicBezTo>
                <a:cubicBezTo>
                  <a:pt x="11025" y="7620"/>
                  <a:pt x="11053" y="7646"/>
                  <a:pt x="11083" y="7684"/>
                </a:cubicBezTo>
                <a:cubicBezTo>
                  <a:pt x="11090" y="7698"/>
                  <a:pt x="11097" y="7707"/>
                  <a:pt x="11104" y="7722"/>
                </a:cubicBezTo>
                <a:cubicBezTo>
                  <a:pt x="11113" y="7730"/>
                  <a:pt x="11125" y="7742"/>
                  <a:pt x="11135" y="7751"/>
                </a:cubicBezTo>
                <a:cubicBezTo>
                  <a:pt x="11135" y="7771"/>
                  <a:pt x="11133" y="7774"/>
                  <a:pt x="11124" y="7778"/>
                </a:cubicBezTo>
                <a:cubicBezTo>
                  <a:pt x="11123" y="7795"/>
                  <a:pt x="11125" y="7868"/>
                  <a:pt x="11124" y="7871"/>
                </a:cubicBezTo>
                <a:cubicBezTo>
                  <a:pt x="11121" y="7885"/>
                  <a:pt x="11118" y="7896"/>
                  <a:pt x="11114" y="7909"/>
                </a:cubicBezTo>
                <a:cubicBezTo>
                  <a:pt x="11119" y="7922"/>
                  <a:pt x="11124" y="7934"/>
                  <a:pt x="11124" y="7957"/>
                </a:cubicBezTo>
                <a:cubicBezTo>
                  <a:pt x="11135" y="7976"/>
                  <a:pt x="11152" y="7993"/>
                  <a:pt x="11161" y="8012"/>
                </a:cubicBezTo>
                <a:cubicBezTo>
                  <a:pt x="11162" y="8024"/>
                  <a:pt x="11164" y="8038"/>
                  <a:pt x="11166" y="8050"/>
                </a:cubicBezTo>
                <a:cubicBezTo>
                  <a:pt x="11175" y="8091"/>
                  <a:pt x="11200" y="8124"/>
                  <a:pt x="11228" y="8116"/>
                </a:cubicBezTo>
                <a:cubicBezTo>
                  <a:pt x="11230" y="8119"/>
                  <a:pt x="11232" y="8131"/>
                  <a:pt x="11234" y="8135"/>
                </a:cubicBezTo>
                <a:cubicBezTo>
                  <a:pt x="11228" y="8148"/>
                  <a:pt x="11217" y="8148"/>
                  <a:pt x="11207" y="8152"/>
                </a:cubicBezTo>
                <a:cubicBezTo>
                  <a:pt x="11215" y="8177"/>
                  <a:pt x="11226" y="8196"/>
                  <a:pt x="11234" y="8218"/>
                </a:cubicBezTo>
                <a:cubicBezTo>
                  <a:pt x="11257" y="8214"/>
                  <a:pt x="11284" y="8195"/>
                  <a:pt x="11311" y="8209"/>
                </a:cubicBezTo>
                <a:cubicBezTo>
                  <a:pt x="11328" y="8218"/>
                  <a:pt x="11335" y="8244"/>
                  <a:pt x="11358" y="8247"/>
                </a:cubicBezTo>
                <a:cubicBezTo>
                  <a:pt x="11335" y="8303"/>
                  <a:pt x="11312" y="8244"/>
                  <a:pt x="11285" y="8237"/>
                </a:cubicBezTo>
                <a:cubicBezTo>
                  <a:pt x="11277" y="8234"/>
                  <a:pt x="11271" y="8248"/>
                  <a:pt x="11254" y="8247"/>
                </a:cubicBezTo>
                <a:cubicBezTo>
                  <a:pt x="11249" y="8262"/>
                  <a:pt x="11243" y="8278"/>
                  <a:pt x="11238" y="8293"/>
                </a:cubicBezTo>
                <a:cubicBezTo>
                  <a:pt x="11247" y="8312"/>
                  <a:pt x="11256" y="8330"/>
                  <a:pt x="11264" y="8349"/>
                </a:cubicBezTo>
                <a:cubicBezTo>
                  <a:pt x="11268" y="8366"/>
                  <a:pt x="11258" y="8386"/>
                  <a:pt x="11259" y="8405"/>
                </a:cubicBezTo>
                <a:cubicBezTo>
                  <a:pt x="11263" y="8412"/>
                  <a:pt x="11271" y="8417"/>
                  <a:pt x="11275" y="8424"/>
                </a:cubicBezTo>
                <a:cubicBezTo>
                  <a:pt x="11279" y="8418"/>
                  <a:pt x="11281" y="8411"/>
                  <a:pt x="11285" y="8405"/>
                </a:cubicBezTo>
                <a:cubicBezTo>
                  <a:pt x="11295" y="8396"/>
                  <a:pt x="11309" y="8441"/>
                  <a:pt x="11311" y="8462"/>
                </a:cubicBezTo>
                <a:cubicBezTo>
                  <a:pt x="11313" y="8456"/>
                  <a:pt x="11320" y="8449"/>
                  <a:pt x="11322" y="8443"/>
                </a:cubicBezTo>
                <a:cubicBezTo>
                  <a:pt x="11334" y="8432"/>
                  <a:pt x="11341" y="8442"/>
                  <a:pt x="11352" y="8453"/>
                </a:cubicBezTo>
                <a:cubicBezTo>
                  <a:pt x="11351" y="8398"/>
                  <a:pt x="11340" y="8379"/>
                  <a:pt x="11331" y="8340"/>
                </a:cubicBezTo>
                <a:cubicBezTo>
                  <a:pt x="11331" y="8336"/>
                  <a:pt x="11331" y="8325"/>
                  <a:pt x="11331" y="8321"/>
                </a:cubicBezTo>
                <a:cubicBezTo>
                  <a:pt x="11339" y="8325"/>
                  <a:pt x="11345" y="8336"/>
                  <a:pt x="11352" y="8340"/>
                </a:cubicBezTo>
                <a:cubicBezTo>
                  <a:pt x="11352" y="8342"/>
                  <a:pt x="11353" y="8346"/>
                  <a:pt x="11352" y="8349"/>
                </a:cubicBezTo>
                <a:cubicBezTo>
                  <a:pt x="11356" y="8351"/>
                  <a:pt x="11359" y="8356"/>
                  <a:pt x="11363" y="8359"/>
                </a:cubicBezTo>
                <a:cubicBezTo>
                  <a:pt x="11367" y="8345"/>
                  <a:pt x="11372" y="8340"/>
                  <a:pt x="11384" y="8340"/>
                </a:cubicBezTo>
                <a:cubicBezTo>
                  <a:pt x="11378" y="8328"/>
                  <a:pt x="11373" y="8339"/>
                  <a:pt x="11373" y="8321"/>
                </a:cubicBezTo>
                <a:cubicBezTo>
                  <a:pt x="11368" y="8323"/>
                  <a:pt x="11368" y="8319"/>
                  <a:pt x="11363" y="8321"/>
                </a:cubicBezTo>
                <a:cubicBezTo>
                  <a:pt x="11358" y="8302"/>
                  <a:pt x="11355" y="8288"/>
                  <a:pt x="11347" y="8274"/>
                </a:cubicBezTo>
                <a:cubicBezTo>
                  <a:pt x="11358" y="8269"/>
                  <a:pt x="11368" y="8271"/>
                  <a:pt x="11379" y="8265"/>
                </a:cubicBezTo>
                <a:cubicBezTo>
                  <a:pt x="11390" y="8268"/>
                  <a:pt x="11402" y="8294"/>
                  <a:pt x="11405" y="8311"/>
                </a:cubicBezTo>
                <a:cubicBezTo>
                  <a:pt x="11406" y="8313"/>
                  <a:pt x="11409" y="8309"/>
                  <a:pt x="11410" y="8311"/>
                </a:cubicBezTo>
                <a:cubicBezTo>
                  <a:pt x="11413" y="8307"/>
                  <a:pt x="11417" y="8307"/>
                  <a:pt x="11420" y="8303"/>
                </a:cubicBezTo>
                <a:cubicBezTo>
                  <a:pt x="11417" y="8287"/>
                  <a:pt x="11413" y="8272"/>
                  <a:pt x="11410" y="8256"/>
                </a:cubicBezTo>
                <a:cubicBezTo>
                  <a:pt x="11412" y="8254"/>
                  <a:pt x="11413" y="8247"/>
                  <a:pt x="11415" y="8247"/>
                </a:cubicBezTo>
                <a:cubicBezTo>
                  <a:pt x="11414" y="8222"/>
                  <a:pt x="11339" y="8158"/>
                  <a:pt x="11322" y="8152"/>
                </a:cubicBezTo>
                <a:cubicBezTo>
                  <a:pt x="11332" y="8145"/>
                  <a:pt x="11341" y="8143"/>
                  <a:pt x="11347" y="8135"/>
                </a:cubicBezTo>
                <a:cubicBezTo>
                  <a:pt x="11345" y="8122"/>
                  <a:pt x="11340" y="8109"/>
                  <a:pt x="11337" y="8097"/>
                </a:cubicBezTo>
                <a:cubicBezTo>
                  <a:pt x="11344" y="8087"/>
                  <a:pt x="11349" y="8082"/>
                  <a:pt x="11358" y="8087"/>
                </a:cubicBezTo>
                <a:cubicBezTo>
                  <a:pt x="11343" y="8054"/>
                  <a:pt x="11332" y="8016"/>
                  <a:pt x="11322" y="7976"/>
                </a:cubicBezTo>
                <a:cubicBezTo>
                  <a:pt x="11322" y="7957"/>
                  <a:pt x="11321" y="7948"/>
                  <a:pt x="11327" y="7938"/>
                </a:cubicBezTo>
                <a:cubicBezTo>
                  <a:pt x="11324" y="7933"/>
                  <a:pt x="11324" y="7933"/>
                  <a:pt x="11322" y="7928"/>
                </a:cubicBezTo>
                <a:cubicBezTo>
                  <a:pt x="11330" y="7922"/>
                  <a:pt x="11333" y="7914"/>
                  <a:pt x="11337" y="7900"/>
                </a:cubicBezTo>
                <a:cubicBezTo>
                  <a:pt x="11339" y="7901"/>
                  <a:pt x="11340" y="7899"/>
                  <a:pt x="11342" y="7900"/>
                </a:cubicBezTo>
                <a:cubicBezTo>
                  <a:pt x="11342" y="7904"/>
                  <a:pt x="11347" y="7916"/>
                  <a:pt x="11347" y="7919"/>
                </a:cubicBezTo>
                <a:cubicBezTo>
                  <a:pt x="11345" y="7922"/>
                  <a:pt x="11339" y="7917"/>
                  <a:pt x="11337" y="7919"/>
                </a:cubicBezTo>
                <a:cubicBezTo>
                  <a:pt x="11346" y="7951"/>
                  <a:pt x="11371" y="7947"/>
                  <a:pt x="11373" y="7994"/>
                </a:cubicBezTo>
                <a:cubicBezTo>
                  <a:pt x="11380" y="7995"/>
                  <a:pt x="11387" y="8001"/>
                  <a:pt x="11394" y="8002"/>
                </a:cubicBezTo>
                <a:cubicBezTo>
                  <a:pt x="11386" y="7986"/>
                  <a:pt x="11380" y="7978"/>
                  <a:pt x="11373" y="7957"/>
                </a:cubicBezTo>
                <a:cubicBezTo>
                  <a:pt x="11390" y="7956"/>
                  <a:pt x="11398" y="7973"/>
                  <a:pt x="11405" y="7994"/>
                </a:cubicBezTo>
                <a:cubicBezTo>
                  <a:pt x="11408" y="7993"/>
                  <a:pt x="11412" y="7994"/>
                  <a:pt x="11415" y="7994"/>
                </a:cubicBezTo>
                <a:cubicBezTo>
                  <a:pt x="11415" y="7991"/>
                  <a:pt x="11414" y="7986"/>
                  <a:pt x="11415" y="7984"/>
                </a:cubicBezTo>
                <a:cubicBezTo>
                  <a:pt x="11410" y="7967"/>
                  <a:pt x="11405" y="7965"/>
                  <a:pt x="11400" y="7947"/>
                </a:cubicBezTo>
                <a:cubicBezTo>
                  <a:pt x="11402" y="7944"/>
                  <a:pt x="11402" y="7942"/>
                  <a:pt x="11405" y="7938"/>
                </a:cubicBezTo>
                <a:cubicBezTo>
                  <a:pt x="11413" y="7941"/>
                  <a:pt x="11416" y="7945"/>
                  <a:pt x="11420" y="7957"/>
                </a:cubicBezTo>
                <a:cubicBezTo>
                  <a:pt x="11424" y="7963"/>
                  <a:pt x="11431" y="7970"/>
                  <a:pt x="11435" y="7976"/>
                </a:cubicBezTo>
                <a:cubicBezTo>
                  <a:pt x="11422" y="7947"/>
                  <a:pt x="11403" y="7929"/>
                  <a:pt x="11394" y="7890"/>
                </a:cubicBezTo>
                <a:cubicBezTo>
                  <a:pt x="11424" y="7877"/>
                  <a:pt x="11418" y="7889"/>
                  <a:pt x="11441" y="7853"/>
                </a:cubicBezTo>
                <a:cubicBezTo>
                  <a:pt x="11449" y="7854"/>
                  <a:pt x="11448" y="7859"/>
                  <a:pt x="11451" y="7871"/>
                </a:cubicBezTo>
                <a:cubicBezTo>
                  <a:pt x="11468" y="7871"/>
                  <a:pt x="11476" y="7863"/>
                  <a:pt x="11487" y="7853"/>
                </a:cubicBezTo>
                <a:cubicBezTo>
                  <a:pt x="11497" y="7894"/>
                  <a:pt x="11547" y="7847"/>
                  <a:pt x="11549" y="7900"/>
                </a:cubicBezTo>
                <a:cubicBezTo>
                  <a:pt x="11551" y="7897"/>
                  <a:pt x="11552" y="7894"/>
                  <a:pt x="11554" y="7890"/>
                </a:cubicBezTo>
                <a:cubicBezTo>
                  <a:pt x="11562" y="7899"/>
                  <a:pt x="11582" y="7904"/>
                  <a:pt x="11591" y="7909"/>
                </a:cubicBezTo>
                <a:cubicBezTo>
                  <a:pt x="11584" y="7917"/>
                  <a:pt x="11577" y="7930"/>
                  <a:pt x="11570" y="7938"/>
                </a:cubicBezTo>
                <a:cubicBezTo>
                  <a:pt x="11568" y="7951"/>
                  <a:pt x="11567" y="7963"/>
                  <a:pt x="11565" y="7976"/>
                </a:cubicBezTo>
                <a:cubicBezTo>
                  <a:pt x="11563" y="7977"/>
                  <a:pt x="11567" y="7983"/>
                  <a:pt x="11565" y="7984"/>
                </a:cubicBezTo>
                <a:cubicBezTo>
                  <a:pt x="11563" y="8012"/>
                  <a:pt x="11561" y="8035"/>
                  <a:pt x="11560" y="8059"/>
                </a:cubicBezTo>
                <a:cubicBezTo>
                  <a:pt x="11579" y="8054"/>
                  <a:pt x="11597" y="8045"/>
                  <a:pt x="11616" y="8040"/>
                </a:cubicBezTo>
                <a:cubicBezTo>
                  <a:pt x="11613" y="8052"/>
                  <a:pt x="11607" y="8064"/>
                  <a:pt x="11601" y="8069"/>
                </a:cubicBezTo>
                <a:cubicBezTo>
                  <a:pt x="11598" y="8076"/>
                  <a:pt x="11594" y="8080"/>
                  <a:pt x="11591" y="8087"/>
                </a:cubicBezTo>
                <a:cubicBezTo>
                  <a:pt x="11599" y="8089"/>
                  <a:pt x="11603" y="8096"/>
                  <a:pt x="11606" y="8106"/>
                </a:cubicBezTo>
                <a:cubicBezTo>
                  <a:pt x="11609" y="8115"/>
                  <a:pt x="11607" y="8117"/>
                  <a:pt x="11606" y="8135"/>
                </a:cubicBezTo>
                <a:cubicBezTo>
                  <a:pt x="11610" y="8135"/>
                  <a:pt x="11612" y="8135"/>
                  <a:pt x="11616" y="8135"/>
                </a:cubicBezTo>
                <a:cubicBezTo>
                  <a:pt x="11618" y="8138"/>
                  <a:pt x="11621" y="8140"/>
                  <a:pt x="11622" y="8143"/>
                </a:cubicBezTo>
                <a:cubicBezTo>
                  <a:pt x="11618" y="8153"/>
                  <a:pt x="11609" y="8158"/>
                  <a:pt x="11601" y="8161"/>
                </a:cubicBezTo>
                <a:cubicBezTo>
                  <a:pt x="11599" y="8171"/>
                  <a:pt x="11605" y="8181"/>
                  <a:pt x="11611" y="8190"/>
                </a:cubicBezTo>
                <a:cubicBezTo>
                  <a:pt x="11619" y="8208"/>
                  <a:pt x="11616" y="8204"/>
                  <a:pt x="11606" y="8218"/>
                </a:cubicBezTo>
                <a:cubicBezTo>
                  <a:pt x="11599" y="8216"/>
                  <a:pt x="11593" y="8206"/>
                  <a:pt x="11586" y="8199"/>
                </a:cubicBezTo>
                <a:cubicBezTo>
                  <a:pt x="11583" y="8208"/>
                  <a:pt x="11583" y="8219"/>
                  <a:pt x="11581" y="8228"/>
                </a:cubicBezTo>
                <a:cubicBezTo>
                  <a:pt x="11581" y="8234"/>
                  <a:pt x="11581" y="8241"/>
                  <a:pt x="11581" y="8247"/>
                </a:cubicBezTo>
                <a:cubicBezTo>
                  <a:pt x="11604" y="8252"/>
                  <a:pt x="11607" y="8265"/>
                  <a:pt x="11627" y="8274"/>
                </a:cubicBezTo>
                <a:cubicBezTo>
                  <a:pt x="11627" y="8299"/>
                  <a:pt x="11626" y="8323"/>
                  <a:pt x="11632" y="8340"/>
                </a:cubicBezTo>
                <a:cubicBezTo>
                  <a:pt x="11640" y="8348"/>
                  <a:pt x="11646" y="8359"/>
                  <a:pt x="11653" y="8368"/>
                </a:cubicBezTo>
                <a:cubicBezTo>
                  <a:pt x="11654" y="8371"/>
                  <a:pt x="11653" y="8374"/>
                  <a:pt x="11653" y="8378"/>
                </a:cubicBezTo>
                <a:cubicBezTo>
                  <a:pt x="11647" y="8382"/>
                  <a:pt x="11643" y="8382"/>
                  <a:pt x="11637" y="8386"/>
                </a:cubicBezTo>
                <a:cubicBezTo>
                  <a:pt x="11639" y="8391"/>
                  <a:pt x="11641" y="8400"/>
                  <a:pt x="11643" y="8405"/>
                </a:cubicBezTo>
                <a:cubicBezTo>
                  <a:pt x="11658" y="8408"/>
                  <a:pt x="11669" y="8403"/>
                  <a:pt x="11684" y="8405"/>
                </a:cubicBezTo>
                <a:cubicBezTo>
                  <a:pt x="11684" y="8407"/>
                  <a:pt x="11688" y="8413"/>
                  <a:pt x="11689" y="8415"/>
                </a:cubicBezTo>
                <a:cubicBezTo>
                  <a:pt x="11685" y="8423"/>
                  <a:pt x="11681" y="8421"/>
                  <a:pt x="11679" y="8434"/>
                </a:cubicBezTo>
                <a:cubicBezTo>
                  <a:pt x="11680" y="8440"/>
                  <a:pt x="11683" y="8447"/>
                  <a:pt x="11684" y="8453"/>
                </a:cubicBezTo>
                <a:cubicBezTo>
                  <a:pt x="11685" y="8454"/>
                  <a:pt x="11688" y="8452"/>
                  <a:pt x="11689" y="8453"/>
                </a:cubicBezTo>
                <a:cubicBezTo>
                  <a:pt x="11694" y="8444"/>
                  <a:pt x="11695" y="8443"/>
                  <a:pt x="11699" y="8434"/>
                </a:cubicBezTo>
                <a:cubicBezTo>
                  <a:pt x="11718" y="8433"/>
                  <a:pt x="11723" y="8442"/>
                  <a:pt x="11736" y="8453"/>
                </a:cubicBezTo>
                <a:cubicBezTo>
                  <a:pt x="11742" y="8459"/>
                  <a:pt x="11745" y="8443"/>
                  <a:pt x="11751" y="8434"/>
                </a:cubicBezTo>
                <a:cubicBezTo>
                  <a:pt x="11757" y="8458"/>
                  <a:pt x="11762" y="8484"/>
                  <a:pt x="11767" y="8509"/>
                </a:cubicBezTo>
                <a:cubicBezTo>
                  <a:pt x="11790" y="8521"/>
                  <a:pt x="11819" y="8500"/>
                  <a:pt x="11834" y="8517"/>
                </a:cubicBezTo>
                <a:cubicBezTo>
                  <a:pt x="11837" y="8517"/>
                  <a:pt x="11842" y="8509"/>
                  <a:pt x="11845" y="8509"/>
                </a:cubicBezTo>
                <a:cubicBezTo>
                  <a:pt x="11848" y="8479"/>
                  <a:pt x="11852" y="8453"/>
                  <a:pt x="11855" y="8424"/>
                </a:cubicBezTo>
                <a:cubicBezTo>
                  <a:pt x="11887" y="8417"/>
                  <a:pt x="11916" y="8436"/>
                  <a:pt x="11938" y="8462"/>
                </a:cubicBezTo>
                <a:cubicBezTo>
                  <a:pt x="11955" y="8481"/>
                  <a:pt x="11963" y="8516"/>
                  <a:pt x="11984" y="8527"/>
                </a:cubicBezTo>
                <a:cubicBezTo>
                  <a:pt x="12014" y="8544"/>
                  <a:pt x="12055" y="8516"/>
                  <a:pt x="12073" y="8509"/>
                </a:cubicBezTo>
                <a:cubicBezTo>
                  <a:pt x="12082" y="8475"/>
                  <a:pt x="12097" y="8469"/>
                  <a:pt x="12109" y="8443"/>
                </a:cubicBezTo>
                <a:cubicBezTo>
                  <a:pt x="12140" y="8443"/>
                  <a:pt x="12146" y="8465"/>
                  <a:pt x="12171" y="8471"/>
                </a:cubicBezTo>
                <a:cubicBezTo>
                  <a:pt x="12179" y="8455"/>
                  <a:pt x="12189" y="8444"/>
                  <a:pt x="12197" y="8424"/>
                </a:cubicBezTo>
                <a:cubicBezTo>
                  <a:pt x="12199" y="8424"/>
                  <a:pt x="12200" y="8424"/>
                  <a:pt x="12202" y="8424"/>
                </a:cubicBezTo>
                <a:cubicBezTo>
                  <a:pt x="12205" y="8431"/>
                  <a:pt x="12210" y="8436"/>
                  <a:pt x="12213" y="8443"/>
                </a:cubicBezTo>
                <a:cubicBezTo>
                  <a:pt x="12213" y="8448"/>
                  <a:pt x="12212" y="8457"/>
                  <a:pt x="12213" y="8462"/>
                </a:cubicBezTo>
                <a:cubicBezTo>
                  <a:pt x="12204" y="8479"/>
                  <a:pt x="12194" y="8490"/>
                  <a:pt x="12186" y="8509"/>
                </a:cubicBezTo>
                <a:cubicBezTo>
                  <a:pt x="12190" y="8521"/>
                  <a:pt x="12193" y="8534"/>
                  <a:pt x="12197" y="8546"/>
                </a:cubicBezTo>
                <a:cubicBezTo>
                  <a:pt x="12194" y="8569"/>
                  <a:pt x="12187" y="8585"/>
                  <a:pt x="12181" y="8603"/>
                </a:cubicBezTo>
                <a:cubicBezTo>
                  <a:pt x="12201" y="8649"/>
                  <a:pt x="12184" y="8688"/>
                  <a:pt x="12197" y="8743"/>
                </a:cubicBezTo>
                <a:cubicBezTo>
                  <a:pt x="12164" y="8801"/>
                  <a:pt x="12151" y="8906"/>
                  <a:pt x="12129" y="8976"/>
                </a:cubicBezTo>
                <a:cubicBezTo>
                  <a:pt x="12127" y="8993"/>
                  <a:pt x="12127" y="9006"/>
                  <a:pt x="12125" y="9024"/>
                </a:cubicBezTo>
                <a:cubicBezTo>
                  <a:pt x="12116" y="9078"/>
                  <a:pt x="12109" y="9132"/>
                  <a:pt x="12088" y="9163"/>
                </a:cubicBezTo>
                <a:cubicBezTo>
                  <a:pt x="12091" y="9178"/>
                  <a:pt x="12094" y="9192"/>
                  <a:pt x="12097" y="9206"/>
                </a:cubicBezTo>
                <a:cubicBezTo>
                  <a:pt x="12075" y="9216"/>
                  <a:pt x="12063" y="9243"/>
                  <a:pt x="12028" y="9209"/>
                </a:cubicBezTo>
                <a:cubicBezTo>
                  <a:pt x="12003" y="9241"/>
                  <a:pt x="11993" y="9213"/>
                  <a:pt x="11966" y="9221"/>
                </a:cubicBezTo>
                <a:cubicBezTo>
                  <a:pt x="11956" y="9204"/>
                  <a:pt x="11949" y="9202"/>
                  <a:pt x="11944" y="9173"/>
                </a:cubicBezTo>
                <a:cubicBezTo>
                  <a:pt x="11896" y="9156"/>
                  <a:pt x="11843" y="9175"/>
                  <a:pt x="11809" y="9216"/>
                </a:cubicBezTo>
                <a:cubicBezTo>
                  <a:pt x="11800" y="9228"/>
                  <a:pt x="11791" y="9242"/>
                  <a:pt x="11782" y="9254"/>
                </a:cubicBezTo>
                <a:cubicBezTo>
                  <a:pt x="11765" y="9261"/>
                  <a:pt x="11748" y="9236"/>
                  <a:pt x="11735" y="9230"/>
                </a:cubicBezTo>
                <a:cubicBezTo>
                  <a:pt x="11722" y="9227"/>
                  <a:pt x="11708" y="9224"/>
                  <a:pt x="11694" y="9221"/>
                </a:cubicBezTo>
                <a:cubicBezTo>
                  <a:pt x="11692" y="9214"/>
                  <a:pt x="11689" y="9208"/>
                  <a:pt x="11686" y="9201"/>
                </a:cubicBezTo>
                <a:cubicBezTo>
                  <a:pt x="11653" y="9188"/>
                  <a:pt x="11619" y="9175"/>
                  <a:pt x="11586" y="9162"/>
                </a:cubicBezTo>
                <a:cubicBezTo>
                  <a:pt x="11563" y="9162"/>
                  <a:pt x="11539" y="9162"/>
                  <a:pt x="11515" y="9162"/>
                </a:cubicBezTo>
                <a:cubicBezTo>
                  <a:pt x="11502" y="9152"/>
                  <a:pt x="11505" y="9112"/>
                  <a:pt x="11491" y="9103"/>
                </a:cubicBezTo>
                <a:cubicBezTo>
                  <a:pt x="11480" y="9103"/>
                  <a:pt x="11469" y="9103"/>
                  <a:pt x="11459" y="9103"/>
                </a:cubicBezTo>
                <a:cubicBezTo>
                  <a:pt x="11441" y="9098"/>
                  <a:pt x="11403" y="9087"/>
                  <a:pt x="11386" y="9075"/>
                </a:cubicBezTo>
                <a:cubicBezTo>
                  <a:pt x="11370" y="9059"/>
                  <a:pt x="11378" y="9024"/>
                  <a:pt x="11356" y="9006"/>
                </a:cubicBezTo>
                <a:cubicBezTo>
                  <a:pt x="11298" y="8960"/>
                  <a:pt x="11204" y="9021"/>
                  <a:pt x="11181" y="9090"/>
                </a:cubicBezTo>
                <a:cubicBezTo>
                  <a:pt x="11150" y="9183"/>
                  <a:pt x="11219" y="9236"/>
                  <a:pt x="11148" y="9304"/>
                </a:cubicBezTo>
                <a:cubicBezTo>
                  <a:pt x="11140" y="9313"/>
                  <a:pt x="11128" y="9332"/>
                  <a:pt x="11115" y="9329"/>
                </a:cubicBezTo>
                <a:cubicBezTo>
                  <a:pt x="11081" y="9321"/>
                  <a:pt x="11056" y="9255"/>
                  <a:pt x="11026" y="9234"/>
                </a:cubicBezTo>
                <a:cubicBezTo>
                  <a:pt x="10997" y="9214"/>
                  <a:pt x="10929" y="9213"/>
                  <a:pt x="10905" y="9188"/>
                </a:cubicBezTo>
                <a:cubicBezTo>
                  <a:pt x="10879" y="9161"/>
                  <a:pt x="10875" y="9062"/>
                  <a:pt x="10851" y="9047"/>
                </a:cubicBezTo>
                <a:cubicBezTo>
                  <a:pt x="10838" y="9038"/>
                  <a:pt x="10828" y="9046"/>
                  <a:pt x="10817" y="9037"/>
                </a:cubicBezTo>
                <a:cubicBezTo>
                  <a:pt x="10811" y="9026"/>
                  <a:pt x="10804" y="9016"/>
                  <a:pt x="10798" y="9006"/>
                </a:cubicBezTo>
                <a:cubicBezTo>
                  <a:pt x="10784" y="9001"/>
                  <a:pt x="10769" y="8996"/>
                  <a:pt x="10755" y="8991"/>
                </a:cubicBezTo>
                <a:cubicBezTo>
                  <a:pt x="10733" y="8994"/>
                  <a:pt x="10712" y="8995"/>
                  <a:pt x="10690" y="8998"/>
                </a:cubicBezTo>
                <a:cubicBezTo>
                  <a:pt x="10662" y="8976"/>
                  <a:pt x="10633" y="8954"/>
                  <a:pt x="10604" y="8931"/>
                </a:cubicBezTo>
                <a:cubicBezTo>
                  <a:pt x="10602" y="8918"/>
                  <a:pt x="10600" y="8904"/>
                  <a:pt x="10598" y="8890"/>
                </a:cubicBezTo>
                <a:cubicBezTo>
                  <a:pt x="10585" y="8888"/>
                  <a:pt x="10583" y="8895"/>
                  <a:pt x="10571" y="8900"/>
                </a:cubicBezTo>
                <a:cubicBezTo>
                  <a:pt x="10553" y="8884"/>
                  <a:pt x="10530" y="8856"/>
                  <a:pt x="10526" y="8816"/>
                </a:cubicBezTo>
                <a:cubicBezTo>
                  <a:pt x="10539" y="8790"/>
                  <a:pt x="10599" y="8700"/>
                  <a:pt x="10598" y="8666"/>
                </a:cubicBezTo>
                <a:cubicBezTo>
                  <a:pt x="10596" y="8649"/>
                  <a:pt x="10594" y="8632"/>
                  <a:pt x="10591" y="8615"/>
                </a:cubicBezTo>
                <a:cubicBezTo>
                  <a:pt x="10516" y="8538"/>
                  <a:pt x="10593" y="8505"/>
                  <a:pt x="10593" y="8420"/>
                </a:cubicBezTo>
                <a:cubicBezTo>
                  <a:pt x="10578" y="8435"/>
                  <a:pt x="10564" y="8451"/>
                  <a:pt x="10550" y="8466"/>
                </a:cubicBezTo>
                <a:cubicBezTo>
                  <a:pt x="10548" y="8466"/>
                  <a:pt x="10545" y="8465"/>
                  <a:pt x="10542" y="8464"/>
                </a:cubicBezTo>
                <a:cubicBezTo>
                  <a:pt x="10538" y="8448"/>
                  <a:pt x="10534" y="8435"/>
                  <a:pt x="10534" y="8413"/>
                </a:cubicBezTo>
                <a:cubicBezTo>
                  <a:pt x="10523" y="8404"/>
                  <a:pt x="10513" y="8395"/>
                  <a:pt x="10502" y="8386"/>
                </a:cubicBezTo>
                <a:cubicBezTo>
                  <a:pt x="10496" y="8388"/>
                  <a:pt x="10489" y="8390"/>
                  <a:pt x="10483" y="8392"/>
                </a:cubicBezTo>
                <a:cubicBezTo>
                  <a:pt x="10461" y="8406"/>
                  <a:pt x="10424" y="8478"/>
                  <a:pt x="10386" y="8459"/>
                </a:cubicBezTo>
                <a:cubicBezTo>
                  <a:pt x="10381" y="8456"/>
                  <a:pt x="10373" y="8430"/>
                  <a:pt x="10355" y="8420"/>
                </a:cubicBezTo>
                <a:cubicBezTo>
                  <a:pt x="10341" y="8423"/>
                  <a:pt x="10337" y="8440"/>
                  <a:pt x="10326" y="8451"/>
                </a:cubicBezTo>
                <a:cubicBezTo>
                  <a:pt x="10309" y="8446"/>
                  <a:pt x="10300" y="8427"/>
                  <a:pt x="10286" y="8418"/>
                </a:cubicBezTo>
                <a:cubicBezTo>
                  <a:pt x="10268" y="8440"/>
                  <a:pt x="10250" y="8464"/>
                  <a:pt x="10225" y="8474"/>
                </a:cubicBezTo>
                <a:cubicBezTo>
                  <a:pt x="10187" y="8490"/>
                  <a:pt x="10158" y="8428"/>
                  <a:pt x="10113" y="8449"/>
                </a:cubicBezTo>
                <a:cubicBezTo>
                  <a:pt x="10104" y="8457"/>
                  <a:pt x="10097" y="8466"/>
                  <a:pt x="10088" y="8474"/>
                </a:cubicBezTo>
                <a:cubicBezTo>
                  <a:pt x="10072" y="8485"/>
                  <a:pt x="10065" y="8463"/>
                  <a:pt x="10052" y="8466"/>
                </a:cubicBezTo>
                <a:cubicBezTo>
                  <a:pt x="10042" y="8475"/>
                  <a:pt x="10031" y="8484"/>
                  <a:pt x="10021" y="8493"/>
                </a:cubicBezTo>
                <a:cubicBezTo>
                  <a:pt x="9988" y="8505"/>
                  <a:pt x="9951" y="8491"/>
                  <a:pt x="9925" y="8511"/>
                </a:cubicBezTo>
                <a:cubicBezTo>
                  <a:pt x="9899" y="8530"/>
                  <a:pt x="9884" y="8568"/>
                  <a:pt x="9865" y="8597"/>
                </a:cubicBezTo>
                <a:cubicBezTo>
                  <a:pt x="9855" y="8596"/>
                  <a:pt x="9850" y="8591"/>
                  <a:pt x="9845" y="8582"/>
                </a:cubicBezTo>
                <a:cubicBezTo>
                  <a:pt x="9836" y="8585"/>
                  <a:pt x="9798" y="8609"/>
                  <a:pt x="9791" y="8618"/>
                </a:cubicBezTo>
                <a:cubicBezTo>
                  <a:pt x="9773" y="8641"/>
                  <a:pt x="9774" y="8673"/>
                  <a:pt x="9748" y="8687"/>
                </a:cubicBezTo>
                <a:cubicBezTo>
                  <a:pt x="9719" y="8703"/>
                  <a:pt x="9685" y="8687"/>
                  <a:pt x="9677" y="8652"/>
                </a:cubicBezTo>
                <a:cubicBezTo>
                  <a:pt x="9675" y="8651"/>
                  <a:pt x="9600" y="8693"/>
                  <a:pt x="9571" y="8677"/>
                </a:cubicBezTo>
                <a:cubicBezTo>
                  <a:pt x="9540" y="8661"/>
                  <a:pt x="9528" y="8616"/>
                  <a:pt x="9508" y="8580"/>
                </a:cubicBezTo>
                <a:cubicBezTo>
                  <a:pt x="9501" y="8586"/>
                  <a:pt x="9494" y="8592"/>
                  <a:pt x="9487" y="8597"/>
                </a:cubicBezTo>
                <a:cubicBezTo>
                  <a:pt x="9471" y="8619"/>
                  <a:pt x="9448" y="8770"/>
                  <a:pt x="9431" y="8813"/>
                </a:cubicBezTo>
                <a:cubicBezTo>
                  <a:pt x="9405" y="8874"/>
                  <a:pt x="9359" y="8880"/>
                  <a:pt x="9323" y="8924"/>
                </a:cubicBezTo>
                <a:cubicBezTo>
                  <a:pt x="9311" y="8939"/>
                  <a:pt x="9272" y="8999"/>
                  <a:pt x="9268" y="9021"/>
                </a:cubicBezTo>
                <a:cubicBezTo>
                  <a:pt x="9263" y="9045"/>
                  <a:pt x="9270" y="9075"/>
                  <a:pt x="9264" y="9099"/>
                </a:cubicBezTo>
                <a:cubicBezTo>
                  <a:pt x="9256" y="9129"/>
                  <a:pt x="9236" y="9150"/>
                  <a:pt x="9229" y="9183"/>
                </a:cubicBezTo>
                <a:cubicBezTo>
                  <a:pt x="9212" y="9264"/>
                  <a:pt x="9264" y="9305"/>
                  <a:pt x="9228" y="9401"/>
                </a:cubicBezTo>
                <a:cubicBezTo>
                  <a:pt x="9205" y="9461"/>
                  <a:pt x="9137" y="9568"/>
                  <a:pt x="9099" y="9597"/>
                </a:cubicBezTo>
                <a:cubicBezTo>
                  <a:pt x="9079" y="9612"/>
                  <a:pt x="9051" y="9609"/>
                  <a:pt x="9031" y="9627"/>
                </a:cubicBezTo>
                <a:cubicBezTo>
                  <a:pt x="9006" y="9649"/>
                  <a:pt x="9001" y="9744"/>
                  <a:pt x="8984" y="9782"/>
                </a:cubicBezTo>
                <a:cubicBezTo>
                  <a:pt x="8971" y="9812"/>
                  <a:pt x="8942" y="9817"/>
                  <a:pt x="8930" y="9848"/>
                </a:cubicBezTo>
                <a:cubicBezTo>
                  <a:pt x="8918" y="9881"/>
                  <a:pt x="8907" y="9931"/>
                  <a:pt x="8902" y="9975"/>
                </a:cubicBezTo>
                <a:cubicBezTo>
                  <a:pt x="8902" y="9993"/>
                  <a:pt x="8901" y="10010"/>
                  <a:pt x="8901" y="10028"/>
                </a:cubicBezTo>
                <a:cubicBezTo>
                  <a:pt x="8892" y="10069"/>
                  <a:pt x="8860" y="10089"/>
                  <a:pt x="8846" y="10123"/>
                </a:cubicBezTo>
                <a:cubicBezTo>
                  <a:pt x="8832" y="10182"/>
                  <a:pt x="8819" y="10242"/>
                  <a:pt x="8805" y="10301"/>
                </a:cubicBezTo>
                <a:cubicBezTo>
                  <a:pt x="8794" y="10321"/>
                  <a:pt x="8784" y="10342"/>
                  <a:pt x="8773" y="10362"/>
                </a:cubicBezTo>
                <a:cubicBezTo>
                  <a:pt x="8761" y="10396"/>
                  <a:pt x="8754" y="10466"/>
                  <a:pt x="8759" y="10520"/>
                </a:cubicBezTo>
                <a:cubicBezTo>
                  <a:pt x="8762" y="10513"/>
                  <a:pt x="8766" y="10505"/>
                  <a:pt x="8769" y="10499"/>
                </a:cubicBezTo>
                <a:cubicBezTo>
                  <a:pt x="8813" y="10505"/>
                  <a:pt x="8816" y="10635"/>
                  <a:pt x="8795" y="10691"/>
                </a:cubicBezTo>
                <a:cubicBezTo>
                  <a:pt x="8847" y="10765"/>
                  <a:pt x="8815" y="10914"/>
                  <a:pt x="8800" y="11009"/>
                </a:cubicBezTo>
                <a:cubicBezTo>
                  <a:pt x="8798" y="11037"/>
                  <a:pt x="8797" y="11065"/>
                  <a:pt x="8795" y="11092"/>
                </a:cubicBezTo>
                <a:cubicBezTo>
                  <a:pt x="8786" y="11147"/>
                  <a:pt x="8762" y="11221"/>
                  <a:pt x="8733" y="11239"/>
                </a:cubicBezTo>
                <a:cubicBezTo>
                  <a:pt x="8733" y="11241"/>
                  <a:pt x="8732" y="11242"/>
                  <a:pt x="8732" y="11243"/>
                </a:cubicBezTo>
                <a:cubicBezTo>
                  <a:pt x="8772" y="11274"/>
                  <a:pt x="8772" y="11353"/>
                  <a:pt x="8792" y="11370"/>
                </a:cubicBezTo>
                <a:cubicBezTo>
                  <a:pt x="8794" y="11378"/>
                  <a:pt x="8795" y="11386"/>
                  <a:pt x="8795" y="11400"/>
                </a:cubicBezTo>
                <a:cubicBezTo>
                  <a:pt x="8791" y="11402"/>
                  <a:pt x="8786" y="11404"/>
                  <a:pt x="8781" y="11405"/>
                </a:cubicBezTo>
                <a:cubicBezTo>
                  <a:pt x="8770" y="11433"/>
                  <a:pt x="8779" y="11477"/>
                  <a:pt x="8774" y="11511"/>
                </a:cubicBezTo>
                <a:cubicBezTo>
                  <a:pt x="8792" y="11565"/>
                  <a:pt x="8783" y="11525"/>
                  <a:pt x="8806" y="11552"/>
                </a:cubicBezTo>
                <a:cubicBezTo>
                  <a:pt x="8807" y="11558"/>
                  <a:pt x="8807" y="11564"/>
                  <a:pt x="8808" y="11570"/>
                </a:cubicBezTo>
                <a:cubicBezTo>
                  <a:pt x="8818" y="11580"/>
                  <a:pt x="8827" y="11590"/>
                  <a:pt x="8836" y="11601"/>
                </a:cubicBezTo>
                <a:cubicBezTo>
                  <a:pt x="8851" y="11596"/>
                  <a:pt x="8871" y="11580"/>
                  <a:pt x="8883" y="11603"/>
                </a:cubicBezTo>
                <a:cubicBezTo>
                  <a:pt x="8874" y="11623"/>
                  <a:pt x="8862" y="11635"/>
                  <a:pt x="8865" y="11670"/>
                </a:cubicBezTo>
                <a:cubicBezTo>
                  <a:pt x="8871" y="11676"/>
                  <a:pt x="8883" y="11678"/>
                  <a:pt x="8888" y="11687"/>
                </a:cubicBezTo>
                <a:cubicBezTo>
                  <a:pt x="8891" y="11695"/>
                  <a:pt x="8890" y="11699"/>
                  <a:pt x="8889" y="11711"/>
                </a:cubicBezTo>
                <a:cubicBezTo>
                  <a:pt x="8897" y="11720"/>
                  <a:pt x="8902" y="11725"/>
                  <a:pt x="8916" y="11724"/>
                </a:cubicBezTo>
                <a:cubicBezTo>
                  <a:pt x="8919" y="11737"/>
                  <a:pt x="8919" y="11747"/>
                  <a:pt x="8916" y="11762"/>
                </a:cubicBezTo>
                <a:cubicBezTo>
                  <a:pt x="8931" y="11790"/>
                  <a:pt x="8954" y="11817"/>
                  <a:pt x="8976" y="11829"/>
                </a:cubicBezTo>
                <a:cubicBezTo>
                  <a:pt x="8978" y="11842"/>
                  <a:pt x="8979" y="11855"/>
                  <a:pt x="8980" y="11868"/>
                </a:cubicBezTo>
                <a:cubicBezTo>
                  <a:pt x="8987" y="11893"/>
                  <a:pt x="9007" y="11900"/>
                  <a:pt x="9011" y="11931"/>
                </a:cubicBezTo>
                <a:cubicBezTo>
                  <a:pt x="9011" y="11945"/>
                  <a:pt x="9011" y="11957"/>
                  <a:pt x="9011" y="11970"/>
                </a:cubicBezTo>
                <a:cubicBezTo>
                  <a:pt x="9015" y="11977"/>
                  <a:pt x="9020" y="11980"/>
                  <a:pt x="9026" y="11981"/>
                </a:cubicBezTo>
                <a:cubicBezTo>
                  <a:pt x="9027" y="11985"/>
                  <a:pt x="9027" y="11988"/>
                  <a:pt x="9027" y="11991"/>
                </a:cubicBezTo>
                <a:cubicBezTo>
                  <a:pt x="9022" y="11999"/>
                  <a:pt x="9017" y="12007"/>
                  <a:pt x="9011" y="12015"/>
                </a:cubicBezTo>
                <a:cubicBezTo>
                  <a:pt x="9011" y="12015"/>
                  <a:pt x="9010" y="12015"/>
                  <a:pt x="9009" y="12015"/>
                </a:cubicBezTo>
                <a:cubicBezTo>
                  <a:pt x="9015" y="12053"/>
                  <a:pt x="9044" y="12089"/>
                  <a:pt x="9067" y="12096"/>
                </a:cubicBezTo>
                <a:cubicBezTo>
                  <a:pt x="9071" y="12110"/>
                  <a:pt x="9070" y="12115"/>
                  <a:pt x="9069" y="12135"/>
                </a:cubicBezTo>
                <a:cubicBezTo>
                  <a:pt x="9100" y="12152"/>
                  <a:pt x="9117" y="12195"/>
                  <a:pt x="9141" y="12225"/>
                </a:cubicBezTo>
                <a:cubicBezTo>
                  <a:pt x="9159" y="12242"/>
                  <a:pt x="9177" y="12260"/>
                  <a:pt x="9195" y="12277"/>
                </a:cubicBezTo>
                <a:cubicBezTo>
                  <a:pt x="9233" y="12325"/>
                  <a:pt x="9258" y="12382"/>
                  <a:pt x="9302" y="12423"/>
                </a:cubicBezTo>
                <a:cubicBezTo>
                  <a:pt x="9316" y="12436"/>
                  <a:pt x="9371" y="12500"/>
                  <a:pt x="9388" y="12492"/>
                </a:cubicBezTo>
                <a:cubicBezTo>
                  <a:pt x="9411" y="12470"/>
                  <a:pt x="9434" y="12449"/>
                  <a:pt x="9457" y="12428"/>
                </a:cubicBezTo>
                <a:cubicBezTo>
                  <a:pt x="9480" y="12416"/>
                  <a:pt x="9504" y="12404"/>
                  <a:pt x="9528" y="12392"/>
                </a:cubicBezTo>
                <a:cubicBezTo>
                  <a:pt x="9548" y="12381"/>
                  <a:pt x="9593" y="12373"/>
                  <a:pt x="9619" y="12382"/>
                </a:cubicBezTo>
                <a:cubicBezTo>
                  <a:pt x="9630" y="12386"/>
                  <a:pt x="9651" y="12407"/>
                  <a:pt x="9665" y="12398"/>
                </a:cubicBezTo>
                <a:cubicBezTo>
                  <a:pt x="9668" y="12392"/>
                  <a:pt x="9670" y="12387"/>
                  <a:pt x="9673" y="12382"/>
                </a:cubicBezTo>
                <a:cubicBezTo>
                  <a:pt x="9682" y="12384"/>
                  <a:pt x="9728" y="12436"/>
                  <a:pt x="9737" y="12449"/>
                </a:cubicBezTo>
                <a:cubicBezTo>
                  <a:pt x="9783" y="12411"/>
                  <a:pt x="9829" y="12372"/>
                  <a:pt x="9875" y="12334"/>
                </a:cubicBezTo>
                <a:cubicBezTo>
                  <a:pt x="9894" y="12331"/>
                  <a:pt x="9913" y="12329"/>
                  <a:pt x="9933" y="12326"/>
                </a:cubicBezTo>
                <a:cubicBezTo>
                  <a:pt x="9944" y="12310"/>
                  <a:pt x="9945" y="12282"/>
                  <a:pt x="9961" y="12271"/>
                </a:cubicBezTo>
                <a:cubicBezTo>
                  <a:pt x="10009" y="12264"/>
                  <a:pt x="10057" y="12256"/>
                  <a:pt x="10105" y="12248"/>
                </a:cubicBezTo>
                <a:cubicBezTo>
                  <a:pt x="10112" y="12243"/>
                  <a:pt x="10113" y="12230"/>
                  <a:pt x="10123" y="12225"/>
                </a:cubicBezTo>
                <a:cubicBezTo>
                  <a:pt x="10140" y="12230"/>
                  <a:pt x="10187" y="12284"/>
                  <a:pt x="10197" y="12307"/>
                </a:cubicBezTo>
                <a:cubicBezTo>
                  <a:pt x="10201" y="12317"/>
                  <a:pt x="10204" y="12327"/>
                  <a:pt x="10207" y="12338"/>
                </a:cubicBezTo>
                <a:cubicBezTo>
                  <a:pt x="10212" y="12339"/>
                  <a:pt x="10218" y="12339"/>
                  <a:pt x="10223" y="12340"/>
                </a:cubicBezTo>
                <a:cubicBezTo>
                  <a:pt x="10224" y="12343"/>
                  <a:pt x="10225" y="12348"/>
                  <a:pt x="10227" y="12351"/>
                </a:cubicBezTo>
                <a:cubicBezTo>
                  <a:pt x="10224" y="12364"/>
                  <a:pt x="10221" y="12376"/>
                  <a:pt x="10219" y="12389"/>
                </a:cubicBezTo>
                <a:cubicBezTo>
                  <a:pt x="10224" y="12474"/>
                  <a:pt x="10296" y="12536"/>
                  <a:pt x="10338" y="12469"/>
                </a:cubicBezTo>
                <a:cubicBezTo>
                  <a:pt x="10360" y="12476"/>
                  <a:pt x="10390" y="12484"/>
                  <a:pt x="10415" y="12466"/>
                </a:cubicBezTo>
                <a:cubicBezTo>
                  <a:pt x="10415" y="12455"/>
                  <a:pt x="10414" y="12452"/>
                  <a:pt x="10412" y="12441"/>
                </a:cubicBezTo>
                <a:cubicBezTo>
                  <a:pt x="10417" y="12434"/>
                  <a:pt x="10445" y="12447"/>
                  <a:pt x="10451" y="12462"/>
                </a:cubicBezTo>
                <a:cubicBezTo>
                  <a:pt x="10467" y="12512"/>
                  <a:pt x="10450" y="12530"/>
                  <a:pt x="10501" y="12528"/>
                </a:cubicBezTo>
                <a:cubicBezTo>
                  <a:pt x="10503" y="12533"/>
                  <a:pt x="10505" y="12538"/>
                  <a:pt x="10507" y="12543"/>
                </a:cubicBezTo>
                <a:cubicBezTo>
                  <a:pt x="10508" y="12545"/>
                  <a:pt x="10509" y="12547"/>
                  <a:pt x="10510" y="12549"/>
                </a:cubicBezTo>
                <a:cubicBezTo>
                  <a:pt x="10506" y="12555"/>
                  <a:pt x="10502" y="12560"/>
                  <a:pt x="10498" y="12566"/>
                </a:cubicBezTo>
                <a:cubicBezTo>
                  <a:pt x="10502" y="12599"/>
                  <a:pt x="10517" y="12627"/>
                  <a:pt x="10520" y="12665"/>
                </a:cubicBezTo>
                <a:cubicBezTo>
                  <a:pt x="10518" y="12682"/>
                  <a:pt x="10515" y="12698"/>
                  <a:pt x="10513" y="12715"/>
                </a:cubicBezTo>
                <a:cubicBezTo>
                  <a:pt x="10515" y="12728"/>
                  <a:pt x="10517" y="12741"/>
                  <a:pt x="10519" y="12754"/>
                </a:cubicBezTo>
                <a:cubicBezTo>
                  <a:pt x="10514" y="12794"/>
                  <a:pt x="10499" y="12835"/>
                  <a:pt x="10485" y="12859"/>
                </a:cubicBezTo>
                <a:cubicBezTo>
                  <a:pt x="10484" y="12862"/>
                  <a:pt x="10483" y="12865"/>
                  <a:pt x="10483" y="12867"/>
                </a:cubicBezTo>
                <a:cubicBezTo>
                  <a:pt x="10488" y="12869"/>
                  <a:pt x="10495" y="12870"/>
                  <a:pt x="10501" y="12872"/>
                </a:cubicBezTo>
                <a:cubicBezTo>
                  <a:pt x="10501" y="12906"/>
                  <a:pt x="10497" y="12932"/>
                  <a:pt x="10483" y="12939"/>
                </a:cubicBezTo>
                <a:cubicBezTo>
                  <a:pt x="10494" y="12957"/>
                  <a:pt x="10505" y="12974"/>
                  <a:pt x="10516" y="12990"/>
                </a:cubicBezTo>
                <a:cubicBezTo>
                  <a:pt x="10516" y="12991"/>
                  <a:pt x="10516" y="12993"/>
                  <a:pt x="10516" y="12994"/>
                </a:cubicBezTo>
                <a:cubicBezTo>
                  <a:pt x="10508" y="12992"/>
                  <a:pt x="10499" y="12990"/>
                  <a:pt x="10490" y="12988"/>
                </a:cubicBezTo>
                <a:cubicBezTo>
                  <a:pt x="10483" y="13044"/>
                  <a:pt x="10474" y="13086"/>
                  <a:pt x="10448" y="13107"/>
                </a:cubicBezTo>
                <a:cubicBezTo>
                  <a:pt x="10451" y="13118"/>
                  <a:pt x="10459" y="13154"/>
                  <a:pt x="10464" y="13163"/>
                </a:cubicBezTo>
                <a:cubicBezTo>
                  <a:pt x="10473" y="13177"/>
                  <a:pt x="10481" y="13169"/>
                  <a:pt x="10490" y="13191"/>
                </a:cubicBezTo>
                <a:cubicBezTo>
                  <a:pt x="10485" y="13198"/>
                  <a:pt x="10481" y="13203"/>
                  <a:pt x="10476" y="13209"/>
                </a:cubicBezTo>
                <a:cubicBezTo>
                  <a:pt x="10476" y="13211"/>
                  <a:pt x="10475" y="13213"/>
                  <a:pt x="10474" y="13215"/>
                </a:cubicBezTo>
                <a:cubicBezTo>
                  <a:pt x="10484" y="13239"/>
                  <a:pt x="10493" y="13264"/>
                  <a:pt x="10502" y="13289"/>
                </a:cubicBezTo>
                <a:cubicBezTo>
                  <a:pt x="10514" y="13300"/>
                  <a:pt x="10519" y="13290"/>
                  <a:pt x="10527" y="13307"/>
                </a:cubicBezTo>
                <a:cubicBezTo>
                  <a:pt x="10525" y="13313"/>
                  <a:pt x="10523" y="13318"/>
                  <a:pt x="10520" y="13324"/>
                </a:cubicBezTo>
                <a:cubicBezTo>
                  <a:pt x="10540" y="13348"/>
                  <a:pt x="10552" y="13373"/>
                  <a:pt x="10565" y="13409"/>
                </a:cubicBezTo>
                <a:cubicBezTo>
                  <a:pt x="10590" y="13451"/>
                  <a:pt x="10616" y="13493"/>
                  <a:pt x="10641" y="13535"/>
                </a:cubicBezTo>
                <a:cubicBezTo>
                  <a:pt x="10649" y="13551"/>
                  <a:pt x="10666" y="13617"/>
                  <a:pt x="10671" y="13635"/>
                </a:cubicBezTo>
                <a:cubicBezTo>
                  <a:pt x="10677" y="13662"/>
                  <a:pt x="10667" y="13700"/>
                  <a:pt x="10679" y="13741"/>
                </a:cubicBezTo>
                <a:cubicBezTo>
                  <a:pt x="10689" y="13766"/>
                  <a:pt x="10699" y="13792"/>
                  <a:pt x="10709" y="13817"/>
                </a:cubicBezTo>
                <a:cubicBezTo>
                  <a:pt x="10712" y="13842"/>
                  <a:pt x="10714" y="13867"/>
                  <a:pt x="10717" y="13892"/>
                </a:cubicBezTo>
                <a:cubicBezTo>
                  <a:pt x="10730" y="13946"/>
                  <a:pt x="10755" y="13968"/>
                  <a:pt x="10749" y="14049"/>
                </a:cubicBezTo>
                <a:cubicBezTo>
                  <a:pt x="10694" y="14093"/>
                  <a:pt x="10759" y="14194"/>
                  <a:pt x="10769" y="14247"/>
                </a:cubicBezTo>
                <a:cubicBezTo>
                  <a:pt x="10771" y="14287"/>
                  <a:pt x="10773" y="14327"/>
                  <a:pt x="10774" y="14367"/>
                </a:cubicBezTo>
                <a:cubicBezTo>
                  <a:pt x="10770" y="14411"/>
                  <a:pt x="10760" y="14483"/>
                  <a:pt x="10742" y="14504"/>
                </a:cubicBezTo>
                <a:cubicBezTo>
                  <a:pt x="10735" y="14508"/>
                  <a:pt x="10729" y="14512"/>
                  <a:pt x="10722" y="14516"/>
                </a:cubicBezTo>
                <a:cubicBezTo>
                  <a:pt x="10718" y="14533"/>
                  <a:pt x="10714" y="14549"/>
                  <a:pt x="10711" y="14565"/>
                </a:cubicBezTo>
                <a:cubicBezTo>
                  <a:pt x="10704" y="14578"/>
                  <a:pt x="10697" y="14590"/>
                  <a:pt x="10690" y="14603"/>
                </a:cubicBezTo>
                <a:cubicBezTo>
                  <a:pt x="10669" y="14693"/>
                  <a:pt x="10682" y="14834"/>
                  <a:pt x="10641" y="14889"/>
                </a:cubicBezTo>
                <a:cubicBezTo>
                  <a:pt x="10641" y="14971"/>
                  <a:pt x="10633" y="15079"/>
                  <a:pt x="10644" y="15151"/>
                </a:cubicBezTo>
                <a:cubicBezTo>
                  <a:pt x="10652" y="15206"/>
                  <a:pt x="10677" y="15239"/>
                  <a:pt x="10692" y="15282"/>
                </a:cubicBezTo>
                <a:cubicBezTo>
                  <a:pt x="10716" y="15370"/>
                  <a:pt x="10741" y="15457"/>
                  <a:pt x="10765" y="15544"/>
                </a:cubicBezTo>
                <a:cubicBezTo>
                  <a:pt x="10781" y="15603"/>
                  <a:pt x="10847" y="15707"/>
                  <a:pt x="10810" y="15775"/>
                </a:cubicBezTo>
                <a:cubicBezTo>
                  <a:pt x="10817" y="15832"/>
                  <a:pt x="10823" y="15888"/>
                  <a:pt x="10830" y="15945"/>
                </a:cubicBezTo>
                <a:cubicBezTo>
                  <a:pt x="10835" y="15967"/>
                  <a:pt x="10840" y="15989"/>
                  <a:pt x="10846" y="16011"/>
                </a:cubicBezTo>
                <a:cubicBezTo>
                  <a:pt x="10850" y="16045"/>
                  <a:pt x="10838" y="16069"/>
                  <a:pt x="10840" y="16094"/>
                </a:cubicBezTo>
                <a:cubicBezTo>
                  <a:pt x="10841" y="16126"/>
                  <a:pt x="10856" y="16153"/>
                  <a:pt x="10860" y="16178"/>
                </a:cubicBezTo>
                <a:cubicBezTo>
                  <a:pt x="10863" y="16197"/>
                  <a:pt x="10855" y="16207"/>
                  <a:pt x="10856" y="16219"/>
                </a:cubicBezTo>
                <a:cubicBezTo>
                  <a:pt x="10863" y="16261"/>
                  <a:pt x="10871" y="16303"/>
                  <a:pt x="10878" y="16346"/>
                </a:cubicBezTo>
                <a:cubicBezTo>
                  <a:pt x="10904" y="16399"/>
                  <a:pt x="10931" y="16451"/>
                  <a:pt x="10957" y="16504"/>
                </a:cubicBezTo>
                <a:cubicBezTo>
                  <a:pt x="10984" y="16581"/>
                  <a:pt x="10992" y="16681"/>
                  <a:pt x="11018" y="16763"/>
                </a:cubicBezTo>
                <a:cubicBezTo>
                  <a:pt x="11040" y="16835"/>
                  <a:pt x="11078" y="16907"/>
                  <a:pt x="11062" y="17026"/>
                </a:cubicBezTo>
                <a:cubicBezTo>
                  <a:pt x="11055" y="17029"/>
                  <a:pt x="11046" y="17027"/>
                  <a:pt x="11042" y="17037"/>
                </a:cubicBezTo>
                <a:cubicBezTo>
                  <a:pt x="11037" y="17050"/>
                  <a:pt x="11069" y="17129"/>
                  <a:pt x="11077" y="17151"/>
                </a:cubicBezTo>
                <a:cubicBezTo>
                  <a:pt x="11073" y="17171"/>
                  <a:pt x="11069" y="17191"/>
                  <a:pt x="11066" y="17211"/>
                </a:cubicBezTo>
                <a:cubicBezTo>
                  <a:pt x="11068" y="17216"/>
                  <a:pt x="11071" y="17220"/>
                  <a:pt x="11073" y="17225"/>
                </a:cubicBezTo>
                <a:cubicBezTo>
                  <a:pt x="11074" y="17225"/>
                  <a:pt x="11076" y="17225"/>
                  <a:pt x="11077" y="17226"/>
                </a:cubicBezTo>
                <a:cubicBezTo>
                  <a:pt x="11079" y="17220"/>
                  <a:pt x="11080" y="17214"/>
                  <a:pt x="11082" y="17208"/>
                </a:cubicBezTo>
                <a:cubicBezTo>
                  <a:pt x="11085" y="17205"/>
                  <a:pt x="11087" y="17204"/>
                  <a:pt x="11093" y="17204"/>
                </a:cubicBezTo>
                <a:cubicBezTo>
                  <a:pt x="11096" y="17213"/>
                  <a:pt x="11099" y="17222"/>
                  <a:pt x="11102" y="17231"/>
                </a:cubicBezTo>
                <a:cubicBezTo>
                  <a:pt x="11108" y="17231"/>
                  <a:pt x="11113" y="17229"/>
                  <a:pt x="11124" y="17229"/>
                </a:cubicBezTo>
                <a:cubicBezTo>
                  <a:pt x="11128" y="17241"/>
                  <a:pt x="11129" y="17251"/>
                  <a:pt x="11133" y="17268"/>
                </a:cubicBezTo>
                <a:cubicBezTo>
                  <a:pt x="11138" y="17285"/>
                  <a:pt x="11159" y="17298"/>
                  <a:pt x="11170" y="17303"/>
                </a:cubicBezTo>
                <a:cubicBezTo>
                  <a:pt x="11183" y="17285"/>
                  <a:pt x="11191" y="17254"/>
                  <a:pt x="11209" y="17245"/>
                </a:cubicBezTo>
                <a:cubicBezTo>
                  <a:pt x="11235" y="17230"/>
                  <a:pt x="11265" y="17263"/>
                  <a:pt x="11289" y="17242"/>
                </a:cubicBezTo>
                <a:cubicBezTo>
                  <a:pt x="11296" y="17230"/>
                  <a:pt x="11304" y="17218"/>
                  <a:pt x="11311" y="17206"/>
                </a:cubicBezTo>
                <a:cubicBezTo>
                  <a:pt x="11344" y="17177"/>
                  <a:pt x="11358" y="17206"/>
                  <a:pt x="11384" y="17206"/>
                </a:cubicBezTo>
                <a:cubicBezTo>
                  <a:pt x="11392" y="17198"/>
                  <a:pt x="11399" y="17191"/>
                  <a:pt x="11407" y="17184"/>
                </a:cubicBezTo>
                <a:cubicBezTo>
                  <a:pt x="11434" y="17169"/>
                  <a:pt x="11459" y="17213"/>
                  <a:pt x="11478" y="17225"/>
                </a:cubicBezTo>
                <a:cubicBezTo>
                  <a:pt x="11487" y="17212"/>
                  <a:pt x="11494" y="17202"/>
                  <a:pt x="11500" y="17184"/>
                </a:cubicBezTo>
                <a:cubicBezTo>
                  <a:pt x="11512" y="17188"/>
                  <a:pt x="11525" y="17194"/>
                  <a:pt x="11538" y="17199"/>
                </a:cubicBezTo>
                <a:cubicBezTo>
                  <a:pt x="11541" y="17192"/>
                  <a:pt x="11542" y="17177"/>
                  <a:pt x="11545" y="17168"/>
                </a:cubicBezTo>
                <a:cubicBezTo>
                  <a:pt x="11556" y="17149"/>
                  <a:pt x="11617" y="17160"/>
                  <a:pt x="11635" y="17139"/>
                </a:cubicBezTo>
                <a:cubicBezTo>
                  <a:pt x="11653" y="17110"/>
                  <a:pt x="11672" y="17082"/>
                  <a:pt x="11690" y="17053"/>
                </a:cubicBezTo>
                <a:cubicBezTo>
                  <a:pt x="11783" y="16921"/>
                  <a:pt x="11851" y="16775"/>
                  <a:pt x="11917" y="16593"/>
                </a:cubicBezTo>
                <a:cubicBezTo>
                  <a:pt x="11934" y="16547"/>
                  <a:pt x="11976" y="16514"/>
                  <a:pt x="11985" y="16471"/>
                </a:cubicBezTo>
                <a:cubicBezTo>
                  <a:pt x="11990" y="16450"/>
                  <a:pt x="11980" y="16422"/>
                  <a:pt x="11982" y="16412"/>
                </a:cubicBezTo>
                <a:cubicBezTo>
                  <a:pt x="11985" y="16394"/>
                  <a:pt x="11996" y="16400"/>
                  <a:pt x="12001" y="16387"/>
                </a:cubicBezTo>
                <a:cubicBezTo>
                  <a:pt x="12017" y="16350"/>
                  <a:pt x="12026" y="16246"/>
                  <a:pt x="12022" y="16187"/>
                </a:cubicBezTo>
                <a:cubicBezTo>
                  <a:pt x="12013" y="16181"/>
                  <a:pt x="12004" y="16169"/>
                  <a:pt x="12000" y="16155"/>
                </a:cubicBezTo>
                <a:cubicBezTo>
                  <a:pt x="11999" y="16152"/>
                  <a:pt x="11997" y="16151"/>
                  <a:pt x="11996" y="16148"/>
                </a:cubicBezTo>
                <a:cubicBezTo>
                  <a:pt x="12013" y="16111"/>
                  <a:pt x="12025" y="16077"/>
                  <a:pt x="12050" y="16053"/>
                </a:cubicBezTo>
                <a:cubicBezTo>
                  <a:pt x="12105" y="15998"/>
                  <a:pt x="12167" y="16003"/>
                  <a:pt x="12192" y="15895"/>
                </a:cubicBezTo>
                <a:cubicBezTo>
                  <a:pt x="12190" y="15871"/>
                  <a:pt x="12180" y="15881"/>
                  <a:pt x="12178" y="15867"/>
                </a:cubicBezTo>
                <a:cubicBezTo>
                  <a:pt x="12178" y="15865"/>
                  <a:pt x="12179" y="15862"/>
                  <a:pt x="12179" y="15859"/>
                </a:cubicBezTo>
                <a:cubicBezTo>
                  <a:pt x="12182" y="15847"/>
                  <a:pt x="12185" y="15835"/>
                  <a:pt x="12187" y="15822"/>
                </a:cubicBezTo>
                <a:cubicBezTo>
                  <a:pt x="12194" y="15772"/>
                  <a:pt x="12192" y="15715"/>
                  <a:pt x="12192" y="15665"/>
                </a:cubicBezTo>
                <a:cubicBezTo>
                  <a:pt x="12185" y="15669"/>
                  <a:pt x="12184" y="15673"/>
                  <a:pt x="12175" y="15673"/>
                </a:cubicBezTo>
                <a:cubicBezTo>
                  <a:pt x="12166" y="15623"/>
                  <a:pt x="12156" y="15562"/>
                  <a:pt x="12165" y="15521"/>
                </a:cubicBezTo>
                <a:cubicBezTo>
                  <a:pt x="12164" y="15491"/>
                  <a:pt x="12151" y="15475"/>
                  <a:pt x="12139" y="15464"/>
                </a:cubicBezTo>
                <a:cubicBezTo>
                  <a:pt x="12139" y="15437"/>
                  <a:pt x="12139" y="15410"/>
                  <a:pt x="12139" y="15382"/>
                </a:cubicBezTo>
                <a:cubicBezTo>
                  <a:pt x="12166" y="15347"/>
                  <a:pt x="12192" y="15312"/>
                  <a:pt x="12219" y="15277"/>
                </a:cubicBezTo>
                <a:cubicBezTo>
                  <a:pt x="12251" y="15227"/>
                  <a:pt x="12271" y="15154"/>
                  <a:pt x="12308" y="15112"/>
                </a:cubicBezTo>
                <a:cubicBezTo>
                  <a:pt x="12354" y="15063"/>
                  <a:pt x="12409" y="15046"/>
                  <a:pt x="12451" y="14994"/>
                </a:cubicBezTo>
                <a:cubicBezTo>
                  <a:pt x="12482" y="14956"/>
                  <a:pt x="12502" y="14886"/>
                  <a:pt x="12526" y="14835"/>
                </a:cubicBezTo>
                <a:cubicBezTo>
                  <a:pt x="12526" y="14824"/>
                  <a:pt x="12524" y="14819"/>
                  <a:pt x="12522" y="14806"/>
                </a:cubicBezTo>
                <a:cubicBezTo>
                  <a:pt x="12530" y="14788"/>
                  <a:pt x="12537" y="14774"/>
                  <a:pt x="12543" y="14751"/>
                </a:cubicBezTo>
                <a:cubicBezTo>
                  <a:pt x="12542" y="14746"/>
                  <a:pt x="12542" y="14742"/>
                  <a:pt x="12542" y="14737"/>
                </a:cubicBezTo>
                <a:cubicBezTo>
                  <a:pt x="12537" y="14733"/>
                  <a:pt x="12531" y="14728"/>
                  <a:pt x="12526" y="14724"/>
                </a:cubicBezTo>
                <a:cubicBezTo>
                  <a:pt x="12521" y="14658"/>
                  <a:pt x="12529" y="14588"/>
                  <a:pt x="12510" y="14550"/>
                </a:cubicBezTo>
                <a:cubicBezTo>
                  <a:pt x="12511" y="14536"/>
                  <a:pt x="12518" y="14525"/>
                  <a:pt x="12520" y="14506"/>
                </a:cubicBezTo>
                <a:cubicBezTo>
                  <a:pt x="12526" y="14461"/>
                  <a:pt x="12511" y="14387"/>
                  <a:pt x="12507" y="14347"/>
                </a:cubicBezTo>
                <a:cubicBezTo>
                  <a:pt x="12514" y="14324"/>
                  <a:pt x="12520" y="14302"/>
                  <a:pt x="12527" y="14280"/>
                </a:cubicBezTo>
                <a:cubicBezTo>
                  <a:pt x="12513" y="14223"/>
                  <a:pt x="12486" y="14217"/>
                  <a:pt x="12467" y="14172"/>
                </a:cubicBezTo>
                <a:cubicBezTo>
                  <a:pt x="12449" y="14128"/>
                  <a:pt x="12439" y="14013"/>
                  <a:pt x="12451" y="13948"/>
                </a:cubicBezTo>
                <a:cubicBezTo>
                  <a:pt x="12448" y="13937"/>
                  <a:pt x="12443" y="13935"/>
                  <a:pt x="12438" y="13925"/>
                </a:cubicBezTo>
                <a:cubicBezTo>
                  <a:pt x="12444" y="13900"/>
                  <a:pt x="12456" y="13866"/>
                  <a:pt x="12458" y="13838"/>
                </a:cubicBezTo>
                <a:cubicBezTo>
                  <a:pt x="12445" y="13810"/>
                  <a:pt x="12421" y="13787"/>
                  <a:pt x="12413" y="13751"/>
                </a:cubicBezTo>
                <a:cubicBezTo>
                  <a:pt x="12405" y="13712"/>
                  <a:pt x="12427" y="13586"/>
                  <a:pt x="12436" y="13569"/>
                </a:cubicBezTo>
                <a:cubicBezTo>
                  <a:pt x="12441" y="13558"/>
                  <a:pt x="12452" y="13561"/>
                  <a:pt x="12456" y="13549"/>
                </a:cubicBezTo>
                <a:cubicBezTo>
                  <a:pt x="12467" y="13521"/>
                  <a:pt x="12458" y="13505"/>
                  <a:pt x="12462" y="13481"/>
                </a:cubicBezTo>
                <a:cubicBezTo>
                  <a:pt x="12471" y="13425"/>
                  <a:pt x="12500" y="13422"/>
                  <a:pt x="12503" y="13331"/>
                </a:cubicBezTo>
                <a:cubicBezTo>
                  <a:pt x="12524" y="13310"/>
                  <a:pt x="12545" y="13311"/>
                  <a:pt x="12545" y="13250"/>
                </a:cubicBezTo>
                <a:cubicBezTo>
                  <a:pt x="12564" y="13256"/>
                  <a:pt x="12573" y="13242"/>
                  <a:pt x="12588" y="13230"/>
                </a:cubicBezTo>
                <a:cubicBezTo>
                  <a:pt x="12594" y="13215"/>
                  <a:pt x="12594" y="13208"/>
                  <a:pt x="12590" y="13191"/>
                </a:cubicBezTo>
                <a:cubicBezTo>
                  <a:pt x="12636" y="13096"/>
                  <a:pt x="12683" y="13000"/>
                  <a:pt x="12729" y="12905"/>
                </a:cubicBezTo>
                <a:cubicBezTo>
                  <a:pt x="12780" y="12830"/>
                  <a:pt x="12844" y="12775"/>
                  <a:pt x="12895" y="12701"/>
                </a:cubicBezTo>
                <a:cubicBezTo>
                  <a:pt x="12914" y="12659"/>
                  <a:pt x="12933" y="12616"/>
                  <a:pt x="12952" y="12574"/>
                </a:cubicBezTo>
                <a:cubicBezTo>
                  <a:pt x="12989" y="12487"/>
                  <a:pt x="13046" y="12403"/>
                  <a:pt x="13070" y="12297"/>
                </a:cubicBezTo>
                <a:cubicBezTo>
                  <a:pt x="13073" y="12277"/>
                  <a:pt x="13075" y="12258"/>
                  <a:pt x="13077" y="12238"/>
                </a:cubicBezTo>
                <a:cubicBezTo>
                  <a:pt x="13094" y="12190"/>
                  <a:pt x="13110" y="12141"/>
                  <a:pt x="13127" y="12094"/>
                </a:cubicBezTo>
                <a:cubicBezTo>
                  <a:pt x="13126" y="12082"/>
                  <a:pt x="13126" y="12072"/>
                  <a:pt x="13126" y="12060"/>
                </a:cubicBezTo>
                <a:cubicBezTo>
                  <a:pt x="13135" y="12044"/>
                  <a:pt x="13145" y="12028"/>
                  <a:pt x="13155" y="12011"/>
                </a:cubicBezTo>
                <a:cubicBezTo>
                  <a:pt x="13167" y="11972"/>
                  <a:pt x="13178" y="11932"/>
                  <a:pt x="13191" y="11893"/>
                </a:cubicBezTo>
                <a:cubicBezTo>
                  <a:pt x="13192" y="11858"/>
                  <a:pt x="13194" y="11823"/>
                  <a:pt x="13196" y="11788"/>
                </a:cubicBezTo>
                <a:cubicBezTo>
                  <a:pt x="13199" y="11772"/>
                  <a:pt x="13213" y="11760"/>
                  <a:pt x="13212" y="11737"/>
                </a:cubicBezTo>
                <a:cubicBezTo>
                  <a:pt x="13212" y="11719"/>
                  <a:pt x="13204" y="11694"/>
                  <a:pt x="13208" y="11668"/>
                </a:cubicBezTo>
                <a:cubicBezTo>
                  <a:pt x="13212" y="11652"/>
                  <a:pt x="13215" y="11635"/>
                  <a:pt x="13219" y="11619"/>
                </a:cubicBezTo>
                <a:cubicBezTo>
                  <a:pt x="13219" y="11616"/>
                  <a:pt x="13218" y="11614"/>
                  <a:pt x="13218" y="11611"/>
                </a:cubicBezTo>
                <a:cubicBezTo>
                  <a:pt x="13206" y="11602"/>
                  <a:pt x="13195" y="11594"/>
                  <a:pt x="13184" y="11585"/>
                </a:cubicBezTo>
                <a:cubicBezTo>
                  <a:pt x="13157" y="11619"/>
                  <a:pt x="13136" y="11654"/>
                  <a:pt x="13097" y="11670"/>
                </a:cubicBezTo>
                <a:cubicBezTo>
                  <a:pt x="13080" y="11676"/>
                  <a:pt x="13065" y="11663"/>
                  <a:pt x="13054" y="11660"/>
                </a:cubicBezTo>
                <a:cubicBezTo>
                  <a:pt x="13035" y="11653"/>
                  <a:pt x="13024" y="11681"/>
                  <a:pt x="13011" y="11687"/>
                </a:cubicBezTo>
                <a:cubicBezTo>
                  <a:pt x="12998" y="11685"/>
                  <a:pt x="12984" y="11683"/>
                  <a:pt x="12971" y="11681"/>
                </a:cubicBezTo>
                <a:cubicBezTo>
                  <a:pt x="12970" y="11681"/>
                  <a:pt x="12969" y="11681"/>
                  <a:pt x="12968" y="11681"/>
                </a:cubicBezTo>
                <a:cubicBezTo>
                  <a:pt x="12952" y="11700"/>
                  <a:pt x="12936" y="11719"/>
                  <a:pt x="12920" y="11737"/>
                </a:cubicBezTo>
                <a:cubicBezTo>
                  <a:pt x="12898" y="11752"/>
                  <a:pt x="12890" y="11713"/>
                  <a:pt x="12865" y="11722"/>
                </a:cubicBezTo>
                <a:cubicBezTo>
                  <a:pt x="12845" y="11738"/>
                  <a:pt x="12825" y="11754"/>
                  <a:pt x="12805" y="11771"/>
                </a:cubicBezTo>
                <a:cubicBezTo>
                  <a:pt x="12791" y="11771"/>
                  <a:pt x="12778" y="11771"/>
                  <a:pt x="12765" y="11771"/>
                </a:cubicBezTo>
                <a:cubicBezTo>
                  <a:pt x="12744" y="11731"/>
                  <a:pt x="12716" y="11685"/>
                  <a:pt x="12703" y="11634"/>
                </a:cubicBezTo>
                <a:cubicBezTo>
                  <a:pt x="12691" y="11628"/>
                  <a:pt x="12675" y="11632"/>
                  <a:pt x="12661" y="11628"/>
                </a:cubicBezTo>
                <a:cubicBezTo>
                  <a:pt x="12660" y="11628"/>
                  <a:pt x="12659" y="11627"/>
                  <a:pt x="12658" y="11626"/>
                </a:cubicBezTo>
                <a:cubicBezTo>
                  <a:pt x="12658" y="11625"/>
                  <a:pt x="12658" y="11622"/>
                  <a:pt x="12658" y="11621"/>
                </a:cubicBezTo>
                <a:cubicBezTo>
                  <a:pt x="12673" y="11607"/>
                  <a:pt x="12705" y="11585"/>
                  <a:pt x="12717" y="11562"/>
                </a:cubicBezTo>
                <a:cubicBezTo>
                  <a:pt x="12715" y="11493"/>
                  <a:pt x="12664" y="11477"/>
                  <a:pt x="12642" y="11439"/>
                </a:cubicBezTo>
                <a:cubicBezTo>
                  <a:pt x="12639" y="11432"/>
                  <a:pt x="12636" y="11382"/>
                  <a:pt x="12623" y="11361"/>
                </a:cubicBezTo>
                <a:cubicBezTo>
                  <a:pt x="12617" y="11351"/>
                  <a:pt x="12605" y="11360"/>
                  <a:pt x="12598" y="11352"/>
                </a:cubicBezTo>
                <a:cubicBezTo>
                  <a:pt x="12578" y="11313"/>
                  <a:pt x="12559" y="11273"/>
                  <a:pt x="12539" y="11233"/>
                </a:cubicBezTo>
                <a:cubicBezTo>
                  <a:pt x="12531" y="11227"/>
                  <a:pt x="12522" y="11229"/>
                  <a:pt x="12510" y="11230"/>
                </a:cubicBezTo>
                <a:cubicBezTo>
                  <a:pt x="12502" y="11208"/>
                  <a:pt x="12494" y="11175"/>
                  <a:pt x="12480" y="11161"/>
                </a:cubicBezTo>
                <a:cubicBezTo>
                  <a:pt x="12476" y="11171"/>
                  <a:pt x="12477" y="11196"/>
                  <a:pt x="12476" y="11206"/>
                </a:cubicBezTo>
                <a:cubicBezTo>
                  <a:pt x="12475" y="11206"/>
                  <a:pt x="12474" y="11206"/>
                  <a:pt x="12473" y="11207"/>
                </a:cubicBezTo>
                <a:cubicBezTo>
                  <a:pt x="12432" y="11145"/>
                  <a:pt x="12423" y="10956"/>
                  <a:pt x="12399" y="10858"/>
                </a:cubicBezTo>
                <a:cubicBezTo>
                  <a:pt x="12388" y="10813"/>
                  <a:pt x="12334" y="10792"/>
                  <a:pt x="12319" y="10755"/>
                </a:cubicBezTo>
                <a:cubicBezTo>
                  <a:pt x="12295" y="10697"/>
                  <a:pt x="12310" y="10547"/>
                  <a:pt x="12299" y="10463"/>
                </a:cubicBezTo>
                <a:cubicBezTo>
                  <a:pt x="12291" y="10408"/>
                  <a:pt x="12264" y="10321"/>
                  <a:pt x="12241" y="10290"/>
                </a:cubicBezTo>
                <a:cubicBezTo>
                  <a:pt x="12230" y="10275"/>
                  <a:pt x="12214" y="10270"/>
                  <a:pt x="12206" y="10249"/>
                </a:cubicBezTo>
                <a:cubicBezTo>
                  <a:pt x="12196" y="10224"/>
                  <a:pt x="12194" y="10184"/>
                  <a:pt x="12189" y="10152"/>
                </a:cubicBezTo>
                <a:cubicBezTo>
                  <a:pt x="12194" y="10144"/>
                  <a:pt x="12200" y="10134"/>
                  <a:pt x="12205" y="10126"/>
                </a:cubicBezTo>
                <a:cubicBezTo>
                  <a:pt x="12193" y="10105"/>
                  <a:pt x="12181" y="10084"/>
                  <a:pt x="12170" y="10064"/>
                </a:cubicBezTo>
                <a:cubicBezTo>
                  <a:pt x="12139" y="9979"/>
                  <a:pt x="12117" y="9877"/>
                  <a:pt x="12088" y="9794"/>
                </a:cubicBezTo>
                <a:cubicBezTo>
                  <a:pt x="12076" y="9736"/>
                  <a:pt x="12063" y="9678"/>
                  <a:pt x="12051" y="9620"/>
                </a:cubicBezTo>
                <a:cubicBezTo>
                  <a:pt x="12030" y="9551"/>
                  <a:pt x="11993" y="9503"/>
                  <a:pt x="11984" y="9409"/>
                </a:cubicBezTo>
                <a:cubicBezTo>
                  <a:pt x="11992" y="9391"/>
                  <a:pt x="11993" y="9382"/>
                  <a:pt x="12006" y="9373"/>
                </a:cubicBezTo>
                <a:cubicBezTo>
                  <a:pt x="12024" y="9472"/>
                  <a:pt x="12055" y="9571"/>
                  <a:pt x="12095" y="9633"/>
                </a:cubicBezTo>
                <a:cubicBezTo>
                  <a:pt x="12099" y="9641"/>
                  <a:pt x="12106" y="9640"/>
                  <a:pt x="12113" y="9637"/>
                </a:cubicBezTo>
                <a:cubicBezTo>
                  <a:pt x="12121" y="9605"/>
                  <a:pt x="12125" y="9565"/>
                  <a:pt x="12129" y="9527"/>
                </a:cubicBezTo>
                <a:cubicBezTo>
                  <a:pt x="12128" y="9540"/>
                  <a:pt x="12125" y="9555"/>
                  <a:pt x="12125" y="9566"/>
                </a:cubicBezTo>
                <a:cubicBezTo>
                  <a:pt x="12133" y="9567"/>
                  <a:pt x="12142" y="9565"/>
                  <a:pt x="12150" y="9566"/>
                </a:cubicBezTo>
                <a:cubicBezTo>
                  <a:pt x="12160" y="9590"/>
                  <a:pt x="12171" y="9617"/>
                  <a:pt x="12181" y="9641"/>
                </a:cubicBezTo>
                <a:cubicBezTo>
                  <a:pt x="12205" y="9709"/>
                  <a:pt x="12223" y="9765"/>
                  <a:pt x="12248" y="9828"/>
                </a:cubicBezTo>
                <a:cubicBezTo>
                  <a:pt x="12267" y="9876"/>
                  <a:pt x="12294" y="9921"/>
                  <a:pt x="12285" y="9997"/>
                </a:cubicBezTo>
                <a:cubicBezTo>
                  <a:pt x="12304" y="10044"/>
                  <a:pt x="12335" y="10059"/>
                  <a:pt x="12358" y="10099"/>
                </a:cubicBezTo>
                <a:cubicBezTo>
                  <a:pt x="12372" y="10147"/>
                  <a:pt x="12389" y="10192"/>
                  <a:pt x="12404" y="10240"/>
                </a:cubicBezTo>
                <a:cubicBezTo>
                  <a:pt x="12418" y="10292"/>
                  <a:pt x="12402" y="10369"/>
                  <a:pt x="12414" y="10428"/>
                </a:cubicBezTo>
                <a:cubicBezTo>
                  <a:pt x="12425" y="10457"/>
                  <a:pt x="12434" y="10483"/>
                  <a:pt x="12445" y="10512"/>
                </a:cubicBezTo>
                <a:cubicBezTo>
                  <a:pt x="12461" y="10551"/>
                  <a:pt x="12496" y="10560"/>
                  <a:pt x="12513" y="10596"/>
                </a:cubicBezTo>
                <a:cubicBezTo>
                  <a:pt x="12533" y="10670"/>
                  <a:pt x="12554" y="10747"/>
                  <a:pt x="12574" y="10820"/>
                </a:cubicBezTo>
                <a:cubicBezTo>
                  <a:pt x="12582" y="10831"/>
                  <a:pt x="12588" y="10839"/>
                  <a:pt x="12595" y="10849"/>
                </a:cubicBezTo>
                <a:cubicBezTo>
                  <a:pt x="12615" y="10878"/>
                  <a:pt x="12638" y="10944"/>
                  <a:pt x="12647" y="10989"/>
                </a:cubicBezTo>
                <a:cubicBezTo>
                  <a:pt x="12650" y="11017"/>
                  <a:pt x="12655" y="11046"/>
                  <a:pt x="12658" y="11074"/>
                </a:cubicBezTo>
                <a:cubicBezTo>
                  <a:pt x="12656" y="11089"/>
                  <a:pt x="12645" y="11096"/>
                  <a:pt x="12647" y="11120"/>
                </a:cubicBezTo>
                <a:cubicBezTo>
                  <a:pt x="12654" y="11190"/>
                  <a:pt x="12672" y="11260"/>
                  <a:pt x="12684" y="11318"/>
                </a:cubicBezTo>
                <a:cubicBezTo>
                  <a:pt x="12684" y="11347"/>
                  <a:pt x="12684" y="11381"/>
                  <a:pt x="12684" y="11410"/>
                </a:cubicBezTo>
                <a:cubicBezTo>
                  <a:pt x="12705" y="11492"/>
                  <a:pt x="12770" y="11473"/>
                  <a:pt x="12808" y="11429"/>
                </a:cubicBezTo>
                <a:cubicBezTo>
                  <a:pt x="12821" y="11410"/>
                  <a:pt x="12836" y="11392"/>
                  <a:pt x="12849" y="11373"/>
                </a:cubicBezTo>
                <a:cubicBezTo>
                  <a:pt x="12870" y="11362"/>
                  <a:pt x="12899" y="11383"/>
                  <a:pt x="12917" y="11373"/>
                </a:cubicBezTo>
                <a:cubicBezTo>
                  <a:pt x="12946" y="11358"/>
                  <a:pt x="12964" y="11314"/>
                  <a:pt x="12989" y="11299"/>
                </a:cubicBezTo>
                <a:cubicBezTo>
                  <a:pt x="13007" y="11288"/>
                  <a:pt x="13026" y="11303"/>
                  <a:pt x="13041" y="11289"/>
                </a:cubicBezTo>
                <a:cubicBezTo>
                  <a:pt x="13056" y="11274"/>
                  <a:pt x="13063" y="11238"/>
                  <a:pt x="13077" y="11223"/>
                </a:cubicBezTo>
                <a:cubicBezTo>
                  <a:pt x="13130" y="11171"/>
                  <a:pt x="13198" y="11176"/>
                  <a:pt x="13248" y="11120"/>
                </a:cubicBezTo>
                <a:cubicBezTo>
                  <a:pt x="13262" y="11105"/>
                  <a:pt x="13257" y="11083"/>
                  <a:pt x="13264" y="11055"/>
                </a:cubicBezTo>
                <a:cubicBezTo>
                  <a:pt x="13271" y="11027"/>
                  <a:pt x="13300" y="11001"/>
                  <a:pt x="13315" y="10989"/>
                </a:cubicBezTo>
                <a:cubicBezTo>
                  <a:pt x="13342" y="10973"/>
                  <a:pt x="13366" y="10959"/>
                  <a:pt x="13393" y="10943"/>
                </a:cubicBezTo>
                <a:cubicBezTo>
                  <a:pt x="13409" y="10946"/>
                  <a:pt x="13425" y="10948"/>
                  <a:pt x="13440" y="10951"/>
                </a:cubicBezTo>
                <a:cubicBezTo>
                  <a:pt x="13446" y="10945"/>
                  <a:pt x="13455" y="10938"/>
                  <a:pt x="13461" y="10933"/>
                </a:cubicBezTo>
                <a:cubicBezTo>
                  <a:pt x="13471" y="10896"/>
                  <a:pt x="13461" y="10848"/>
                  <a:pt x="13481" y="10830"/>
                </a:cubicBezTo>
                <a:cubicBezTo>
                  <a:pt x="13503" y="10812"/>
                  <a:pt x="13524" y="10840"/>
                  <a:pt x="13544" y="10812"/>
                </a:cubicBezTo>
                <a:cubicBezTo>
                  <a:pt x="13551" y="10801"/>
                  <a:pt x="13550" y="10782"/>
                  <a:pt x="13554" y="10764"/>
                </a:cubicBezTo>
                <a:cubicBezTo>
                  <a:pt x="13564" y="10715"/>
                  <a:pt x="13596" y="10702"/>
                  <a:pt x="13632" y="10700"/>
                </a:cubicBezTo>
                <a:cubicBezTo>
                  <a:pt x="13634" y="10652"/>
                  <a:pt x="13628" y="10577"/>
                  <a:pt x="13637" y="10531"/>
                </a:cubicBezTo>
                <a:cubicBezTo>
                  <a:pt x="13649" y="10521"/>
                  <a:pt x="13667" y="10542"/>
                  <a:pt x="13678" y="10531"/>
                </a:cubicBezTo>
                <a:cubicBezTo>
                  <a:pt x="13690" y="10514"/>
                  <a:pt x="13690" y="10472"/>
                  <a:pt x="13699" y="10446"/>
                </a:cubicBezTo>
                <a:cubicBezTo>
                  <a:pt x="13708" y="10430"/>
                  <a:pt x="13716" y="10407"/>
                  <a:pt x="13725" y="10391"/>
                </a:cubicBezTo>
                <a:cubicBezTo>
                  <a:pt x="13738" y="10361"/>
                  <a:pt x="13751" y="10332"/>
                  <a:pt x="13761" y="10297"/>
                </a:cubicBezTo>
                <a:cubicBezTo>
                  <a:pt x="13758" y="10270"/>
                  <a:pt x="13735" y="10256"/>
                  <a:pt x="13725" y="10240"/>
                </a:cubicBezTo>
                <a:cubicBezTo>
                  <a:pt x="13711" y="10207"/>
                  <a:pt x="13697" y="10179"/>
                  <a:pt x="13683" y="10147"/>
                </a:cubicBezTo>
                <a:cubicBezTo>
                  <a:pt x="13673" y="10133"/>
                  <a:pt x="13660" y="10153"/>
                  <a:pt x="13646" y="10147"/>
                </a:cubicBezTo>
                <a:cubicBezTo>
                  <a:pt x="13626" y="10127"/>
                  <a:pt x="13605" y="10100"/>
                  <a:pt x="13585" y="10080"/>
                </a:cubicBezTo>
                <a:cubicBezTo>
                  <a:pt x="13569" y="10060"/>
                  <a:pt x="13545" y="10023"/>
                  <a:pt x="13538" y="9988"/>
                </a:cubicBezTo>
                <a:cubicBezTo>
                  <a:pt x="13534" y="9962"/>
                  <a:pt x="13544" y="9925"/>
                  <a:pt x="13538" y="9904"/>
                </a:cubicBezTo>
                <a:cubicBezTo>
                  <a:pt x="13535" y="9897"/>
                  <a:pt x="13530" y="9895"/>
                  <a:pt x="13523" y="9895"/>
                </a:cubicBezTo>
                <a:cubicBezTo>
                  <a:pt x="13533" y="9867"/>
                  <a:pt x="13541" y="9846"/>
                  <a:pt x="13538" y="9800"/>
                </a:cubicBezTo>
                <a:cubicBezTo>
                  <a:pt x="13527" y="9823"/>
                  <a:pt x="13517" y="9853"/>
                  <a:pt x="13507" y="9876"/>
                </a:cubicBezTo>
                <a:cubicBezTo>
                  <a:pt x="13482" y="9912"/>
                  <a:pt x="13456" y="9928"/>
                  <a:pt x="13435" y="9978"/>
                </a:cubicBezTo>
                <a:cubicBezTo>
                  <a:pt x="13429" y="9996"/>
                  <a:pt x="13425" y="10017"/>
                  <a:pt x="13419" y="10035"/>
                </a:cubicBezTo>
                <a:cubicBezTo>
                  <a:pt x="13411" y="10047"/>
                  <a:pt x="13408" y="10042"/>
                  <a:pt x="13403" y="10062"/>
                </a:cubicBezTo>
                <a:cubicBezTo>
                  <a:pt x="13394" y="10067"/>
                  <a:pt x="13389" y="10071"/>
                  <a:pt x="13382" y="10062"/>
                </a:cubicBezTo>
                <a:cubicBezTo>
                  <a:pt x="13382" y="10067"/>
                  <a:pt x="13383" y="10068"/>
                  <a:pt x="13382" y="10072"/>
                </a:cubicBezTo>
                <a:cubicBezTo>
                  <a:pt x="13366" y="10083"/>
                  <a:pt x="13293" y="10079"/>
                  <a:pt x="13274" y="10062"/>
                </a:cubicBezTo>
                <a:cubicBezTo>
                  <a:pt x="13270" y="10069"/>
                  <a:pt x="13271" y="10068"/>
                  <a:pt x="13269" y="10080"/>
                </a:cubicBezTo>
                <a:cubicBezTo>
                  <a:pt x="13252" y="10083"/>
                  <a:pt x="13239" y="10081"/>
                  <a:pt x="13222" y="10080"/>
                </a:cubicBezTo>
                <a:cubicBezTo>
                  <a:pt x="13225" y="10057"/>
                  <a:pt x="13218" y="10059"/>
                  <a:pt x="13207" y="10054"/>
                </a:cubicBezTo>
                <a:cubicBezTo>
                  <a:pt x="13198" y="10017"/>
                  <a:pt x="13227" y="9995"/>
                  <a:pt x="13228" y="9959"/>
                </a:cubicBezTo>
                <a:cubicBezTo>
                  <a:pt x="13228" y="9948"/>
                  <a:pt x="13224" y="9852"/>
                  <a:pt x="13222" y="9847"/>
                </a:cubicBezTo>
                <a:cubicBezTo>
                  <a:pt x="13218" y="9837"/>
                  <a:pt x="13210" y="9844"/>
                  <a:pt x="13207" y="9828"/>
                </a:cubicBezTo>
                <a:cubicBezTo>
                  <a:pt x="13203" y="9828"/>
                  <a:pt x="13205" y="9820"/>
                  <a:pt x="13201" y="9819"/>
                </a:cubicBezTo>
                <a:cubicBezTo>
                  <a:pt x="13183" y="9843"/>
                  <a:pt x="13176" y="9940"/>
                  <a:pt x="13187" y="9988"/>
                </a:cubicBezTo>
                <a:cubicBezTo>
                  <a:pt x="13188" y="10016"/>
                  <a:pt x="13184" y="10028"/>
                  <a:pt x="13171" y="10026"/>
                </a:cubicBezTo>
                <a:cubicBezTo>
                  <a:pt x="13160" y="10002"/>
                  <a:pt x="13146" y="9935"/>
                  <a:pt x="13145" y="9895"/>
                </a:cubicBezTo>
                <a:cubicBezTo>
                  <a:pt x="13137" y="9884"/>
                  <a:pt x="13138" y="9882"/>
                  <a:pt x="13129" y="9885"/>
                </a:cubicBezTo>
                <a:cubicBezTo>
                  <a:pt x="13121" y="9842"/>
                  <a:pt x="13119" y="9836"/>
                  <a:pt x="13129" y="9790"/>
                </a:cubicBezTo>
                <a:cubicBezTo>
                  <a:pt x="13126" y="9782"/>
                  <a:pt x="13121" y="9772"/>
                  <a:pt x="13118" y="9763"/>
                </a:cubicBezTo>
                <a:cubicBezTo>
                  <a:pt x="13123" y="9750"/>
                  <a:pt x="13127" y="9754"/>
                  <a:pt x="13129" y="9735"/>
                </a:cubicBezTo>
                <a:cubicBezTo>
                  <a:pt x="13115" y="9702"/>
                  <a:pt x="13082" y="9709"/>
                  <a:pt x="13072" y="9670"/>
                </a:cubicBezTo>
                <a:cubicBezTo>
                  <a:pt x="13064" y="9658"/>
                  <a:pt x="13068" y="9656"/>
                  <a:pt x="13072" y="9641"/>
                </a:cubicBezTo>
                <a:cubicBezTo>
                  <a:pt x="13064" y="9634"/>
                  <a:pt x="13059" y="9631"/>
                  <a:pt x="13046" y="9632"/>
                </a:cubicBezTo>
                <a:cubicBezTo>
                  <a:pt x="13030" y="9557"/>
                  <a:pt x="13011" y="9487"/>
                  <a:pt x="13000" y="9408"/>
                </a:cubicBezTo>
                <a:cubicBezTo>
                  <a:pt x="12992" y="9411"/>
                  <a:pt x="12981" y="9423"/>
                  <a:pt x="12973" y="9426"/>
                </a:cubicBezTo>
                <a:cubicBezTo>
                  <a:pt x="12971" y="9424"/>
                  <a:pt x="12971" y="9419"/>
                  <a:pt x="12969" y="9416"/>
                </a:cubicBezTo>
                <a:cubicBezTo>
                  <a:pt x="12973" y="9406"/>
                  <a:pt x="12974" y="9389"/>
                  <a:pt x="12979" y="9379"/>
                </a:cubicBezTo>
                <a:cubicBezTo>
                  <a:pt x="12982" y="9379"/>
                  <a:pt x="12986" y="9379"/>
                  <a:pt x="12989" y="9379"/>
                </a:cubicBezTo>
                <a:cubicBezTo>
                  <a:pt x="12988" y="9363"/>
                  <a:pt x="12986" y="9348"/>
                  <a:pt x="12984" y="9332"/>
                </a:cubicBezTo>
                <a:cubicBezTo>
                  <a:pt x="12990" y="9318"/>
                  <a:pt x="13021" y="9322"/>
                  <a:pt x="13035" y="9323"/>
                </a:cubicBezTo>
                <a:cubicBezTo>
                  <a:pt x="13048" y="9301"/>
                  <a:pt x="13049" y="9272"/>
                  <a:pt x="13067" y="9258"/>
                </a:cubicBezTo>
                <a:cubicBezTo>
                  <a:pt x="13068" y="9258"/>
                  <a:pt x="13071" y="9258"/>
                  <a:pt x="13072" y="9258"/>
                </a:cubicBezTo>
                <a:cubicBezTo>
                  <a:pt x="13072" y="9274"/>
                  <a:pt x="13068" y="9286"/>
                  <a:pt x="13072" y="9294"/>
                </a:cubicBezTo>
                <a:cubicBezTo>
                  <a:pt x="13081" y="9324"/>
                  <a:pt x="13112" y="9325"/>
                  <a:pt x="13129" y="9313"/>
                </a:cubicBezTo>
                <a:cubicBezTo>
                  <a:pt x="13139" y="9341"/>
                  <a:pt x="13159" y="9370"/>
                  <a:pt x="13166" y="9398"/>
                </a:cubicBezTo>
                <a:cubicBezTo>
                  <a:pt x="13166" y="9411"/>
                  <a:pt x="13166" y="9420"/>
                  <a:pt x="13166" y="9434"/>
                </a:cubicBezTo>
                <a:cubicBezTo>
                  <a:pt x="13173" y="9467"/>
                  <a:pt x="13194" y="9545"/>
                  <a:pt x="13207" y="9576"/>
                </a:cubicBezTo>
                <a:cubicBezTo>
                  <a:pt x="13221" y="9613"/>
                  <a:pt x="13259" y="9606"/>
                  <a:pt x="13279" y="9632"/>
                </a:cubicBezTo>
                <a:cubicBezTo>
                  <a:pt x="13290" y="9655"/>
                  <a:pt x="13300" y="9674"/>
                  <a:pt x="13310" y="9697"/>
                </a:cubicBezTo>
                <a:cubicBezTo>
                  <a:pt x="13334" y="9723"/>
                  <a:pt x="13360" y="9728"/>
                  <a:pt x="13388" y="9745"/>
                </a:cubicBezTo>
                <a:cubicBezTo>
                  <a:pt x="13404" y="9754"/>
                  <a:pt x="13410" y="9778"/>
                  <a:pt x="13430" y="9782"/>
                </a:cubicBezTo>
                <a:cubicBezTo>
                  <a:pt x="13439" y="9767"/>
                  <a:pt x="13473" y="9728"/>
                  <a:pt x="13476" y="9707"/>
                </a:cubicBezTo>
                <a:cubicBezTo>
                  <a:pt x="13498" y="9693"/>
                  <a:pt x="13522" y="9676"/>
                  <a:pt x="13549" y="9688"/>
                </a:cubicBezTo>
                <a:cubicBezTo>
                  <a:pt x="13560" y="9693"/>
                  <a:pt x="13553" y="9706"/>
                  <a:pt x="13564" y="9707"/>
                </a:cubicBezTo>
                <a:cubicBezTo>
                  <a:pt x="13567" y="9725"/>
                  <a:pt x="13570" y="9748"/>
                  <a:pt x="13575" y="9772"/>
                </a:cubicBezTo>
                <a:cubicBezTo>
                  <a:pt x="13580" y="9799"/>
                  <a:pt x="13595" y="9818"/>
                  <a:pt x="13595" y="9857"/>
                </a:cubicBezTo>
                <a:cubicBezTo>
                  <a:pt x="13611" y="9861"/>
                  <a:pt x="13626" y="9877"/>
                  <a:pt x="13637" y="9885"/>
                </a:cubicBezTo>
                <a:cubicBezTo>
                  <a:pt x="13656" y="9885"/>
                  <a:pt x="13675" y="9885"/>
                  <a:pt x="13694" y="9885"/>
                </a:cubicBezTo>
                <a:cubicBezTo>
                  <a:pt x="13699" y="9894"/>
                  <a:pt x="13703" y="9903"/>
                  <a:pt x="13709" y="9913"/>
                </a:cubicBezTo>
                <a:cubicBezTo>
                  <a:pt x="13741" y="9913"/>
                  <a:pt x="13771" y="9921"/>
                  <a:pt x="13802" y="9921"/>
                </a:cubicBezTo>
                <a:cubicBezTo>
                  <a:pt x="13819" y="9930"/>
                  <a:pt x="13832" y="9944"/>
                  <a:pt x="13854" y="9950"/>
                </a:cubicBezTo>
                <a:cubicBezTo>
                  <a:pt x="13883" y="9959"/>
                  <a:pt x="13909" y="9938"/>
                  <a:pt x="13932" y="9931"/>
                </a:cubicBezTo>
                <a:cubicBezTo>
                  <a:pt x="13953" y="9931"/>
                  <a:pt x="13978" y="9931"/>
                  <a:pt x="13999" y="9931"/>
                </a:cubicBezTo>
                <a:cubicBezTo>
                  <a:pt x="14012" y="9923"/>
                  <a:pt x="14021" y="9909"/>
                  <a:pt x="14041" y="9904"/>
                </a:cubicBezTo>
                <a:cubicBezTo>
                  <a:pt x="14058" y="9971"/>
                  <a:pt x="14160" y="9898"/>
                  <a:pt x="14191" y="9895"/>
                </a:cubicBezTo>
                <a:cubicBezTo>
                  <a:pt x="14207" y="9916"/>
                  <a:pt x="14208" y="9939"/>
                  <a:pt x="14206" y="9988"/>
                </a:cubicBezTo>
                <a:cubicBezTo>
                  <a:pt x="14217" y="9992"/>
                  <a:pt x="14227" y="9992"/>
                  <a:pt x="14238" y="9997"/>
                </a:cubicBezTo>
                <a:cubicBezTo>
                  <a:pt x="14243" y="10024"/>
                  <a:pt x="14248" y="10053"/>
                  <a:pt x="14253" y="10080"/>
                </a:cubicBezTo>
                <a:cubicBezTo>
                  <a:pt x="14264" y="10108"/>
                  <a:pt x="14283" y="10091"/>
                  <a:pt x="14300" y="10109"/>
                </a:cubicBezTo>
                <a:cubicBezTo>
                  <a:pt x="14307" y="10126"/>
                  <a:pt x="14313" y="10149"/>
                  <a:pt x="14320" y="10166"/>
                </a:cubicBezTo>
                <a:cubicBezTo>
                  <a:pt x="14343" y="10215"/>
                  <a:pt x="14401" y="10253"/>
                  <a:pt x="14450" y="10222"/>
                </a:cubicBezTo>
                <a:cubicBezTo>
                  <a:pt x="14450" y="10243"/>
                  <a:pt x="14447" y="10246"/>
                  <a:pt x="14440" y="10259"/>
                </a:cubicBezTo>
                <a:cubicBezTo>
                  <a:pt x="14408" y="10318"/>
                  <a:pt x="14391" y="10275"/>
                  <a:pt x="14356" y="10297"/>
                </a:cubicBezTo>
                <a:cubicBezTo>
                  <a:pt x="14367" y="10343"/>
                  <a:pt x="14450" y="10500"/>
                  <a:pt x="14481" y="10503"/>
                </a:cubicBezTo>
                <a:cubicBezTo>
                  <a:pt x="14490" y="10497"/>
                  <a:pt x="14503" y="10490"/>
                  <a:pt x="14512" y="10484"/>
                </a:cubicBezTo>
                <a:cubicBezTo>
                  <a:pt x="14545" y="10465"/>
                  <a:pt x="14598" y="10432"/>
                  <a:pt x="14569" y="10362"/>
                </a:cubicBezTo>
                <a:cubicBezTo>
                  <a:pt x="14571" y="10350"/>
                  <a:pt x="14573" y="10336"/>
                  <a:pt x="14574" y="10324"/>
                </a:cubicBezTo>
                <a:cubicBezTo>
                  <a:pt x="14581" y="10316"/>
                  <a:pt x="14593" y="10315"/>
                  <a:pt x="14606" y="10315"/>
                </a:cubicBezTo>
                <a:cubicBezTo>
                  <a:pt x="14601" y="10345"/>
                  <a:pt x="14600" y="10396"/>
                  <a:pt x="14606" y="10428"/>
                </a:cubicBezTo>
                <a:cubicBezTo>
                  <a:pt x="14609" y="10446"/>
                  <a:pt x="14634" y="10468"/>
                  <a:pt x="14631" y="10493"/>
                </a:cubicBezTo>
                <a:cubicBezTo>
                  <a:pt x="14628" y="10518"/>
                  <a:pt x="14607" y="10536"/>
                  <a:pt x="14606" y="10567"/>
                </a:cubicBezTo>
                <a:cubicBezTo>
                  <a:pt x="14612" y="10627"/>
                  <a:pt x="14620" y="10686"/>
                  <a:pt x="14626" y="10745"/>
                </a:cubicBezTo>
                <a:cubicBezTo>
                  <a:pt x="14633" y="10828"/>
                  <a:pt x="14639" y="10916"/>
                  <a:pt x="14647" y="10999"/>
                </a:cubicBezTo>
                <a:cubicBezTo>
                  <a:pt x="14662" y="11101"/>
                  <a:pt x="14692" y="11176"/>
                  <a:pt x="14714" y="11261"/>
                </a:cubicBezTo>
                <a:cubicBezTo>
                  <a:pt x="14728" y="11319"/>
                  <a:pt x="14744" y="11383"/>
                  <a:pt x="14755" y="11448"/>
                </a:cubicBezTo>
                <a:cubicBezTo>
                  <a:pt x="14760" y="11479"/>
                  <a:pt x="14761" y="11509"/>
                  <a:pt x="14766" y="11541"/>
                </a:cubicBezTo>
                <a:cubicBezTo>
                  <a:pt x="14774" y="11563"/>
                  <a:pt x="14783" y="11585"/>
                  <a:pt x="14792" y="11607"/>
                </a:cubicBezTo>
                <a:cubicBezTo>
                  <a:pt x="14808" y="11673"/>
                  <a:pt x="14827" y="11738"/>
                  <a:pt x="14843" y="11804"/>
                </a:cubicBezTo>
                <a:cubicBezTo>
                  <a:pt x="14850" y="11849"/>
                  <a:pt x="14857" y="11899"/>
                  <a:pt x="14864" y="11945"/>
                </a:cubicBezTo>
                <a:cubicBezTo>
                  <a:pt x="14877" y="11970"/>
                  <a:pt x="14892" y="11994"/>
                  <a:pt x="14905" y="12019"/>
                </a:cubicBezTo>
                <a:cubicBezTo>
                  <a:pt x="14926" y="12018"/>
                  <a:pt x="14951" y="11989"/>
                  <a:pt x="14957" y="11964"/>
                </a:cubicBezTo>
                <a:cubicBezTo>
                  <a:pt x="14963" y="11942"/>
                  <a:pt x="14960" y="11923"/>
                  <a:pt x="14968" y="11907"/>
                </a:cubicBezTo>
                <a:cubicBezTo>
                  <a:pt x="14987" y="11896"/>
                  <a:pt x="15007" y="11880"/>
                  <a:pt x="15025" y="11869"/>
                </a:cubicBezTo>
                <a:cubicBezTo>
                  <a:pt x="15022" y="11859"/>
                  <a:pt x="15014" y="11857"/>
                  <a:pt x="15009" y="11850"/>
                </a:cubicBezTo>
                <a:cubicBezTo>
                  <a:pt x="15015" y="11821"/>
                  <a:pt x="15024" y="11795"/>
                  <a:pt x="15030" y="11766"/>
                </a:cubicBezTo>
                <a:cubicBezTo>
                  <a:pt x="15038" y="11757"/>
                  <a:pt x="15052" y="11756"/>
                  <a:pt x="15066" y="11757"/>
                </a:cubicBezTo>
                <a:cubicBezTo>
                  <a:pt x="15071" y="11710"/>
                  <a:pt x="15058" y="11653"/>
                  <a:pt x="15061" y="11607"/>
                </a:cubicBezTo>
                <a:cubicBezTo>
                  <a:pt x="15067" y="11521"/>
                  <a:pt x="15126" y="11425"/>
                  <a:pt x="15086" y="11345"/>
                </a:cubicBezTo>
                <a:cubicBezTo>
                  <a:pt x="15099" y="11288"/>
                  <a:pt x="15078" y="11220"/>
                  <a:pt x="15086" y="11158"/>
                </a:cubicBezTo>
                <a:cubicBezTo>
                  <a:pt x="15091" y="11139"/>
                  <a:pt x="15098" y="11120"/>
                  <a:pt x="15102" y="11101"/>
                </a:cubicBezTo>
                <a:cubicBezTo>
                  <a:pt x="15116" y="11082"/>
                  <a:pt x="15128" y="11084"/>
                  <a:pt x="15144" y="11101"/>
                </a:cubicBezTo>
                <a:cubicBezTo>
                  <a:pt x="15155" y="11089"/>
                  <a:pt x="15161" y="11051"/>
                  <a:pt x="15164" y="11027"/>
                </a:cubicBezTo>
                <a:cubicBezTo>
                  <a:pt x="15178" y="11014"/>
                  <a:pt x="15204" y="11025"/>
                  <a:pt x="15217" y="11008"/>
                </a:cubicBezTo>
                <a:cubicBezTo>
                  <a:pt x="15231" y="10990"/>
                  <a:pt x="15224" y="10943"/>
                  <a:pt x="15237" y="10924"/>
                </a:cubicBezTo>
                <a:cubicBezTo>
                  <a:pt x="15252" y="10911"/>
                  <a:pt x="15269" y="10899"/>
                  <a:pt x="15284" y="10886"/>
                </a:cubicBezTo>
                <a:cubicBezTo>
                  <a:pt x="15300" y="10867"/>
                  <a:pt x="15305" y="10828"/>
                  <a:pt x="15320" y="10812"/>
                </a:cubicBezTo>
                <a:cubicBezTo>
                  <a:pt x="15331" y="10800"/>
                  <a:pt x="15342" y="10795"/>
                  <a:pt x="15351" y="10783"/>
                </a:cubicBezTo>
                <a:cubicBezTo>
                  <a:pt x="15373" y="10735"/>
                  <a:pt x="15391" y="10691"/>
                  <a:pt x="15413" y="10643"/>
                </a:cubicBezTo>
                <a:cubicBezTo>
                  <a:pt x="15431" y="10621"/>
                  <a:pt x="15462" y="10627"/>
                  <a:pt x="15481" y="10605"/>
                </a:cubicBezTo>
                <a:cubicBezTo>
                  <a:pt x="15504" y="10578"/>
                  <a:pt x="15514" y="10530"/>
                  <a:pt x="15532" y="10493"/>
                </a:cubicBezTo>
                <a:cubicBezTo>
                  <a:pt x="15529" y="10475"/>
                  <a:pt x="15525" y="10454"/>
                  <a:pt x="15522" y="10436"/>
                </a:cubicBezTo>
                <a:cubicBezTo>
                  <a:pt x="15538" y="10407"/>
                  <a:pt x="15565" y="10404"/>
                  <a:pt x="15584" y="10381"/>
                </a:cubicBezTo>
                <a:cubicBezTo>
                  <a:pt x="15592" y="10367"/>
                  <a:pt x="15598" y="10357"/>
                  <a:pt x="15605" y="10343"/>
                </a:cubicBezTo>
                <a:cubicBezTo>
                  <a:pt x="15611" y="10352"/>
                  <a:pt x="15614" y="10364"/>
                  <a:pt x="15615" y="10381"/>
                </a:cubicBezTo>
                <a:cubicBezTo>
                  <a:pt x="15618" y="10383"/>
                  <a:pt x="15623" y="10379"/>
                  <a:pt x="15626" y="10381"/>
                </a:cubicBezTo>
                <a:cubicBezTo>
                  <a:pt x="15629" y="10369"/>
                  <a:pt x="15632" y="10365"/>
                  <a:pt x="15636" y="10353"/>
                </a:cubicBezTo>
                <a:cubicBezTo>
                  <a:pt x="15636" y="10351"/>
                  <a:pt x="15640" y="10345"/>
                  <a:pt x="15641" y="10343"/>
                </a:cubicBezTo>
                <a:cubicBezTo>
                  <a:pt x="15649" y="10351"/>
                  <a:pt x="15649" y="10373"/>
                  <a:pt x="15651" y="10391"/>
                </a:cubicBezTo>
                <a:cubicBezTo>
                  <a:pt x="15658" y="10391"/>
                  <a:pt x="15666" y="10391"/>
                  <a:pt x="15672" y="10391"/>
                </a:cubicBezTo>
                <a:cubicBezTo>
                  <a:pt x="15671" y="10379"/>
                  <a:pt x="15671" y="10373"/>
                  <a:pt x="15672" y="10362"/>
                </a:cubicBezTo>
                <a:cubicBezTo>
                  <a:pt x="15676" y="10366"/>
                  <a:pt x="15678" y="10368"/>
                  <a:pt x="15683" y="10372"/>
                </a:cubicBezTo>
                <a:cubicBezTo>
                  <a:pt x="15685" y="10363"/>
                  <a:pt x="15690" y="10352"/>
                  <a:pt x="15693" y="10343"/>
                </a:cubicBezTo>
                <a:cubicBezTo>
                  <a:pt x="15694" y="10341"/>
                  <a:pt x="15696" y="10346"/>
                  <a:pt x="15698" y="10343"/>
                </a:cubicBezTo>
                <a:cubicBezTo>
                  <a:pt x="15700" y="10352"/>
                  <a:pt x="15701" y="10354"/>
                  <a:pt x="15703" y="10362"/>
                </a:cubicBezTo>
                <a:cubicBezTo>
                  <a:pt x="15706" y="10362"/>
                  <a:pt x="15710" y="10362"/>
                  <a:pt x="15713" y="10362"/>
                </a:cubicBezTo>
                <a:cubicBezTo>
                  <a:pt x="15719" y="10349"/>
                  <a:pt x="15723" y="10338"/>
                  <a:pt x="15724" y="10315"/>
                </a:cubicBezTo>
                <a:cubicBezTo>
                  <a:pt x="15725" y="10315"/>
                  <a:pt x="15728" y="10316"/>
                  <a:pt x="15729" y="10315"/>
                </a:cubicBezTo>
                <a:cubicBezTo>
                  <a:pt x="15734" y="10331"/>
                  <a:pt x="15735" y="10347"/>
                  <a:pt x="15740" y="10362"/>
                </a:cubicBezTo>
                <a:cubicBezTo>
                  <a:pt x="15743" y="10362"/>
                  <a:pt x="15747" y="10362"/>
                  <a:pt x="15750" y="10362"/>
                </a:cubicBezTo>
                <a:cubicBezTo>
                  <a:pt x="15754" y="10334"/>
                  <a:pt x="15755" y="10332"/>
                  <a:pt x="15770" y="10324"/>
                </a:cubicBezTo>
                <a:cubicBezTo>
                  <a:pt x="15775" y="10297"/>
                  <a:pt x="15772" y="10272"/>
                  <a:pt x="15766" y="10249"/>
                </a:cubicBezTo>
                <a:cubicBezTo>
                  <a:pt x="15765" y="10236"/>
                  <a:pt x="15767" y="10219"/>
                  <a:pt x="15770" y="10212"/>
                </a:cubicBezTo>
                <a:cubicBezTo>
                  <a:pt x="15777" y="10229"/>
                  <a:pt x="15784" y="10242"/>
                  <a:pt x="15791" y="10259"/>
                </a:cubicBezTo>
                <a:cubicBezTo>
                  <a:pt x="15806" y="10259"/>
                  <a:pt x="15817" y="10249"/>
                  <a:pt x="15828" y="10240"/>
                </a:cubicBezTo>
                <a:cubicBezTo>
                  <a:pt x="15867" y="10296"/>
                  <a:pt x="15851" y="10504"/>
                  <a:pt x="15905" y="10531"/>
                </a:cubicBezTo>
                <a:cubicBezTo>
                  <a:pt x="15910" y="10533"/>
                  <a:pt x="15916" y="10527"/>
                  <a:pt x="15921" y="10531"/>
                </a:cubicBezTo>
                <a:cubicBezTo>
                  <a:pt x="15921" y="10542"/>
                  <a:pt x="15921" y="10547"/>
                  <a:pt x="15921" y="10559"/>
                </a:cubicBezTo>
                <a:cubicBezTo>
                  <a:pt x="15933" y="10573"/>
                  <a:pt x="15942" y="10567"/>
                  <a:pt x="15952" y="10577"/>
                </a:cubicBezTo>
                <a:cubicBezTo>
                  <a:pt x="15967" y="10592"/>
                  <a:pt x="15977" y="10628"/>
                  <a:pt x="15983" y="10662"/>
                </a:cubicBezTo>
                <a:cubicBezTo>
                  <a:pt x="15975" y="10667"/>
                  <a:pt x="15964" y="10678"/>
                  <a:pt x="15957" y="10681"/>
                </a:cubicBezTo>
                <a:cubicBezTo>
                  <a:pt x="15963" y="10693"/>
                  <a:pt x="15973" y="10701"/>
                  <a:pt x="15983" y="10708"/>
                </a:cubicBezTo>
                <a:cubicBezTo>
                  <a:pt x="15985" y="10701"/>
                  <a:pt x="15985" y="10688"/>
                  <a:pt x="15988" y="10681"/>
                </a:cubicBezTo>
                <a:cubicBezTo>
                  <a:pt x="15989" y="10680"/>
                  <a:pt x="15993" y="10682"/>
                  <a:pt x="15993" y="10681"/>
                </a:cubicBezTo>
                <a:cubicBezTo>
                  <a:pt x="16011" y="10733"/>
                  <a:pt x="16031" y="10826"/>
                  <a:pt x="16025" y="10914"/>
                </a:cubicBezTo>
                <a:cubicBezTo>
                  <a:pt x="16021" y="10966"/>
                  <a:pt x="16005" y="10997"/>
                  <a:pt x="16004" y="11055"/>
                </a:cubicBezTo>
                <a:cubicBezTo>
                  <a:pt x="16007" y="11059"/>
                  <a:pt x="16011" y="11069"/>
                  <a:pt x="16014" y="11074"/>
                </a:cubicBezTo>
                <a:cubicBezTo>
                  <a:pt x="16025" y="11058"/>
                  <a:pt x="16027" y="11041"/>
                  <a:pt x="16045" y="11037"/>
                </a:cubicBezTo>
                <a:cubicBezTo>
                  <a:pt x="16044" y="11047"/>
                  <a:pt x="16041" y="11063"/>
                  <a:pt x="16040" y="11074"/>
                </a:cubicBezTo>
                <a:cubicBezTo>
                  <a:pt x="16042" y="11078"/>
                  <a:pt x="16047" y="11078"/>
                  <a:pt x="16050" y="11082"/>
                </a:cubicBezTo>
                <a:cubicBezTo>
                  <a:pt x="16052" y="11082"/>
                  <a:pt x="16053" y="11082"/>
                  <a:pt x="16055" y="11082"/>
                </a:cubicBezTo>
                <a:cubicBezTo>
                  <a:pt x="16062" y="11073"/>
                  <a:pt x="16065" y="11065"/>
                  <a:pt x="16076" y="11064"/>
                </a:cubicBezTo>
                <a:cubicBezTo>
                  <a:pt x="16076" y="11071"/>
                  <a:pt x="16076" y="11085"/>
                  <a:pt x="16076" y="11092"/>
                </a:cubicBezTo>
                <a:cubicBezTo>
                  <a:pt x="16094" y="11122"/>
                  <a:pt x="16095" y="11054"/>
                  <a:pt x="16108" y="11037"/>
                </a:cubicBezTo>
                <a:cubicBezTo>
                  <a:pt x="16149" y="10984"/>
                  <a:pt x="16167" y="11031"/>
                  <a:pt x="16175" y="10905"/>
                </a:cubicBezTo>
                <a:cubicBezTo>
                  <a:pt x="16176" y="10905"/>
                  <a:pt x="16177" y="10905"/>
                  <a:pt x="16179" y="10905"/>
                </a:cubicBezTo>
                <a:cubicBezTo>
                  <a:pt x="16199" y="10930"/>
                  <a:pt x="16202" y="10995"/>
                  <a:pt x="16226" y="11008"/>
                </a:cubicBezTo>
                <a:cubicBezTo>
                  <a:pt x="16232" y="11081"/>
                  <a:pt x="16236" y="11151"/>
                  <a:pt x="16241" y="11223"/>
                </a:cubicBezTo>
                <a:cubicBezTo>
                  <a:pt x="16252" y="11290"/>
                  <a:pt x="16277" y="11352"/>
                  <a:pt x="16289" y="11410"/>
                </a:cubicBezTo>
                <a:cubicBezTo>
                  <a:pt x="16301" y="11468"/>
                  <a:pt x="16295" y="11531"/>
                  <a:pt x="16294" y="11589"/>
                </a:cubicBezTo>
                <a:cubicBezTo>
                  <a:pt x="16298" y="11592"/>
                  <a:pt x="16302" y="11589"/>
                  <a:pt x="16309" y="11589"/>
                </a:cubicBezTo>
                <a:cubicBezTo>
                  <a:pt x="16302" y="11620"/>
                  <a:pt x="16276" y="11728"/>
                  <a:pt x="16283" y="11757"/>
                </a:cubicBezTo>
                <a:cubicBezTo>
                  <a:pt x="16287" y="11763"/>
                  <a:pt x="16290" y="11771"/>
                  <a:pt x="16294" y="11776"/>
                </a:cubicBezTo>
                <a:cubicBezTo>
                  <a:pt x="16279" y="11842"/>
                  <a:pt x="16260" y="11930"/>
                  <a:pt x="16273" y="12000"/>
                </a:cubicBezTo>
                <a:cubicBezTo>
                  <a:pt x="16279" y="11996"/>
                  <a:pt x="16283" y="11996"/>
                  <a:pt x="16289" y="11991"/>
                </a:cubicBezTo>
                <a:cubicBezTo>
                  <a:pt x="16308" y="12028"/>
                  <a:pt x="16325" y="12048"/>
                  <a:pt x="16335" y="12104"/>
                </a:cubicBezTo>
                <a:cubicBezTo>
                  <a:pt x="16339" y="12107"/>
                  <a:pt x="16344" y="12107"/>
                  <a:pt x="16351" y="12104"/>
                </a:cubicBezTo>
                <a:cubicBezTo>
                  <a:pt x="16361" y="12126"/>
                  <a:pt x="16361" y="12138"/>
                  <a:pt x="16361" y="12178"/>
                </a:cubicBezTo>
                <a:cubicBezTo>
                  <a:pt x="16364" y="12180"/>
                  <a:pt x="16369" y="12184"/>
                  <a:pt x="16372" y="12187"/>
                </a:cubicBezTo>
                <a:cubicBezTo>
                  <a:pt x="16379" y="12204"/>
                  <a:pt x="16388" y="12196"/>
                  <a:pt x="16397" y="12187"/>
                </a:cubicBezTo>
                <a:cubicBezTo>
                  <a:pt x="16399" y="12188"/>
                  <a:pt x="16397" y="12195"/>
                  <a:pt x="16397" y="12197"/>
                </a:cubicBezTo>
                <a:cubicBezTo>
                  <a:pt x="16394" y="12253"/>
                  <a:pt x="16395" y="12316"/>
                  <a:pt x="16407" y="12374"/>
                </a:cubicBezTo>
                <a:cubicBezTo>
                  <a:pt x="16413" y="12393"/>
                  <a:pt x="16422" y="12412"/>
                  <a:pt x="16428" y="12431"/>
                </a:cubicBezTo>
                <a:cubicBezTo>
                  <a:pt x="16430" y="12459"/>
                  <a:pt x="16420" y="12480"/>
                  <a:pt x="16428" y="12505"/>
                </a:cubicBezTo>
                <a:cubicBezTo>
                  <a:pt x="16437" y="12519"/>
                  <a:pt x="16446" y="12539"/>
                  <a:pt x="16455" y="12553"/>
                </a:cubicBezTo>
                <a:cubicBezTo>
                  <a:pt x="16465" y="12579"/>
                  <a:pt x="16463" y="12631"/>
                  <a:pt x="16475" y="12655"/>
                </a:cubicBezTo>
                <a:cubicBezTo>
                  <a:pt x="16491" y="12671"/>
                  <a:pt x="16506" y="12685"/>
                  <a:pt x="16521" y="12702"/>
                </a:cubicBezTo>
                <a:cubicBezTo>
                  <a:pt x="16549" y="12733"/>
                  <a:pt x="16579" y="12771"/>
                  <a:pt x="16604" y="12806"/>
                </a:cubicBezTo>
                <a:cubicBezTo>
                  <a:pt x="16623" y="12806"/>
                  <a:pt x="16643" y="12806"/>
                  <a:pt x="16661" y="12806"/>
                </a:cubicBezTo>
                <a:cubicBezTo>
                  <a:pt x="16652" y="12772"/>
                  <a:pt x="16639" y="12736"/>
                  <a:pt x="16630" y="12702"/>
                </a:cubicBezTo>
                <a:cubicBezTo>
                  <a:pt x="16621" y="12675"/>
                  <a:pt x="16608" y="12663"/>
                  <a:pt x="16604" y="12627"/>
                </a:cubicBezTo>
                <a:cubicBezTo>
                  <a:pt x="16605" y="12551"/>
                  <a:pt x="16604" y="12469"/>
                  <a:pt x="16604" y="12393"/>
                </a:cubicBezTo>
                <a:cubicBezTo>
                  <a:pt x="16597" y="12378"/>
                  <a:pt x="16591" y="12362"/>
                  <a:pt x="16584" y="12347"/>
                </a:cubicBezTo>
                <a:cubicBezTo>
                  <a:pt x="16569" y="12312"/>
                  <a:pt x="16551" y="12278"/>
                  <a:pt x="16537" y="12243"/>
                </a:cubicBezTo>
                <a:cubicBezTo>
                  <a:pt x="16531" y="12241"/>
                  <a:pt x="16522" y="12246"/>
                  <a:pt x="16516" y="12243"/>
                </a:cubicBezTo>
                <a:cubicBezTo>
                  <a:pt x="16499" y="12227"/>
                  <a:pt x="16492" y="12187"/>
                  <a:pt x="16480" y="12160"/>
                </a:cubicBezTo>
                <a:cubicBezTo>
                  <a:pt x="16398" y="12167"/>
                  <a:pt x="16412" y="12066"/>
                  <a:pt x="16397" y="11954"/>
                </a:cubicBezTo>
                <a:cubicBezTo>
                  <a:pt x="16395" y="11955"/>
                  <a:pt x="16390" y="11962"/>
                  <a:pt x="16387" y="11964"/>
                </a:cubicBezTo>
                <a:cubicBezTo>
                  <a:pt x="16374" y="11946"/>
                  <a:pt x="16380" y="11900"/>
                  <a:pt x="16377" y="11869"/>
                </a:cubicBezTo>
                <a:cubicBezTo>
                  <a:pt x="16363" y="11871"/>
                  <a:pt x="16348" y="11883"/>
                  <a:pt x="16335" y="11878"/>
                </a:cubicBezTo>
                <a:cubicBezTo>
                  <a:pt x="16301" y="11778"/>
                  <a:pt x="16362" y="11619"/>
                  <a:pt x="16377" y="11541"/>
                </a:cubicBezTo>
                <a:cubicBezTo>
                  <a:pt x="16376" y="11519"/>
                  <a:pt x="16378" y="11498"/>
                  <a:pt x="16377" y="11476"/>
                </a:cubicBezTo>
                <a:cubicBezTo>
                  <a:pt x="16381" y="11444"/>
                  <a:pt x="16390" y="11432"/>
                  <a:pt x="16382" y="11391"/>
                </a:cubicBezTo>
                <a:cubicBezTo>
                  <a:pt x="16403" y="11362"/>
                  <a:pt x="16411" y="11369"/>
                  <a:pt x="16444" y="11373"/>
                </a:cubicBezTo>
                <a:cubicBezTo>
                  <a:pt x="16443" y="11404"/>
                  <a:pt x="16445" y="11435"/>
                  <a:pt x="16444" y="11466"/>
                </a:cubicBezTo>
                <a:cubicBezTo>
                  <a:pt x="16457" y="11467"/>
                  <a:pt x="16461" y="11473"/>
                  <a:pt x="16470" y="11476"/>
                </a:cubicBezTo>
                <a:cubicBezTo>
                  <a:pt x="16487" y="11482"/>
                  <a:pt x="16492" y="11457"/>
                  <a:pt x="16511" y="11476"/>
                </a:cubicBezTo>
                <a:cubicBezTo>
                  <a:pt x="16519" y="11493"/>
                  <a:pt x="16528" y="11506"/>
                  <a:pt x="16537" y="11522"/>
                </a:cubicBezTo>
                <a:cubicBezTo>
                  <a:pt x="16544" y="11527"/>
                  <a:pt x="16550" y="11536"/>
                  <a:pt x="16558" y="11541"/>
                </a:cubicBezTo>
                <a:cubicBezTo>
                  <a:pt x="16573" y="11580"/>
                  <a:pt x="16573" y="11623"/>
                  <a:pt x="16584" y="11673"/>
                </a:cubicBezTo>
                <a:cubicBezTo>
                  <a:pt x="16584" y="11675"/>
                  <a:pt x="16584" y="11680"/>
                  <a:pt x="16584" y="11682"/>
                </a:cubicBezTo>
                <a:cubicBezTo>
                  <a:pt x="16600" y="11680"/>
                  <a:pt x="16598" y="11665"/>
                  <a:pt x="16615" y="11664"/>
                </a:cubicBezTo>
                <a:cubicBezTo>
                  <a:pt x="16625" y="11691"/>
                  <a:pt x="16622" y="11691"/>
                  <a:pt x="16615" y="11720"/>
                </a:cubicBezTo>
                <a:cubicBezTo>
                  <a:pt x="16617" y="11722"/>
                  <a:pt x="16617" y="11726"/>
                  <a:pt x="16620" y="11728"/>
                </a:cubicBezTo>
                <a:cubicBezTo>
                  <a:pt x="16631" y="11726"/>
                  <a:pt x="16645" y="11722"/>
                  <a:pt x="16657" y="11720"/>
                </a:cubicBezTo>
                <a:cubicBezTo>
                  <a:pt x="16671" y="11740"/>
                  <a:pt x="16685" y="11762"/>
                  <a:pt x="16703" y="11776"/>
                </a:cubicBezTo>
                <a:cubicBezTo>
                  <a:pt x="16706" y="11785"/>
                  <a:pt x="16712" y="11789"/>
                  <a:pt x="16713" y="11804"/>
                </a:cubicBezTo>
                <a:cubicBezTo>
                  <a:pt x="16698" y="11833"/>
                  <a:pt x="16692" y="11909"/>
                  <a:pt x="16692" y="11964"/>
                </a:cubicBezTo>
                <a:cubicBezTo>
                  <a:pt x="16727" y="11963"/>
                  <a:pt x="16725" y="11923"/>
                  <a:pt x="16744" y="11897"/>
                </a:cubicBezTo>
                <a:cubicBezTo>
                  <a:pt x="16754" y="11891"/>
                  <a:pt x="16765" y="11884"/>
                  <a:pt x="16775" y="11878"/>
                </a:cubicBezTo>
                <a:cubicBezTo>
                  <a:pt x="16782" y="11871"/>
                  <a:pt x="16785" y="11846"/>
                  <a:pt x="16791" y="11842"/>
                </a:cubicBezTo>
                <a:cubicBezTo>
                  <a:pt x="16797" y="11842"/>
                  <a:pt x="16806" y="11842"/>
                  <a:pt x="16812" y="11842"/>
                </a:cubicBezTo>
                <a:cubicBezTo>
                  <a:pt x="16833" y="11820"/>
                  <a:pt x="16823" y="11748"/>
                  <a:pt x="16827" y="11710"/>
                </a:cubicBezTo>
                <a:cubicBezTo>
                  <a:pt x="16828" y="11709"/>
                  <a:pt x="16832" y="11711"/>
                  <a:pt x="16833" y="11710"/>
                </a:cubicBezTo>
                <a:cubicBezTo>
                  <a:pt x="16868" y="11782"/>
                  <a:pt x="16884" y="11717"/>
                  <a:pt x="16910" y="11682"/>
                </a:cubicBezTo>
                <a:cubicBezTo>
                  <a:pt x="16935" y="11649"/>
                  <a:pt x="16967" y="11648"/>
                  <a:pt x="16977" y="11589"/>
                </a:cubicBezTo>
                <a:cubicBezTo>
                  <a:pt x="16977" y="11552"/>
                  <a:pt x="16978" y="11521"/>
                  <a:pt x="16977" y="11485"/>
                </a:cubicBezTo>
                <a:cubicBezTo>
                  <a:pt x="16982" y="11469"/>
                  <a:pt x="16988" y="11445"/>
                  <a:pt x="16993" y="11429"/>
                </a:cubicBezTo>
                <a:cubicBezTo>
                  <a:pt x="16982" y="11342"/>
                  <a:pt x="16973" y="11263"/>
                  <a:pt x="16962" y="11177"/>
                </a:cubicBezTo>
                <a:cubicBezTo>
                  <a:pt x="16955" y="11154"/>
                  <a:pt x="16938" y="11138"/>
                  <a:pt x="16931" y="11111"/>
                </a:cubicBezTo>
                <a:cubicBezTo>
                  <a:pt x="16928" y="11092"/>
                  <a:pt x="16929" y="11074"/>
                  <a:pt x="16926" y="11055"/>
                </a:cubicBezTo>
                <a:cubicBezTo>
                  <a:pt x="16919" y="11034"/>
                  <a:pt x="16907" y="11039"/>
                  <a:pt x="16894" y="11027"/>
                </a:cubicBezTo>
                <a:cubicBezTo>
                  <a:pt x="16880" y="10999"/>
                  <a:pt x="16867" y="10970"/>
                  <a:pt x="16853" y="10943"/>
                </a:cubicBezTo>
                <a:cubicBezTo>
                  <a:pt x="16841" y="10927"/>
                  <a:pt x="16829" y="10910"/>
                  <a:pt x="16817" y="10895"/>
                </a:cubicBezTo>
                <a:cubicBezTo>
                  <a:pt x="16803" y="10864"/>
                  <a:pt x="16811" y="10858"/>
                  <a:pt x="16802" y="10820"/>
                </a:cubicBezTo>
                <a:cubicBezTo>
                  <a:pt x="16784" y="10788"/>
                  <a:pt x="16768" y="10750"/>
                  <a:pt x="16750" y="10717"/>
                </a:cubicBezTo>
                <a:cubicBezTo>
                  <a:pt x="16752" y="10676"/>
                  <a:pt x="16763" y="10614"/>
                  <a:pt x="16775" y="10586"/>
                </a:cubicBezTo>
                <a:cubicBezTo>
                  <a:pt x="16792" y="10547"/>
                  <a:pt x="16831" y="10552"/>
                  <a:pt x="16827" y="10474"/>
                </a:cubicBezTo>
                <a:cubicBezTo>
                  <a:pt x="16834" y="10467"/>
                  <a:pt x="16852" y="10468"/>
                  <a:pt x="16864" y="10474"/>
                </a:cubicBezTo>
                <a:cubicBezTo>
                  <a:pt x="16872" y="10463"/>
                  <a:pt x="16870" y="10452"/>
                  <a:pt x="16868" y="10428"/>
                </a:cubicBezTo>
                <a:cubicBezTo>
                  <a:pt x="16879" y="10415"/>
                  <a:pt x="16894" y="10403"/>
                  <a:pt x="16905" y="10391"/>
                </a:cubicBezTo>
                <a:cubicBezTo>
                  <a:pt x="16915" y="10384"/>
                  <a:pt x="16923" y="10399"/>
                  <a:pt x="16931" y="10391"/>
                </a:cubicBezTo>
                <a:cubicBezTo>
                  <a:pt x="16936" y="10384"/>
                  <a:pt x="16940" y="10366"/>
                  <a:pt x="16941" y="10353"/>
                </a:cubicBezTo>
                <a:cubicBezTo>
                  <a:pt x="16958" y="10380"/>
                  <a:pt x="16962" y="10400"/>
                  <a:pt x="16993" y="10399"/>
                </a:cubicBezTo>
                <a:cubicBezTo>
                  <a:pt x="16997" y="10391"/>
                  <a:pt x="17000" y="10389"/>
                  <a:pt x="17004" y="10381"/>
                </a:cubicBezTo>
                <a:cubicBezTo>
                  <a:pt x="17010" y="10384"/>
                  <a:pt x="17018" y="10388"/>
                  <a:pt x="17024" y="10391"/>
                </a:cubicBezTo>
                <a:cubicBezTo>
                  <a:pt x="17028" y="10423"/>
                  <a:pt x="17010" y="10436"/>
                  <a:pt x="17014" y="10474"/>
                </a:cubicBezTo>
                <a:cubicBezTo>
                  <a:pt x="17021" y="10500"/>
                  <a:pt x="17027" y="10524"/>
                  <a:pt x="17034" y="10550"/>
                </a:cubicBezTo>
                <a:cubicBezTo>
                  <a:pt x="17047" y="10546"/>
                  <a:pt x="17055" y="10538"/>
                  <a:pt x="17066" y="10531"/>
                </a:cubicBezTo>
                <a:cubicBezTo>
                  <a:pt x="17066" y="10526"/>
                  <a:pt x="17065" y="10516"/>
                  <a:pt x="17066" y="10512"/>
                </a:cubicBezTo>
                <a:cubicBezTo>
                  <a:pt x="17055" y="10500"/>
                  <a:pt x="17053" y="10491"/>
                  <a:pt x="17045" y="10474"/>
                </a:cubicBezTo>
                <a:cubicBezTo>
                  <a:pt x="17048" y="10459"/>
                  <a:pt x="17052" y="10443"/>
                  <a:pt x="17055" y="10428"/>
                </a:cubicBezTo>
                <a:cubicBezTo>
                  <a:pt x="17056" y="10426"/>
                  <a:pt x="17055" y="10419"/>
                  <a:pt x="17055" y="10418"/>
                </a:cubicBezTo>
                <a:cubicBezTo>
                  <a:pt x="17058" y="10419"/>
                  <a:pt x="17062" y="10426"/>
                  <a:pt x="17066" y="10428"/>
                </a:cubicBezTo>
                <a:cubicBezTo>
                  <a:pt x="17083" y="10430"/>
                  <a:pt x="17090" y="10397"/>
                  <a:pt x="17107" y="10391"/>
                </a:cubicBezTo>
                <a:cubicBezTo>
                  <a:pt x="17117" y="10392"/>
                  <a:pt x="17128" y="10398"/>
                  <a:pt x="17138" y="10399"/>
                </a:cubicBezTo>
                <a:cubicBezTo>
                  <a:pt x="17145" y="10392"/>
                  <a:pt x="17145" y="10369"/>
                  <a:pt x="17153" y="10362"/>
                </a:cubicBezTo>
                <a:cubicBezTo>
                  <a:pt x="17161" y="10365"/>
                  <a:pt x="17172" y="10370"/>
                  <a:pt x="17180" y="10372"/>
                </a:cubicBezTo>
                <a:cubicBezTo>
                  <a:pt x="17193" y="10368"/>
                  <a:pt x="17203" y="10366"/>
                  <a:pt x="17215" y="10362"/>
                </a:cubicBezTo>
                <a:cubicBezTo>
                  <a:pt x="17218" y="10353"/>
                  <a:pt x="17224" y="10336"/>
                  <a:pt x="17226" y="10324"/>
                </a:cubicBezTo>
                <a:cubicBezTo>
                  <a:pt x="17232" y="10328"/>
                  <a:pt x="17236" y="10331"/>
                  <a:pt x="17241" y="10334"/>
                </a:cubicBezTo>
                <a:cubicBezTo>
                  <a:pt x="17267" y="10308"/>
                  <a:pt x="17256" y="10282"/>
                  <a:pt x="17262" y="10240"/>
                </a:cubicBezTo>
                <a:cubicBezTo>
                  <a:pt x="17297" y="10297"/>
                  <a:pt x="17287" y="10250"/>
                  <a:pt x="17335" y="10249"/>
                </a:cubicBezTo>
                <a:cubicBezTo>
                  <a:pt x="17335" y="10256"/>
                  <a:pt x="17334" y="10260"/>
                  <a:pt x="17335" y="10268"/>
                </a:cubicBezTo>
                <a:cubicBezTo>
                  <a:pt x="17357" y="10264"/>
                  <a:pt x="17368" y="10250"/>
                  <a:pt x="17381" y="10231"/>
                </a:cubicBezTo>
                <a:cubicBezTo>
                  <a:pt x="17391" y="10237"/>
                  <a:pt x="17403" y="10243"/>
                  <a:pt x="17412" y="10249"/>
                </a:cubicBezTo>
                <a:cubicBezTo>
                  <a:pt x="17421" y="10223"/>
                  <a:pt x="17433" y="10215"/>
                  <a:pt x="17454" y="10212"/>
                </a:cubicBezTo>
                <a:cubicBezTo>
                  <a:pt x="17457" y="10204"/>
                  <a:pt x="17459" y="10200"/>
                  <a:pt x="17459" y="10185"/>
                </a:cubicBezTo>
                <a:cubicBezTo>
                  <a:pt x="17480" y="10159"/>
                  <a:pt x="17497" y="10142"/>
                  <a:pt x="17521" y="10118"/>
                </a:cubicBezTo>
                <a:cubicBezTo>
                  <a:pt x="17530" y="10104"/>
                  <a:pt x="17543" y="10094"/>
                  <a:pt x="17553" y="10080"/>
                </a:cubicBezTo>
                <a:cubicBezTo>
                  <a:pt x="17554" y="10062"/>
                  <a:pt x="17549" y="10035"/>
                  <a:pt x="17553" y="10016"/>
                </a:cubicBezTo>
                <a:cubicBezTo>
                  <a:pt x="17560" y="10011"/>
                  <a:pt x="17576" y="10021"/>
                  <a:pt x="17583" y="10026"/>
                </a:cubicBezTo>
                <a:cubicBezTo>
                  <a:pt x="17589" y="10017"/>
                  <a:pt x="17612" y="9977"/>
                  <a:pt x="17615" y="9969"/>
                </a:cubicBezTo>
                <a:cubicBezTo>
                  <a:pt x="17620" y="9946"/>
                  <a:pt x="17625" y="9927"/>
                  <a:pt x="17630" y="9904"/>
                </a:cubicBezTo>
                <a:cubicBezTo>
                  <a:pt x="17637" y="9897"/>
                  <a:pt x="17644" y="9892"/>
                  <a:pt x="17650" y="9885"/>
                </a:cubicBezTo>
                <a:cubicBezTo>
                  <a:pt x="17661" y="9859"/>
                  <a:pt x="17659" y="9777"/>
                  <a:pt x="17656" y="9753"/>
                </a:cubicBezTo>
                <a:cubicBezTo>
                  <a:pt x="17662" y="9749"/>
                  <a:pt x="17679" y="9743"/>
                  <a:pt x="17687" y="9735"/>
                </a:cubicBezTo>
                <a:cubicBezTo>
                  <a:pt x="17702" y="9719"/>
                  <a:pt x="17746" y="9583"/>
                  <a:pt x="17754" y="9547"/>
                </a:cubicBezTo>
                <a:cubicBezTo>
                  <a:pt x="17756" y="9551"/>
                  <a:pt x="17762" y="9554"/>
                  <a:pt x="17764" y="9557"/>
                </a:cubicBezTo>
                <a:cubicBezTo>
                  <a:pt x="17774" y="9552"/>
                  <a:pt x="17796" y="9431"/>
                  <a:pt x="17801" y="9408"/>
                </a:cubicBezTo>
                <a:cubicBezTo>
                  <a:pt x="17796" y="9407"/>
                  <a:pt x="17791" y="9398"/>
                  <a:pt x="17785" y="9398"/>
                </a:cubicBezTo>
                <a:cubicBezTo>
                  <a:pt x="17793" y="9384"/>
                  <a:pt x="17798" y="9364"/>
                  <a:pt x="17806" y="9351"/>
                </a:cubicBezTo>
                <a:cubicBezTo>
                  <a:pt x="17806" y="9348"/>
                  <a:pt x="17806" y="9346"/>
                  <a:pt x="17806" y="9342"/>
                </a:cubicBezTo>
                <a:cubicBezTo>
                  <a:pt x="17782" y="9340"/>
                  <a:pt x="17775" y="9321"/>
                  <a:pt x="17764" y="9294"/>
                </a:cubicBezTo>
                <a:cubicBezTo>
                  <a:pt x="17734" y="9297"/>
                  <a:pt x="17720" y="9332"/>
                  <a:pt x="17692" y="9304"/>
                </a:cubicBezTo>
                <a:cubicBezTo>
                  <a:pt x="17709" y="9274"/>
                  <a:pt x="17768" y="9237"/>
                  <a:pt x="17796" y="9220"/>
                </a:cubicBezTo>
                <a:cubicBezTo>
                  <a:pt x="17802" y="9169"/>
                  <a:pt x="17787" y="9151"/>
                  <a:pt x="17775" y="9126"/>
                </a:cubicBezTo>
                <a:cubicBezTo>
                  <a:pt x="17782" y="9120"/>
                  <a:pt x="17788" y="9114"/>
                  <a:pt x="17796" y="9108"/>
                </a:cubicBezTo>
                <a:cubicBezTo>
                  <a:pt x="17795" y="9099"/>
                  <a:pt x="17796" y="9098"/>
                  <a:pt x="17796" y="9089"/>
                </a:cubicBezTo>
                <a:cubicBezTo>
                  <a:pt x="17790" y="9067"/>
                  <a:pt x="17778" y="9068"/>
                  <a:pt x="17770" y="9051"/>
                </a:cubicBezTo>
                <a:cubicBezTo>
                  <a:pt x="17766" y="9039"/>
                  <a:pt x="17763" y="9025"/>
                  <a:pt x="17759" y="9014"/>
                </a:cubicBezTo>
                <a:cubicBezTo>
                  <a:pt x="17752" y="9004"/>
                  <a:pt x="17744" y="9008"/>
                  <a:pt x="17739" y="8995"/>
                </a:cubicBezTo>
                <a:cubicBezTo>
                  <a:pt x="17733" y="8977"/>
                  <a:pt x="17739" y="8952"/>
                  <a:pt x="17733" y="8930"/>
                </a:cubicBezTo>
                <a:cubicBezTo>
                  <a:pt x="17726" y="8917"/>
                  <a:pt x="17720" y="8905"/>
                  <a:pt x="17713" y="8893"/>
                </a:cubicBezTo>
                <a:cubicBezTo>
                  <a:pt x="17709" y="8867"/>
                  <a:pt x="17706" y="8833"/>
                  <a:pt x="17702" y="8807"/>
                </a:cubicBezTo>
                <a:cubicBezTo>
                  <a:pt x="17693" y="8763"/>
                  <a:pt x="17656" y="8720"/>
                  <a:pt x="17630" y="8705"/>
                </a:cubicBezTo>
                <a:cubicBezTo>
                  <a:pt x="17626" y="8609"/>
                  <a:pt x="17704" y="8603"/>
                  <a:pt x="17687" y="8509"/>
                </a:cubicBezTo>
                <a:cubicBezTo>
                  <a:pt x="17692" y="8506"/>
                  <a:pt x="17697" y="8501"/>
                  <a:pt x="17702" y="8499"/>
                </a:cubicBezTo>
                <a:cubicBezTo>
                  <a:pt x="17705" y="8508"/>
                  <a:pt x="17705" y="8518"/>
                  <a:pt x="17708" y="8527"/>
                </a:cubicBezTo>
                <a:cubicBezTo>
                  <a:pt x="17713" y="8525"/>
                  <a:pt x="17718" y="8530"/>
                  <a:pt x="17723" y="8527"/>
                </a:cubicBezTo>
                <a:cubicBezTo>
                  <a:pt x="17724" y="8512"/>
                  <a:pt x="17728" y="8495"/>
                  <a:pt x="17729" y="8480"/>
                </a:cubicBezTo>
                <a:cubicBezTo>
                  <a:pt x="17754" y="8430"/>
                  <a:pt x="17801" y="8409"/>
                  <a:pt x="17842" y="8424"/>
                </a:cubicBezTo>
                <a:cubicBezTo>
                  <a:pt x="17842" y="8391"/>
                  <a:pt x="17842" y="8371"/>
                  <a:pt x="17847" y="8349"/>
                </a:cubicBezTo>
                <a:cubicBezTo>
                  <a:pt x="17827" y="8332"/>
                  <a:pt x="17809" y="8357"/>
                  <a:pt x="17785" y="8349"/>
                </a:cubicBezTo>
                <a:cubicBezTo>
                  <a:pt x="17765" y="8342"/>
                  <a:pt x="17757" y="8300"/>
                  <a:pt x="17739" y="8293"/>
                </a:cubicBezTo>
                <a:cubicBezTo>
                  <a:pt x="17704" y="8276"/>
                  <a:pt x="17690" y="8362"/>
                  <a:pt x="17666" y="8378"/>
                </a:cubicBezTo>
                <a:cubicBezTo>
                  <a:pt x="17653" y="8386"/>
                  <a:pt x="17640" y="8378"/>
                  <a:pt x="17625" y="8378"/>
                </a:cubicBezTo>
                <a:cubicBezTo>
                  <a:pt x="17613" y="8343"/>
                  <a:pt x="17619" y="8315"/>
                  <a:pt x="17619" y="8265"/>
                </a:cubicBezTo>
                <a:cubicBezTo>
                  <a:pt x="17598" y="8238"/>
                  <a:pt x="17549" y="8254"/>
                  <a:pt x="17532" y="8218"/>
                </a:cubicBezTo>
                <a:cubicBezTo>
                  <a:pt x="17528" y="8204"/>
                  <a:pt x="17525" y="8194"/>
                  <a:pt x="17521" y="8180"/>
                </a:cubicBezTo>
                <a:cubicBezTo>
                  <a:pt x="17528" y="8150"/>
                  <a:pt x="17536" y="8098"/>
                  <a:pt x="17553" y="8087"/>
                </a:cubicBezTo>
                <a:cubicBezTo>
                  <a:pt x="17556" y="8082"/>
                  <a:pt x="17555" y="8087"/>
                  <a:pt x="17562" y="8087"/>
                </a:cubicBezTo>
                <a:cubicBezTo>
                  <a:pt x="17567" y="8099"/>
                  <a:pt x="17574" y="8104"/>
                  <a:pt x="17578" y="8116"/>
                </a:cubicBezTo>
                <a:cubicBezTo>
                  <a:pt x="17589" y="8111"/>
                  <a:pt x="17587" y="8102"/>
                  <a:pt x="17594" y="8097"/>
                </a:cubicBezTo>
                <a:cubicBezTo>
                  <a:pt x="17604" y="8089"/>
                  <a:pt x="17617" y="8098"/>
                  <a:pt x="17625" y="8087"/>
                </a:cubicBezTo>
                <a:cubicBezTo>
                  <a:pt x="17640" y="8065"/>
                  <a:pt x="17640" y="8015"/>
                  <a:pt x="17656" y="7994"/>
                </a:cubicBezTo>
                <a:cubicBezTo>
                  <a:pt x="17669" y="7975"/>
                  <a:pt x="17693" y="7984"/>
                  <a:pt x="17708" y="7966"/>
                </a:cubicBezTo>
                <a:cubicBezTo>
                  <a:pt x="17724" y="7931"/>
                  <a:pt x="17737" y="7897"/>
                  <a:pt x="17754" y="7863"/>
                </a:cubicBezTo>
                <a:cubicBezTo>
                  <a:pt x="17789" y="7861"/>
                  <a:pt x="17821" y="7879"/>
                  <a:pt x="17826" y="7928"/>
                </a:cubicBezTo>
                <a:cubicBezTo>
                  <a:pt x="17808" y="7966"/>
                  <a:pt x="17789" y="8012"/>
                  <a:pt x="17770" y="8050"/>
                </a:cubicBezTo>
                <a:cubicBezTo>
                  <a:pt x="17770" y="8057"/>
                  <a:pt x="17770" y="8062"/>
                  <a:pt x="17770" y="8069"/>
                </a:cubicBezTo>
                <a:cubicBezTo>
                  <a:pt x="17770" y="8071"/>
                  <a:pt x="17774" y="8067"/>
                  <a:pt x="17775" y="8069"/>
                </a:cubicBezTo>
                <a:cubicBezTo>
                  <a:pt x="17785" y="8068"/>
                  <a:pt x="17792" y="8075"/>
                  <a:pt x="17801" y="8078"/>
                </a:cubicBezTo>
                <a:cubicBezTo>
                  <a:pt x="17791" y="8109"/>
                  <a:pt x="17769" y="8121"/>
                  <a:pt x="17759" y="8152"/>
                </a:cubicBezTo>
                <a:cubicBezTo>
                  <a:pt x="17780" y="8165"/>
                  <a:pt x="17800" y="8120"/>
                  <a:pt x="17812" y="8106"/>
                </a:cubicBezTo>
                <a:cubicBezTo>
                  <a:pt x="17843" y="8077"/>
                  <a:pt x="17874" y="8041"/>
                  <a:pt x="17905" y="8012"/>
                </a:cubicBezTo>
                <a:cubicBezTo>
                  <a:pt x="17924" y="8002"/>
                  <a:pt x="17946" y="8007"/>
                  <a:pt x="17961" y="7994"/>
                </a:cubicBezTo>
                <a:cubicBezTo>
                  <a:pt x="17983" y="8071"/>
                  <a:pt x="18017" y="8002"/>
                  <a:pt x="18034" y="8059"/>
                </a:cubicBezTo>
                <a:cubicBezTo>
                  <a:pt x="18038" y="8075"/>
                  <a:pt x="18021" y="8118"/>
                  <a:pt x="18018" y="8143"/>
                </a:cubicBezTo>
                <a:cubicBezTo>
                  <a:pt x="18024" y="8149"/>
                  <a:pt x="18033" y="8155"/>
                  <a:pt x="18039" y="8161"/>
                </a:cubicBezTo>
                <a:cubicBezTo>
                  <a:pt x="18029" y="8195"/>
                  <a:pt x="18009" y="8185"/>
                  <a:pt x="17998" y="8237"/>
                </a:cubicBezTo>
                <a:cubicBezTo>
                  <a:pt x="18010" y="8265"/>
                  <a:pt x="18029" y="8291"/>
                  <a:pt x="18034" y="8330"/>
                </a:cubicBezTo>
                <a:cubicBezTo>
                  <a:pt x="18040" y="8314"/>
                  <a:pt x="18048" y="8291"/>
                  <a:pt x="18055" y="8274"/>
                </a:cubicBezTo>
                <a:cubicBezTo>
                  <a:pt x="18069" y="8278"/>
                  <a:pt x="18073" y="8298"/>
                  <a:pt x="18076" y="8321"/>
                </a:cubicBezTo>
                <a:cubicBezTo>
                  <a:pt x="18086" y="8315"/>
                  <a:pt x="18088" y="8304"/>
                  <a:pt x="18096" y="8293"/>
                </a:cubicBezTo>
                <a:cubicBezTo>
                  <a:pt x="18109" y="8311"/>
                  <a:pt x="18131" y="8369"/>
                  <a:pt x="18132" y="8405"/>
                </a:cubicBezTo>
                <a:cubicBezTo>
                  <a:pt x="18130" y="8409"/>
                  <a:pt x="18129" y="8412"/>
                  <a:pt x="18127" y="8415"/>
                </a:cubicBezTo>
                <a:cubicBezTo>
                  <a:pt x="18120" y="8411"/>
                  <a:pt x="18114" y="8401"/>
                  <a:pt x="18106" y="8396"/>
                </a:cubicBezTo>
                <a:cubicBezTo>
                  <a:pt x="18099" y="8404"/>
                  <a:pt x="18093" y="8417"/>
                  <a:pt x="18086" y="8424"/>
                </a:cubicBezTo>
                <a:cubicBezTo>
                  <a:pt x="18085" y="8428"/>
                  <a:pt x="18082" y="8431"/>
                  <a:pt x="18081" y="8434"/>
                </a:cubicBezTo>
                <a:cubicBezTo>
                  <a:pt x="18092" y="8434"/>
                  <a:pt x="18099" y="8437"/>
                  <a:pt x="18106" y="8443"/>
                </a:cubicBezTo>
                <a:cubicBezTo>
                  <a:pt x="18108" y="8458"/>
                  <a:pt x="18104" y="8482"/>
                  <a:pt x="18106" y="8499"/>
                </a:cubicBezTo>
                <a:cubicBezTo>
                  <a:pt x="18111" y="8512"/>
                  <a:pt x="18117" y="8524"/>
                  <a:pt x="18122" y="8536"/>
                </a:cubicBezTo>
                <a:cubicBezTo>
                  <a:pt x="18127" y="8580"/>
                  <a:pt x="18098" y="8602"/>
                  <a:pt x="18096" y="8640"/>
                </a:cubicBezTo>
                <a:cubicBezTo>
                  <a:pt x="18100" y="8680"/>
                  <a:pt x="18108" y="8721"/>
                  <a:pt x="18111" y="8762"/>
                </a:cubicBezTo>
                <a:cubicBezTo>
                  <a:pt x="18122" y="8751"/>
                  <a:pt x="18125" y="8753"/>
                  <a:pt x="18138" y="8743"/>
                </a:cubicBezTo>
                <a:cubicBezTo>
                  <a:pt x="18158" y="8725"/>
                  <a:pt x="18171" y="8673"/>
                  <a:pt x="18200" y="8667"/>
                </a:cubicBezTo>
                <a:cubicBezTo>
                  <a:pt x="18211" y="8665"/>
                  <a:pt x="18213" y="8684"/>
                  <a:pt x="18226" y="8686"/>
                </a:cubicBezTo>
                <a:cubicBezTo>
                  <a:pt x="18235" y="8673"/>
                  <a:pt x="18239" y="8657"/>
                  <a:pt x="18252" y="8648"/>
                </a:cubicBezTo>
                <a:cubicBezTo>
                  <a:pt x="18259" y="8654"/>
                  <a:pt x="18261" y="8659"/>
                  <a:pt x="18272" y="8658"/>
                </a:cubicBezTo>
                <a:cubicBezTo>
                  <a:pt x="18290" y="8630"/>
                  <a:pt x="18300" y="8580"/>
                  <a:pt x="18308" y="8536"/>
                </a:cubicBezTo>
                <a:cubicBezTo>
                  <a:pt x="18304" y="8536"/>
                  <a:pt x="18303" y="8536"/>
                  <a:pt x="18298" y="8536"/>
                </a:cubicBezTo>
                <a:cubicBezTo>
                  <a:pt x="18285" y="8483"/>
                  <a:pt x="18303" y="8391"/>
                  <a:pt x="18288" y="8340"/>
                </a:cubicBezTo>
                <a:cubicBezTo>
                  <a:pt x="18269" y="8279"/>
                  <a:pt x="18241" y="8219"/>
                  <a:pt x="18215" y="8171"/>
                </a:cubicBezTo>
                <a:cubicBezTo>
                  <a:pt x="18201" y="8146"/>
                  <a:pt x="18177" y="8131"/>
                  <a:pt x="18169" y="8097"/>
                </a:cubicBezTo>
                <a:cubicBezTo>
                  <a:pt x="18165" y="8085"/>
                  <a:pt x="18171" y="8065"/>
                  <a:pt x="18174" y="8050"/>
                </a:cubicBezTo>
                <a:cubicBezTo>
                  <a:pt x="18190" y="7964"/>
                  <a:pt x="18218" y="8013"/>
                  <a:pt x="18246" y="7966"/>
                </a:cubicBezTo>
                <a:cubicBezTo>
                  <a:pt x="18260" y="7942"/>
                  <a:pt x="18274" y="7914"/>
                  <a:pt x="18288" y="7890"/>
                </a:cubicBezTo>
                <a:cubicBezTo>
                  <a:pt x="18295" y="7888"/>
                  <a:pt x="18301" y="7893"/>
                  <a:pt x="18308" y="7890"/>
                </a:cubicBezTo>
                <a:cubicBezTo>
                  <a:pt x="18321" y="7870"/>
                  <a:pt x="18313" y="7777"/>
                  <a:pt x="18319" y="7751"/>
                </a:cubicBezTo>
                <a:cubicBezTo>
                  <a:pt x="18321" y="7740"/>
                  <a:pt x="18436" y="7533"/>
                  <a:pt x="18444" y="7525"/>
                </a:cubicBezTo>
                <a:cubicBezTo>
                  <a:pt x="18449" y="7523"/>
                  <a:pt x="18453" y="7518"/>
                  <a:pt x="18458" y="7515"/>
                </a:cubicBezTo>
                <a:cubicBezTo>
                  <a:pt x="18455" y="7526"/>
                  <a:pt x="18451" y="7533"/>
                  <a:pt x="18448" y="7544"/>
                </a:cubicBezTo>
                <a:cubicBezTo>
                  <a:pt x="18459" y="7539"/>
                  <a:pt x="18474" y="7533"/>
                  <a:pt x="18485" y="7525"/>
                </a:cubicBezTo>
                <a:cubicBezTo>
                  <a:pt x="18496" y="7561"/>
                  <a:pt x="18498" y="7555"/>
                  <a:pt x="18521" y="7572"/>
                </a:cubicBezTo>
                <a:cubicBezTo>
                  <a:pt x="18526" y="7577"/>
                  <a:pt x="18529" y="7580"/>
                  <a:pt x="18531" y="7591"/>
                </a:cubicBezTo>
                <a:cubicBezTo>
                  <a:pt x="18542" y="7598"/>
                  <a:pt x="18565" y="7580"/>
                  <a:pt x="18578" y="7572"/>
                </a:cubicBezTo>
                <a:cubicBezTo>
                  <a:pt x="18615" y="7549"/>
                  <a:pt x="18645" y="7529"/>
                  <a:pt x="18666" y="7479"/>
                </a:cubicBezTo>
                <a:cubicBezTo>
                  <a:pt x="18680" y="7444"/>
                  <a:pt x="18692" y="7401"/>
                  <a:pt x="18712" y="7375"/>
                </a:cubicBezTo>
                <a:cubicBezTo>
                  <a:pt x="18745" y="7331"/>
                  <a:pt x="18745" y="7309"/>
                  <a:pt x="18770" y="7254"/>
                </a:cubicBezTo>
                <a:cubicBezTo>
                  <a:pt x="18797" y="7193"/>
                  <a:pt x="18838" y="7152"/>
                  <a:pt x="18863" y="7086"/>
                </a:cubicBezTo>
                <a:cubicBezTo>
                  <a:pt x="18871" y="7054"/>
                  <a:pt x="18876" y="7014"/>
                  <a:pt x="18884" y="6982"/>
                </a:cubicBezTo>
                <a:cubicBezTo>
                  <a:pt x="18897" y="6962"/>
                  <a:pt x="18912" y="6946"/>
                  <a:pt x="18925" y="6926"/>
                </a:cubicBezTo>
                <a:cubicBezTo>
                  <a:pt x="18933" y="6904"/>
                  <a:pt x="18932" y="6871"/>
                  <a:pt x="18940" y="6851"/>
                </a:cubicBezTo>
                <a:cubicBezTo>
                  <a:pt x="18960" y="6816"/>
                  <a:pt x="18978" y="6783"/>
                  <a:pt x="18997" y="6748"/>
                </a:cubicBezTo>
                <a:cubicBezTo>
                  <a:pt x="19006" y="6664"/>
                  <a:pt x="19015" y="6580"/>
                  <a:pt x="19023" y="6496"/>
                </a:cubicBezTo>
                <a:cubicBezTo>
                  <a:pt x="19020" y="6474"/>
                  <a:pt x="19016" y="6452"/>
                  <a:pt x="19013" y="6430"/>
                </a:cubicBezTo>
                <a:cubicBezTo>
                  <a:pt x="19021" y="6332"/>
                  <a:pt x="19056" y="6266"/>
                  <a:pt x="19075" y="6187"/>
                </a:cubicBezTo>
                <a:cubicBezTo>
                  <a:pt x="19070" y="6169"/>
                  <a:pt x="19067" y="6163"/>
                  <a:pt x="19055" y="6159"/>
                </a:cubicBezTo>
                <a:cubicBezTo>
                  <a:pt x="19058" y="6131"/>
                  <a:pt x="19065" y="6123"/>
                  <a:pt x="19065" y="6093"/>
                </a:cubicBezTo>
                <a:cubicBezTo>
                  <a:pt x="19060" y="6088"/>
                  <a:pt x="19054" y="6080"/>
                  <a:pt x="19049" y="6075"/>
                </a:cubicBezTo>
                <a:cubicBezTo>
                  <a:pt x="19055" y="6061"/>
                  <a:pt x="19059" y="6052"/>
                  <a:pt x="19065" y="6038"/>
                </a:cubicBezTo>
                <a:cubicBezTo>
                  <a:pt x="19026" y="6002"/>
                  <a:pt x="19012" y="5920"/>
                  <a:pt x="18981" y="5888"/>
                </a:cubicBezTo>
                <a:cubicBezTo>
                  <a:pt x="18958" y="5863"/>
                  <a:pt x="18926" y="5884"/>
                  <a:pt x="18894" y="5869"/>
                </a:cubicBezTo>
                <a:cubicBezTo>
                  <a:pt x="18893" y="5886"/>
                  <a:pt x="18889" y="5897"/>
                  <a:pt x="18889" y="5915"/>
                </a:cubicBezTo>
                <a:cubicBezTo>
                  <a:pt x="18878" y="5972"/>
                  <a:pt x="18847" y="5969"/>
                  <a:pt x="18805" y="5962"/>
                </a:cubicBezTo>
                <a:cubicBezTo>
                  <a:pt x="18805" y="5957"/>
                  <a:pt x="18805" y="5957"/>
                  <a:pt x="18805" y="5952"/>
                </a:cubicBezTo>
                <a:cubicBezTo>
                  <a:pt x="18810" y="5941"/>
                  <a:pt x="18816" y="5926"/>
                  <a:pt x="18821" y="5915"/>
                </a:cubicBezTo>
                <a:cubicBezTo>
                  <a:pt x="18794" y="5892"/>
                  <a:pt x="18788" y="5941"/>
                  <a:pt x="18759" y="5934"/>
                </a:cubicBezTo>
                <a:cubicBezTo>
                  <a:pt x="18758" y="5933"/>
                  <a:pt x="18755" y="5934"/>
                  <a:pt x="18754" y="5934"/>
                </a:cubicBezTo>
                <a:cubicBezTo>
                  <a:pt x="18752" y="5887"/>
                  <a:pt x="18763" y="5847"/>
                  <a:pt x="18764" y="5803"/>
                </a:cubicBezTo>
                <a:cubicBezTo>
                  <a:pt x="18734" y="5801"/>
                  <a:pt x="18704" y="5815"/>
                  <a:pt x="18671" y="5813"/>
                </a:cubicBezTo>
                <a:cubicBezTo>
                  <a:pt x="18667" y="5806"/>
                  <a:pt x="18665" y="5801"/>
                  <a:pt x="18661" y="5794"/>
                </a:cubicBezTo>
                <a:cubicBezTo>
                  <a:pt x="18661" y="5702"/>
                  <a:pt x="18733" y="5667"/>
                  <a:pt x="18764" y="5625"/>
                </a:cubicBezTo>
                <a:cubicBezTo>
                  <a:pt x="18778" y="5602"/>
                  <a:pt x="18792" y="5583"/>
                  <a:pt x="18805" y="5560"/>
                </a:cubicBezTo>
                <a:cubicBezTo>
                  <a:pt x="18841" y="5497"/>
                  <a:pt x="18878" y="5436"/>
                  <a:pt x="18914" y="5373"/>
                </a:cubicBezTo>
                <a:cubicBezTo>
                  <a:pt x="18941" y="5342"/>
                  <a:pt x="18970" y="5310"/>
                  <a:pt x="18997" y="5279"/>
                </a:cubicBezTo>
                <a:cubicBezTo>
                  <a:pt x="19007" y="5248"/>
                  <a:pt x="19018" y="5216"/>
                  <a:pt x="19028" y="5186"/>
                </a:cubicBezTo>
                <a:cubicBezTo>
                  <a:pt x="19040" y="5157"/>
                  <a:pt x="19064" y="5150"/>
                  <a:pt x="19080" y="5129"/>
                </a:cubicBezTo>
                <a:cubicBezTo>
                  <a:pt x="19084" y="5117"/>
                  <a:pt x="19091" y="5103"/>
                  <a:pt x="19096" y="5091"/>
                </a:cubicBezTo>
                <a:cubicBezTo>
                  <a:pt x="19111" y="5056"/>
                  <a:pt x="19138" y="5024"/>
                  <a:pt x="19163" y="5007"/>
                </a:cubicBezTo>
                <a:cubicBezTo>
                  <a:pt x="19206" y="4976"/>
                  <a:pt x="19297" y="4993"/>
                  <a:pt x="19344" y="4988"/>
                </a:cubicBezTo>
                <a:cubicBezTo>
                  <a:pt x="19360" y="5019"/>
                  <a:pt x="19345" y="5046"/>
                  <a:pt x="19381" y="5045"/>
                </a:cubicBezTo>
                <a:cubicBezTo>
                  <a:pt x="19383" y="5029"/>
                  <a:pt x="19388" y="5013"/>
                  <a:pt x="19391" y="4998"/>
                </a:cubicBezTo>
                <a:cubicBezTo>
                  <a:pt x="19416" y="4991"/>
                  <a:pt x="19432" y="5015"/>
                  <a:pt x="19458" y="5007"/>
                </a:cubicBezTo>
                <a:cubicBezTo>
                  <a:pt x="19475" y="5003"/>
                  <a:pt x="19493" y="5001"/>
                  <a:pt x="19510" y="4998"/>
                </a:cubicBezTo>
                <a:cubicBezTo>
                  <a:pt x="19522" y="5007"/>
                  <a:pt x="19535" y="5016"/>
                  <a:pt x="19546" y="5026"/>
                </a:cubicBezTo>
                <a:cubicBezTo>
                  <a:pt x="19551" y="5018"/>
                  <a:pt x="19558" y="5018"/>
                  <a:pt x="19562" y="5007"/>
                </a:cubicBezTo>
                <a:cubicBezTo>
                  <a:pt x="19569" y="4996"/>
                  <a:pt x="19563" y="4980"/>
                  <a:pt x="19562" y="4960"/>
                </a:cubicBezTo>
                <a:cubicBezTo>
                  <a:pt x="19580" y="4944"/>
                  <a:pt x="19600" y="4940"/>
                  <a:pt x="19629" y="4941"/>
                </a:cubicBezTo>
                <a:cubicBezTo>
                  <a:pt x="19640" y="4955"/>
                  <a:pt x="19650" y="4965"/>
                  <a:pt x="19661" y="4979"/>
                </a:cubicBezTo>
                <a:cubicBezTo>
                  <a:pt x="19670" y="4974"/>
                  <a:pt x="19677" y="4973"/>
                  <a:pt x="19686" y="4969"/>
                </a:cubicBezTo>
                <a:cubicBezTo>
                  <a:pt x="19726" y="4955"/>
                  <a:pt x="19754" y="4983"/>
                  <a:pt x="19764" y="5026"/>
                </a:cubicBezTo>
                <a:cubicBezTo>
                  <a:pt x="19765" y="5028"/>
                  <a:pt x="19768" y="5033"/>
                  <a:pt x="19769" y="5036"/>
                </a:cubicBezTo>
                <a:cubicBezTo>
                  <a:pt x="19750" y="5044"/>
                  <a:pt x="19720" y="5041"/>
                  <a:pt x="19712" y="5073"/>
                </a:cubicBezTo>
                <a:cubicBezTo>
                  <a:pt x="19735" y="5117"/>
                  <a:pt x="19766" y="5069"/>
                  <a:pt x="19790" y="5055"/>
                </a:cubicBezTo>
                <a:cubicBezTo>
                  <a:pt x="19795" y="5061"/>
                  <a:pt x="19800" y="5076"/>
                  <a:pt x="19805" y="5082"/>
                </a:cubicBezTo>
                <a:cubicBezTo>
                  <a:pt x="19806" y="5085"/>
                  <a:pt x="19809" y="5080"/>
                  <a:pt x="19810" y="5082"/>
                </a:cubicBezTo>
                <a:cubicBezTo>
                  <a:pt x="19820" y="5069"/>
                  <a:pt x="19832" y="5058"/>
                  <a:pt x="19842" y="5045"/>
                </a:cubicBezTo>
                <a:cubicBezTo>
                  <a:pt x="19861" y="5032"/>
                  <a:pt x="19881" y="5062"/>
                  <a:pt x="19904" y="5055"/>
                </a:cubicBezTo>
                <a:cubicBezTo>
                  <a:pt x="19910" y="5053"/>
                  <a:pt x="19951" y="5033"/>
                  <a:pt x="19960" y="5026"/>
                </a:cubicBezTo>
                <a:cubicBezTo>
                  <a:pt x="19961" y="5026"/>
                  <a:pt x="19965" y="5026"/>
                  <a:pt x="19966" y="5026"/>
                </a:cubicBezTo>
                <a:cubicBezTo>
                  <a:pt x="19963" y="5017"/>
                  <a:pt x="19963" y="5006"/>
                  <a:pt x="19960" y="4998"/>
                </a:cubicBezTo>
                <a:cubicBezTo>
                  <a:pt x="19944" y="4986"/>
                  <a:pt x="19911" y="4997"/>
                  <a:pt x="19904" y="4969"/>
                </a:cubicBezTo>
                <a:cubicBezTo>
                  <a:pt x="19883" y="4888"/>
                  <a:pt x="19993" y="4786"/>
                  <a:pt x="20023" y="4773"/>
                </a:cubicBezTo>
                <a:cubicBezTo>
                  <a:pt x="20022" y="4759"/>
                  <a:pt x="20019" y="4750"/>
                  <a:pt x="20018" y="4736"/>
                </a:cubicBezTo>
                <a:cubicBezTo>
                  <a:pt x="20027" y="4713"/>
                  <a:pt x="20049" y="4681"/>
                  <a:pt x="20064" y="4671"/>
                </a:cubicBezTo>
                <a:cubicBezTo>
                  <a:pt x="20065" y="4653"/>
                  <a:pt x="20063" y="4632"/>
                  <a:pt x="20064" y="4614"/>
                </a:cubicBezTo>
                <a:cubicBezTo>
                  <a:pt x="20090" y="4583"/>
                  <a:pt x="20230" y="4505"/>
                  <a:pt x="20245" y="4596"/>
                </a:cubicBezTo>
                <a:cubicBezTo>
                  <a:pt x="20273" y="4592"/>
                  <a:pt x="20282" y="4560"/>
                  <a:pt x="20308" y="4558"/>
                </a:cubicBezTo>
                <a:cubicBezTo>
                  <a:pt x="20315" y="4596"/>
                  <a:pt x="20290" y="4636"/>
                  <a:pt x="20282" y="4671"/>
                </a:cubicBezTo>
                <a:cubicBezTo>
                  <a:pt x="20284" y="4676"/>
                  <a:pt x="20285" y="4684"/>
                  <a:pt x="20287" y="4689"/>
                </a:cubicBezTo>
                <a:cubicBezTo>
                  <a:pt x="20291" y="4698"/>
                  <a:pt x="20304" y="4699"/>
                  <a:pt x="20313" y="4698"/>
                </a:cubicBezTo>
                <a:cubicBezTo>
                  <a:pt x="20308" y="4721"/>
                  <a:pt x="20302" y="4743"/>
                  <a:pt x="20297" y="4765"/>
                </a:cubicBezTo>
                <a:cubicBezTo>
                  <a:pt x="20345" y="4773"/>
                  <a:pt x="20406" y="4642"/>
                  <a:pt x="20442" y="4605"/>
                </a:cubicBezTo>
                <a:cubicBezTo>
                  <a:pt x="20453" y="4599"/>
                  <a:pt x="20468" y="4592"/>
                  <a:pt x="20479" y="4586"/>
                </a:cubicBezTo>
                <a:cubicBezTo>
                  <a:pt x="20480" y="4585"/>
                  <a:pt x="20477" y="4578"/>
                  <a:pt x="20479" y="4577"/>
                </a:cubicBezTo>
                <a:cubicBezTo>
                  <a:pt x="20475" y="4518"/>
                  <a:pt x="20494" y="4509"/>
                  <a:pt x="20494" y="4445"/>
                </a:cubicBezTo>
                <a:cubicBezTo>
                  <a:pt x="20518" y="4432"/>
                  <a:pt x="20543" y="4422"/>
                  <a:pt x="20567" y="4409"/>
                </a:cubicBezTo>
                <a:cubicBezTo>
                  <a:pt x="20587" y="4415"/>
                  <a:pt x="20609" y="4421"/>
                  <a:pt x="20629" y="4427"/>
                </a:cubicBezTo>
                <a:cubicBezTo>
                  <a:pt x="20634" y="4437"/>
                  <a:pt x="20640" y="4445"/>
                  <a:pt x="20644" y="4454"/>
                </a:cubicBezTo>
                <a:cubicBezTo>
                  <a:pt x="20614" y="4456"/>
                  <a:pt x="20583" y="4469"/>
                  <a:pt x="20561" y="4483"/>
                </a:cubicBezTo>
                <a:cubicBezTo>
                  <a:pt x="20557" y="4505"/>
                  <a:pt x="20561" y="4530"/>
                  <a:pt x="20557" y="4558"/>
                </a:cubicBezTo>
                <a:cubicBezTo>
                  <a:pt x="20549" y="4583"/>
                  <a:pt x="20543" y="4608"/>
                  <a:pt x="20536" y="4633"/>
                </a:cubicBezTo>
                <a:cubicBezTo>
                  <a:pt x="20541" y="4638"/>
                  <a:pt x="20545" y="4646"/>
                  <a:pt x="20551" y="4652"/>
                </a:cubicBezTo>
                <a:cubicBezTo>
                  <a:pt x="20548" y="4661"/>
                  <a:pt x="20518" y="4741"/>
                  <a:pt x="20515" y="4746"/>
                </a:cubicBezTo>
                <a:cubicBezTo>
                  <a:pt x="20487" y="4786"/>
                  <a:pt x="20440" y="4776"/>
                  <a:pt x="20416" y="4820"/>
                </a:cubicBezTo>
                <a:cubicBezTo>
                  <a:pt x="20408" y="4838"/>
                  <a:pt x="20411" y="4860"/>
                  <a:pt x="20401" y="4876"/>
                </a:cubicBezTo>
                <a:cubicBezTo>
                  <a:pt x="20362" y="4930"/>
                  <a:pt x="20321" y="4990"/>
                  <a:pt x="20282" y="5045"/>
                </a:cubicBezTo>
                <a:cubicBezTo>
                  <a:pt x="20275" y="5068"/>
                  <a:pt x="20268" y="5087"/>
                  <a:pt x="20261" y="5110"/>
                </a:cubicBezTo>
                <a:cubicBezTo>
                  <a:pt x="20221" y="5187"/>
                  <a:pt x="20156" y="5261"/>
                  <a:pt x="20090" y="5288"/>
                </a:cubicBezTo>
                <a:cubicBezTo>
                  <a:pt x="20093" y="5300"/>
                  <a:pt x="20093" y="5312"/>
                  <a:pt x="20095" y="5325"/>
                </a:cubicBezTo>
                <a:cubicBezTo>
                  <a:pt x="20088" y="5349"/>
                  <a:pt x="20082" y="5369"/>
                  <a:pt x="20074" y="5392"/>
                </a:cubicBezTo>
                <a:cubicBezTo>
                  <a:pt x="20059" y="5432"/>
                  <a:pt x="20023" y="5456"/>
                  <a:pt x="20012" y="5503"/>
                </a:cubicBezTo>
                <a:cubicBezTo>
                  <a:pt x="20011" y="5529"/>
                  <a:pt x="20009" y="5562"/>
                  <a:pt x="20008" y="5587"/>
                </a:cubicBezTo>
                <a:cubicBezTo>
                  <a:pt x="19997" y="5687"/>
                  <a:pt x="20009" y="5769"/>
                  <a:pt x="20018" y="5859"/>
                </a:cubicBezTo>
                <a:cubicBezTo>
                  <a:pt x="20026" y="5944"/>
                  <a:pt x="20027" y="5997"/>
                  <a:pt x="20039" y="6075"/>
                </a:cubicBezTo>
                <a:cubicBezTo>
                  <a:pt x="20046" y="6102"/>
                  <a:pt x="20052" y="6132"/>
                  <a:pt x="20059" y="6159"/>
                </a:cubicBezTo>
                <a:cubicBezTo>
                  <a:pt x="20060" y="6180"/>
                  <a:pt x="20064" y="6202"/>
                  <a:pt x="20064" y="6223"/>
                </a:cubicBezTo>
                <a:cubicBezTo>
                  <a:pt x="20069" y="6272"/>
                  <a:pt x="20078" y="6323"/>
                  <a:pt x="20085" y="6365"/>
                </a:cubicBezTo>
                <a:cubicBezTo>
                  <a:pt x="20115" y="6348"/>
                  <a:pt x="20183" y="6221"/>
                  <a:pt x="20194" y="6168"/>
                </a:cubicBezTo>
                <a:cubicBezTo>
                  <a:pt x="20195" y="6135"/>
                  <a:pt x="20198" y="6107"/>
                  <a:pt x="20199" y="6075"/>
                </a:cubicBezTo>
                <a:cubicBezTo>
                  <a:pt x="20228" y="6056"/>
                  <a:pt x="20259" y="6028"/>
                  <a:pt x="20292" y="6009"/>
                </a:cubicBezTo>
                <a:cubicBezTo>
                  <a:pt x="20293" y="6000"/>
                  <a:pt x="20292" y="5990"/>
                  <a:pt x="20292" y="5981"/>
                </a:cubicBezTo>
                <a:cubicBezTo>
                  <a:pt x="20287" y="5971"/>
                  <a:pt x="20282" y="5963"/>
                  <a:pt x="20276" y="5952"/>
                </a:cubicBezTo>
                <a:cubicBezTo>
                  <a:pt x="20270" y="5889"/>
                  <a:pt x="20312" y="5824"/>
                  <a:pt x="20339" y="5813"/>
                </a:cubicBezTo>
                <a:cubicBezTo>
                  <a:pt x="20385" y="5793"/>
                  <a:pt x="20406" y="5856"/>
                  <a:pt x="20432" y="5765"/>
                </a:cubicBezTo>
                <a:cubicBezTo>
                  <a:pt x="20425" y="5748"/>
                  <a:pt x="20411" y="5735"/>
                  <a:pt x="20406" y="5719"/>
                </a:cubicBezTo>
                <a:cubicBezTo>
                  <a:pt x="20386" y="5647"/>
                  <a:pt x="20437" y="5524"/>
                  <a:pt x="20463" y="5503"/>
                </a:cubicBezTo>
                <a:cubicBezTo>
                  <a:pt x="20467" y="5502"/>
                  <a:pt x="20469" y="5495"/>
                  <a:pt x="20474" y="5494"/>
                </a:cubicBezTo>
                <a:cubicBezTo>
                  <a:pt x="20474" y="5496"/>
                  <a:pt x="20478" y="5501"/>
                  <a:pt x="20479" y="5503"/>
                </a:cubicBezTo>
                <a:cubicBezTo>
                  <a:pt x="20474" y="5518"/>
                  <a:pt x="20464" y="5528"/>
                  <a:pt x="20463" y="5551"/>
                </a:cubicBezTo>
                <a:cubicBezTo>
                  <a:pt x="20467" y="5556"/>
                  <a:pt x="20474" y="5564"/>
                  <a:pt x="20479" y="5570"/>
                </a:cubicBezTo>
                <a:cubicBezTo>
                  <a:pt x="20488" y="5582"/>
                  <a:pt x="20501" y="5557"/>
                  <a:pt x="20504" y="5541"/>
                </a:cubicBezTo>
                <a:cubicBezTo>
                  <a:pt x="20510" y="5514"/>
                  <a:pt x="20501" y="5477"/>
                  <a:pt x="20499" y="5456"/>
                </a:cubicBezTo>
                <a:cubicBezTo>
                  <a:pt x="20491" y="5456"/>
                  <a:pt x="20486" y="5457"/>
                  <a:pt x="20479" y="5456"/>
                </a:cubicBezTo>
                <a:cubicBezTo>
                  <a:pt x="20474" y="5434"/>
                  <a:pt x="20468" y="5414"/>
                  <a:pt x="20463" y="5392"/>
                </a:cubicBezTo>
                <a:cubicBezTo>
                  <a:pt x="20465" y="5342"/>
                  <a:pt x="20489" y="5334"/>
                  <a:pt x="20499" y="5298"/>
                </a:cubicBezTo>
                <a:cubicBezTo>
                  <a:pt x="20502" y="5290"/>
                  <a:pt x="20499" y="5291"/>
                  <a:pt x="20499" y="5279"/>
                </a:cubicBezTo>
                <a:cubicBezTo>
                  <a:pt x="20465" y="5268"/>
                  <a:pt x="20441" y="5275"/>
                  <a:pt x="20416" y="5242"/>
                </a:cubicBezTo>
                <a:cubicBezTo>
                  <a:pt x="20420" y="5138"/>
                  <a:pt x="20462" y="5123"/>
                  <a:pt x="20489" y="5063"/>
                </a:cubicBezTo>
                <a:cubicBezTo>
                  <a:pt x="20486" y="5058"/>
                  <a:pt x="20481" y="5049"/>
                  <a:pt x="20479" y="5045"/>
                </a:cubicBezTo>
                <a:cubicBezTo>
                  <a:pt x="20488" y="5028"/>
                  <a:pt x="20500" y="5014"/>
                  <a:pt x="20509" y="4998"/>
                </a:cubicBezTo>
                <a:cubicBezTo>
                  <a:pt x="20510" y="4985"/>
                  <a:pt x="20501" y="4982"/>
                  <a:pt x="20499" y="4960"/>
                </a:cubicBezTo>
                <a:cubicBezTo>
                  <a:pt x="20510" y="4932"/>
                  <a:pt x="20516" y="4900"/>
                  <a:pt x="20541" y="4895"/>
                </a:cubicBezTo>
                <a:cubicBezTo>
                  <a:pt x="20550" y="4880"/>
                  <a:pt x="20558" y="4871"/>
                  <a:pt x="20567" y="4857"/>
                </a:cubicBezTo>
                <a:cubicBezTo>
                  <a:pt x="20581" y="4874"/>
                  <a:pt x="20588" y="4899"/>
                  <a:pt x="20598" y="4924"/>
                </a:cubicBezTo>
                <a:cubicBezTo>
                  <a:pt x="20605" y="4919"/>
                  <a:pt x="20611" y="4918"/>
                  <a:pt x="20619" y="4914"/>
                </a:cubicBezTo>
                <a:cubicBezTo>
                  <a:pt x="20619" y="4901"/>
                  <a:pt x="20618" y="4888"/>
                  <a:pt x="20619" y="4876"/>
                </a:cubicBezTo>
                <a:cubicBezTo>
                  <a:pt x="20641" y="4857"/>
                  <a:pt x="20661" y="4844"/>
                  <a:pt x="20675" y="4810"/>
                </a:cubicBezTo>
                <a:cubicBezTo>
                  <a:pt x="20687" y="4812"/>
                  <a:pt x="20689" y="4813"/>
                  <a:pt x="20701" y="4810"/>
                </a:cubicBezTo>
                <a:cubicBezTo>
                  <a:pt x="20696" y="4845"/>
                  <a:pt x="20691" y="4872"/>
                  <a:pt x="20685" y="4905"/>
                </a:cubicBezTo>
                <a:cubicBezTo>
                  <a:pt x="20688" y="4909"/>
                  <a:pt x="20694" y="4919"/>
                  <a:pt x="20696" y="4924"/>
                </a:cubicBezTo>
                <a:cubicBezTo>
                  <a:pt x="20719" y="4890"/>
                  <a:pt x="20741" y="4854"/>
                  <a:pt x="20763" y="4820"/>
                </a:cubicBezTo>
                <a:cubicBezTo>
                  <a:pt x="20784" y="4803"/>
                  <a:pt x="20871" y="4772"/>
                  <a:pt x="20898" y="4792"/>
                </a:cubicBezTo>
                <a:cubicBezTo>
                  <a:pt x="20921" y="4808"/>
                  <a:pt x="20922" y="4867"/>
                  <a:pt x="20945" y="4886"/>
                </a:cubicBezTo>
                <a:cubicBezTo>
                  <a:pt x="20950" y="4887"/>
                  <a:pt x="20955" y="4885"/>
                  <a:pt x="20960" y="4886"/>
                </a:cubicBezTo>
                <a:cubicBezTo>
                  <a:pt x="20963" y="4880"/>
                  <a:pt x="20962" y="4873"/>
                  <a:pt x="20965" y="4867"/>
                </a:cubicBezTo>
                <a:cubicBezTo>
                  <a:pt x="20971" y="4856"/>
                  <a:pt x="20971" y="4834"/>
                  <a:pt x="20976" y="4820"/>
                </a:cubicBezTo>
                <a:cubicBezTo>
                  <a:pt x="20986" y="4796"/>
                  <a:pt x="21007" y="4808"/>
                  <a:pt x="21023" y="4792"/>
                </a:cubicBezTo>
                <a:cubicBezTo>
                  <a:pt x="21027" y="4779"/>
                  <a:pt x="21028" y="4768"/>
                  <a:pt x="21032" y="4755"/>
                </a:cubicBezTo>
                <a:cubicBezTo>
                  <a:pt x="21049" y="4744"/>
                  <a:pt x="21069" y="4729"/>
                  <a:pt x="21085" y="4717"/>
                </a:cubicBezTo>
                <a:cubicBezTo>
                  <a:pt x="21097" y="4698"/>
                  <a:pt x="21099" y="4654"/>
                  <a:pt x="21115" y="4642"/>
                </a:cubicBezTo>
                <a:cubicBezTo>
                  <a:pt x="21125" y="4641"/>
                  <a:pt x="21137" y="4643"/>
                  <a:pt x="21147" y="4642"/>
                </a:cubicBezTo>
                <a:cubicBezTo>
                  <a:pt x="21161" y="4633"/>
                  <a:pt x="21163" y="4600"/>
                  <a:pt x="21173" y="4586"/>
                </a:cubicBezTo>
                <a:cubicBezTo>
                  <a:pt x="21183" y="4573"/>
                  <a:pt x="21194" y="4585"/>
                  <a:pt x="21209" y="4577"/>
                </a:cubicBezTo>
                <a:cubicBezTo>
                  <a:pt x="21226" y="4568"/>
                  <a:pt x="21236" y="4540"/>
                  <a:pt x="21250" y="4530"/>
                </a:cubicBezTo>
                <a:cubicBezTo>
                  <a:pt x="21264" y="4525"/>
                  <a:pt x="21277" y="4515"/>
                  <a:pt x="21292" y="4511"/>
                </a:cubicBezTo>
                <a:cubicBezTo>
                  <a:pt x="21321" y="4486"/>
                  <a:pt x="21350" y="4461"/>
                  <a:pt x="21380" y="4436"/>
                </a:cubicBezTo>
                <a:cubicBezTo>
                  <a:pt x="21386" y="4419"/>
                  <a:pt x="21389" y="4407"/>
                  <a:pt x="21395" y="4390"/>
                </a:cubicBezTo>
                <a:cubicBezTo>
                  <a:pt x="21401" y="4380"/>
                  <a:pt x="21412" y="4378"/>
                  <a:pt x="21421" y="4380"/>
                </a:cubicBezTo>
                <a:cubicBezTo>
                  <a:pt x="21420" y="4387"/>
                  <a:pt x="21417" y="4401"/>
                  <a:pt x="21416" y="4409"/>
                </a:cubicBezTo>
                <a:cubicBezTo>
                  <a:pt x="21427" y="4429"/>
                  <a:pt x="21450" y="4421"/>
                  <a:pt x="21468" y="4427"/>
                </a:cubicBezTo>
                <a:cubicBezTo>
                  <a:pt x="21518" y="4446"/>
                  <a:pt x="21556" y="4486"/>
                  <a:pt x="21561" y="4361"/>
                </a:cubicBezTo>
                <a:cubicBezTo>
                  <a:pt x="21554" y="4363"/>
                  <a:pt x="21543" y="4368"/>
                  <a:pt x="21535" y="4371"/>
                </a:cubicBezTo>
                <a:cubicBezTo>
                  <a:pt x="21537" y="4349"/>
                  <a:pt x="21538" y="4325"/>
                  <a:pt x="21535" y="4304"/>
                </a:cubicBezTo>
                <a:cubicBezTo>
                  <a:pt x="21512" y="4283"/>
                  <a:pt x="21513" y="4234"/>
                  <a:pt x="21483" y="4240"/>
                </a:cubicBezTo>
                <a:cubicBezTo>
                  <a:pt x="21489" y="4228"/>
                  <a:pt x="21493" y="4223"/>
                  <a:pt x="21499" y="4211"/>
                </a:cubicBezTo>
                <a:cubicBezTo>
                  <a:pt x="21498" y="4168"/>
                  <a:pt x="21484" y="4149"/>
                  <a:pt x="21483" y="4109"/>
                </a:cubicBezTo>
                <a:cubicBezTo>
                  <a:pt x="21477" y="4113"/>
                  <a:pt x="21475" y="4122"/>
                  <a:pt x="21468" y="4127"/>
                </a:cubicBezTo>
                <a:cubicBezTo>
                  <a:pt x="21471" y="4120"/>
                  <a:pt x="21470" y="4116"/>
                  <a:pt x="21473" y="4109"/>
                </a:cubicBezTo>
                <a:cubicBezTo>
                  <a:pt x="21463" y="4114"/>
                  <a:pt x="21452" y="4114"/>
                  <a:pt x="21442" y="4119"/>
                </a:cubicBezTo>
                <a:cubicBezTo>
                  <a:pt x="21418" y="4099"/>
                  <a:pt x="21423" y="4098"/>
                  <a:pt x="21416" y="4043"/>
                </a:cubicBezTo>
                <a:cubicBezTo>
                  <a:pt x="21409" y="4041"/>
                  <a:pt x="21402" y="4036"/>
                  <a:pt x="21395" y="4033"/>
                </a:cubicBezTo>
                <a:cubicBezTo>
                  <a:pt x="21390" y="4042"/>
                  <a:pt x="21381" y="4054"/>
                  <a:pt x="21375" y="4062"/>
                </a:cubicBezTo>
                <a:cubicBezTo>
                  <a:pt x="21363" y="4056"/>
                  <a:pt x="21350" y="4041"/>
                  <a:pt x="21338" y="4033"/>
                </a:cubicBezTo>
                <a:cubicBezTo>
                  <a:pt x="21341" y="4023"/>
                  <a:pt x="21348" y="4019"/>
                  <a:pt x="21354" y="4015"/>
                </a:cubicBezTo>
                <a:cubicBezTo>
                  <a:pt x="21357" y="4000"/>
                  <a:pt x="21347" y="3987"/>
                  <a:pt x="21344" y="3968"/>
                </a:cubicBezTo>
                <a:cubicBezTo>
                  <a:pt x="21355" y="3975"/>
                  <a:pt x="21358" y="3981"/>
                  <a:pt x="21365" y="3996"/>
                </a:cubicBezTo>
                <a:cubicBezTo>
                  <a:pt x="21388" y="3991"/>
                  <a:pt x="21401" y="3984"/>
                  <a:pt x="21416" y="3968"/>
                </a:cubicBezTo>
                <a:cubicBezTo>
                  <a:pt x="21415" y="3972"/>
                  <a:pt x="21412" y="3972"/>
                  <a:pt x="21411" y="3977"/>
                </a:cubicBezTo>
                <a:cubicBezTo>
                  <a:pt x="21415" y="3976"/>
                  <a:pt x="21422" y="3978"/>
                  <a:pt x="21427" y="3977"/>
                </a:cubicBezTo>
                <a:cubicBezTo>
                  <a:pt x="21432" y="3990"/>
                  <a:pt x="21437" y="4002"/>
                  <a:pt x="21437" y="4025"/>
                </a:cubicBezTo>
                <a:cubicBezTo>
                  <a:pt x="21459" y="4038"/>
                  <a:pt x="21504" y="4048"/>
                  <a:pt x="21525" y="4025"/>
                </a:cubicBezTo>
                <a:cubicBezTo>
                  <a:pt x="21531" y="4014"/>
                  <a:pt x="21540" y="3997"/>
                  <a:pt x="21546" y="3987"/>
                </a:cubicBezTo>
                <a:cubicBezTo>
                  <a:pt x="21566" y="3975"/>
                  <a:pt x="21579" y="3982"/>
                  <a:pt x="21592" y="3959"/>
                </a:cubicBezTo>
                <a:cubicBezTo>
                  <a:pt x="21600" y="3943"/>
                  <a:pt x="21592" y="3788"/>
                  <a:pt x="21592" y="3753"/>
                </a:cubicBezTo>
                <a:cubicBezTo>
                  <a:pt x="21592" y="3558"/>
                  <a:pt x="21592" y="3366"/>
                  <a:pt x="21592" y="3172"/>
                </a:cubicBezTo>
                <a:cubicBezTo>
                  <a:pt x="21554" y="3127"/>
                  <a:pt x="21506" y="3078"/>
                  <a:pt x="21458" y="3050"/>
                </a:cubicBezTo>
                <a:cubicBezTo>
                  <a:pt x="21435" y="3043"/>
                  <a:pt x="21408" y="3039"/>
                  <a:pt x="21385" y="3031"/>
                </a:cubicBezTo>
                <a:cubicBezTo>
                  <a:pt x="21364" y="3020"/>
                  <a:pt x="21345" y="3003"/>
                  <a:pt x="21317" y="2995"/>
                </a:cubicBezTo>
                <a:cubicBezTo>
                  <a:pt x="21269" y="2980"/>
                  <a:pt x="21188" y="3004"/>
                  <a:pt x="21147" y="3012"/>
                </a:cubicBezTo>
                <a:cubicBezTo>
                  <a:pt x="21145" y="3003"/>
                  <a:pt x="21143" y="2995"/>
                  <a:pt x="21142" y="2986"/>
                </a:cubicBezTo>
                <a:cubicBezTo>
                  <a:pt x="21095" y="2969"/>
                  <a:pt x="21036" y="2939"/>
                  <a:pt x="20981" y="2938"/>
                </a:cubicBezTo>
                <a:cubicBezTo>
                  <a:pt x="20969" y="2960"/>
                  <a:pt x="20967" y="3001"/>
                  <a:pt x="20955" y="3022"/>
                </a:cubicBezTo>
                <a:cubicBezTo>
                  <a:pt x="20963" y="3027"/>
                  <a:pt x="20972" y="3027"/>
                  <a:pt x="20981" y="3031"/>
                </a:cubicBezTo>
                <a:cubicBezTo>
                  <a:pt x="20989" y="3061"/>
                  <a:pt x="21019" y="3127"/>
                  <a:pt x="21007" y="3162"/>
                </a:cubicBezTo>
                <a:cubicBezTo>
                  <a:pt x="20993" y="3195"/>
                  <a:pt x="20917" y="3211"/>
                  <a:pt x="20893" y="3200"/>
                </a:cubicBezTo>
                <a:cubicBezTo>
                  <a:pt x="20874" y="3126"/>
                  <a:pt x="20864" y="3147"/>
                  <a:pt x="20831" y="3107"/>
                </a:cubicBezTo>
                <a:cubicBezTo>
                  <a:pt x="20814" y="3077"/>
                  <a:pt x="20796" y="3042"/>
                  <a:pt x="20779" y="3012"/>
                </a:cubicBezTo>
                <a:cubicBezTo>
                  <a:pt x="20745" y="3049"/>
                  <a:pt x="20711" y="3085"/>
                  <a:pt x="20650" y="3069"/>
                </a:cubicBezTo>
                <a:cubicBezTo>
                  <a:pt x="20633" y="3069"/>
                  <a:pt x="20614" y="3069"/>
                  <a:pt x="20598" y="3069"/>
                </a:cubicBezTo>
                <a:cubicBezTo>
                  <a:pt x="20574" y="3058"/>
                  <a:pt x="20575" y="2999"/>
                  <a:pt x="20541" y="3012"/>
                </a:cubicBezTo>
                <a:cubicBezTo>
                  <a:pt x="20525" y="3021"/>
                  <a:pt x="20509" y="3032"/>
                  <a:pt x="20494" y="3041"/>
                </a:cubicBezTo>
                <a:cubicBezTo>
                  <a:pt x="20472" y="3042"/>
                  <a:pt x="20449" y="3040"/>
                  <a:pt x="20427" y="3041"/>
                </a:cubicBezTo>
                <a:cubicBezTo>
                  <a:pt x="20398" y="3061"/>
                  <a:pt x="20382" y="3106"/>
                  <a:pt x="20354" y="3136"/>
                </a:cubicBezTo>
                <a:cubicBezTo>
                  <a:pt x="20342" y="3114"/>
                  <a:pt x="20343" y="3077"/>
                  <a:pt x="20344" y="3031"/>
                </a:cubicBezTo>
                <a:cubicBezTo>
                  <a:pt x="20319" y="3019"/>
                  <a:pt x="20275" y="3028"/>
                  <a:pt x="20261" y="2995"/>
                </a:cubicBezTo>
                <a:cubicBezTo>
                  <a:pt x="20266" y="2974"/>
                  <a:pt x="20283" y="2924"/>
                  <a:pt x="20276" y="2891"/>
                </a:cubicBezTo>
                <a:cubicBezTo>
                  <a:pt x="20267" y="2840"/>
                  <a:pt x="20220" y="2792"/>
                  <a:pt x="20194" y="2770"/>
                </a:cubicBezTo>
                <a:cubicBezTo>
                  <a:pt x="20160" y="2743"/>
                  <a:pt x="20020" y="2725"/>
                  <a:pt x="19976" y="2742"/>
                </a:cubicBezTo>
                <a:cubicBezTo>
                  <a:pt x="19946" y="2755"/>
                  <a:pt x="19913" y="2766"/>
                  <a:pt x="19883" y="2779"/>
                </a:cubicBezTo>
                <a:cubicBezTo>
                  <a:pt x="19850" y="2786"/>
                  <a:pt x="19817" y="2801"/>
                  <a:pt x="19784" y="2808"/>
                </a:cubicBezTo>
                <a:cubicBezTo>
                  <a:pt x="19755" y="2797"/>
                  <a:pt x="19747" y="2704"/>
                  <a:pt x="19723" y="2676"/>
                </a:cubicBezTo>
                <a:cubicBezTo>
                  <a:pt x="19697" y="2646"/>
                  <a:pt x="19657" y="2657"/>
                  <a:pt x="19624" y="2639"/>
                </a:cubicBezTo>
                <a:cubicBezTo>
                  <a:pt x="19604" y="2626"/>
                  <a:pt x="19582" y="2605"/>
                  <a:pt x="19562" y="2592"/>
                </a:cubicBezTo>
                <a:cubicBezTo>
                  <a:pt x="19583" y="2571"/>
                  <a:pt x="19608" y="2553"/>
                  <a:pt x="19629" y="2535"/>
                </a:cubicBezTo>
                <a:cubicBezTo>
                  <a:pt x="19585" y="2471"/>
                  <a:pt x="19526" y="2471"/>
                  <a:pt x="19448" y="2471"/>
                </a:cubicBezTo>
                <a:cubicBezTo>
                  <a:pt x="19410" y="2524"/>
                  <a:pt x="19375" y="2611"/>
                  <a:pt x="19308" y="2602"/>
                </a:cubicBezTo>
                <a:cubicBezTo>
                  <a:pt x="19314" y="2546"/>
                  <a:pt x="19343" y="2561"/>
                  <a:pt x="19365" y="2535"/>
                </a:cubicBezTo>
                <a:cubicBezTo>
                  <a:pt x="19369" y="2525"/>
                  <a:pt x="19372" y="2509"/>
                  <a:pt x="19376" y="2498"/>
                </a:cubicBezTo>
                <a:cubicBezTo>
                  <a:pt x="19376" y="2496"/>
                  <a:pt x="19375" y="2492"/>
                  <a:pt x="19376" y="2490"/>
                </a:cubicBezTo>
                <a:cubicBezTo>
                  <a:pt x="19373" y="2487"/>
                  <a:pt x="19368" y="2492"/>
                  <a:pt x="19365" y="2490"/>
                </a:cubicBezTo>
                <a:cubicBezTo>
                  <a:pt x="19360" y="2479"/>
                  <a:pt x="19324" y="2479"/>
                  <a:pt x="19308" y="2480"/>
                </a:cubicBezTo>
                <a:cubicBezTo>
                  <a:pt x="19324" y="2460"/>
                  <a:pt x="19344" y="2443"/>
                  <a:pt x="19360" y="2423"/>
                </a:cubicBezTo>
                <a:cubicBezTo>
                  <a:pt x="19336" y="2420"/>
                  <a:pt x="19310" y="2417"/>
                  <a:pt x="19287" y="2414"/>
                </a:cubicBezTo>
                <a:cubicBezTo>
                  <a:pt x="19226" y="2388"/>
                  <a:pt x="19142" y="2342"/>
                  <a:pt x="19075" y="2340"/>
                </a:cubicBezTo>
                <a:cubicBezTo>
                  <a:pt x="19057" y="2370"/>
                  <a:pt x="19035" y="2412"/>
                  <a:pt x="19008" y="2423"/>
                </a:cubicBezTo>
                <a:cubicBezTo>
                  <a:pt x="18982" y="2434"/>
                  <a:pt x="18959" y="2412"/>
                  <a:pt x="18940" y="2433"/>
                </a:cubicBezTo>
                <a:cubicBezTo>
                  <a:pt x="18936" y="2443"/>
                  <a:pt x="18929" y="2452"/>
                  <a:pt x="18925" y="2461"/>
                </a:cubicBezTo>
                <a:cubicBezTo>
                  <a:pt x="18925" y="2464"/>
                  <a:pt x="18925" y="2468"/>
                  <a:pt x="18925" y="2471"/>
                </a:cubicBezTo>
                <a:cubicBezTo>
                  <a:pt x="18937" y="2486"/>
                  <a:pt x="18965" y="2470"/>
                  <a:pt x="18981" y="2461"/>
                </a:cubicBezTo>
                <a:cubicBezTo>
                  <a:pt x="18980" y="2525"/>
                  <a:pt x="18980" y="2581"/>
                  <a:pt x="18977" y="2639"/>
                </a:cubicBezTo>
                <a:cubicBezTo>
                  <a:pt x="18943" y="2657"/>
                  <a:pt x="18921" y="2624"/>
                  <a:pt x="18909" y="2592"/>
                </a:cubicBezTo>
                <a:cubicBezTo>
                  <a:pt x="18891" y="2596"/>
                  <a:pt x="18886" y="2611"/>
                  <a:pt x="18873" y="2621"/>
                </a:cubicBezTo>
                <a:cubicBezTo>
                  <a:pt x="18863" y="2652"/>
                  <a:pt x="18874" y="2704"/>
                  <a:pt x="18842" y="2714"/>
                </a:cubicBezTo>
                <a:cubicBezTo>
                  <a:pt x="18838" y="2715"/>
                  <a:pt x="18767" y="2631"/>
                  <a:pt x="18738" y="2621"/>
                </a:cubicBezTo>
                <a:cubicBezTo>
                  <a:pt x="18692" y="2604"/>
                  <a:pt x="18660" y="2668"/>
                  <a:pt x="18620" y="2676"/>
                </a:cubicBezTo>
                <a:cubicBezTo>
                  <a:pt x="18600" y="2680"/>
                  <a:pt x="18577" y="2650"/>
                  <a:pt x="18562" y="2639"/>
                </a:cubicBezTo>
                <a:cubicBezTo>
                  <a:pt x="18537" y="2622"/>
                  <a:pt x="18521" y="2609"/>
                  <a:pt x="18516" y="2554"/>
                </a:cubicBezTo>
                <a:cubicBezTo>
                  <a:pt x="18513" y="2553"/>
                  <a:pt x="18508" y="2555"/>
                  <a:pt x="18506" y="2554"/>
                </a:cubicBezTo>
                <a:cubicBezTo>
                  <a:pt x="18462" y="2613"/>
                  <a:pt x="18455" y="2738"/>
                  <a:pt x="18412" y="2798"/>
                </a:cubicBezTo>
                <a:cubicBezTo>
                  <a:pt x="18368" y="2814"/>
                  <a:pt x="18335" y="2750"/>
                  <a:pt x="18308" y="2714"/>
                </a:cubicBezTo>
                <a:cubicBezTo>
                  <a:pt x="18282" y="2678"/>
                  <a:pt x="18267" y="2628"/>
                  <a:pt x="18246" y="2583"/>
                </a:cubicBezTo>
                <a:cubicBezTo>
                  <a:pt x="18240" y="2569"/>
                  <a:pt x="18230" y="2564"/>
                  <a:pt x="18221" y="2554"/>
                </a:cubicBezTo>
                <a:cubicBezTo>
                  <a:pt x="18172" y="2503"/>
                  <a:pt x="18174" y="2466"/>
                  <a:pt x="18090" y="2461"/>
                </a:cubicBezTo>
                <a:cubicBezTo>
                  <a:pt x="18089" y="2459"/>
                  <a:pt x="18088" y="2454"/>
                  <a:pt x="18086" y="2452"/>
                </a:cubicBezTo>
                <a:cubicBezTo>
                  <a:pt x="18100" y="2402"/>
                  <a:pt x="18208" y="2311"/>
                  <a:pt x="18246" y="2302"/>
                </a:cubicBezTo>
                <a:cubicBezTo>
                  <a:pt x="18246" y="2288"/>
                  <a:pt x="18242" y="2279"/>
                  <a:pt x="18241" y="2264"/>
                </a:cubicBezTo>
                <a:cubicBezTo>
                  <a:pt x="18225" y="2244"/>
                  <a:pt x="18206" y="2220"/>
                  <a:pt x="18189" y="2199"/>
                </a:cubicBezTo>
                <a:cubicBezTo>
                  <a:pt x="18145" y="2199"/>
                  <a:pt x="18104" y="2199"/>
                  <a:pt x="18060" y="2199"/>
                </a:cubicBezTo>
                <a:cubicBezTo>
                  <a:pt x="18038" y="2187"/>
                  <a:pt x="17994" y="2105"/>
                  <a:pt x="17961" y="2124"/>
                </a:cubicBezTo>
                <a:cubicBezTo>
                  <a:pt x="17944" y="2142"/>
                  <a:pt x="17928" y="2163"/>
                  <a:pt x="17910" y="2181"/>
                </a:cubicBezTo>
                <a:cubicBezTo>
                  <a:pt x="17911" y="2205"/>
                  <a:pt x="17914" y="2228"/>
                  <a:pt x="17920" y="2245"/>
                </a:cubicBezTo>
                <a:cubicBezTo>
                  <a:pt x="17907" y="2277"/>
                  <a:pt x="17891" y="2309"/>
                  <a:pt x="17879" y="2340"/>
                </a:cubicBezTo>
                <a:cubicBezTo>
                  <a:pt x="17862" y="2350"/>
                  <a:pt x="17847" y="2307"/>
                  <a:pt x="17826" y="2311"/>
                </a:cubicBezTo>
                <a:cubicBezTo>
                  <a:pt x="17791" y="2317"/>
                  <a:pt x="17759" y="2324"/>
                  <a:pt x="17723" y="2330"/>
                </a:cubicBezTo>
                <a:cubicBezTo>
                  <a:pt x="17679" y="2315"/>
                  <a:pt x="17632" y="2299"/>
                  <a:pt x="17588" y="2283"/>
                </a:cubicBezTo>
                <a:cubicBezTo>
                  <a:pt x="17581" y="2245"/>
                  <a:pt x="17585" y="2219"/>
                  <a:pt x="17588" y="2171"/>
                </a:cubicBezTo>
                <a:cubicBezTo>
                  <a:pt x="17527" y="2162"/>
                  <a:pt x="17468" y="2152"/>
                  <a:pt x="17407" y="2143"/>
                </a:cubicBezTo>
                <a:cubicBezTo>
                  <a:pt x="17381" y="2138"/>
                  <a:pt x="17343" y="2162"/>
                  <a:pt x="17309" y="2162"/>
                </a:cubicBezTo>
                <a:cubicBezTo>
                  <a:pt x="17298" y="2185"/>
                  <a:pt x="17283" y="2212"/>
                  <a:pt x="17272" y="2235"/>
                </a:cubicBezTo>
                <a:cubicBezTo>
                  <a:pt x="17270" y="2240"/>
                  <a:pt x="17270" y="2241"/>
                  <a:pt x="17268" y="2245"/>
                </a:cubicBezTo>
                <a:cubicBezTo>
                  <a:pt x="17263" y="2232"/>
                  <a:pt x="17256" y="2221"/>
                  <a:pt x="17252" y="2208"/>
                </a:cubicBezTo>
                <a:cubicBezTo>
                  <a:pt x="17246" y="2179"/>
                  <a:pt x="17252" y="2140"/>
                  <a:pt x="17247" y="2114"/>
                </a:cubicBezTo>
                <a:cubicBezTo>
                  <a:pt x="17218" y="2102"/>
                  <a:pt x="17194" y="2164"/>
                  <a:pt x="17153" y="2143"/>
                </a:cubicBezTo>
                <a:cubicBezTo>
                  <a:pt x="17121" y="2127"/>
                  <a:pt x="17099" y="2083"/>
                  <a:pt x="17070" y="2058"/>
                </a:cubicBezTo>
                <a:cubicBezTo>
                  <a:pt x="17059" y="2070"/>
                  <a:pt x="17049" y="2081"/>
                  <a:pt x="17045" y="2106"/>
                </a:cubicBezTo>
                <a:cubicBezTo>
                  <a:pt x="17049" y="2114"/>
                  <a:pt x="17053" y="2112"/>
                  <a:pt x="17060" y="2114"/>
                </a:cubicBezTo>
                <a:cubicBezTo>
                  <a:pt x="17061" y="2128"/>
                  <a:pt x="17065" y="2148"/>
                  <a:pt x="17066" y="2162"/>
                </a:cubicBezTo>
                <a:cubicBezTo>
                  <a:pt x="17041" y="2206"/>
                  <a:pt x="16927" y="2241"/>
                  <a:pt x="16884" y="2254"/>
                </a:cubicBezTo>
                <a:cubicBezTo>
                  <a:pt x="16855" y="2263"/>
                  <a:pt x="16830" y="2255"/>
                  <a:pt x="16806" y="2273"/>
                </a:cubicBezTo>
                <a:cubicBezTo>
                  <a:pt x="16779" y="2294"/>
                  <a:pt x="16778" y="2350"/>
                  <a:pt x="16729" y="2349"/>
                </a:cubicBezTo>
                <a:cubicBezTo>
                  <a:pt x="16761" y="2272"/>
                  <a:pt x="16800" y="2210"/>
                  <a:pt x="16853" y="2171"/>
                </a:cubicBezTo>
                <a:cubicBezTo>
                  <a:pt x="16878" y="2158"/>
                  <a:pt x="16906" y="2146"/>
                  <a:pt x="16931" y="2133"/>
                </a:cubicBezTo>
                <a:cubicBezTo>
                  <a:pt x="16999" y="2055"/>
                  <a:pt x="17065" y="1977"/>
                  <a:pt x="17132" y="1899"/>
                </a:cubicBezTo>
                <a:cubicBezTo>
                  <a:pt x="17155" y="1875"/>
                  <a:pt x="17184" y="1876"/>
                  <a:pt x="17205" y="1852"/>
                </a:cubicBezTo>
                <a:cubicBezTo>
                  <a:pt x="17227" y="1823"/>
                  <a:pt x="17251" y="1797"/>
                  <a:pt x="17272" y="1768"/>
                </a:cubicBezTo>
                <a:cubicBezTo>
                  <a:pt x="17273" y="1767"/>
                  <a:pt x="17272" y="1760"/>
                  <a:pt x="17272" y="1758"/>
                </a:cubicBezTo>
                <a:cubicBezTo>
                  <a:pt x="17262" y="1743"/>
                  <a:pt x="17252" y="1727"/>
                  <a:pt x="17241" y="1712"/>
                </a:cubicBezTo>
                <a:cubicBezTo>
                  <a:pt x="17254" y="1683"/>
                  <a:pt x="17265" y="1647"/>
                  <a:pt x="17278" y="1618"/>
                </a:cubicBezTo>
                <a:cubicBezTo>
                  <a:pt x="17274" y="1600"/>
                  <a:pt x="17271" y="1580"/>
                  <a:pt x="17268" y="1562"/>
                </a:cubicBezTo>
                <a:cubicBezTo>
                  <a:pt x="17252" y="1564"/>
                  <a:pt x="17237" y="1569"/>
                  <a:pt x="17221" y="1572"/>
                </a:cubicBezTo>
                <a:cubicBezTo>
                  <a:pt x="17187" y="1413"/>
                  <a:pt x="17031" y="1428"/>
                  <a:pt x="16921" y="1431"/>
                </a:cubicBezTo>
                <a:cubicBezTo>
                  <a:pt x="16916" y="1439"/>
                  <a:pt x="16915" y="1451"/>
                  <a:pt x="16910" y="1460"/>
                </a:cubicBezTo>
                <a:cubicBezTo>
                  <a:pt x="16904" y="1470"/>
                  <a:pt x="16895" y="1477"/>
                  <a:pt x="16889" y="1487"/>
                </a:cubicBezTo>
                <a:cubicBezTo>
                  <a:pt x="16880" y="1491"/>
                  <a:pt x="16819" y="1488"/>
                  <a:pt x="16802" y="1487"/>
                </a:cubicBezTo>
                <a:cubicBezTo>
                  <a:pt x="16813" y="1440"/>
                  <a:pt x="16840" y="1413"/>
                  <a:pt x="16858" y="1375"/>
                </a:cubicBezTo>
                <a:cubicBezTo>
                  <a:pt x="16856" y="1369"/>
                  <a:pt x="16855" y="1360"/>
                  <a:pt x="16853" y="1356"/>
                </a:cubicBezTo>
                <a:cubicBezTo>
                  <a:pt x="16808" y="1362"/>
                  <a:pt x="16782" y="1357"/>
                  <a:pt x="16744" y="1347"/>
                </a:cubicBezTo>
                <a:cubicBezTo>
                  <a:pt x="16714" y="1340"/>
                  <a:pt x="16704" y="1367"/>
                  <a:pt x="16677" y="1347"/>
                </a:cubicBezTo>
                <a:cubicBezTo>
                  <a:pt x="16698" y="1318"/>
                  <a:pt x="16713" y="1285"/>
                  <a:pt x="16739" y="1262"/>
                </a:cubicBezTo>
                <a:cubicBezTo>
                  <a:pt x="16739" y="1253"/>
                  <a:pt x="16740" y="1244"/>
                  <a:pt x="16739" y="1234"/>
                </a:cubicBezTo>
                <a:cubicBezTo>
                  <a:pt x="16722" y="1212"/>
                  <a:pt x="16701" y="1200"/>
                  <a:pt x="16679" y="1197"/>
                </a:cubicBezTo>
                <a:close/>
                <a:moveTo>
                  <a:pt x="11358" y="8087"/>
                </a:moveTo>
                <a:cubicBezTo>
                  <a:pt x="11361" y="8097"/>
                  <a:pt x="11359" y="8102"/>
                  <a:pt x="11358" y="8116"/>
                </a:cubicBezTo>
                <a:cubicBezTo>
                  <a:pt x="11361" y="8115"/>
                  <a:pt x="11361" y="8117"/>
                  <a:pt x="11363" y="8116"/>
                </a:cubicBezTo>
                <a:cubicBezTo>
                  <a:pt x="11365" y="8112"/>
                  <a:pt x="11366" y="8110"/>
                  <a:pt x="11368" y="8106"/>
                </a:cubicBezTo>
                <a:cubicBezTo>
                  <a:pt x="11365" y="8099"/>
                  <a:pt x="11361" y="8093"/>
                  <a:pt x="11358" y="8087"/>
                </a:cubicBezTo>
                <a:close/>
                <a:moveTo>
                  <a:pt x="8815" y="1262"/>
                </a:moveTo>
                <a:cubicBezTo>
                  <a:pt x="8818" y="1266"/>
                  <a:pt x="8821" y="1271"/>
                  <a:pt x="8824" y="1275"/>
                </a:cubicBezTo>
                <a:cubicBezTo>
                  <a:pt x="8822" y="1277"/>
                  <a:pt x="8820" y="1278"/>
                  <a:pt x="8818" y="1279"/>
                </a:cubicBezTo>
                <a:cubicBezTo>
                  <a:pt x="8809" y="1286"/>
                  <a:pt x="8800" y="1290"/>
                  <a:pt x="8789" y="1295"/>
                </a:cubicBezTo>
                <a:cubicBezTo>
                  <a:pt x="8788" y="1295"/>
                  <a:pt x="8789" y="1295"/>
                  <a:pt x="8789" y="1294"/>
                </a:cubicBezTo>
                <a:cubicBezTo>
                  <a:pt x="8803" y="1287"/>
                  <a:pt x="8807" y="1274"/>
                  <a:pt x="8815" y="1262"/>
                </a:cubicBezTo>
                <a:close/>
                <a:moveTo>
                  <a:pt x="4215" y="1497"/>
                </a:moveTo>
                <a:cubicBezTo>
                  <a:pt x="4191" y="1500"/>
                  <a:pt x="4165" y="1508"/>
                  <a:pt x="4146" y="1510"/>
                </a:cubicBezTo>
                <a:cubicBezTo>
                  <a:pt x="4145" y="1522"/>
                  <a:pt x="4144" y="1533"/>
                  <a:pt x="4143" y="1545"/>
                </a:cubicBezTo>
                <a:cubicBezTo>
                  <a:pt x="4143" y="1550"/>
                  <a:pt x="4143" y="1553"/>
                  <a:pt x="4143" y="1557"/>
                </a:cubicBezTo>
                <a:cubicBezTo>
                  <a:pt x="4199" y="1573"/>
                  <a:pt x="4278" y="1605"/>
                  <a:pt x="4281" y="1717"/>
                </a:cubicBezTo>
                <a:cubicBezTo>
                  <a:pt x="4241" y="1718"/>
                  <a:pt x="4226" y="1691"/>
                  <a:pt x="4185" y="1692"/>
                </a:cubicBezTo>
                <a:cubicBezTo>
                  <a:pt x="4181" y="1698"/>
                  <a:pt x="4177" y="1706"/>
                  <a:pt x="4173" y="1713"/>
                </a:cubicBezTo>
                <a:cubicBezTo>
                  <a:pt x="4200" y="1850"/>
                  <a:pt x="4312" y="1782"/>
                  <a:pt x="4393" y="1805"/>
                </a:cubicBezTo>
                <a:cubicBezTo>
                  <a:pt x="4404" y="1805"/>
                  <a:pt x="4416" y="1806"/>
                  <a:pt x="4428" y="1807"/>
                </a:cubicBezTo>
                <a:cubicBezTo>
                  <a:pt x="4456" y="1827"/>
                  <a:pt x="4460" y="1905"/>
                  <a:pt x="4490" y="1922"/>
                </a:cubicBezTo>
                <a:cubicBezTo>
                  <a:pt x="4522" y="1940"/>
                  <a:pt x="4547" y="1915"/>
                  <a:pt x="4564" y="1891"/>
                </a:cubicBezTo>
                <a:cubicBezTo>
                  <a:pt x="4562" y="1836"/>
                  <a:pt x="4546" y="1811"/>
                  <a:pt x="4534" y="1776"/>
                </a:cubicBezTo>
                <a:cubicBezTo>
                  <a:pt x="4493" y="1658"/>
                  <a:pt x="4476" y="1657"/>
                  <a:pt x="4389" y="1625"/>
                </a:cubicBezTo>
                <a:cubicBezTo>
                  <a:pt x="4371" y="1621"/>
                  <a:pt x="4354" y="1616"/>
                  <a:pt x="4337" y="1612"/>
                </a:cubicBezTo>
                <a:cubicBezTo>
                  <a:pt x="4313" y="1598"/>
                  <a:pt x="4303" y="1529"/>
                  <a:pt x="4281" y="1512"/>
                </a:cubicBezTo>
                <a:cubicBezTo>
                  <a:pt x="4263" y="1497"/>
                  <a:pt x="4239" y="1495"/>
                  <a:pt x="4215" y="1497"/>
                </a:cubicBezTo>
                <a:close/>
                <a:moveTo>
                  <a:pt x="8926" y="1666"/>
                </a:moveTo>
                <a:cubicBezTo>
                  <a:pt x="8926" y="1666"/>
                  <a:pt x="8926" y="1666"/>
                  <a:pt x="8926" y="1666"/>
                </a:cubicBezTo>
                <a:cubicBezTo>
                  <a:pt x="8926" y="1667"/>
                  <a:pt x="8927" y="1668"/>
                  <a:pt x="8927" y="1669"/>
                </a:cubicBezTo>
                <a:cubicBezTo>
                  <a:pt x="8927" y="1669"/>
                  <a:pt x="8927" y="1669"/>
                  <a:pt x="8927" y="1669"/>
                </a:cubicBezTo>
                <a:cubicBezTo>
                  <a:pt x="8926" y="1668"/>
                  <a:pt x="8926" y="1667"/>
                  <a:pt x="8926" y="1666"/>
                </a:cubicBezTo>
                <a:close/>
                <a:moveTo>
                  <a:pt x="5510" y="1763"/>
                </a:moveTo>
                <a:cubicBezTo>
                  <a:pt x="5518" y="1768"/>
                  <a:pt x="5525" y="1774"/>
                  <a:pt x="5533" y="1779"/>
                </a:cubicBezTo>
                <a:cubicBezTo>
                  <a:pt x="5510" y="1780"/>
                  <a:pt x="5493" y="1786"/>
                  <a:pt x="5478" y="1793"/>
                </a:cubicBezTo>
                <a:cubicBezTo>
                  <a:pt x="5489" y="1785"/>
                  <a:pt x="5500" y="1777"/>
                  <a:pt x="5510" y="1763"/>
                </a:cubicBezTo>
                <a:close/>
                <a:moveTo>
                  <a:pt x="4685" y="1796"/>
                </a:moveTo>
                <a:cubicBezTo>
                  <a:pt x="4672" y="1797"/>
                  <a:pt x="4659" y="1798"/>
                  <a:pt x="4646" y="1799"/>
                </a:cubicBezTo>
                <a:cubicBezTo>
                  <a:pt x="4644" y="1804"/>
                  <a:pt x="4643" y="1808"/>
                  <a:pt x="4641" y="1814"/>
                </a:cubicBezTo>
                <a:cubicBezTo>
                  <a:pt x="4641" y="1856"/>
                  <a:pt x="4655" y="1873"/>
                  <a:pt x="4665" y="1899"/>
                </a:cubicBezTo>
                <a:cubicBezTo>
                  <a:pt x="4712" y="2029"/>
                  <a:pt x="4755" y="2014"/>
                  <a:pt x="4848" y="1977"/>
                </a:cubicBezTo>
                <a:cubicBezTo>
                  <a:pt x="4856" y="1962"/>
                  <a:pt x="4856" y="1937"/>
                  <a:pt x="4859" y="1915"/>
                </a:cubicBezTo>
                <a:cubicBezTo>
                  <a:pt x="4859" y="1877"/>
                  <a:pt x="4839" y="1881"/>
                  <a:pt x="4824" y="1870"/>
                </a:cubicBezTo>
                <a:cubicBezTo>
                  <a:pt x="4782" y="1841"/>
                  <a:pt x="4741" y="1792"/>
                  <a:pt x="4685" y="1796"/>
                </a:cubicBezTo>
                <a:close/>
                <a:moveTo>
                  <a:pt x="3387" y="2096"/>
                </a:moveTo>
                <a:cubicBezTo>
                  <a:pt x="3381" y="2097"/>
                  <a:pt x="3374" y="2099"/>
                  <a:pt x="3368" y="2101"/>
                </a:cubicBezTo>
                <a:cubicBezTo>
                  <a:pt x="3360" y="2112"/>
                  <a:pt x="3351" y="2124"/>
                  <a:pt x="3343" y="2134"/>
                </a:cubicBezTo>
                <a:cubicBezTo>
                  <a:pt x="3324" y="2134"/>
                  <a:pt x="3304" y="2134"/>
                  <a:pt x="3285" y="2134"/>
                </a:cubicBezTo>
                <a:cubicBezTo>
                  <a:pt x="3250" y="2142"/>
                  <a:pt x="3215" y="2150"/>
                  <a:pt x="3181" y="2158"/>
                </a:cubicBezTo>
                <a:cubicBezTo>
                  <a:pt x="3156" y="2171"/>
                  <a:pt x="3149" y="2207"/>
                  <a:pt x="3131" y="2230"/>
                </a:cubicBezTo>
                <a:cubicBezTo>
                  <a:pt x="3116" y="2242"/>
                  <a:pt x="3101" y="2256"/>
                  <a:pt x="3086" y="2269"/>
                </a:cubicBezTo>
                <a:cubicBezTo>
                  <a:pt x="3076" y="2284"/>
                  <a:pt x="3067" y="2299"/>
                  <a:pt x="3058" y="2314"/>
                </a:cubicBezTo>
                <a:cubicBezTo>
                  <a:pt x="3037" y="2337"/>
                  <a:pt x="3012" y="2340"/>
                  <a:pt x="2986" y="2353"/>
                </a:cubicBezTo>
                <a:cubicBezTo>
                  <a:pt x="2982" y="2381"/>
                  <a:pt x="2982" y="2391"/>
                  <a:pt x="2986" y="2420"/>
                </a:cubicBezTo>
                <a:cubicBezTo>
                  <a:pt x="3034" y="2475"/>
                  <a:pt x="3035" y="2431"/>
                  <a:pt x="3077" y="2414"/>
                </a:cubicBezTo>
                <a:cubicBezTo>
                  <a:pt x="3108" y="2443"/>
                  <a:pt x="3109" y="2501"/>
                  <a:pt x="3155" y="2492"/>
                </a:cubicBezTo>
                <a:cubicBezTo>
                  <a:pt x="3162" y="2479"/>
                  <a:pt x="3169" y="2466"/>
                  <a:pt x="3175" y="2453"/>
                </a:cubicBezTo>
                <a:cubicBezTo>
                  <a:pt x="3178" y="2438"/>
                  <a:pt x="3181" y="2424"/>
                  <a:pt x="3183" y="2410"/>
                </a:cubicBezTo>
                <a:cubicBezTo>
                  <a:pt x="3190" y="2401"/>
                  <a:pt x="3197" y="2392"/>
                  <a:pt x="3204" y="2383"/>
                </a:cubicBezTo>
                <a:cubicBezTo>
                  <a:pt x="3220" y="2341"/>
                  <a:pt x="3228" y="2299"/>
                  <a:pt x="3244" y="2260"/>
                </a:cubicBezTo>
                <a:cubicBezTo>
                  <a:pt x="3246" y="2255"/>
                  <a:pt x="3244" y="2257"/>
                  <a:pt x="3249" y="2254"/>
                </a:cubicBezTo>
                <a:cubicBezTo>
                  <a:pt x="3278" y="2246"/>
                  <a:pt x="3294" y="2337"/>
                  <a:pt x="3300" y="2379"/>
                </a:cubicBezTo>
                <a:cubicBezTo>
                  <a:pt x="3311" y="2379"/>
                  <a:pt x="3321" y="2380"/>
                  <a:pt x="3331" y="2381"/>
                </a:cubicBezTo>
                <a:cubicBezTo>
                  <a:pt x="3339" y="2356"/>
                  <a:pt x="3348" y="2332"/>
                  <a:pt x="3356" y="2308"/>
                </a:cubicBezTo>
                <a:cubicBezTo>
                  <a:pt x="3371" y="2301"/>
                  <a:pt x="3385" y="2296"/>
                  <a:pt x="3406" y="2296"/>
                </a:cubicBezTo>
                <a:cubicBezTo>
                  <a:pt x="3400" y="2266"/>
                  <a:pt x="3381" y="2221"/>
                  <a:pt x="3396" y="2185"/>
                </a:cubicBezTo>
                <a:cubicBezTo>
                  <a:pt x="3403" y="2165"/>
                  <a:pt x="3426" y="2149"/>
                  <a:pt x="3443" y="2147"/>
                </a:cubicBezTo>
                <a:cubicBezTo>
                  <a:pt x="3433" y="2125"/>
                  <a:pt x="3408" y="2096"/>
                  <a:pt x="3387" y="2096"/>
                </a:cubicBezTo>
                <a:close/>
                <a:moveTo>
                  <a:pt x="3786" y="2096"/>
                </a:moveTo>
                <a:cubicBezTo>
                  <a:pt x="3758" y="2116"/>
                  <a:pt x="3722" y="2091"/>
                  <a:pt x="3692" y="2103"/>
                </a:cubicBezTo>
                <a:cubicBezTo>
                  <a:pt x="3679" y="2110"/>
                  <a:pt x="3667" y="2118"/>
                  <a:pt x="3654" y="2124"/>
                </a:cubicBezTo>
                <a:cubicBezTo>
                  <a:pt x="3651" y="2134"/>
                  <a:pt x="3649" y="2143"/>
                  <a:pt x="3646" y="2152"/>
                </a:cubicBezTo>
                <a:cubicBezTo>
                  <a:pt x="3649" y="2168"/>
                  <a:pt x="3651" y="2184"/>
                  <a:pt x="3654" y="2199"/>
                </a:cubicBezTo>
                <a:cubicBezTo>
                  <a:pt x="3671" y="2248"/>
                  <a:pt x="3771" y="2224"/>
                  <a:pt x="3811" y="2221"/>
                </a:cubicBezTo>
                <a:cubicBezTo>
                  <a:pt x="3831" y="2188"/>
                  <a:pt x="3851" y="2155"/>
                  <a:pt x="3872" y="2121"/>
                </a:cubicBezTo>
                <a:cubicBezTo>
                  <a:pt x="3873" y="2119"/>
                  <a:pt x="3874" y="2116"/>
                  <a:pt x="3875" y="2113"/>
                </a:cubicBezTo>
                <a:cubicBezTo>
                  <a:pt x="3845" y="2107"/>
                  <a:pt x="3820" y="2095"/>
                  <a:pt x="3786" y="2096"/>
                </a:cubicBezTo>
                <a:close/>
                <a:moveTo>
                  <a:pt x="3860" y="2395"/>
                </a:moveTo>
                <a:cubicBezTo>
                  <a:pt x="3846" y="2405"/>
                  <a:pt x="3832" y="2413"/>
                  <a:pt x="3818" y="2423"/>
                </a:cubicBezTo>
                <a:cubicBezTo>
                  <a:pt x="3801" y="2445"/>
                  <a:pt x="3796" y="2482"/>
                  <a:pt x="3774" y="2498"/>
                </a:cubicBezTo>
                <a:cubicBezTo>
                  <a:pt x="3774" y="2500"/>
                  <a:pt x="3773" y="2501"/>
                  <a:pt x="3772" y="2503"/>
                </a:cubicBezTo>
                <a:cubicBezTo>
                  <a:pt x="3809" y="2535"/>
                  <a:pt x="3858" y="2579"/>
                  <a:pt x="3853" y="2678"/>
                </a:cubicBezTo>
                <a:cubicBezTo>
                  <a:pt x="3838" y="2685"/>
                  <a:pt x="3822" y="2691"/>
                  <a:pt x="3807" y="2698"/>
                </a:cubicBezTo>
                <a:cubicBezTo>
                  <a:pt x="3789" y="2695"/>
                  <a:pt x="3771" y="2692"/>
                  <a:pt x="3753" y="2688"/>
                </a:cubicBezTo>
                <a:cubicBezTo>
                  <a:pt x="3741" y="2692"/>
                  <a:pt x="3720" y="2700"/>
                  <a:pt x="3707" y="2690"/>
                </a:cubicBezTo>
                <a:cubicBezTo>
                  <a:pt x="3674" y="2668"/>
                  <a:pt x="3646" y="2562"/>
                  <a:pt x="3612" y="2555"/>
                </a:cubicBezTo>
                <a:cubicBezTo>
                  <a:pt x="3596" y="2562"/>
                  <a:pt x="3580" y="2568"/>
                  <a:pt x="3565" y="2575"/>
                </a:cubicBezTo>
                <a:cubicBezTo>
                  <a:pt x="3547" y="2555"/>
                  <a:pt x="3532" y="2506"/>
                  <a:pt x="3513" y="2495"/>
                </a:cubicBezTo>
                <a:cubicBezTo>
                  <a:pt x="3480" y="2475"/>
                  <a:pt x="3413" y="2544"/>
                  <a:pt x="3387" y="2550"/>
                </a:cubicBezTo>
                <a:cubicBezTo>
                  <a:pt x="3390" y="2574"/>
                  <a:pt x="3392" y="2598"/>
                  <a:pt x="3394" y="2622"/>
                </a:cubicBezTo>
                <a:cubicBezTo>
                  <a:pt x="3416" y="2637"/>
                  <a:pt x="3438" y="2652"/>
                  <a:pt x="3460" y="2667"/>
                </a:cubicBezTo>
                <a:cubicBezTo>
                  <a:pt x="3432" y="2704"/>
                  <a:pt x="3374" y="2666"/>
                  <a:pt x="3340" y="2694"/>
                </a:cubicBezTo>
                <a:cubicBezTo>
                  <a:pt x="3331" y="2709"/>
                  <a:pt x="3323" y="2724"/>
                  <a:pt x="3315" y="2739"/>
                </a:cubicBezTo>
                <a:cubicBezTo>
                  <a:pt x="3315" y="2743"/>
                  <a:pt x="3315" y="2748"/>
                  <a:pt x="3315" y="2753"/>
                </a:cubicBezTo>
                <a:cubicBezTo>
                  <a:pt x="3337" y="2782"/>
                  <a:pt x="3378" y="2830"/>
                  <a:pt x="3409" y="2778"/>
                </a:cubicBezTo>
                <a:cubicBezTo>
                  <a:pt x="3425" y="2790"/>
                  <a:pt x="3442" y="2802"/>
                  <a:pt x="3459" y="2814"/>
                </a:cubicBezTo>
                <a:cubicBezTo>
                  <a:pt x="3467" y="2809"/>
                  <a:pt x="3474" y="2806"/>
                  <a:pt x="3482" y="2801"/>
                </a:cubicBezTo>
                <a:cubicBezTo>
                  <a:pt x="3513" y="2790"/>
                  <a:pt x="3538" y="2797"/>
                  <a:pt x="3565" y="2784"/>
                </a:cubicBezTo>
                <a:cubicBezTo>
                  <a:pt x="3580" y="2772"/>
                  <a:pt x="3596" y="2761"/>
                  <a:pt x="3612" y="2750"/>
                </a:cubicBezTo>
                <a:cubicBezTo>
                  <a:pt x="3649" y="2755"/>
                  <a:pt x="3686" y="2761"/>
                  <a:pt x="3723" y="2766"/>
                </a:cubicBezTo>
                <a:cubicBezTo>
                  <a:pt x="3723" y="2767"/>
                  <a:pt x="3723" y="2767"/>
                  <a:pt x="3723" y="2768"/>
                </a:cubicBezTo>
                <a:cubicBezTo>
                  <a:pt x="3718" y="2786"/>
                  <a:pt x="3713" y="2805"/>
                  <a:pt x="3708" y="2823"/>
                </a:cubicBezTo>
                <a:cubicBezTo>
                  <a:pt x="3677" y="2844"/>
                  <a:pt x="3637" y="2833"/>
                  <a:pt x="3599" y="2850"/>
                </a:cubicBezTo>
                <a:cubicBezTo>
                  <a:pt x="3592" y="2855"/>
                  <a:pt x="3586" y="2860"/>
                  <a:pt x="3579" y="2865"/>
                </a:cubicBezTo>
                <a:cubicBezTo>
                  <a:pt x="3558" y="2873"/>
                  <a:pt x="3540" y="2866"/>
                  <a:pt x="3526" y="2881"/>
                </a:cubicBezTo>
                <a:cubicBezTo>
                  <a:pt x="3525" y="2883"/>
                  <a:pt x="3523" y="2884"/>
                  <a:pt x="3522" y="2886"/>
                </a:cubicBezTo>
                <a:cubicBezTo>
                  <a:pt x="3524" y="2899"/>
                  <a:pt x="3527" y="2912"/>
                  <a:pt x="3529" y="2925"/>
                </a:cubicBezTo>
                <a:cubicBezTo>
                  <a:pt x="3551" y="2934"/>
                  <a:pt x="3568" y="2955"/>
                  <a:pt x="3592" y="2964"/>
                </a:cubicBezTo>
                <a:cubicBezTo>
                  <a:pt x="3704" y="3001"/>
                  <a:pt x="3778" y="2852"/>
                  <a:pt x="3856" y="2817"/>
                </a:cubicBezTo>
                <a:cubicBezTo>
                  <a:pt x="3890" y="2827"/>
                  <a:pt x="3923" y="2837"/>
                  <a:pt x="3956" y="2847"/>
                </a:cubicBezTo>
                <a:cubicBezTo>
                  <a:pt x="3973" y="2842"/>
                  <a:pt x="3990" y="2839"/>
                  <a:pt x="4007" y="2835"/>
                </a:cubicBezTo>
                <a:cubicBezTo>
                  <a:pt x="4027" y="2829"/>
                  <a:pt x="4044" y="2838"/>
                  <a:pt x="4058" y="2825"/>
                </a:cubicBezTo>
                <a:cubicBezTo>
                  <a:pt x="4082" y="2802"/>
                  <a:pt x="4088" y="2698"/>
                  <a:pt x="4092" y="2642"/>
                </a:cubicBezTo>
                <a:cubicBezTo>
                  <a:pt x="4068" y="2616"/>
                  <a:pt x="4045" y="2578"/>
                  <a:pt x="4007" y="2583"/>
                </a:cubicBezTo>
                <a:cubicBezTo>
                  <a:pt x="4005" y="2619"/>
                  <a:pt x="4008" y="2636"/>
                  <a:pt x="4012" y="2667"/>
                </a:cubicBezTo>
                <a:cubicBezTo>
                  <a:pt x="3983" y="2644"/>
                  <a:pt x="3952" y="2624"/>
                  <a:pt x="3917" y="2605"/>
                </a:cubicBezTo>
                <a:cubicBezTo>
                  <a:pt x="3905" y="2548"/>
                  <a:pt x="3903" y="2439"/>
                  <a:pt x="3875" y="2411"/>
                </a:cubicBezTo>
                <a:cubicBezTo>
                  <a:pt x="3871" y="2401"/>
                  <a:pt x="3869" y="2397"/>
                  <a:pt x="3860" y="2395"/>
                </a:cubicBezTo>
                <a:close/>
                <a:moveTo>
                  <a:pt x="4703" y="2395"/>
                </a:moveTo>
                <a:cubicBezTo>
                  <a:pt x="4678" y="2411"/>
                  <a:pt x="4651" y="2382"/>
                  <a:pt x="4641" y="2425"/>
                </a:cubicBezTo>
                <a:cubicBezTo>
                  <a:pt x="4643" y="2431"/>
                  <a:pt x="4708" y="2536"/>
                  <a:pt x="4709" y="2536"/>
                </a:cubicBezTo>
                <a:cubicBezTo>
                  <a:pt x="4709" y="2537"/>
                  <a:pt x="4709" y="2539"/>
                  <a:pt x="4710" y="2540"/>
                </a:cubicBezTo>
                <a:cubicBezTo>
                  <a:pt x="4718" y="2539"/>
                  <a:pt x="4727" y="2537"/>
                  <a:pt x="4735" y="2536"/>
                </a:cubicBezTo>
                <a:cubicBezTo>
                  <a:pt x="4766" y="2543"/>
                  <a:pt x="4797" y="2550"/>
                  <a:pt x="4828" y="2557"/>
                </a:cubicBezTo>
                <a:cubicBezTo>
                  <a:pt x="4836" y="2533"/>
                  <a:pt x="4832" y="2500"/>
                  <a:pt x="4838" y="2473"/>
                </a:cubicBezTo>
                <a:cubicBezTo>
                  <a:pt x="4829" y="2459"/>
                  <a:pt x="4820" y="2445"/>
                  <a:pt x="4811" y="2432"/>
                </a:cubicBezTo>
                <a:cubicBezTo>
                  <a:pt x="4795" y="2431"/>
                  <a:pt x="4780" y="2429"/>
                  <a:pt x="4764" y="2429"/>
                </a:cubicBezTo>
                <a:cubicBezTo>
                  <a:pt x="4743" y="2420"/>
                  <a:pt x="4731" y="2395"/>
                  <a:pt x="4703" y="2395"/>
                </a:cubicBezTo>
                <a:close/>
                <a:moveTo>
                  <a:pt x="5026" y="2395"/>
                </a:moveTo>
                <a:cubicBezTo>
                  <a:pt x="5010" y="2408"/>
                  <a:pt x="4990" y="2404"/>
                  <a:pt x="4977" y="2419"/>
                </a:cubicBezTo>
                <a:cubicBezTo>
                  <a:pt x="4962" y="2441"/>
                  <a:pt x="4985" y="2481"/>
                  <a:pt x="4991" y="2493"/>
                </a:cubicBezTo>
                <a:cubicBezTo>
                  <a:pt x="5015" y="2542"/>
                  <a:pt x="5064" y="2603"/>
                  <a:pt x="5019" y="2685"/>
                </a:cubicBezTo>
                <a:cubicBezTo>
                  <a:pt x="5025" y="2743"/>
                  <a:pt x="5044" y="2787"/>
                  <a:pt x="5050" y="2837"/>
                </a:cubicBezTo>
                <a:cubicBezTo>
                  <a:pt x="5061" y="2840"/>
                  <a:pt x="5072" y="2844"/>
                  <a:pt x="5083" y="2847"/>
                </a:cubicBezTo>
                <a:cubicBezTo>
                  <a:pt x="5090" y="2831"/>
                  <a:pt x="5097" y="2815"/>
                  <a:pt x="5104" y="2798"/>
                </a:cubicBezTo>
                <a:cubicBezTo>
                  <a:pt x="5104" y="2796"/>
                  <a:pt x="5104" y="2794"/>
                  <a:pt x="5104" y="2793"/>
                </a:cubicBezTo>
                <a:cubicBezTo>
                  <a:pt x="5129" y="2829"/>
                  <a:pt x="5166" y="2927"/>
                  <a:pt x="5220" y="2864"/>
                </a:cubicBezTo>
                <a:cubicBezTo>
                  <a:pt x="5224" y="2851"/>
                  <a:pt x="5227" y="2839"/>
                  <a:pt x="5230" y="2827"/>
                </a:cubicBezTo>
                <a:cubicBezTo>
                  <a:pt x="5239" y="2805"/>
                  <a:pt x="5260" y="2798"/>
                  <a:pt x="5278" y="2793"/>
                </a:cubicBezTo>
                <a:cubicBezTo>
                  <a:pt x="5278" y="2835"/>
                  <a:pt x="5281" y="2869"/>
                  <a:pt x="5294" y="2889"/>
                </a:cubicBezTo>
                <a:cubicBezTo>
                  <a:pt x="5335" y="2903"/>
                  <a:pt x="5376" y="2888"/>
                  <a:pt x="5415" y="2878"/>
                </a:cubicBezTo>
                <a:cubicBezTo>
                  <a:pt x="5417" y="2863"/>
                  <a:pt x="5419" y="2847"/>
                  <a:pt x="5420" y="2831"/>
                </a:cubicBezTo>
                <a:cubicBezTo>
                  <a:pt x="5447" y="2839"/>
                  <a:pt x="5464" y="2868"/>
                  <a:pt x="5489" y="2878"/>
                </a:cubicBezTo>
                <a:cubicBezTo>
                  <a:pt x="5516" y="2890"/>
                  <a:pt x="5582" y="2871"/>
                  <a:pt x="5593" y="2860"/>
                </a:cubicBezTo>
                <a:cubicBezTo>
                  <a:pt x="5593" y="2834"/>
                  <a:pt x="5592" y="2807"/>
                  <a:pt x="5591" y="2780"/>
                </a:cubicBezTo>
                <a:cubicBezTo>
                  <a:pt x="5594" y="2778"/>
                  <a:pt x="5596" y="2775"/>
                  <a:pt x="5598" y="2773"/>
                </a:cubicBezTo>
                <a:cubicBezTo>
                  <a:pt x="5606" y="2778"/>
                  <a:pt x="5614" y="2784"/>
                  <a:pt x="5622" y="2790"/>
                </a:cubicBezTo>
                <a:cubicBezTo>
                  <a:pt x="5631" y="2800"/>
                  <a:pt x="5634" y="2844"/>
                  <a:pt x="5635" y="2865"/>
                </a:cubicBezTo>
                <a:cubicBezTo>
                  <a:pt x="5646" y="2875"/>
                  <a:pt x="5658" y="2887"/>
                  <a:pt x="5669" y="2897"/>
                </a:cubicBezTo>
                <a:cubicBezTo>
                  <a:pt x="5689" y="2908"/>
                  <a:pt x="5774" y="2883"/>
                  <a:pt x="5803" y="2878"/>
                </a:cubicBezTo>
                <a:cubicBezTo>
                  <a:pt x="5799" y="2857"/>
                  <a:pt x="5794" y="2835"/>
                  <a:pt x="5790" y="2814"/>
                </a:cubicBezTo>
                <a:cubicBezTo>
                  <a:pt x="5787" y="2777"/>
                  <a:pt x="5844" y="2738"/>
                  <a:pt x="5859" y="2727"/>
                </a:cubicBezTo>
                <a:cubicBezTo>
                  <a:pt x="5860" y="2725"/>
                  <a:pt x="5860" y="2721"/>
                  <a:pt x="5861" y="2718"/>
                </a:cubicBezTo>
                <a:cubicBezTo>
                  <a:pt x="5840" y="2658"/>
                  <a:pt x="5817" y="2674"/>
                  <a:pt x="5776" y="2647"/>
                </a:cubicBezTo>
                <a:cubicBezTo>
                  <a:pt x="5756" y="2624"/>
                  <a:pt x="5736" y="2600"/>
                  <a:pt x="5716" y="2577"/>
                </a:cubicBezTo>
                <a:cubicBezTo>
                  <a:pt x="5650" y="2548"/>
                  <a:pt x="5483" y="2601"/>
                  <a:pt x="5447" y="2639"/>
                </a:cubicBezTo>
                <a:cubicBezTo>
                  <a:pt x="5440" y="2657"/>
                  <a:pt x="5431" y="2673"/>
                  <a:pt x="5424" y="2690"/>
                </a:cubicBezTo>
                <a:cubicBezTo>
                  <a:pt x="5378" y="2688"/>
                  <a:pt x="5372" y="2631"/>
                  <a:pt x="5333" y="2622"/>
                </a:cubicBezTo>
                <a:cubicBezTo>
                  <a:pt x="5320" y="2619"/>
                  <a:pt x="5312" y="2637"/>
                  <a:pt x="5304" y="2642"/>
                </a:cubicBezTo>
                <a:cubicBezTo>
                  <a:pt x="5290" y="2643"/>
                  <a:pt x="5276" y="2643"/>
                  <a:pt x="5263" y="2644"/>
                </a:cubicBezTo>
                <a:cubicBezTo>
                  <a:pt x="5261" y="2687"/>
                  <a:pt x="5258" y="2688"/>
                  <a:pt x="5236" y="2683"/>
                </a:cubicBezTo>
                <a:cubicBezTo>
                  <a:pt x="5223" y="2651"/>
                  <a:pt x="5209" y="2622"/>
                  <a:pt x="5202" y="2581"/>
                </a:cubicBezTo>
                <a:cubicBezTo>
                  <a:pt x="5169" y="2568"/>
                  <a:pt x="5142" y="2557"/>
                  <a:pt x="5098" y="2557"/>
                </a:cubicBezTo>
                <a:cubicBezTo>
                  <a:pt x="5101" y="2542"/>
                  <a:pt x="5105" y="2527"/>
                  <a:pt x="5108" y="2512"/>
                </a:cubicBezTo>
                <a:cubicBezTo>
                  <a:pt x="5120" y="2476"/>
                  <a:pt x="5167" y="2490"/>
                  <a:pt x="5183" y="2462"/>
                </a:cubicBezTo>
                <a:cubicBezTo>
                  <a:pt x="5184" y="2461"/>
                  <a:pt x="5185" y="2460"/>
                  <a:pt x="5186" y="2460"/>
                </a:cubicBezTo>
                <a:cubicBezTo>
                  <a:pt x="5157" y="2442"/>
                  <a:pt x="5134" y="2408"/>
                  <a:pt x="5102" y="2395"/>
                </a:cubicBezTo>
                <a:cubicBezTo>
                  <a:pt x="5077" y="2395"/>
                  <a:pt x="5051" y="2395"/>
                  <a:pt x="5026" y="2395"/>
                </a:cubicBezTo>
                <a:close/>
                <a:moveTo>
                  <a:pt x="7146" y="2395"/>
                </a:moveTo>
                <a:cubicBezTo>
                  <a:pt x="7145" y="2396"/>
                  <a:pt x="7144" y="2396"/>
                  <a:pt x="7144" y="2396"/>
                </a:cubicBezTo>
                <a:cubicBezTo>
                  <a:pt x="7135" y="2407"/>
                  <a:pt x="7129" y="2423"/>
                  <a:pt x="7126" y="2436"/>
                </a:cubicBezTo>
                <a:cubicBezTo>
                  <a:pt x="7129" y="2453"/>
                  <a:pt x="7144" y="2456"/>
                  <a:pt x="7155" y="2457"/>
                </a:cubicBezTo>
                <a:cubicBezTo>
                  <a:pt x="7158" y="2433"/>
                  <a:pt x="7156" y="2418"/>
                  <a:pt x="7146" y="2395"/>
                </a:cubicBezTo>
                <a:close/>
                <a:moveTo>
                  <a:pt x="4464" y="2396"/>
                </a:moveTo>
                <a:cubicBezTo>
                  <a:pt x="4455" y="2395"/>
                  <a:pt x="4444" y="2398"/>
                  <a:pt x="4432" y="2411"/>
                </a:cubicBezTo>
                <a:cubicBezTo>
                  <a:pt x="4431" y="2412"/>
                  <a:pt x="4430" y="2415"/>
                  <a:pt x="4428" y="2416"/>
                </a:cubicBezTo>
                <a:cubicBezTo>
                  <a:pt x="4443" y="2460"/>
                  <a:pt x="4479" y="2492"/>
                  <a:pt x="4482" y="2550"/>
                </a:cubicBezTo>
                <a:cubicBezTo>
                  <a:pt x="4480" y="2551"/>
                  <a:pt x="4478" y="2554"/>
                  <a:pt x="4475" y="2555"/>
                </a:cubicBezTo>
                <a:cubicBezTo>
                  <a:pt x="4432" y="2544"/>
                  <a:pt x="4417" y="2429"/>
                  <a:pt x="4360" y="2429"/>
                </a:cubicBezTo>
                <a:cubicBezTo>
                  <a:pt x="4353" y="2473"/>
                  <a:pt x="4349" y="2500"/>
                  <a:pt x="4364" y="2542"/>
                </a:cubicBezTo>
                <a:cubicBezTo>
                  <a:pt x="4364" y="2543"/>
                  <a:pt x="4364" y="2544"/>
                  <a:pt x="4364" y="2545"/>
                </a:cubicBezTo>
                <a:cubicBezTo>
                  <a:pt x="4341" y="2558"/>
                  <a:pt x="4338" y="2579"/>
                  <a:pt x="4309" y="2578"/>
                </a:cubicBezTo>
                <a:cubicBezTo>
                  <a:pt x="4309" y="2592"/>
                  <a:pt x="4309" y="2606"/>
                  <a:pt x="4309" y="2619"/>
                </a:cubicBezTo>
                <a:cubicBezTo>
                  <a:pt x="4317" y="2629"/>
                  <a:pt x="4325" y="2638"/>
                  <a:pt x="4333" y="2647"/>
                </a:cubicBezTo>
                <a:cubicBezTo>
                  <a:pt x="4360" y="2631"/>
                  <a:pt x="4438" y="2598"/>
                  <a:pt x="4465" y="2619"/>
                </a:cubicBezTo>
                <a:cubicBezTo>
                  <a:pt x="4471" y="2626"/>
                  <a:pt x="4477" y="2640"/>
                  <a:pt x="4480" y="2653"/>
                </a:cubicBezTo>
                <a:cubicBezTo>
                  <a:pt x="4480" y="2660"/>
                  <a:pt x="4480" y="2667"/>
                  <a:pt x="4480" y="2674"/>
                </a:cubicBezTo>
                <a:cubicBezTo>
                  <a:pt x="4461" y="2687"/>
                  <a:pt x="4457" y="2706"/>
                  <a:pt x="4444" y="2725"/>
                </a:cubicBezTo>
                <a:cubicBezTo>
                  <a:pt x="4450" y="2807"/>
                  <a:pt x="4509" y="2779"/>
                  <a:pt x="4543" y="2768"/>
                </a:cubicBezTo>
                <a:cubicBezTo>
                  <a:pt x="4560" y="2772"/>
                  <a:pt x="4577" y="2775"/>
                  <a:pt x="4594" y="2778"/>
                </a:cubicBezTo>
                <a:cubicBezTo>
                  <a:pt x="4597" y="2774"/>
                  <a:pt x="4600" y="2770"/>
                  <a:pt x="4603" y="2766"/>
                </a:cubicBezTo>
                <a:cubicBezTo>
                  <a:pt x="4602" y="2737"/>
                  <a:pt x="4586" y="2686"/>
                  <a:pt x="4596" y="2655"/>
                </a:cubicBezTo>
                <a:cubicBezTo>
                  <a:pt x="4603" y="2632"/>
                  <a:pt x="4622" y="2628"/>
                  <a:pt x="4627" y="2596"/>
                </a:cubicBezTo>
                <a:cubicBezTo>
                  <a:pt x="4631" y="2571"/>
                  <a:pt x="4626" y="2527"/>
                  <a:pt x="4624" y="2510"/>
                </a:cubicBezTo>
                <a:cubicBezTo>
                  <a:pt x="4613" y="2427"/>
                  <a:pt x="4606" y="2421"/>
                  <a:pt x="4564" y="2396"/>
                </a:cubicBezTo>
                <a:cubicBezTo>
                  <a:pt x="4560" y="2400"/>
                  <a:pt x="4556" y="2404"/>
                  <a:pt x="4551" y="2409"/>
                </a:cubicBezTo>
                <a:cubicBezTo>
                  <a:pt x="4549" y="2426"/>
                  <a:pt x="4547" y="2443"/>
                  <a:pt x="4546" y="2460"/>
                </a:cubicBezTo>
                <a:cubicBezTo>
                  <a:pt x="4517" y="2455"/>
                  <a:pt x="4494" y="2401"/>
                  <a:pt x="4464" y="2396"/>
                </a:cubicBezTo>
                <a:close/>
                <a:moveTo>
                  <a:pt x="3116" y="2995"/>
                </a:moveTo>
                <a:cubicBezTo>
                  <a:pt x="3103" y="2998"/>
                  <a:pt x="3090" y="3001"/>
                  <a:pt x="3077" y="3005"/>
                </a:cubicBezTo>
                <a:cubicBezTo>
                  <a:pt x="3019" y="3025"/>
                  <a:pt x="2948" y="3026"/>
                  <a:pt x="2881" y="3026"/>
                </a:cubicBezTo>
                <a:cubicBezTo>
                  <a:pt x="2881" y="3027"/>
                  <a:pt x="2880" y="3027"/>
                  <a:pt x="2879" y="3028"/>
                </a:cubicBezTo>
                <a:cubicBezTo>
                  <a:pt x="2895" y="3085"/>
                  <a:pt x="2918" y="3113"/>
                  <a:pt x="2937" y="3161"/>
                </a:cubicBezTo>
                <a:cubicBezTo>
                  <a:pt x="2946" y="3241"/>
                  <a:pt x="2908" y="3261"/>
                  <a:pt x="2891" y="3308"/>
                </a:cubicBezTo>
                <a:cubicBezTo>
                  <a:pt x="2879" y="3340"/>
                  <a:pt x="2885" y="3363"/>
                  <a:pt x="2853" y="3362"/>
                </a:cubicBezTo>
                <a:cubicBezTo>
                  <a:pt x="2857" y="3405"/>
                  <a:pt x="2866" y="3432"/>
                  <a:pt x="2864" y="3482"/>
                </a:cubicBezTo>
                <a:cubicBezTo>
                  <a:pt x="2850" y="3510"/>
                  <a:pt x="2833" y="3523"/>
                  <a:pt x="2817" y="3546"/>
                </a:cubicBezTo>
                <a:cubicBezTo>
                  <a:pt x="2832" y="3607"/>
                  <a:pt x="2868" y="3577"/>
                  <a:pt x="2904" y="3601"/>
                </a:cubicBezTo>
                <a:cubicBezTo>
                  <a:pt x="2942" y="3625"/>
                  <a:pt x="2959" y="3689"/>
                  <a:pt x="2975" y="3754"/>
                </a:cubicBezTo>
                <a:cubicBezTo>
                  <a:pt x="3025" y="3773"/>
                  <a:pt x="3061" y="3761"/>
                  <a:pt x="3075" y="3688"/>
                </a:cubicBezTo>
                <a:cubicBezTo>
                  <a:pt x="3162" y="3695"/>
                  <a:pt x="3175" y="3683"/>
                  <a:pt x="3173" y="3513"/>
                </a:cubicBezTo>
                <a:cubicBezTo>
                  <a:pt x="3189" y="3505"/>
                  <a:pt x="3204" y="3499"/>
                  <a:pt x="3220" y="3491"/>
                </a:cubicBezTo>
                <a:cubicBezTo>
                  <a:pt x="3245" y="3458"/>
                  <a:pt x="3265" y="3401"/>
                  <a:pt x="3291" y="3366"/>
                </a:cubicBezTo>
                <a:cubicBezTo>
                  <a:pt x="3297" y="3359"/>
                  <a:pt x="3314" y="3347"/>
                  <a:pt x="3325" y="3336"/>
                </a:cubicBezTo>
                <a:cubicBezTo>
                  <a:pt x="3329" y="3341"/>
                  <a:pt x="3332" y="3344"/>
                  <a:pt x="3336" y="3349"/>
                </a:cubicBezTo>
                <a:cubicBezTo>
                  <a:pt x="3354" y="3356"/>
                  <a:pt x="3361" y="3344"/>
                  <a:pt x="3376" y="3362"/>
                </a:cubicBezTo>
                <a:cubicBezTo>
                  <a:pt x="3388" y="3377"/>
                  <a:pt x="3398" y="3410"/>
                  <a:pt x="3414" y="3419"/>
                </a:cubicBezTo>
                <a:cubicBezTo>
                  <a:pt x="3452" y="3412"/>
                  <a:pt x="3489" y="3405"/>
                  <a:pt x="3527" y="3399"/>
                </a:cubicBezTo>
                <a:cubicBezTo>
                  <a:pt x="3531" y="3409"/>
                  <a:pt x="3535" y="3418"/>
                  <a:pt x="3540" y="3429"/>
                </a:cubicBezTo>
                <a:cubicBezTo>
                  <a:pt x="3538" y="3434"/>
                  <a:pt x="3535" y="3439"/>
                  <a:pt x="3533" y="3444"/>
                </a:cubicBezTo>
                <a:cubicBezTo>
                  <a:pt x="3496" y="3494"/>
                  <a:pt x="3369" y="3462"/>
                  <a:pt x="3346" y="3515"/>
                </a:cubicBezTo>
                <a:cubicBezTo>
                  <a:pt x="3339" y="3565"/>
                  <a:pt x="3414" y="3581"/>
                  <a:pt x="3451" y="3581"/>
                </a:cubicBezTo>
                <a:cubicBezTo>
                  <a:pt x="3572" y="3581"/>
                  <a:pt x="3740" y="3558"/>
                  <a:pt x="3799" y="3667"/>
                </a:cubicBezTo>
                <a:cubicBezTo>
                  <a:pt x="3775" y="3682"/>
                  <a:pt x="3662" y="3689"/>
                  <a:pt x="3623" y="3677"/>
                </a:cubicBezTo>
                <a:cubicBezTo>
                  <a:pt x="3602" y="3676"/>
                  <a:pt x="3581" y="3677"/>
                  <a:pt x="3560" y="3676"/>
                </a:cubicBezTo>
                <a:cubicBezTo>
                  <a:pt x="3545" y="3682"/>
                  <a:pt x="3512" y="3676"/>
                  <a:pt x="3494" y="3686"/>
                </a:cubicBezTo>
                <a:cubicBezTo>
                  <a:pt x="3485" y="3691"/>
                  <a:pt x="3480" y="3702"/>
                  <a:pt x="3468" y="3706"/>
                </a:cubicBezTo>
                <a:cubicBezTo>
                  <a:pt x="3457" y="3706"/>
                  <a:pt x="3446" y="3706"/>
                  <a:pt x="3435" y="3706"/>
                </a:cubicBezTo>
                <a:cubicBezTo>
                  <a:pt x="3425" y="3715"/>
                  <a:pt x="3416" y="3724"/>
                  <a:pt x="3406" y="3734"/>
                </a:cubicBezTo>
                <a:cubicBezTo>
                  <a:pt x="3406" y="3735"/>
                  <a:pt x="3406" y="3736"/>
                  <a:pt x="3406" y="3737"/>
                </a:cubicBezTo>
                <a:cubicBezTo>
                  <a:pt x="3432" y="3788"/>
                  <a:pt x="3476" y="3858"/>
                  <a:pt x="3518" y="3876"/>
                </a:cubicBezTo>
                <a:cubicBezTo>
                  <a:pt x="3554" y="3891"/>
                  <a:pt x="3641" y="3875"/>
                  <a:pt x="3664" y="3909"/>
                </a:cubicBezTo>
                <a:cubicBezTo>
                  <a:pt x="3678" y="3930"/>
                  <a:pt x="3661" y="3962"/>
                  <a:pt x="3665" y="3993"/>
                </a:cubicBezTo>
                <a:cubicBezTo>
                  <a:pt x="3679" y="4055"/>
                  <a:pt x="3751" y="4016"/>
                  <a:pt x="3789" y="4026"/>
                </a:cubicBezTo>
                <a:cubicBezTo>
                  <a:pt x="3832" y="4037"/>
                  <a:pt x="3919" y="4008"/>
                  <a:pt x="3953" y="3984"/>
                </a:cubicBezTo>
                <a:cubicBezTo>
                  <a:pt x="3964" y="3971"/>
                  <a:pt x="3975" y="3958"/>
                  <a:pt x="3985" y="3945"/>
                </a:cubicBezTo>
                <a:cubicBezTo>
                  <a:pt x="3999" y="3943"/>
                  <a:pt x="4013" y="3942"/>
                  <a:pt x="4027" y="3940"/>
                </a:cubicBezTo>
                <a:cubicBezTo>
                  <a:pt x="4066" y="3929"/>
                  <a:pt x="4093" y="3912"/>
                  <a:pt x="4105" y="3853"/>
                </a:cubicBezTo>
                <a:cubicBezTo>
                  <a:pt x="4113" y="3846"/>
                  <a:pt x="4123" y="3839"/>
                  <a:pt x="4135" y="3845"/>
                </a:cubicBezTo>
                <a:cubicBezTo>
                  <a:pt x="4147" y="3857"/>
                  <a:pt x="4151" y="3885"/>
                  <a:pt x="4164" y="3898"/>
                </a:cubicBezTo>
                <a:cubicBezTo>
                  <a:pt x="4219" y="3950"/>
                  <a:pt x="4308" y="3995"/>
                  <a:pt x="4388" y="3964"/>
                </a:cubicBezTo>
                <a:cubicBezTo>
                  <a:pt x="4410" y="3955"/>
                  <a:pt x="4417" y="3929"/>
                  <a:pt x="4436" y="3917"/>
                </a:cubicBezTo>
                <a:cubicBezTo>
                  <a:pt x="4435" y="3876"/>
                  <a:pt x="4422" y="3876"/>
                  <a:pt x="4415" y="3850"/>
                </a:cubicBezTo>
                <a:cubicBezTo>
                  <a:pt x="4400" y="3840"/>
                  <a:pt x="4363" y="3870"/>
                  <a:pt x="4339" y="3876"/>
                </a:cubicBezTo>
                <a:cubicBezTo>
                  <a:pt x="4337" y="3856"/>
                  <a:pt x="4336" y="3834"/>
                  <a:pt x="4334" y="3814"/>
                </a:cubicBezTo>
                <a:cubicBezTo>
                  <a:pt x="4335" y="3810"/>
                  <a:pt x="4336" y="3808"/>
                  <a:pt x="4338" y="3805"/>
                </a:cubicBezTo>
                <a:cubicBezTo>
                  <a:pt x="4370" y="3794"/>
                  <a:pt x="4384" y="3783"/>
                  <a:pt x="4407" y="3763"/>
                </a:cubicBezTo>
                <a:cubicBezTo>
                  <a:pt x="4432" y="3786"/>
                  <a:pt x="4454" y="3812"/>
                  <a:pt x="4491" y="3811"/>
                </a:cubicBezTo>
                <a:cubicBezTo>
                  <a:pt x="4492" y="3810"/>
                  <a:pt x="4493" y="3808"/>
                  <a:pt x="4494" y="3806"/>
                </a:cubicBezTo>
                <a:cubicBezTo>
                  <a:pt x="4488" y="3643"/>
                  <a:pt x="4384" y="3657"/>
                  <a:pt x="4317" y="3603"/>
                </a:cubicBezTo>
                <a:cubicBezTo>
                  <a:pt x="4291" y="3582"/>
                  <a:pt x="4277" y="3537"/>
                  <a:pt x="4253" y="3513"/>
                </a:cubicBezTo>
                <a:cubicBezTo>
                  <a:pt x="4247" y="3461"/>
                  <a:pt x="4262" y="3435"/>
                  <a:pt x="4263" y="3381"/>
                </a:cubicBezTo>
                <a:cubicBezTo>
                  <a:pt x="4243" y="3341"/>
                  <a:pt x="4222" y="3290"/>
                  <a:pt x="4211" y="3235"/>
                </a:cubicBezTo>
                <a:cubicBezTo>
                  <a:pt x="4203" y="3195"/>
                  <a:pt x="4209" y="3155"/>
                  <a:pt x="4197" y="3126"/>
                </a:cubicBezTo>
                <a:cubicBezTo>
                  <a:pt x="4164" y="3045"/>
                  <a:pt x="4086" y="3012"/>
                  <a:pt x="4019" y="2995"/>
                </a:cubicBezTo>
                <a:cubicBezTo>
                  <a:pt x="4013" y="3044"/>
                  <a:pt x="4013" y="3116"/>
                  <a:pt x="4025" y="3172"/>
                </a:cubicBezTo>
                <a:cubicBezTo>
                  <a:pt x="4036" y="3220"/>
                  <a:pt x="4064" y="3273"/>
                  <a:pt x="4057" y="3325"/>
                </a:cubicBezTo>
                <a:cubicBezTo>
                  <a:pt x="4047" y="3336"/>
                  <a:pt x="4036" y="3347"/>
                  <a:pt x="4027" y="3358"/>
                </a:cubicBezTo>
                <a:cubicBezTo>
                  <a:pt x="4005" y="3328"/>
                  <a:pt x="3989" y="3265"/>
                  <a:pt x="3980" y="3218"/>
                </a:cubicBezTo>
                <a:cubicBezTo>
                  <a:pt x="3974" y="3190"/>
                  <a:pt x="3976" y="3160"/>
                  <a:pt x="3967" y="3140"/>
                </a:cubicBezTo>
                <a:cubicBezTo>
                  <a:pt x="3950" y="3104"/>
                  <a:pt x="3902" y="3082"/>
                  <a:pt x="3870" y="3077"/>
                </a:cubicBezTo>
                <a:cubicBezTo>
                  <a:pt x="3870" y="3077"/>
                  <a:pt x="3869" y="3077"/>
                  <a:pt x="3869" y="3077"/>
                </a:cubicBezTo>
                <a:cubicBezTo>
                  <a:pt x="3861" y="3103"/>
                  <a:pt x="3889" y="3148"/>
                  <a:pt x="3893" y="3182"/>
                </a:cubicBezTo>
                <a:cubicBezTo>
                  <a:pt x="3884" y="3186"/>
                  <a:pt x="3872" y="3178"/>
                  <a:pt x="3860" y="3184"/>
                </a:cubicBezTo>
                <a:cubicBezTo>
                  <a:pt x="3836" y="3197"/>
                  <a:pt x="3824" y="3228"/>
                  <a:pt x="3788" y="3229"/>
                </a:cubicBezTo>
                <a:cubicBezTo>
                  <a:pt x="3789" y="3202"/>
                  <a:pt x="3791" y="3173"/>
                  <a:pt x="3792" y="3146"/>
                </a:cubicBezTo>
                <a:cubicBezTo>
                  <a:pt x="3781" y="3125"/>
                  <a:pt x="3711" y="3075"/>
                  <a:pt x="3688" y="3094"/>
                </a:cubicBezTo>
                <a:cubicBezTo>
                  <a:pt x="3658" y="3120"/>
                  <a:pt x="3662" y="3162"/>
                  <a:pt x="3609" y="3163"/>
                </a:cubicBezTo>
                <a:cubicBezTo>
                  <a:pt x="3609" y="3086"/>
                  <a:pt x="3615" y="3084"/>
                  <a:pt x="3626" y="3038"/>
                </a:cubicBezTo>
                <a:cubicBezTo>
                  <a:pt x="3617" y="2963"/>
                  <a:pt x="3533" y="3039"/>
                  <a:pt x="3509" y="3051"/>
                </a:cubicBezTo>
                <a:cubicBezTo>
                  <a:pt x="3486" y="3063"/>
                  <a:pt x="3450" y="3091"/>
                  <a:pt x="3416" y="3126"/>
                </a:cubicBezTo>
                <a:cubicBezTo>
                  <a:pt x="3394" y="3105"/>
                  <a:pt x="3371" y="3085"/>
                  <a:pt x="3355" y="3079"/>
                </a:cubicBezTo>
                <a:cubicBezTo>
                  <a:pt x="3308" y="3061"/>
                  <a:pt x="3274" y="3114"/>
                  <a:pt x="3233" y="3091"/>
                </a:cubicBezTo>
                <a:cubicBezTo>
                  <a:pt x="3194" y="3069"/>
                  <a:pt x="3158" y="3001"/>
                  <a:pt x="3116" y="2995"/>
                </a:cubicBezTo>
                <a:close/>
                <a:moveTo>
                  <a:pt x="4614" y="2995"/>
                </a:moveTo>
                <a:cubicBezTo>
                  <a:pt x="4603" y="3006"/>
                  <a:pt x="4546" y="3049"/>
                  <a:pt x="4532" y="3038"/>
                </a:cubicBezTo>
                <a:cubicBezTo>
                  <a:pt x="4523" y="3026"/>
                  <a:pt x="4514" y="3014"/>
                  <a:pt x="4505" y="3002"/>
                </a:cubicBezTo>
                <a:cubicBezTo>
                  <a:pt x="4489" y="2991"/>
                  <a:pt x="4483" y="3015"/>
                  <a:pt x="4472" y="3020"/>
                </a:cubicBezTo>
                <a:cubicBezTo>
                  <a:pt x="4456" y="3017"/>
                  <a:pt x="4439" y="3015"/>
                  <a:pt x="4423" y="3012"/>
                </a:cubicBezTo>
                <a:cubicBezTo>
                  <a:pt x="4421" y="3016"/>
                  <a:pt x="4420" y="3019"/>
                  <a:pt x="4418" y="3022"/>
                </a:cubicBezTo>
                <a:cubicBezTo>
                  <a:pt x="4420" y="3030"/>
                  <a:pt x="4421" y="3038"/>
                  <a:pt x="4423" y="3046"/>
                </a:cubicBezTo>
                <a:cubicBezTo>
                  <a:pt x="4425" y="3053"/>
                  <a:pt x="4479" y="3137"/>
                  <a:pt x="4485" y="3146"/>
                </a:cubicBezTo>
                <a:cubicBezTo>
                  <a:pt x="4485" y="3153"/>
                  <a:pt x="4485" y="3161"/>
                  <a:pt x="4485" y="3169"/>
                </a:cubicBezTo>
                <a:cubicBezTo>
                  <a:pt x="4462" y="3181"/>
                  <a:pt x="4444" y="3231"/>
                  <a:pt x="4430" y="3261"/>
                </a:cubicBezTo>
                <a:cubicBezTo>
                  <a:pt x="4385" y="3257"/>
                  <a:pt x="4369" y="3200"/>
                  <a:pt x="4335" y="3174"/>
                </a:cubicBezTo>
                <a:cubicBezTo>
                  <a:pt x="4326" y="3196"/>
                  <a:pt x="4318" y="3217"/>
                  <a:pt x="4309" y="3239"/>
                </a:cubicBezTo>
                <a:cubicBezTo>
                  <a:pt x="4322" y="3269"/>
                  <a:pt x="4369" y="3352"/>
                  <a:pt x="4389" y="3364"/>
                </a:cubicBezTo>
                <a:cubicBezTo>
                  <a:pt x="4416" y="3380"/>
                  <a:pt x="4443" y="3375"/>
                  <a:pt x="4464" y="3400"/>
                </a:cubicBezTo>
                <a:cubicBezTo>
                  <a:pt x="4507" y="3451"/>
                  <a:pt x="4518" y="3573"/>
                  <a:pt x="4588" y="3566"/>
                </a:cubicBezTo>
                <a:cubicBezTo>
                  <a:pt x="4596" y="3553"/>
                  <a:pt x="4604" y="3540"/>
                  <a:pt x="4612" y="3526"/>
                </a:cubicBezTo>
                <a:cubicBezTo>
                  <a:pt x="4602" y="3508"/>
                  <a:pt x="4592" y="3491"/>
                  <a:pt x="4583" y="3473"/>
                </a:cubicBezTo>
                <a:cubicBezTo>
                  <a:pt x="4583" y="3467"/>
                  <a:pt x="4583" y="3460"/>
                  <a:pt x="4583" y="3454"/>
                </a:cubicBezTo>
                <a:cubicBezTo>
                  <a:pt x="4608" y="3463"/>
                  <a:pt x="4616" y="3502"/>
                  <a:pt x="4639" y="3511"/>
                </a:cubicBezTo>
                <a:cubicBezTo>
                  <a:pt x="4698" y="3531"/>
                  <a:pt x="4684" y="3407"/>
                  <a:pt x="4701" y="3352"/>
                </a:cubicBezTo>
                <a:cubicBezTo>
                  <a:pt x="4708" y="3341"/>
                  <a:pt x="4714" y="3329"/>
                  <a:pt x="4721" y="3318"/>
                </a:cubicBezTo>
                <a:cubicBezTo>
                  <a:pt x="4719" y="3303"/>
                  <a:pt x="4717" y="3289"/>
                  <a:pt x="4716" y="3274"/>
                </a:cubicBezTo>
                <a:cubicBezTo>
                  <a:pt x="4709" y="3253"/>
                  <a:pt x="4650" y="3207"/>
                  <a:pt x="4633" y="3202"/>
                </a:cubicBezTo>
                <a:cubicBezTo>
                  <a:pt x="4618" y="3198"/>
                  <a:pt x="4615" y="3213"/>
                  <a:pt x="4595" y="3202"/>
                </a:cubicBezTo>
                <a:cubicBezTo>
                  <a:pt x="4590" y="3185"/>
                  <a:pt x="4589" y="3179"/>
                  <a:pt x="4590" y="3157"/>
                </a:cubicBezTo>
                <a:cubicBezTo>
                  <a:pt x="4606" y="3137"/>
                  <a:pt x="4630" y="3127"/>
                  <a:pt x="4646" y="3104"/>
                </a:cubicBezTo>
                <a:cubicBezTo>
                  <a:pt x="4649" y="3091"/>
                  <a:pt x="4652" y="3079"/>
                  <a:pt x="4656" y="3067"/>
                </a:cubicBezTo>
                <a:cubicBezTo>
                  <a:pt x="4666" y="3051"/>
                  <a:pt x="4674" y="3062"/>
                  <a:pt x="4680" y="3038"/>
                </a:cubicBezTo>
                <a:cubicBezTo>
                  <a:pt x="4681" y="3036"/>
                  <a:pt x="4682" y="3034"/>
                  <a:pt x="4683" y="3032"/>
                </a:cubicBezTo>
                <a:cubicBezTo>
                  <a:pt x="4669" y="3003"/>
                  <a:pt x="4642" y="2997"/>
                  <a:pt x="4614" y="2995"/>
                </a:cubicBezTo>
                <a:close/>
                <a:moveTo>
                  <a:pt x="4918" y="2995"/>
                </a:moveTo>
                <a:cubicBezTo>
                  <a:pt x="4898" y="3009"/>
                  <a:pt x="4860" y="3004"/>
                  <a:pt x="4842" y="3015"/>
                </a:cubicBezTo>
                <a:cubicBezTo>
                  <a:pt x="4846" y="3050"/>
                  <a:pt x="4857" y="3064"/>
                  <a:pt x="4863" y="3092"/>
                </a:cubicBezTo>
                <a:cubicBezTo>
                  <a:pt x="4851" y="3091"/>
                  <a:pt x="4838" y="3090"/>
                  <a:pt x="4825" y="3089"/>
                </a:cubicBezTo>
                <a:cubicBezTo>
                  <a:pt x="4814" y="3138"/>
                  <a:pt x="4797" y="3219"/>
                  <a:pt x="4813" y="3290"/>
                </a:cubicBezTo>
                <a:cubicBezTo>
                  <a:pt x="4823" y="3337"/>
                  <a:pt x="4841" y="3355"/>
                  <a:pt x="4844" y="3423"/>
                </a:cubicBezTo>
                <a:cubicBezTo>
                  <a:pt x="4886" y="3454"/>
                  <a:pt x="4924" y="3438"/>
                  <a:pt x="4938" y="3368"/>
                </a:cubicBezTo>
                <a:cubicBezTo>
                  <a:pt x="4928" y="3352"/>
                  <a:pt x="4919" y="3336"/>
                  <a:pt x="4910" y="3321"/>
                </a:cubicBezTo>
                <a:cubicBezTo>
                  <a:pt x="4906" y="3313"/>
                  <a:pt x="4902" y="3305"/>
                  <a:pt x="4898" y="3298"/>
                </a:cubicBezTo>
                <a:cubicBezTo>
                  <a:pt x="4929" y="3274"/>
                  <a:pt x="5002" y="3301"/>
                  <a:pt x="5042" y="3301"/>
                </a:cubicBezTo>
                <a:cubicBezTo>
                  <a:pt x="5084" y="3240"/>
                  <a:pt x="5103" y="3133"/>
                  <a:pt x="5145" y="3069"/>
                </a:cubicBezTo>
                <a:cubicBezTo>
                  <a:pt x="5145" y="3066"/>
                  <a:pt x="5145" y="3062"/>
                  <a:pt x="5145" y="3059"/>
                </a:cubicBezTo>
                <a:cubicBezTo>
                  <a:pt x="5110" y="2985"/>
                  <a:pt x="5075" y="3043"/>
                  <a:pt x="5032" y="3036"/>
                </a:cubicBezTo>
                <a:cubicBezTo>
                  <a:pt x="4987" y="3028"/>
                  <a:pt x="4961" y="3008"/>
                  <a:pt x="4918" y="2995"/>
                </a:cubicBezTo>
                <a:close/>
                <a:moveTo>
                  <a:pt x="5400" y="2996"/>
                </a:moveTo>
                <a:cubicBezTo>
                  <a:pt x="5285" y="2978"/>
                  <a:pt x="5144" y="3163"/>
                  <a:pt x="5149" y="3338"/>
                </a:cubicBezTo>
                <a:cubicBezTo>
                  <a:pt x="5159" y="3349"/>
                  <a:pt x="5169" y="3361"/>
                  <a:pt x="5179" y="3373"/>
                </a:cubicBezTo>
                <a:cubicBezTo>
                  <a:pt x="5180" y="3381"/>
                  <a:pt x="5181" y="3384"/>
                  <a:pt x="5180" y="3399"/>
                </a:cubicBezTo>
                <a:cubicBezTo>
                  <a:pt x="5144" y="3420"/>
                  <a:pt x="5140" y="3438"/>
                  <a:pt x="5137" y="3516"/>
                </a:cubicBezTo>
                <a:cubicBezTo>
                  <a:pt x="5213" y="3553"/>
                  <a:pt x="5277" y="3526"/>
                  <a:pt x="5322" y="3629"/>
                </a:cubicBezTo>
                <a:cubicBezTo>
                  <a:pt x="5309" y="3660"/>
                  <a:pt x="5220" y="3637"/>
                  <a:pt x="5193" y="3639"/>
                </a:cubicBezTo>
                <a:cubicBezTo>
                  <a:pt x="5183" y="3738"/>
                  <a:pt x="5274" y="3777"/>
                  <a:pt x="5327" y="3764"/>
                </a:cubicBezTo>
                <a:cubicBezTo>
                  <a:pt x="5331" y="3752"/>
                  <a:pt x="5334" y="3740"/>
                  <a:pt x="5337" y="3728"/>
                </a:cubicBezTo>
                <a:cubicBezTo>
                  <a:pt x="5348" y="3733"/>
                  <a:pt x="5359" y="3736"/>
                  <a:pt x="5371" y="3740"/>
                </a:cubicBezTo>
                <a:cubicBezTo>
                  <a:pt x="5376" y="3755"/>
                  <a:pt x="5375" y="3781"/>
                  <a:pt x="5375" y="3806"/>
                </a:cubicBezTo>
                <a:cubicBezTo>
                  <a:pt x="5384" y="3812"/>
                  <a:pt x="5392" y="3819"/>
                  <a:pt x="5400" y="3825"/>
                </a:cubicBezTo>
                <a:cubicBezTo>
                  <a:pt x="5427" y="3825"/>
                  <a:pt x="5455" y="3825"/>
                  <a:pt x="5482" y="3825"/>
                </a:cubicBezTo>
                <a:cubicBezTo>
                  <a:pt x="5512" y="3835"/>
                  <a:pt x="5542" y="3845"/>
                  <a:pt x="5572" y="3856"/>
                </a:cubicBezTo>
                <a:cubicBezTo>
                  <a:pt x="5580" y="3852"/>
                  <a:pt x="5587" y="3848"/>
                  <a:pt x="5595" y="3845"/>
                </a:cubicBezTo>
                <a:cubicBezTo>
                  <a:pt x="5611" y="3840"/>
                  <a:pt x="5632" y="3865"/>
                  <a:pt x="5641" y="3877"/>
                </a:cubicBezTo>
                <a:cubicBezTo>
                  <a:pt x="5651" y="3869"/>
                  <a:pt x="5660" y="3861"/>
                  <a:pt x="5670" y="3854"/>
                </a:cubicBezTo>
                <a:cubicBezTo>
                  <a:pt x="5693" y="3843"/>
                  <a:pt x="5721" y="3893"/>
                  <a:pt x="5735" y="3907"/>
                </a:cubicBezTo>
                <a:cubicBezTo>
                  <a:pt x="5740" y="3869"/>
                  <a:pt x="5718" y="3861"/>
                  <a:pt x="5717" y="3823"/>
                </a:cubicBezTo>
                <a:cubicBezTo>
                  <a:pt x="5717" y="3822"/>
                  <a:pt x="5717" y="3821"/>
                  <a:pt x="5717" y="3820"/>
                </a:cubicBezTo>
                <a:cubicBezTo>
                  <a:pt x="5749" y="3783"/>
                  <a:pt x="5798" y="3886"/>
                  <a:pt x="5844" y="3874"/>
                </a:cubicBezTo>
                <a:cubicBezTo>
                  <a:pt x="5857" y="3871"/>
                  <a:pt x="5863" y="3858"/>
                  <a:pt x="5872" y="3850"/>
                </a:cubicBezTo>
                <a:cubicBezTo>
                  <a:pt x="5875" y="3842"/>
                  <a:pt x="5875" y="3830"/>
                  <a:pt x="5872" y="3817"/>
                </a:cubicBezTo>
                <a:cubicBezTo>
                  <a:pt x="5855" y="3744"/>
                  <a:pt x="5768" y="3749"/>
                  <a:pt x="5751" y="3692"/>
                </a:cubicBezTo>
                <a:cubicBezTo>
                  <a:pt x="5750" y="3690"/>
                  <a:pt x="5750" y="3688"/>
                  <a:pt x="5749" y="3686"/>
                </a:cubicBezTo>
                <a:cubicBezTo>
                  <a:pt x="5752" y="3683"/>
                  <a:pt x="5755" y="3681"/>
                  <a:pt x="5758" y="3678"/>
                </a:cubicBezTo>
                <a:cubicBezTo>
                  <a:pt x="5771" y="3664"/>
                  <a:pt x="5811" y="3716"/>
                  <a:pt x="5827" y="3723"/>
                </a:cubicBezTo>
                <a:cubicBezTo>
                  <a:pt x="5835" y="3718"/>
                  <a:pt x="5843" y="3713"/>
                  <a:pt x="5851" y="3707"/>
                </a:cubicBezTo>
                <a:cubicBezTo>
                  <a:pt x="5860" y="3723"/>
                  <a:pt x="5870" y="3737"/>
                  <a:pt x="5880" y="3753"/>
                </a:cubicBezTo>
                <a:cubicBezTo>
                  <a:pt x="5910" y="3791"/>
                  <a:pt x="5940" y="3782"/>
                  <a:pt x="5945" y="3869"/>
                </a:cubicBezTo>
                <a:cubicBezTo>
                  <a:pt x="5951" y="3876"/>
                  <a:pt x="5957" y="3882"/>
                  <a:pt x="5963" y="3889"/>
                </a:cubicBezTo>
                <a:cubicBezTo>
                  <a:pt x="5973" y="3890"/>
                  <a:pt x="5983" y="3891"/>
                  <a:pt x="5993" y="3891"/>
                </a:cubicBezTo>
                <a:cubicBezTo>
                  <a:pt x="6022" y="3929"/>
                  <a:pt x="6051" y="3968"/>
                  <a:pt x="6080" y="4006"/>
                </a:cubicBezTo>
                <a:cubicBezTo>
                  <a:pt x="6079" y="4015"/>
                  <a:pt x="6079" y="4024"/>
                  <a:pt x="6079" y="4033"/>
                </a:cubicBezTo>
                <a:cubicBezTo>
                  <a:pt x="6056" y="4038"/>
                  <a:pt x="6032" y="4041"/>
                  <a:pt x="6009" y="4046"/>
                </a:cubicBezTo>
                <a:cubicBezTo>
                  <a:pt x="6012" y="4068"/>
                  <a:pt x="6014" y="4090"/>
                  <a:pt x="6016" y="4112"/>
                </a:cubicBezTo>
                <a:cubicBezTo>
                  <a:pt x="6016" y="4112"/>
                  <a:pt x="6017" y="4112"/>
                  <a:pt x="6017" y="4112"/>
                </a:cubicBezTo>
                <a:cubicBezTo>
                  <a:pt x="6035" y="4101"/>
                  <a:pt x="6061" y="4095"/>
                  <a:pt x="6079" y="4085"/>
                </a:cubicBezTo>
                <a:cubicBezTo>
                  <a:pt x="6088" y="4085"/>
                  <a:pt x="6098" y="4085"/>
                  <a:pt x="6107" y="4085"/>
                </a:cubicBezTo>
                <a:cubicBezTo>
                  <a:pt x="6116" y="4073"/>
                  <a:pt x="6126" y="4060"/>
                  <a:pt x="6135" y="4048"/>
                </a:cubicBezTo>
                <a:cubicBezTo>
                  <a:pt x="6138" y="4057"/>
                  <a:pt x="6156" y="4128"/>
                  <a:pt x="6158" y="4131"/>
                </a:cubicBezTo>
                <a:cubicBezTo>
                  <a:pt x="6180" y="4172"/>
                  <a:pt x="6204" y="4178"/>
                  <a:pt x="6237" y="4203"/>
                </a:cubicBezTo>
                <a:cubicBezTo>
                  <a:pt x="6255" y="4218"/>
                  <a:pt x="6290" y="4357"/>
                  <a:pt x="6294" y="4409"/>
                </a:cubicBezTo>
                <a:cubicBezTo>
                  <a:pt x="6282" y="4433"/>
                  <a:pt x="6270" y="4456"/>
                  <a:pt x="6258" y="4480"/>
                </a:cubicBezTo>
                <a:cubicBezTo>
                  <a:pt x="6253" y="4499"/>
                  <a:pt x="6248" y="4518"/>
                  <a:pt x="6243" y="4537"/>
                </a:cubicBezTo>
                <a:cubicBezTo>
                  <a:pt x="6229" y="4560"/>
                  <a:pt x="6169" y="4602"/>
                  <a:pt x="6162" y="4624"/>
                </a:cubicBezTo>
                <a:cubicBezTo>
                  <a:pt x="6161" y="4633"/>
                  <a:pt x="6211" y="4735"/>
                  <a:pt x="6219" y="4747"/>
                </a:cubicBezTo>
                <a:cubicBezTo>
                  <a:pt x="6218" y="4753"/>
                  <a:pt x="6218" y="4759"/>
                  <a:pt x="6217" y="4765"/>
                </a:cubicBezTo>
                <a:cubicBezTo>
                  <a:pt x="6217" y="4767"/>
                  <a:pt x="6217" y="4769"/>
                  <a:pt x="6217" y="4770"/>
                </a:cubicBezTo>
                <a:cubicBezTo>
                  <a:pt x="6203" y="4769"/>
                  <a:pt x="6189" y="4767"/>
                  <a:pt x="6176" y="4765"/>
                </a:cubicBezTo>
                <a:cubicBezTo>
                  <a:pt x="6150" y="4773"/>
                  <a:pt x="6128" y="4799"/>
                  <a:pt x="6094" y="4799"/>
                </a:cubicBezTo>
                <a:cubicBezTo>
                  <a:pt x="6090" y="4822"/>
                  <a:pt x="6094" y="4836"/>
                  <a:pt x="6094" y="4866"/>
                </a:cubicBezTo>
                <a:cubicBezTo>
                  <a:pt x="6094" y="4866"/>
                  <a:pt x="6093" y="4866"/>
                  <a:pt x="6093" y="4866"/>
                </a:cubicBezTo>
                <a:cubicBezTo>
                  <a:pt x="6084" y="4849"/>
                  <a:pt x="6075" y="4831"/>
                  <a:pt x="6067" y="4814"/>
                </a:cubicBezTo>
                <a:cubicBezTo>
                  <a:pt x="6059" y="4802"/>
                  <a:pt x="5979" y="4770"/>
                  <a:pt x="5966" y="4778"/>
                </a:cubicBezTo>
                <a:cubicBezTo>
                  <a:pt x="5962" y="4786"/>
                  <a:pt x="5964" y="4826"/>
                  <a:pt x="5962" y="4839"/>
                </a:cubicBezTo>
                <a:cubicBezTo>
                  <a:pt x="5926" y="4848"/>
                  <a:pt x="5913" y="4879"/>
                  <a:pt x="5915" y="4948"/>
                </a:cubicBezTo>
                <a:cubicBezTo>
                  <a:pt x="5957" y="4974"/>
                  <a:pt x="5998" y="4997"/>
                  <a:pt x="6054" y="4991"/>
                </a:cubicBezTo>
                <a:cubicBezTo>
                  <a:pt x="6064" y="4974"/>
                  <a:pt x="6074" y="4955"/>
                  <a:pt x="6084" y="4937"/>
                </a:cubicBezTo>
                <a:cubicBezTo>
                  <a:pt x="6105" y="4947"/>
                  <a:pt x="6125" y="4958"/>
                  <a:pt x="6146" y="4968"/>
                </a:cubicBezTo>
                <a:cubicBezTo>
                  <a:pt x="6151" y="4966"/>
                  <a:pt x="6150" y="4969"/>
                  <a:pt x="6152" y="4964"/>
                </a:cubicBezTo>
                <a:cubicBezTo>
                  <a:pt x="6157" y="4952"/>
                  <a:pt x="6151" y="4920"/>
                  <a:pt x="6148" y="4904"/>
                </a:cubicBezTo>
                <a:cubicBezTo>
                  <a:pt x="6148" y="4900"/>
                  <a:pt x="6148" y="4897"/>
                  <a:pt x="6148" y="4894"/>
                </a:cubicBezTo>
                <a:cubicBezTo>
                  <a:pt x="6183" y="4903"/>
                  <a:pt x="6195" y="4933"/>
                  <a:pt x="6238" y="4931"/>
                </a:cubicBezTo>
                <a:cubicBezTo>
                  <a:pt x="6237" y="5000"/>
                  <a:pt x="6263" y="5047"/>
                  <a:pt x="6288" y="5068"/>
                </a:cubicBezTo>
                <a:cubicBezTo>
                  <a:pt x="6300" y="5072"/>
                  <a:pt x="6310" y="5076"/>
                  <a:pt x="6322" y="5079"/>
                </a:cubicBezTo>
                <a:cubicBezTo>
                  <a:pt x="6335" y="5093"/>
                  <a:pt x="6348" y="5106"/>
                  <a:pt x="6361" y="5120"/>
                </a:cubicBezTo>
                <a:cubicBezTo>
                  <a:pt x="6355" y="5144"/>
                  <a:pt x="6345" y="5154"/>
                  <a:pt x="6335" y="5171"/>
                </a:cubicBezTo>
                <a:cubicBezTo>
                  <a:pt x="6347" y="5224"/>
                  <a:pt x="6377" y="5215"/>
                  <a:pt x="6399" y="5248"/>
                </a:cubicBezTo>
                <a:cubicBezTo>
                  <a:pt x="6400" y="5249"/>
                  <a:pt x="6413" y="5247"/>
                  <a:pt x="6421" y="5253"/>
                </a:cubicBezTo>
                <a:cubicBezTo>
                  <a:pt x="6428" y="5260"/>
                  <a:pt x="6434" y="5267"/>
                  <a:pt x="6440" y="5274"/>
                </a:cubicBezTo>
                <a:cubicBezTo>
                  <a:pt x="6451" y="5277"/>
                  <a:pt x="6461" y="5278"/>
                  <a:pt x="6472" y="5281"/>
                </a:cubicBezTo>
                <a:cubicBezTo>
                  <a:pt x="6481" y="5300"/>
                  <a:pt x="6490" y="5319"/>
                  <a:pt x="6499" y="5338"/>
                </a:cubicBezTo>
                <a:cubicBezTo>
                  <a:pt x="6520" y="5360"/>
                  <a:pt x="6545" y="5351"/>
                  <a:pt x="6574" y="5364"/>
                </a:cubicBezTo>
                <a:cubicBezTo>
                  <a:pt x="6619" y="5393"/>
                  <a:pt x="6664" y="5422"/>
                  <a:pt x="6710" y="5451"/>
                </a:cubicBezTo>
                <a:cubicBezTo>
                  <a:pt x="6695" y="5363"/>
                  <a:pt x="6663" y="5299"/>
                  <a:pt x="6625" y="5253"/>
                </a:cubicBezTo>
                <a:cubicBezTo>
                  <a:pt x="6590" y="5211"/>
                  <a:pt x="6526" y="5182"/>
                  <a:pt x="6520" y="5092"/>
                </a:cubicBezTo>
                <a:cubicBezTo>
                  <a:pt x="6561" y="5092"/>
                  <a:pt x="6568" y="5125"/>
                  <a:pt x="6596" y="5143"/>
                </a:cubicBezTo>
                <a:cubicBezTo>
                  <a:pt x="6594" y="5124"/>
                  <a:pt x="6592" y="5103"/>
                  <a:pt x="6590" y="5083"/>
                </a:cubicBezTo>
                <a:cubicBezTo>
                  <a:pt x="6632" y="5142"/>
                  <a:pt x="6653" y="5236"/>
                  <a:pt x="6726" y="5225"/>
                </a:cubicBezTo>
                <a:cubicBezTo>
                  <a:pt x="6741" y="5269"/>
                  <a:pt x="6758" y="5305"/>
                  <a:pt x="6787" y="5325"/>
                </a:cubicBezTo>
                <a:cubicBezTo>
                  <a:pt x="6778" y="5293"/>
                  <a:pt x="6770" y="5261"/>
                  <a:pt x="6761" y="5230"/>
                </a:cubicBezTo>
                <a:cubicBezTo>
                  <a:pt x="6770" y="5233"/>
                  <a:pt x="6779" y="5238"/>
                  <a:pt x="6788" y="5241"/>
                </a:cubicBezTo>
                <a:cubicBezTo>
                  <a:pt x="6788" y="5241"/>
                  <a:pt x="6789" y="5241"/>
                  <a:pt x="6789" y="5241"/>
                </a:cubicBezTo>
                <a:cubicBezTo>
                  <a:pt x="6788" y="5167"/>
                  <a:pt x="6750" y="5139"/>
                  <a:pt x="6755" y="5066"/>
                </a:cubicBezTo>
                <a:cubicBezTo>
                  <a:pt x="6774" y="5089"/>
                  <a:pt x="6795" y="5134"/>
                  <a:pt x="6803" y="5173"/>
                </a:cubicBezTo>
                <a:cubicBezTo>
                  <a:pt x="6805" y="5176"/>
                  <a:pt x="6807" y="5179"/>
                  <a:pt x="6809" y="5181"/>
                </a:cubicBezTo>
                <a:cubicBezTo>
                  <a:pt x="6818" y="5046"/>
                  <a:pt x="6769" y="5064"/>
                  <a:pt x="6744" y="4988"/>
                </a:cubicBezTo>
                <a:cubicBezTo>
                  <a:pt x="6745" y="4983"/>
                  <a:pt x="6747" y="4979"/>
                  <a:pt x="6748" y="4974"/>
                </a:cubicBezTo>
                <a:cubicBezTo>
                  <a:pt x="6754" y="4971"/>
                  <a:pt x="6760" y="4969"/>
                  <a:pt x="6765" y="4966"/>
                </a:cubicBezTo>
                <a:cubicBezTo>
                  <a:pt x="6766" y="4966"/>
                  <a:pt x="6767" y="4966"/>
                  <a:pt x="6768" y="4966"/>
                </a:cubicBezTo>
                <a:cubicBezTo>
                  <a:pt x="6755" y="4954"/>
                  <a:pt x="6741" y="4942"/>
                  <a:pt x="6727" y="4930"/>
                </a:cubicBezTo>
                <a:cubicBezTo>
                  <a:pt x="6712" y="4914"/>
                  <a:pt x="6702" y="4877"/>
                  <a:pt x="6684" y="4868"/>
                </a:cubicBezTo>
                <a:cubicBezTo>
                  <a:pt x="6680" y="4874"/>
                  <a:pt x="6676" y="4880"/>
                  <a:pt x="6671" y="4886"/>
                </a:cubicBezTo>
                <a:cubicBezTo>
                  <a:pt x="6669" y="4889"/>
                  <a:pt x="6668" y="4892"/>
                  <a:pt x="6666" y="4896"/>
                </a:cubicBezTo>
                <a:cubicBezTo>
                  <a:pt x="6650" y="4847"/>
                  <a:pt x="6633" y="4794"/>
                  <a:pt x="6618" y="4739"/>
                </a:cubicBezTo>
                <a:cubicBezTo>
                  <a:pt x="6607" y="4736"/>
                  <a:pt x="6595" y="4732"/>
                  <a:pt x="6583" y="4728"/>
                </a:cubicBezTo>
                <a:cubicBezTo>
                  <a:pt x="6574" y="4685"/>
                  <a:pt x="6558" y="4653"/>
                  <a:pt x="6551" y="4603"/>
                </a:cubicBezTo>
                <a:cubicBezTo>
                  <a:pt x="6568" y="4618"/>
                  <a:pt x="6590" y="4642"/>
                  <a:pt x="6598" y="4675"/>
                </a:cubicBezTo>
                <a:cubicBezTo>
                  <a:pt x="6607" y="4673"/>
                  <a:pt x="6616" y="4672"/>
                  <a:pt x="6625" y="4671"/>
                </a:cubicBezTo>
                <a:cubicBezTo>
                  <a:pt x="6626" y="4667"/>
                  <a:pt x="6627" y="4663"/>
                  <a:pt x="6628" y="4659"/>
                </a:cubicBezTo>
                <a:cubicBezTo>
                  <a:pt x="6616" y="4634"/>
                  <a:pt x="6604" y="4610"/>
                  <a:pt x="6592" y="4585"/>
                </a:cubicBezTo>
                <a:cubicBezTo>
                  <a:pt x="6593" y="4556"/>
                  <a:pt x="6615" y="4555"/>
                  <a:pt x="6623" y="4537"/>
                </a:cubicBezTo>
                <a:cubicBezTo>
                  <a:pt x="6674" y="4549"/>
                  <a:pt x="6683" y="4616"/>
                  <a:pt x="6721" y="4647"/>
                </a:cubicBezTo>
                <a:cubicBezTo>
                  <a:pt x="6737" y="4660"/>
                  <a:pt x="6756" y="4654"/>
                  <a:pt x="6768" y="4668"/>
                </a:cubicBezTo>
                <a:cubicBezTo>
                  <a:pt x="6765" y="4683"/>
                  <a:pt x="6762" y="4696"/>
                  <a:pt x="6759" y="4710"/>
                </a:cubicBezTo>
                <a:cubicBezTo>
                  <a:pt x="6760" y="4744"/>
                  <a:pt x="6772" y="4756"/>
                  <a:pt x="6779" y="4778"/>
                </a:cubicBezTo>
                <a:cubicBezTo>
                  <a:pt x="6789" y="4771"/>
                  <a:pt x="6799" y="4763"/>
                  <a:pt x="6808" y="4755"/>
                </a:cubicBezTo>
                <a:cubicBezTo>
                  <a:pt x="6815" y="4770"/>
                  <a:pt x="6813" y="4786"/>
                  <a:pt x="6819" y="4806"/>
                </a:cubicBezTo>
                <a:cubicBezTo>
                  <a:pt x="6824" y="4821"/>
                  <a:pt x="6864" y="4854"/>
                  <a:pt x="6875" y="4847"/>
                </a:cubicBezTo>
                <a:cubicBezTo>
                  <a:pt x="6875" y="4847"/>
                  <a:pt x="6877" y="4847"/>
                  <a:pt x="6878" y="4847"/>
                </a:cubicBezTo>
                <a:cubicBezTo>
                  <a:pt x="6874" y="4821"/>
                  <a:pt x="6871" y="4796"/>
                  <a:pt x="6868" y="4770"/>
                </a:cubicBezTo>
                <a:cubicBezTo>
                  <a:pt x="6870" y="4739"/>
                  <a:pt x="6872" y="4708"/>
                  <a:pt x="6875" y="4677"/>
                </a:cubicBezTo>
                <a:cubicBezTo>
                  <a:pt x="6875" y="4676"/>
                  <a:pt x="6877" y="4676"/>
                  <a:pt x="6878" y="4675"/>
                </a:cubicBezTo>
                <a:cubicBezTo>
                  <a:pt x="6886" y="4695"/>
                  <a:pt x="6897" y="4725"/>
                  <a:pt x="6913" y="4732"/>
                </a:cubicBezTo>
                <a:cubicBezTo>
                  <a:pt x="6920" y="4695"/>
                  <a:pt x="6939" y="4677"/>
                  <a:pt x="6963" y="4671"/>
                </a:cubicBezTo>
                <a:cubicBezTo>
                  <a:pt x="6960" y="4635"/>
                  <a:pt x="6941" y="4608"/>
                  <a:pt x="6926" y="4596"/>
                </a:cubicBezTo>
                <a:cubicBezTo>
                  <a:pt x="6925" y="4595"/>
                  <a:pt x="6925" y="4592"/>
                  <a:pt x="6924" y="4591"/>
                </a:cubicBezTo>
                <a:cubicBezTo>
                  <a:pt x="6958" y="4552"/>
                  <a:pt x="6965" y="4616"/>
                  <a:pt x="6997" y="4591"/>
                </a:cubicBezTo>
                <a:cubicBezTo>
                  <a:pt x="7002" y="4583"/>
                  <a:pt x="7010" y="4551"/>
                  <a:pt x="7017" y="4540"/>
                </a:cubicBezTo>
                <a:cubicBezTo>
                  <a:pt x="7018" y="4537"/>
                  <a:pt x="7018" y="4534"/>
                  <a:pt x="7018" y="4532"/>
                </a:cubicBezTo>
                <a:cubicBezTo>
                  <a:pt x="6999" y="4507"/>
                  <a:pt x="6980" y="4481"/>
                  <a:pt x="6961" y="4456"/>
                </a:cubicBezTo>
                <a:cubicBezTo>
                  <a:pt x="6940" y="4490"/>
                  <a:pt x="6923" y="4489"/>
                  <a:pt x="6893" y="4477"/>
                </a:cubicBezTo>
                <a:cubicBezTo>
                  <a:pt x="6896" y="4460"/>
                  <a:pt x="6899" y="4444"/>
                  <a:pt x="6902" y="4426"/>
                </a:cubicBezTo>
                <a:cubicBezTo>
                  <a:pt x="6869" y="4421"/>
                  <a:pt x="6837" y="4436"/>
                  <a:pt x="6797" y="4436"/>
                </a:cubicBezTo>
                <a:cubicBezTo>
                  <a:pt x="6797" y="4423"/>
                  <a:pt x="6797" y="4410"/>
                  <a:pt x="6797" y="4397"/>
                </a:cubicBezTo>
                <a:cubicBezTo>
                  <a:pt x="6810" y="4391"/>
                  <a:pt x="6824" y="4386"/>
                  <a:pt x="6838" y="4380"/>
                </a:cubicBezTo>
                <a:cubicBezTo>
                  <a:pt x="6839" y="4380"/>
                  <a:pt x="6839" y="4380"/>
                  <a:pt x="6840" y="4380"/>
                </a:cubicBezTo>
                <a:cubicBezTo>
                  <a:pt x="6829" y="4340"/>
                  <a:pt x="6803" y="4286"/>
                  <a:pt x="6781" y="4269"/>
                </a:cubicBezTo>
                <a:cubicBezTo>
                  <a:pt x="6759" y="4252"/>
                  <a:pt x="6751" y="4291"/>
                  <a:pt x="6731" y="4284"/>
                </a:cubicBezTo>
                <a:cubicBezTo>
                  <a:pt x="6697" y="4272"/>
                  <a:pt x="6694" y="4240"/>
                  <a:pt x="6657" y="4274"/>
                </a:cubicBezTo>
                <a:cubicBezTo>
                  <a:pt x="6649" y="4255"/>
                  <a:pt x="6648" y="4208"/>
                  <a:pt x="6637" y="4194"/>
                </a:cubicBezTo>
                <a:cubicBezTo>
                  <a:pt x="6604" y="4152"/>
                  <a:pt x="6544" y="4154"/>
                  <a:pt x="6525" y="4087"/>
                </a:cubicBezTo>
                <a:cubicBezTo>
                  <a:pt x="6540" y="4083"/>
                  <a:pt x="6555" y="4080"/>
                  <a:pt x="6571" y="4077"/>
                </a:cubicBezTo>
                <a:cubicBezTo>
                  <a:pt x="6572" y="4071"/>
                  <a:pt x="6573" y="4065"/>
                  <a:pt x="6574" y="4059"/>
                </a:cubicBezTo>
                <a:cubicBezTo>
                  <a:pt x="6563" y="4042"/>
                  <a:pt x="6552" y="4025"/>
                  <a:pt x="6541" y="4008"/>
                </a:cubicBezTo>
                <a:cubicBezTo>
                  <a:pt x="6541" y="4007"/>
                  <a:pt x="6541" y="4007"/>
                  <a:pt x="6541" y="4006"/>
                </a:cubicBezTo>
                <a:cubicBezTo>
                  <a:pt x="6543" y="4000"/>
                  <a:pt x="6546" y="3993"/>
                  <a:pt x="6549" y="3987"/>
                </a:cubicBezTo>
                <a:cubicBezTo>
                  <a:pt x="6569" y="3976"/>
                  <a:pt x="6589" y="4009"/>
                  <a:pt x="6603" y="4015"/>
                </a:cubicBezTo>
                <a:cubicBezTo>
                  <a:pt x="6622" y="4022"/>
                  <a:pt x="6642" y="4019"/>
                  <a:pt x="6661" y="4018"/>
                </a:cubicBezTo>
                <a:cubicBezTo>
                  <a:pt x="6662" y="4016"/>
                  <a:pt x="6663" y="4014"/>
                  <a:pt x="6663" y="4012"/>
                </a:cubicBezTo>
                <a:cubicBezTo>
                  <a:pt x="6655" y="3993"/>
                  <a:pt x="6650" y="3977"/>
                  <a:pt x="6637" y="3967"/>
                </a:cubicBezTo>
                <a:cubicBezTo>
                  <a:pt x="6616" y="3950"/>
                  <a:pt x="6570" y="3957"/>
                  <a:pt x="6561" y="3919"/>
                </a:cubicBezTo>
                <a:cubicBezTo>
                  <a:pt x="6561" y="3913"/>
                  <a:pt x="6562" y="3907"/>
                  <a:pt x="6562" y="3901"/>
                </a:cubicBezTo>
                <a:cubicBezTo>
                  <a:pt x="6581" y="3891"/>
                  <a:pt x="6610" y="3888"/>
                  <a:pt x="6636" y="3889"/>
                </a:cubicBezTo>
                <a:cubicBezTo>
                  <a:pt x="6629" y="3844"/>
                  <a:pt x="6601" y="3792"/>
                  <a:pt x="6574" y="3784"/>
                </a:cubicBezTo>
                <a:cubicBezTo>
                  <a:pt x="6565" y="3793"/>
                  <a:pt x="6560" y="3814"/>
                  <a:pt x="6552" y="3820"/>
                </a:cubicBezTo>
                <a:cubicBezTo>
                  <a:pt x="6541" y="3823"/>
                  <a:pt x="6529" y="3824"/>
                  <a:pt x="6518" y="3827"/>
                </a:cubicBezTo>
                <a:cubicBezTo>
                  <a:pt x="6504" y="3834"/>
                  <a:pt x="6495" y="3851"/>
                  <a:pt x="6478" y="3854"/>
                </a:cubicBezTo>
                <a:cubicBezTo>
                  <a:pt x="6474" y="3846"/>
                  <a:pt x="6469" y="3838"/>
                  <a:pt x="6465" y="3830"/>
                </a:cubicBezTo>
                <a:cubicBezTo>
                  <a:pt x="6467" y="3824"/>
                  <a:pt x="6469" y="3816"/>
                  <a:pt x="6471" y="3809"/>
                </a:cubicBezTo>
                <a:cubicBezTo>
                  <a:pt x="6489" y="3768"/>
                  <a:pt x="6532" y="3783"/>
                  <a:pt x="6544" y="3728"/>
                </a:cubicBezTo>
                <a:cubicBezTo>
                  <a:pt x="6508" y="3642"/>
                  <a:pt x="6471" y="3703"/>
                  <a:pt x="6426" y="3714"/>
                </a:cubicBezTo>
                <a:cubicBezTo>
                  <a:pt x="6418" y="3703"/>
                  <a:pt x="6410" y="3692"/>
                  <a:pt x="6402" y="3680"/>
                </a:cubicBezTo>
                <a:cubicBezTo>
                  <a:pt x="6401" y="3659"/>
                  <a:pt x="6401" y="3639"/>
                  <a:pt x="6400" y="3617"/>
                </a:cubicBezTo>
                <a:cubicBezTo>
                  <a:pt x="6369" y="3622"/>
                  <a:pt x="6354" y="3643"/>
                  <a:pt x="6322" y="3647"/>
                </a:cubicBezTo>
                <a:cubicBezTo>
                  <a:pt x="6336" y="3617"/>
                  <a:pt x="6349" y="3587"/>
                  <a:pt x="6363" y="3557"/>
                </a:cubicBezTo>
                <a:cubicBezTo>
                  <a:pt x="6363" y="3557"/>
                  <a:pt x="6363" y="3556"/>
                  <a:pt x="6363" y="3555"/>
                </a:cubicBezTo>
                <a:cubicBezTo>
                  <a:pt x="6339" y="3527"/>
                  <a:pt x="6311" y="3512"/>
                  <a:pt x="6279" y="3493"/>
                </a:cubicBezTo>
                <a:cubicBezTo>
                  <a:pt x="6265" y="3525"/>
                  <a:pt x="6242" y="3552"/>
                  <a:pt x="6233" y="3591"/>
                </a:cubicBezTo>
                <a:cubicBezTo>
                  <a:pt x="6232" y="3592"/>
                  <a:pt x="6231" y="3595"/>
                  <a:pt x="6229" y="3596"/>
                </a:cubicBezTo>
                <a:cubicBezTo>
                  <a:pt x="6218" y="3558"/>
                  <a:pt x="6205" y="3520"/>
                  <a:pt x="6191" y="3486"/>
                </a:cubicBezTo>
                <a:cubicBezTo>
                  <a:pt x="6165" y="3485"/>
                  <a:pt x="6144" y="3510"/>
                  <a:pt x="6132" y="3540"/>
                </a:cubicBezTo>
                <a:cubicBezTo>
                  <a:pt x="6127" y="3538"/>
                  <a:pt x="6121" y="3537"/>
                  <a:pt x="6117" y="3535"/>
                </a:cubicBezTo>
                <a:cubicBezTo>
                  <a:pt x="6113" y="3526"/>
                  <a:pt x="6109" y="3518"/>
                  <a:pt x="6105" y="3510"/>
                </a:cubicBezTo>
                <a:cubicBezTo>
                  <a:pt x="6113" y="3478"/>
                  <a:pt x="6143" y="3435"/>
                  <a:pt x="6164" y="3427"/>
                </a:cubicBezTo>
                <a:cubicBezTo>
                  <a:pt x="6164" y="3421"/>
                  <a:pt x="6164" y="3414"/>
                  <a:pt x="6164" y="3409"/>
                </a:cubicBezTo>
                <a:cubicBezTo>
                  <a:pt x="6154" y="3384"/>
                  <a:pt x="6138" y="3374"/>
                  <a:pt x="6124" y="3355"/>
                </a:cubicBezTo>
                <a:cubicBezTo>
                  <a:pt x="6113" y="3340"/>
                  <a:pt x="6108" y="3307"/>
                  <a:pt x="6097" y="3293"/>
                </a:cubicBezTo>
                <a:cubicBezTo>
                  <a:pt x="6080" y="3271"/>
                  <a:pt x="6062" y="3293"/>
                  <a:pt x="6042" y="3288"/>
                </a:cubicBezTo>
                <a:cubicBezTo>
                  <a:pt x="5979" y="3272"/>
                  <a:pt x="5908" y="3197"/>
                  <a:pt x="5879" y="3344"/>
                </a:cubicBezTo>
                <a:cubicBezTo>
                  <a:pt x="5880" y="3373"/>
                  <a:pt x="5882" y="3403"/>
                  <a:pt x="5884" y="3432"/>
                </a:cubicBezTo>
                <a:cubicBezTo>
                  <a:pt x="5883" y="3435"/>
                  <a:pt x="5881" y="3437"/>
                  <a:pt x="5880" y="3440"/>
                </a:cubicBezTo>
                <a:cubicBezTo>
                  <a:pt x="5871" y="3435"/>
                  <a:pt x="5862" y="3429"/>
                  <a:pt x="5854" y="3424"/>
                </a:cubicBezTo>
                <a:cubicBezTo>
                  <a:pt x="5853" y="3400"/>
                  <a:pt x="5851" y="3376"/>
                  <a:pt x="5850" y="3352"/>
                </a:cubicBezTo>
                <a:cubicBezTo>
                  <a:pt x="5832" y="3331"/>
                  <a:pt x="5817" y="3332"/>
                  <a:pt x="5793" y="3338"/>
                </a:cubicBezTo>
                <a:cubicBezTo>
                  <a:pt x="5788" y="3402"/>
                  <a:pt x="5757" y="3424"/>
                  <a:pt x="5723" y="3406"/>
                </a:cubicBezTo>
                <a:cubicBezTo>
                  <a:pt x="5723" y="3379"/>
                  <a:pt x="5723" y="3353"/>
                  <a:pt x="5723" y="3326"/>
                </a:cubicBezTo>
                <a:cubicBezTo>
                  <a:pt x="5728" y="3299"/>
                  <a:pt x="5766" y="3217"/>
                  <a:pt x="5762" y="3188"/>
                </a:cubicBezTo>
                <a:cubicBezTo>
                  <a:pt x="5751" y="3165"/>
                  <a:pt x="5740" y="3142"/>
                  <a:pt x="5729" y="3119"/>
                </a:cubicBezTo>
                <a:cubicBezTo>
                  <a:pt x="5716" y="3091"/>
                  <a:pt x="5704" y="3062"/>
                  <a:pt x="5692" y="3033"/>
                </a:cubicBezTo>
                <a:cubicBezTo>
                  <a:pt x="5637" y="2968"/>
                  <a:pt x="5517" y="3071"/>
                  <a:pt x="5479" y="3103"/>
                </a:cubicBezTo>
                <a:cubicBezTo>
                  <a:pt x="5477" y="3107"/>
                  <a:pt x="5476" y="3110"/>
                  <a:pt x="5474" y="3113"/>
                </a:cubicBezTo>
                <a:cubicBezTo>
                  <a:pt x="5494" y="3133"/>
                  <a:pt x="5513" y="3152"/>
                  <a:pt x="5533" y="3172"/>
                </a:cubicBezTo>
                <a:cubicBezTo>
                  <a:pt x="5533" y="3174"/>
                  <a:pt x="5534" y="3176"/>
                  <a:pt x="5534" y="3178"/>
                </a:cubicBezTo>
                <a:cubicBezTo>
                  <a:pt x="5507" y="3178"/>
                  <a:pt x="5481" y="3184"/>
                  <a:pt x="5457" y="3172"/>
                </a:cubicBezTo>
                <a:cubicBezTo>
                  <a:pt x="5450" y="3181"/>
                  <a:pt x="5444" y="3189"/>
                  <a:pt x="5436" y="3198"/>
                </a:cubicBezTo>
                <a:cubicBezTo>
                  <a:pt x="5430" y="3217"/>
                  <a:pt x="5430" y="3253"/>
                  <a:pt x="5432" y="3281"/>
                </a:cubicBezTo>
                <a:cubicBezTo>
                  <a:pt x="5440" y="3291"/>
                  <a:pt x="5448" y="3301"/>
                  <a:pt x="5456" y="3311"/>
                </a:cubicBezTo>
                <a:cubicBezTo>
                  <a:pt x="5463" y="3312"/>
                  <a:pt x="5471" y="3312"/>
                  <a:pt x="5478" y="3313"/>
                </a:cubicBezTo>
                <a:cubicBezTo>
                  <a:pt x="5488" y="3326"/>
                  <a:pt x="5497" y="3339"/>
                  <a:pt x="5507" y="3352"/>
                </a:cubicBezTo>
                <a:cubicBezTo>
                  <a:pt x="5508" y="3355"/>
                  <a:pt x="5509" y="3358"/>
                  <a:pt x="5510" y="3361"/>
                </a:cubicBezTo>
                <a:cubicBezTo>
                  <a:pt x="5490" y="3363"/>
                  <a:pt x="5475" y="3366"/>
                  <a:pt x="5457" y="3355"/>
                </a:cubicBezTo>
                <a:cubicBezTo>
                  <a:pt x="5445" y="3368"/>
                  <a:pt x="5431" y="3388"/>
                  <a:pt x="5426" y="3412"/>
                </a:cubicBezTo>
                <a:cubicBezTo>
                  <a:pt x="5434" y="3431"/>
                  <a:pt x="5443" y="3449"/>
                  <a:pt x="5451" y="3469"/>
                </a:cubicBezTo>
                <a:cubicBezTo>
                  <a:pt x="5466" y="3489"/>
                  <a:pt x="5486" y="3483"/>
                  <a:pt x="5494" y="3516"/>
                </a:cubicBezTo>
                <a:cubicBezTo>
                  <a:pt x="5504" y="3560"/>
                  <a:pt x="5487" y="3590"/>
                  <a:pt x="5481" y="3621"/>
                </a:cubicBezTo>
                <a:cubicBezTo>
                  <a:pt x="5457" y="3616"/>
                  <a:pt x="5433" y="3610"/>
                  <a:pt x="5409" y="3606"/>
                </a:cubicBezTo>
                <a:cubicBezTo>
                  <a:pt x="5409" y="3596"/>
                  <a:pt x="5409" y="3586"/>
                  <a:pt x="5409" y="3576"/>
                </a:cubicBezTo>
                <a:cubicBezTo>
                  <a:pt x="5421" y="3567"/>
                  <a:pt x="5433" y="3557"/>
                  <a:pt x="5444" y="3547"/>
                </a:cubicBezTo>
                <a:cubicBezTo>
                  <a:pt x="5445" y="3543"/>
                  <a:pt x="5447" y="3539"/>
                  <a:pt x="5447" y="3535"/>
                </a:cubicBezTo>
                <a:cubicBezTo>
                  <a:pt x="5420" y="3475"/>
                  <a:pt x="5343" y="3430"/>
                  <a:pt x="5385" y="3316"/>
                </a:cubicBezTo>
                <a:cubicBezTo>
                  <a:pt x="5373" y="3299"/>
                  <a:pt x="5360" y="3283"/>
                  <a:pt x="5348" y="3265"/>
                </a:cubicBezTo>
                <a:cubicBezTo>
                  <a:pt x="5347" y="3251"/>
                  <a:pt x="5345" y="3235"/>
                  <a:pt x="5344" y="3221"/>
                </a:cubicBezTo>
                <a:cubicBezTo>
                  <a:pt x="5348" y="3180"/>
                  <a:pt x="5421" y="3045"/>
                  <a:pt x="5441" y="3029"/>
                </a:cubicBezTo>
                <a:cubicBezTo>
                  <a:pt x="5443" y="3025"/>
                  <a:pt x="5446" y="3020"/>
                  <a:pt x="5447" y="3016"/>
                </a:cubicBezTo>
                <a:cubicBezTo>
                  <a:pt x="5433" y="3004"/>
                  <a:pt x="5417" y="2998"/>
                  <a:pt x="5400" y="2996"/>
                </a:cubicBezTo>
                <a:close/>
                <a:moveTo>
                  <a:pt x="7483" y="3294"/>
                </a:moveTo>
                <a:cubicBezTo>
                  <a:pt x="7470" y="3320"/>
                  <a:pt x="7444" y="3327"/>
                  <a:pt x="7467" y="3363"/>
                </a:cubicBezTo>
                <a:cubicBezTo>
                  <a:pt x="7469" y="3364"/>
                  <a:pt x="7471" y="3364"/>
                  <a:pt x="7473" y="3364"/>
                </a:cubicBezTo>
                <a:cubicBezTo>
                  <a:pt x="7481" y="3354"/>
                  <a:pt x="7496" y="3314"/>
                  <a:pt x="7483" y="3294"/>
                </a:cubicBezTo>
                <a:close/>
                <a:moveTo>
                  <a:pt x="7525" y="3422"/>
                </a:moveTo>
                <a:cubicBezTo>
                  <a:pt x="7538" y="3430"/>
                  <a:pt x="7530" y="3457"/>
                  <a:pt x="7521" y="3465"/>
                </a:cubicBezTo>
                <a:cubicBezTo>
                  <a:pt x="7514" y="3471"/>
                  <a:pt x="7504" y="3468"/>
                  <a:pt x="7497" y="3470"/>
                </a:cubicBezTo>
                <a:cubicBezTo>
                  <a:pt x="7483" y="3474"/>
                  <a:pt x="7474" y="3487"/>
                  <a:pt x="7456" y="3490"/>
                </a:cubicBezTo>
                <a:cubicBezTo>
                  <a:pt x="7455" y="3490"/>
                  <a:pt x="7454" y="3490"/>
                  <a:pt x="7453" y="3490"/>
                </a:cubicBezTo>
                <a:cubicBezTo>
                  <a:pt x="7469" y="3477"/>
                  <a:pt x="7483" y="3460"/>
                  <a:pt x="7490" y="3443"/>
                </a:cubicBezTo>
                <a:cubicBezTo>
                  <a:pt x="7490" y="3444"/>
                  <a:pt x="7490" y="3446"/>
                  <a:pt x="7489" y="3447"/>
                </a:cubicBezTo>
                <a:cubicBezTo>
                  <a:pt x="7506" y="3441"/>
                  <a:pt x="7508" y="3427"/>
                  <a:pt x="7525" y="3422"/>
                </a:cubicBezTo>
                <a:close/>
                <a:moveTo>
                  <a:pt x="4799" y="3595"/>
                </a:moveTo>
                <a:cubicBezTo>
                  <a:pt x="4783" y="3592"/>
                  <a:pt x="4768" y="3593"/>
                  <a:pt x="4753" y="3602"/>
                </a:cubicBezTo>
                <a:cubicBezTo>
                  <a:pt x="4742" y="3609"/>
                  <a:pt x="4742" y="3634"/>
                  <a:pt x="4729" y="3641"/>
                </a:cubicBezTo>
                <a:cubicBezTo>
                  <a:pt x="4732" y="3670"/>
                  <a:pt x="4742" y="3688"/>
                  <a:pt x="4753" y="3703"/>
                </a:cubicBezTo>
                <a:cubicBezTo>
                  <a:pt x="4752" y="3715"/>
                  <a:pt x="4751" y="3728"/>
                  <a:pt x="4751" y="3740"/>
                </a:cubicBezTo>
                <a:cubicBezTo>
                  <a:pt x="4730" y="3736"/>
                  <a:pt x="4724" y="3714"/>
                  <a:pt x="4702" y="3717"/>
                </a:cubicBezTo>
                <a:cubicBezTo>
                  <a:pt x="4688" y="3751"/>
                  <a:pt x="4674" y="3778"/>
                  <a:pt x="4666" y="3825"/>
                </a:cubicBezTo>
                <a:cubicBezTo>
                  <a:pt x="4682" y="3843"/>
                  <a:pt x="4702" y="3861"/>
                  <a:pt x="4714" y="3887"/>
                </a:cubicBezTo>
                <a:cubicBezTo>
                  <a:pt x="4706" y="3906"/>
                  <a:pt x="4693" y="3931"/>
                  <a:pt x="4681" y="3941"/>
                </a:cubicBezTo>
                <a:cubicBezTo>
                  <a:pt x="4680" y="4023"/>
                  <a:pt x="4753" y="4070"/>
                  <a:pt x="4792" y="4080"/>
                </a:cubicBezTo>
                <a:cubicBezTo>
                  <a:pt x="4800" y="4078"/>
                  <a:pt x="4808" y="4075"/>
                  <a:pt x="4816" y="4072"/>
                </a:cubicBezTo>
                <a:cubicBezTo>
                  <a:pt x="4844" y="4085"/>
                  <a:pt x="4859" y="4136"/>
                  <a:pt x="4907" y="4108"/>
                </a:cubicBezTo>
                <a:cubicBezTo>
                  <a:pt x="4908" y="4108"/>
                  <a:pt x="4908" y="4108"/>
                  <a:pt x="4908" y="4108"/>
                </a:cubicBezTo>
                <a:cubicBezTo>
                  <a:pt x="4908" y="4145"/>
                  <a:pt x="4908" y="4184"/>
                  <a:pt x="4908" y="4222"/>
                </a:cubicBezTo>
                <a:cubicBezTo>
                  <a:pt x="4894" y="4209"/>
                  <a:pt x="4882" y="4190"/>
                  <a:pt x="4873" y="4168"/>
                </a:cubicBezTo>
                <a:cubicBezTo>
                  <a:pt x="4848" y="4169"/>
                  <a:pt x="4844" y="4188"/>
                  <a:pt x="4820" y="4192"/>
                </a:cubicBezTo>
                <a:cubicBezTo>
                  <a:pt x="4815" y="4208"/>
                  <a:pt x="4810" y="4224"/>
                  <a:pt x="4806" y="4239"/>
                </a:cubicBezTo>
                <a:cubicBezTo>
                  <a:pt x="4806" y="4240"/>
                  <a:pt x="4806" y="4241"/>
                  <a:pt x="4806" y="4242"/>
                </a:cubicBezTo>
                <a:cubicBezTo>
                  <a:pt x="4829" y="4244"/>
                  <a:pt x="4840" y="4245"/>
                  <a:pt x="4857" y="4230"/>
                </a:cubicBezTo>
                <a:cubicBezTo>
                  <a:pt x="4875" y="4232"/>
                  <a:pt x="4878" y="4274"/>
                  <a:pt x="4883" y="4299"/>
                </a:cubicBezTo>
                <a:cubicBezTo>
                  <a:pt x="4868" y="4331"/>
                  <a:pt x="4852" y="4308"/>
                  <a:pt x="4836" y="4330"/>
                </a:cubicBezTo>
                <a:cubicBezTo>
                  <a:pt x="4825" y="4354"/>
                  <a:pt x="4814" y="4377"/>
                  <a:pt x="4803" y="4401"/>
                </a:cubicBezTo>
                <a:cubicBezTo>
                  <a:pt x="4797" y="4412"/>
                  <a:pt x="4769" y="4407"/>
                  <a:pt x="4757" y="4406"/>
                </a:cubicBezTo>
                <a:cubicBezTo>
                  <a:pt x="4728" y="4457"/>
                  <a:pt x="4758" y="4537"/>
                  <a:pt x="4758" y="4612"/>
                </a:cubicBezTo>
                <a:cubicBezTo>
                  <a:pt x="4734" y="4594"/>
                  <a:pt x="4683" y="4577"/>
                  <a:pt x="4689" y="4504"/>
                </a:cubicBezTo>
                <a:cubicBezTo>
                  <a:pt x="4692" y="4471"/>
                  <a:pt x="4701" y="4440"/>
                  <a:pt x="4699" y="4404"/>
                </a:cubicBezTo>
                <a:cubicBezTo>
                  <a:pt x="4686" y="4391"/>
                  <a:pt x="4672" y="4393"/>
                  <a:pt x="4655" y="4381"/>
                </a:cubicBezTo>
                <a:cubicBezTo>
                  <a:pt x="4622" y="4359"/>
                  <a:pt x="4602" y="4335"/>
                  <a:pt x="4556" y="4348"/>
                </a:cubicBezTo>
                <a:cubicBezTo>
                  <a:pt x="4555" y="4360"/>
                  <a:pt x="4554" y="4372"/>
                  <a:pt x="4554" y="4385"/>
                </a:cubicBezTo>
                <a:cubicBezTo>
                  <a:pt x="4585" y="4400"/>
                  <a:pt x="4614" y="4391"/>
                  <a:pt x="4633" y="4424"/>
                </a:cubicBezTo>
                <a:cubicBezTo>
                  <a:pt x="4643" y="4444"/>
                  <a:pt x="4633" y="4485"/>
                  <a:pt x="4630" y="4502"/>
                </a:cubicBezTo>
                <a:cubicBezTo>
                  <a:pt x="4595" y="4503"/>
                  <a:pt x="4580" y="4461"/>
                  <a:pt x="4558" y="4432"/>
                </a:cubicBezTo>
                <a:cubicBezTo>
                  <a:pt x="4516" y="4463"/>
                  <a:pt x="4456" y="4458"/>
                  <a:pt x="4394" y="4461"/>
                </a:cubicBezTo>
                <a:cubicBezTo>
                  <a:pt x="4379" y="4461"/>
                  <a:pt x="4372" y="4474"/>
                  <a:pt x="4361" y="4479"/>
                </a:cubicBezTo>
                <a:cubicBezTo>
                  <a:pt x="4306" y="4501"/>
                  <a:pt x="4236" y="4442"/>
                  <a:pt x="4217" y="4395"/>
                </a:cubicBezTo>
                <a:cubicBezTo>
                  <a:pt x="4143" y="4413"/>
                  <a:pt x="4122" y="4345"/>
                  <a:pt x="4063" y="4350"/>
                </a:cubicBezTo>
                <a:cubicBezTo>
                  <a:pt x="4057" y="4365"/>
                  <a:pt x="4049" y="4371"/>
                  <a:pt x="4047" y="4394"/>
                </a:cubicBezTo>
                <a:cubicBezTo>
                  <a:pt x="4024" y="4416"/>
                  <a:pt x="3982" y="4425"/>
                  <a:pt x="3951" y="4427"/>
                </a:cubicBezTo>
                <a:cubicBezTo>
                  <a:pt x="3928" y="4559"/>
                  <a:pt x="3978" y="4557"/>
                  <a:pt x="3985" y="4629"/>
                </a:cubicBezTo>
                <a:cubicBezTo>
                  <a:pt x="3975" y="4634"/>
                  <a:pt x="3965" y="4639"/>
                  <a:pt x="3954" y="4643"/>
                </a:cubicBezTo>
                <a:cubicBezTo>
                  <a:pt x="3955" y="4663"/>
                  <a:pt x="3956" y="4684"/>
                  <a:pt x="3957" y="4705"/>
                </a:cubicBezTo>
                <a:cubicBezTo>
                  <a:pt x="3938" y="4675"/>
                  <a:pt x="3919" y="4645"/>
                  <a:pt x="3900" y="4615"/>
                </a:cubicBezTo>
                <a:cubicBezTo>
                  <a:pt x="3897" y="4599"/>
                  <a:pt x="3907" y="4583"/>
                  <a:pt x="3920" y="4581"/>
                </a:cubicBezTo>
                <a:cubicBezTo>
                  <a:pt x="3921" y="4571"/>
                  <a:pt x="3922" y="4562"/>
                  <a:pt x="3923" y="4553"/>
                </a:cubicBezTo>
                <a:cubicBezTo>
                  <a:pt x="3900" y="4506"/>
                  <a:pt x="3868" y="4509"/>
                  <a:pt x="3832" y="4484"/>
                </a:cubicBezTo>
                <a:cubicBezTo>
                  <a:pt x="3811" y="4470"/>
                  <a:pt x="3795" y="4428"/>
                  <a:pt x="3762" y="4434"/>
                </a:cubicBezTo>
                <a:cubicBezTo>
                  <a:pt x="3726" y="4441"/>
                  <a:pt x="3687" y="4468"/>
                  <a:pt x="3646" y="4481"/>
                </a:cubicBezTo>
                <a:cubicBezTo>
                  <a:pt x="3568" y="4504"/>
                  <a:pt x="3496" y="4455"/>
                  <a:pt x="3436" y="4440"/>
                </a:cubicBezTo>
                <a:cubicBezTo>
                  <a:pt x="3439" y="4419"/>
                  <a:pt x="3441" y="4398"/>
                  <a:pt x="3444" y="4378"/>
                </a:cubicBezTo>
                <a:cubicBezTo>
                  <a:pt x="3470" y="4359"/>
                  <a:pt x="3503" y="4365"/>
                  <a:pt x="3530" y="4353"/>
                </a:cubicBezTo>
                <a:cubicBezTo>
                  <a:pt x="3527" y="4300"/>
                  <a:pt x="3457" y="4219"/>
                  <a:pt x="3419" y="4230"/>
                </a:cubicBezTo>
                <a:cubicBezTo>
                  <a:pt x="3305" y="4264"/>
                  <a:pt x="3156" y="4140"/>
                  <a:pt x="3072" y="4080"/>
                </a:cubicBezTo>
                <a:cubicBezTo>
                  <a:pt x="3048" y="4064"/>
                  <a:pt x="2978" y="4004"/>
                  <a:pt x="2948" y="4037"/>
                </a:cubicBezTo>
                <a:cubicBezTo>
                  <a:pt x="2930" y="4057"/>
                  <a:pt x="2890" y="4189"/>
                  <a:pt x="2844" y="4117"/>
                </a:cubicBezTo>
                <a:cubicBezTo>
                  <a:pt x="2855" y="4082"/>
                  <a:pt x="2847" y="4056"/>
                  <a:pt x="2840" y="4025"/>
                </a:cubicBezTo>
                <a:cubicBezTo>
                  <a:pt x="2830" y="4017"/>
                  <a:pt x="2808" y="4035"/>
                  <a:pt x="2796" y="4045"/>
                </a:cubicBezTo>
                <a:cubicBezTo>
                  <a:pt x="2784" y="4066"/>
                  <a:pt x="2802" y="4109"/>
                  <a:pt x="2805" y="4132"/>
                </a:cubicBezTo>
                <a:cubicBezTo>
                  <a:pt x="2785" y="4166"/>
                  <a:pt x="2749" y="4120"/>
                  <a:pt x="2732" y="4099"/>
                </a:cubicBezTo>
                <a:cubicBezTo>
                  <a:pt x="2679" y="4032"/>
                  <a:pt x="2678" y="3876"/>
                  <a:pt x="2596" y="3861"/>
                </a:cubicBezTo>
                <a:cubicBezTo>
                  <a:pt x="2609" y="3900"/>
                  <a:pt x="2630" y="3918"/>
                  <a:pt x="2639" y="3965"/>
                </a:cubicBezTo>
                <a:cubicBezTo>
                  <a:pt x="2624" y="4003"/>
                  <a:pt x="2596" y="4004"/>
                  <a:pt x="2574" y="4031"/>
                </a:cubicBezTo>
                <a:cubicBezTo>
                  <a:pt x="2567" y="4043"/>
                  <a:pt x="2559" y="4055"/>
                  <a:pt x="2552" y="4067"/>
                </a:cubicBezTo>
                <a:cubicBezTo>
                  <a:pt x="2533" y="4072"/>
                  <a:pt x="2514" y="4077"/>
                  <a:pt x="2494" y="4082"/>
                </a:cubicBezTo>
                <a:cubicBezTo>
                  <a:pt x="2453" y="4113"/>
                  <a:pt x="2451" y="4159"/>
                  <a:pt x="2383" y="4157"/>
                </a:cubicBezTo>
                <a:cubicBezTo>
                  <a:pt x="2361" y="4188"/>
                  <a:pt x="2349" y="4230"/>
                  <a:pt x="2316" y="4242"/>
                </a:cubicBezTo>
                <a:cubicBezTo>
                  <a:pt x="2311" y="4270"/>
                  <a:pt x="2310" y="4292"/>
                  <a:pt x="2316" y="4322"/>
                </a:cubicBezTo>
                <a:cubicBezTo>
                  <a:pt x="2291" y="4301"/>
                  <a:pt x="2280" y="4253"/>
                  <a:pt x="2251" y="4237"/>
                </a:cubicBezTo>
                <a:cubicBezTo>
                  <a:pt x="2251" y="4235"/>
                  <a:pt x="2251" y="4232"/>
                  <a:pt x="2250" y="4231"/>
                </a:cubicBezTo>
                <a:cubicBezTo>
                  <a:pt x="2277" y="4155"/>
                  <a:pt x="2289" y="4201"/>
                  <a:pt x="2323" y="4162"/>
                </a:cubicBezTo>
                <a:cubicBezTo>
                  <a:pt x="2329" y="4146"/>
                  <a:pt x="2335" y="4130"/>
                  <a:pt x="2342" y="4113"/>
                </a:cubicBezTo>
                <a:cubicBezTo>
                  <a:pt x="2367" y="4100"/>
                  <a:pt x="2392" y="4086"/>
                  <a:pt x="2416" y="4072"/>
                </a:cubicBezTo>
                <a:cubicBezTo>
                  <a:pt x="2426" y="4061"/>
                  <a:pt x="2437" y="4049"/>
                  <a:pt x="2447" y="4037"/>
                </a:cubicBezTo>
                <a:cubicBezTo>
                  <a:pt x="2478" y="4016"/>
                  <a:pt x="2486" y="4023"/>
                  <a:pt x="2501" y="3975"/>
                </a:cubicBezTo>
                <a:cubicBezTo>
                  <a:pt x="2479" y="3967"/>
                  <a:pt x="2441" y="3949"/>
                  <a:pt x="2419" y="3975"/>
                </a:cubicBezTo>
                <a:cubicBezTo>
                  <a:pt x="2411" y="3988"/>
                  <a:pt x="2404" y="4002"/>
                  <a:pt x="2397" y="4016"/>
                </a:cubicBezTo>
                <a:cubicBezTo>
                  <a:pt x="2375" y="4022"/>
                  <a:pt x="2353" y="4028"/>
                  <a:pt x="2331" y="4033"/>
                </a:cubicBezTo>
                <a:cubicBezTo>
                  <a:pt x="2325" y="4041"/>
                  <a:pt x="2318" y="4049"/>
                  <a:pt x="2311" y="4057"/>
                </a:cubicBezTo>
                <a:cubicBezTo>
                  <a:pt x="2306" y="4057"/>
                  <a:pt x="2301" y="4057"/>
                  <a:pt x="2295" y="4057"/>
                </a:cubicBezTo>
                <a:cubicBezTo>
                  <a:pt x="2282" y="4067"/>
                  <a:pt x="2271" y="4102"/>
                  <a:pt x="2256" y="4111"/>
                </a:cubicBezTo>
                <a:cubicBezTo>
                  <a:pt x="2227" y="4128"/>
                  <a:pt x="2202" y="4084"/>
                  <a:pt x="2178" y="4099"/>
                </a:cubicBezTo>
                <a:cubicBezTo>
                  <a:pt x="2172" y="4103"/>
                  <a:pt x="2164" y="4114"/>
                  <a:pt x="2153" y="4111"/>
                </a:cubicBezTo>
                <a:cubicBezTo>
                  <a:pt x="2147" y="4109"/>
                  <a:pt x="2141" y="4106"/>
                  <a:pt x="2135" y="4103"/>
                </a:cubicBezTo>
                <a:cubicBezTo>
                  <a:pt x="2123" y="4116"/>
                  <a:pt x="2111" y="4128"/>
                  <a:pt x="2100" y="4141"/>
                </a:cubicBezTo>
                <a:cubicBezTo>
                  <a:pt x="2096" y="4154"/>
                  <a:pt x="2097" y="4169"/>
                  <a:pt x="2098" y="4189"/>
                </a:cubicBezTo>
                <a:cubicBezTo>
                  <a:pt x="2118" y="4201"/>
                  <a:pt x="2124" y="4237"/>
                  <a:pt x="2133" y="4270"/>
                </a:cubicBezTo>
                <a:cubicBezTo>
                  <a:pt x="2133" y="4271"/>
                  <a:pt x="2133" y="4271"/>
                  <a:pt x="2133" y="4272"/>
                </a:cubicBezTo>
                <a:cubicBezTo>
                  <a:pt x="2114" y="4274"/>
                  <a:pt x="2100" y="4245"/>
                  <a:pt x="2082" y="4237"/>
                </a:cubicBezTo>
                <a:cubicBezTo>
                  <a:pt x="2052" y="4229"/>
                  <a:pt x="2021" y="4221"/>
                  <a:pt x="1991" y="4213"/>
                </a:cubicBezTo>
                <a:cubicBezTo>
                  <a:pt x="1958" y="4196"/>
                  <a:pt x="1932" y="4159"/>
                  <a:pt x="1903" y="4137"/>
                </a:cubicBezTo>
                <a:cubicBezTo>
                  <a:pt x="1878" y="4117"/>
                  <a:pt x="1848" y="4089"/>
                  <a:pt x="1819" y="4085"/>
                </a:cubicBezTo>
                <a:cubicBezTo>
                  <a:pt x="1802" y="4082"/>
                  <a:pt x="1783" y="4100"/>
                  <a:pt x="1762" y="4090"/>
                </a:cubicBezTo>
                <a:cubicBezTo>
                  <a:pt x="1712" y="4065"/>
                  <a:pt x="1678" y="3987"/>
                  <a:pt x="1624" y="3965"/>
                </a:cubicBezTo>
                <a:cubicBezTo>
                  <a:pt x="1580" y="3971"/>
                  <a:pt x="1536" y="3976"/>
                  <a:pt x="1492" y="3982"/>
                </a:cubicBezTo>
                <a:cubicBezTo>
                  <a:pt x="1476" y="3974"/>
                  <a:pt x="1455" y="3956"/>
                  <a:pt x="1434" y="3949"/>
                </a:cubicBezTo>
                <a:cubicBezTo>
                  <a:pt x="1400" y="3945"/>
                  <a:pt x="1366" y="3940"/>
                  <a:pt x="1332" y="3936"/>
                </a:cubicBezTo>
                <a:cubicBezTo>
                  <a:pt x="1301" y="3923"/>
                  <a:pt x="1271" y="3901"/>
                  <a:pt x="1236" y="3890"/>
                </a:cubicBezTo>
                <a:cubicBezTo>
                  <a:pt x="1211" y="3895"/>
                  <a:pt x="1185" y="3898"/>
                  <a:pt x="1159" y="3902"/>
                </a:cubicBezTo>
                <a:cubicBezTo>
                  <a:pt x="1130" y="3911"/>
                  <a:pt x="1099" y="3894"/>
                  <a:pt x="1076" y="3892"/>
                </a:cubicBezTo>
                <a:cubicBezTo>
                  <a:pt x="1070" y="3895"/>
                  <a:pt x="1064" y="3898"/>
                  <a:pt x="1059" y="3900"/>
                </a:cubicBezTo>
                <a:cubicBezTo>
                  <a:pt x="1028" y="3893"/>
                  <a:pt x="1019" y="3824"/>
                  <a:pt x="993" y="3807"/>
                </a:cubicBezTo>
                <a:cubicBezTo>
                  <a:pt x="960" y="3803"/>
                  <a:pt x="928" y="3799"/>
                  <a:pt x="895" y="3795"/>
                </a:cubicBezTo>
                <a:cubicBezTo>
                  <a:pt x="881" y="3789"/>
                  <a:pt x="867" y="3783"/>
                  <a:pt x="852" y="3777"/>
                </a:cubicBezTo>
                <a:cubicBezTo>
                  <a:pt x="845" y="3793"/>
                  <a:pt x="837" y="3809"/>
                  <a:pt x="830" y="3825"/>
                </a:cubicBezTo>
                <a:cubicBezTo>
                  <a:pt x="816" y="3819"/>
                  <a:pt x="802" y="3813"/>
                  <a:pt x="789" y="3807"/>
                </a:cubicBezTo>
                <a:cubicBezTo>
                  <a:pt x="788" y="3807"/>
                  <a:pt x="786" y="3807"/>
                  <a:pt x="786" y="3807"/>
                </a:cubicBezTo>
                <a:cubicBezTo>
                  <a:pt x="785" y="3777"/>
                  <a:pt x="787" y="3774"/>
                  <a:pt x="795" y="3762"/>
                </a:cubicBezTo>
                <a:cubicBezTo>
                  <a:pt x="788" y="3732"/>
                  <a:pt x="763" y="3700"/>
                  <a:pt x="736" y="3717"/>
                </a:cubicBezTo>
                <a:cubicBezTo>
                  <a:pt x="716" y="3744"/>
                  <a:pt x="698" y="3771"/>
                  <a:pt x="678" y="3798"/>
                </a:cubicBezTo>
                <a:cubicBezTo>
                  <a:pt x="643" y="3827"/>
                  <a:pt x="564" y="3821"/>
                  <a:pt x="517" y="3821"/>
                </a:cubicBezTo>
                <a:cubicBezTo>
                  <a:pt x="517" y="3829"/>
                  <a:pt x="517" y="3836"/>
                  <a:pt x="517" y="3844"/>
                </a:cubicBezTo>
                <a:cubicBezTo>
                  <a:pt x="526" y="3863"/>
                  <a:pt x="536" y="3872"/>
                  <a:pt x="542" y="3897"/>
                </a:cubicBezTo>
                <a:cubicBezTo>
                  <a:pt x="541" y="3902"/>
                  <a:pt x="541" y="3908"/>
                  <a:pt x="540" y="3914"/>
                </a:cubicBezTo>
                <a:cubicBezTo>
                  <a:pt x="517" y="3912"/>
                  <a:pt x="494" y="3910"/>
                  <a:pt x="472" y="3908"/>
                </a:cubicBezTo>
                <a:cubicBezTo>
                  <a:pt x="444" y="3916"/>
                  <a:pt x="389" y="3942"/>
                  <a:pt x="369" y="3967"/>
                </a:cubicBezTo>
                <a:cubicBezTo>
                  <a:pt x="344" y="3999"/>
                  <a:pt x="320" y="4060"/>
                  <a:pt x="304" y="4108"/>
                </a:cubicBezTo>
                <a:cubicBezTo>
                  <a:pt x="299" y="4128"/>
                  <a:pt x="295" y="4150"/>
                  <a:pt x="290" y="4170"/>
                </a:cubicBezTo>
                <a:cubicBezTo>
                  <a:pt x="263" y="4232"/>
                  <a:pt x="181" y="4237"/>
                  <a:pt x="122" y="4239"/>
                </a:cubicBezTo>
                <a:cubicBezTo>
                  <a:pt x="119" y="4286"/>
                  <a:pt x="109" y="4314"/>
                  <a:pt x="89" y="4330"/>
                </a:cubicBezTo>
                <a:cubicBezTo>
                  <a:pt x="88" y="4332"/>
                  <a:pt x="87" y="4335"/>
                  <a:pt x="86" y="4338"/>
                </a:cubicBezTo>
                <a:cubicBezTo>
                  <a:pt x="138" y="4376"/>
                  <a:pt x="284" y="4464"/>
                  <a:pt x="287" y="4576"/>
                </a:cubicBezTo>
                <a:cubicBezTo>
                  <a:pt x="327" y="4585"/>
                  <a:pt x="366" y="4594"/>
                  <a:pt x="406" y="4604"/>
                </a:cubicBezTo>
                <a:cubicBezTo>
                  <a:pt x="409" y="4625"/>
                  <a:pt x="413" y="4647"/>
                  <a:pt x="416" y="4668"/>
                </a:cubicBezTo>
                <a:cubicBezTo>
                  <a:pt x="419" y="4672"/>
                  <a:pt x="522" y="4706"/>
                  <a:pt x="529" y="4707"/>
                </a:cubicBezTo>
                <a:cubicBezTo>
                  <a:pt x="529" y="4724"/>
                  <a:pt x="529" y="4733"/>
                  <a:pt x="526" y="4743"/>
                </a:cubicBezTo>
                <a:cubicBezTo>
                  <a:pt x="512" y="4776"/>
                  <a:pt x="467" y="4742"/>
                  <a:pt x="447" y="4740"/>
                </a:cubicBezTo>
                <a:cubicBezTo>
                  <a:pt x="403" y="4831"/>
                  <a:pt x="353" y="4799"/>
                  <a:pt x="284" y="4784"/>
                </a:cubicBezTo>
                <a:cubicBezTo>
                  <a:pt x="280" y="4762"/>
                  <a:pt x="283" y="4731"/>
                  <a:pt x="287" y="4712"/>
                </a:cubicBezTo>
                <a:cubicBezTo>
                  <a:pt x="225" y="4680"/>
                  <a:pt x="182" y="4749"/>
                  <a:pt x="136" y="4784"/>
                </a:cubicBezTo>
                <a:cubicBezTo>
                  <a:pt x="97" y="4814"/>
                  <a:pt x="46" y="4841"/>
                  <a:pt x="6" y="4866"/>
                </a:cubicBezTo>
                <a:cubicBezTo>
                  <a:pt x="4" y="4870"/>
                  <a:pt x="1" y="4875"/>
                  <a:pt x="0" y="4879"/>
                </a:cubicBezTo>
                <a:cubicBezTo>
                  <a:pt x="53" y="4908"/>
                  <a:pt x="108" y="4936"/>
                  <a:pt x="162" y="4965"/>
                </a:cubicBezTo>
                <a:cubicBezTo>
                  <a:pt x="150" y="4986"/>
                  <a:pt x="126" y="4974"/>
                  <a:pt x="106" y="4982"/>
                </a:cubicBezTo>
                <a:cubicBezTo>
                  <a:pt x="101" y="4985"/>
                  <a:pt x="103" y="4984"/>
                  <a:pt x="100" y="4989"/>
                </a:cubicBezTo>
                <a:cubicBezTo>
                  <a:pt x="101" y="5014"/>
                  <a:pt x="101" y="5039"/>
                  <a:pt x="102" y="5063"/>
                </a:cubicBezTo>
                <a:cubicBezTo>
                  <a:pt x="122" y="5086"/>
                  <a:pt x="164" y="5112"/>
                  <a:pt x="200" y="5100"/>
                </a:cubicBezTo>
                <a:cubicBezTo>
                  <a:pt x="222" y="5093"/>
                  <a:pt x="253" y="5078"/>
                  <a:pt x="281" y="5090"/>
                </a:cubicBezTo>
                <a:cubicBezTo>
                  <a:pt x="299" y="5097"/>
                  <a:pt x="324" y="5126"/>
                  <a:pt x="344" y="5116"/>
                </a:cubicBezTo>
                <a:cubicBezTo>
                  <a:pt x="360" y="5095"/>
                  <a:pt x="376" y="5074"/>
                  <a:pt x="392" y="5053"/>
                </a:cubicBezTo>
                <a:cubicBezTo>
                  <a:pt x="411" y="5041"/>
                  <a:pt x="429" y="5030"/>
                  <a:pt x="448" y="5018"/>
                </a:cubicBezTo>
                <a:cubicBezTo>
                  <a:pt x="466" y="5037"/>
                  <a:pt x="473" y="5045"/>
                  <a:pt x="482" y="5079"/>
                </a:cubicBezTo>
                <a:cubicBezTo>
                  <a:pt x="480" y="5084"/>
                  <a:pt x="478" y="5091"/>
                  <a:pt x="476" y="5096"/>
                </a:cubicBezTo>
                <a:cubicBezTo>
                  <a:pt x="469" y="5104"/>
                  <a:pt x="457" y="5103"/>
                  <a:pt x="445" y="5102"/>
                </a:cubicBezTo>
                <a:cubicBezTo>
                  <a:pt x="444" y="5106"/>
                  <a:pt x="443" y="5110"/>
                  <a:pt x="443" y="5113"/>
                </a:cubicBezTo>
                <a:cubicBezTo>
                  <a:pt x="462" y="5161"/>
                  <a:pt x="476" y="5192"/>
                  <a:pt x="470" y="5267"/>
                </a:cubicBezTo>
                <a:cubicBezTo>
                  <a:pt x="466" y="5272"/>
                  <a:pt x="463" y="5277"/>
                  <a:pt x="460" y="5282"/>
                </a:cubicBezTo>
                <a:cubicBezTo>
                  <a:pt x="430" y="5283"/>
                  <a:pt x="387" y="5285"/>
                  <a:pt x="369" y="5311"/>
                </a:cubicBezTo>
                <a:cubicBezTo>
                  <a:pt x="353" y="5334"/>
                  <a:pt x="347" y="5370"/>
                  <a:pt x="322" y="5380"/>
                </a:cubicBezTo>
                <a:cubicBezTo>
                  <a:pt x="310" y="5385"/>
                  <a:pt x="268" y="5349"/>
                  <a:pt x="253" y="5341"/>
                </a:cubicBezTo>
                <a:cubicBezTo>
                  <a:pt x="231" y="5366"/>
                  <a:pt x="221" y="5414"/>
                  <a:pt x="206" y="5452"/>
                </a:cubicBezTo>
                <a:cubicBezTo>
                  <a:pt x="196" y="5467"/>
                  <a:pt x="187" y="5481"/>
                  <a:pt x="178" y="5495"/>
                </a:cubicBezTo>
                <a:cubicBezTo>
                  <a:pt x="175" y="5512"/>
                  <a:pt x="172" y="5530"/>
                  <a:pt x="169" y="5547"/>
                </a:cubicBezTo>
                <a:cubicBezTo>
                  <a:pt x="165" y="5553"/>
                  <a:pt x="160" y="5557"/>
                  <a:pt x="156" y="5562"/>
                </a:cubicBezTo>
                <a:cubicBezTo>
                  <a:pt x="152" y="5570"/>
                  <a:pt x="151" y="5589"/>
                  <a:pt x="152" y="5604"/>
                </a:cubicBezTo>
                <a:cubicBezTo>
                  <a:pt x="144" y="5608"/>
                  <a:pt x="136" y="5612"/>
                  <a:pt x="128" y="5616"/>
                </a:cubicBezTo>
                <a:cubicBezTo>
                  <a:pt x="134" y="5645"/>
                  <a:pt x="141" y="5675"/>
                  <a:pt x="147" y="5704"/>
                </a:cubicBezTo>
                <a:cubicBezTo>
                  <a:pt x="194" y="5706"/>
                  <a:pt x="207" y="5749"/>
                  <a:pt x="240" y="5763"/>
                </a:cubicBezTo>
                <a:cubicBezTo>
                  <a:pt x="258" y="5770"/>
                  <a:pt x="260" y="5749"/>
                  <a:pt x="278" y="5747"/>
                </a:cubicBezTo>
                <a:cubicBezTo>
                  <a:pt x="290" y="5762"/>
                  <a:pt x="294" y="5781"/>
                  <a:pt x="303" y="5802"/>
                </a:cubicBezTo>
                <a:cubicBezTo>
                  <a:pt x="303" y="5805"/>
                  <a:pt x="303" y="5809"/>
                  <a:pt x="303" y="5813"/>
                </a:cubicBezTo>
                <a:cubicBezTo>
                  <a:pt x="279" y="5842"/>
                  <a:pt x="243" y="5793"/>
                  <a:pt x="216" y="5786"/>
                </a:cubicBezTo>
                <a:cubicBezTo>
                  <a:pt x="212" y="5806"/>
                  <a:pt x="207" y="5824"/>
                  <a:pt x="199" y="5835"/>
                </a:cubicBezTo>
                <a:cubicBezTo>
                  <a:pt x="199" y="5836"/>
                  <a:pt x="199" y="5836"/>
                  <a:pt x="199" y="5837"/>
                </a:cubicBezTo>
                <a:cubicBezTo>
                  <a:pt x="204" y="5851"/>
                  <a:pt x="260" y="5956"/>
                  <a:pt x="267" y="5961"/>
                </a:cubicBezTo>
                <a:cubicBezTo>
                  <a:pt x="280" y="5982"/>
                  <a:pt x="361" y="5917"/>
                  <a:pt x="378" y="5905"/>
                </a:cubicBezTo>
                <a:cubicBezTo>
                  <a:pt x="387" y="5922"/>
                  <a:pt x="409" y="5984"/>
                  <a:pt x="406" y="6018"/>
                </a:cubicBezTo>
                <a:cubicBezTo>
                  <a:pt x="403" y="6051"/>
                  <a:pt x="393" y="6105"/>
                  <a:pt x="405" y="6147"/>
                </a:cubicBezTo>
                <a:cubicBezTo>
                  <a:pt x="412" y="6167"/>
                  <a:pt x="445" y="6161"/>
                  <a:pt x="460" y="6150"/>
                </a:cubicBezTo>
                <a:cubicBezTo>
                  <a:pt x="488" y="6129"/>
                  <a:pt x="485" y="6087"/>
                  <a:pt x="540" y="6115"/>
                </a:cubicBezTo>
                <a:cubicBezTo>
                  <a:pt x="562" y="6125"/>
                  <a:pt x="580" y="6215"/>
                  <a:pt x="605" y="6200"/>
                </a:cubicBezTo>
                <a:cubicBezTo>
                  <a:pt x="615" y="6178"/>
                  <a:pt x="598" y="6154"/>
                  <a:pt x="604" y="6132"/>
                </a:cubicBezTo>
                <a:cubicBezTo>
                  <a:pt x="608" y="6119"/>
                  <a:pt x="619" y="6113"/>
                  <a:pt x="628" y="6108"/>
                </a:cubicBezTo>
                <a:cubicBezTo>
                  <a:pt x="634" y="6123"/>
                  <a:pt x="639" y="6138"/>
                  <a:pt x="645" y="6153"/>
                </a:cubicBezTo>
                <a:cubicBezTo>
                  <a:pt x="675" y="6156"/>
                  <a:pt x="694" y="6138"/>
                  <a:pt x="720" y="6132"/>
                </a:cubicBezTo>
                <a:cubicBezTo>
                  <a:pt x="720" y="6133"/>
                  <a:pt x="720" y="6135"/>
                  <a:pt x="720" y="6136"/>
                </a:cubicBezTo>
                <a:cubicBezTo>
                  <a:pt x="718" y="6155"/>
                  <a:pt x="715" y="6175"/>
                  <a:pt x="712" y="6194"/>
                </a:cubicBezTo>
                <a:cubicBezTo>
                  <a:pt x="705" y="6206"/>
                  <a:pt x="699" y="6218"/>
                  <a:pt x="692" y="6230"/>
                </a:cubicBezTo>
                <a:cubicBezTo>
                  <a:pt x="683" y="6263"/>
                  <a:pt x="693" y="6306"/>
                  <a:pt x="685" y="6346"/>
                </a:cubicBezTo>
                <a:cubicBezTo>
                  <a:pt x="679" y="6373"/>
                  <a:pt x="639" y="6411"/>
                  <a:pt x="625" y="6423"/>
                </a:cubicBezTo>
                <a:cubicBezTo>
                  <a:pt x="619" y="6438"/>
                  <a:pt x="617" y="6466"/>
                  <a:pt x="622" y="6487"/>
                </a:cubicBezTo>
                <a:cubicBezTo>
                  <a:pt x="622" y="6488"/>
                  <a:pt x="622" y="6489"/>
                  <a:pt x="622" y="6490"/>
                </a:cubicBezTo>
                <a:cubicBezTo>
                  <a:pt x="608" y="6488"/>
                  <a:pt x="594" y="6486"/>
                  <a:pt x="580" y="6484"/>
                </a:cubicBezTo>
                <a:cubicBezTo>
                  <a:pt x="556" y="6497"/>
                  <a:pt x="508" y="6575"/>
                  <a:pt x="493" y="6608"/>
                </a:cubicBezTo>
                <a:cubicBezTo>
                  <a:pt x="493" y="6612"/>
                  <a:pt x="493" y="6615"/>
                  <a:pt x="493" y="6618"/>
                </a:cubicBezTo>
                <a:cubicBezTo>
                  <a:pt x="521" y="6669"/>
                  <a:pt x="587" y="6633"/>
                  <a:pt x="614" y="6591"/>
                </a:cubicBezTo>
                <a:cubicBezTo>
                  <a:pt x="619" y="6574"/>
                  <a:pt x="625" y="6556"/>
                  <a:pt x="630" y="6538"/>
                </a:cubicBezTo>
                <a:cubicBezTo>
                  <a:pt x="643" y="6520"/>
                  <a:pt x="667" y="6498"/>
                  <a:pt x="680" y="6487"/>
                </a:cubicBezTo>
                <a:cubicBezTo>
                  <a:pt x="711" y="6463"/>
                  <a:pt x="750" y="6469"/>
                  <a:pt x="766" y="6419"/>
                </a:cubicBezTo>
                <a:cubicBezTo>
                  <a:pt x="761" y="6406"/>
                  <a:pt x="756" y="6393"/>
                  <a:pt x="750" y="6380"/>
                </a:cubicBezTo>
                <a:cubicBezTo>
                  <a:pt x="775" y="6359"/>
                  <a:pt x="799" y="6318"/>
                  <a:pt x="821" y="6295"/>
                </a:cubicBezTo>
                <a:cubicBezTo>
                  <a:pt x="842" y="6285"/>
                  <a:pt x="862" y="6273"/>
                  <a:pt x="883" y="6263"/>
                </a:cubicBezTo>
                <a:cubicBezTo>
                  <a:pt x="893" y="6242"/>
                  <a:pt x="904" y="6221"/>
                  <a:pt x="915" y="6200"/>
                </a:cubicBezTo>
                <a:cubicBezTo>
                  <a:pt x="931" y="6176"/>
                  <a:pt x="953" y="6168"/>
                  <a:pt x="961" y="6128"/>
                </a:cubicBezTo>
                <a:cubicBezTo>
                  <a:pt x="951" y="6109"/>
                  <a:pt x="936" y="6098"/>
                  <a:pt x="915" y="6099"/>
                </a:cubicBezTo>
                <a:cubicBezTo>
                  <a:pt x="912" y="6095"/>
                  <a:pt x="909" y="6091"/>
                  <a:pt x="906" y="6087"/>
                </a:cubicBezTo>
                <a:cubicBezTo>
                  <a:pt x="908" y="5961"/>
                  <a:pt x="1023" y="6007"/>
                  <a:pt x="999" y="5884"/>
                </a:cubicBezTo>
                <a:cubicBezTo>
                  <a:pt x="1004" y="5872"/>
                  <a:pt x="1013" y="5873"/>
                  <a:pt x="1020" y="5863"/>
                </a:cubicBezTo>
                <a:cubicBezTo>
                  <a:pt x="1027" y="5846"/>
                  <a:pt x="1034" y="5831"/>
                  <a:pt x="1042" y="5815"/>
                </a:cubicBezTo>
                <a:cubicBezTo>
                  <a:pt x="1054" y="5806"/>
                  <a:pt x="1067" y="5797"/>
                  <a:pt x="1079" y="5788"/>
                </a:cubicBezTo>
                <a:cubicBezTo>
                  <a:pt x="1100" y="5763"/>
                  <a:pt x="1115" y="5727"/>
                  <a:pt x="1137" y="5702"/>
                </a:cubicBezTo>
                <a:cubicBezTo>
                  <a:pt x="1175" y="5674"/>
                  <a:pt x="1201" y="5744"/>
                  <a:pt x="1228" y="5760"/>
                </a:cubicBezTo>
                <a:cubicBezTo>
                  <a:pt x="1228" y="5762"/>
                  <a:pt x="1229" y="5763"/>
                  <a:pt x="1229" y="5765"/>
                </a:cubicBezTo>
                <a:cubicBezTo>
                  <a:pt x="1228" y="5768"/>
                  <a:pt x="1227" y="5771"/>
                  <a:pt x="1226" y="5774"/>
                </a:cubicBezTo>
                <a:cubicBezTo>
                  <a:pt x="1212" y="5784"/>
                  <a:pt x="1178" y="5758"/>
                  <a:pt x="1154" y="5770"/>
                </a:cubicBezTo>
                <a:cubicBezTo>
                  <a:pt x="1115" y="5790"/>
                  <a:pt x="1114" y="5831"/>
                  <a:pt x="1094" y="5884"/>
                </a:cubicBezTo>
                <a:cubicBezTo>
                  <a:pt x="1087" y="5903"/>
                  <a:pt x="1074" y="5912"/>
                  <a:pt x="1070" y="5938"/>
                </a:cubicBezTo>
                <a:cubicBezTo>
                  <a:pt x="1078" y="5963"/>
                  <a:pt x="1088" y="5971"/>
                  <a:pt x="1091" y="6007"/>
                </a:cubicBezTo>
                <a:cubicBezTo>
                  <a:pt x="1080" y="6032"/>
                  <a:pt x="1067" y="6037"/>
                  <a:pt x="1064" y="6079"/>
                </a:cubicBezTo>
                <a:cubicBezTo>
                  <a:pt x="1109" y="6053"/>
                  <a:pt x="1116" y="6036"/>
                  <a:pt x="1150" y="6001"/>
                </a:cubicBezTo>
                <a:cubicBezTo>
                  <a:pt x="1161" y="5995"/>
                  <a:pt x="1172" y="5990"/>
                  <a:pt x="1183" y="5984"/>
                </a:cubicBezTo>
                <a:cubicBezTo>
                  <a:pt x="1199" y="5969"/>
                  <a:pt x="1205" y="5930"/>
                  <a:pt x="1226" y="5925"/>
                </a:cubicBezTo>
                <a:cubicBezTo>
                  <a:pt x="1247" y="5919"/>
                  <a:pt x="1262" y="5945"/>
                  <a:pt x="1286" y="5946"/>
                </a:cubicBezTo>
                <a:cubicBezTo>
                  <a:pt x="1312" y="5837"/>
                  <a:pt x="1297" y="5881"/>
                  <a:pt x="1262" y="5833"/>
                </a:cubicBezTo>
                <a:cubicBezTo>
                  <a:pt x="1267" y="5806"/>
                  <a:pt x="1272" y="5788"/>
                  <a:pt x="1287" y="5779"/>
                </a:cubicBezTo>
                <a:cubicBezTo>
                  <a:pt x="1287" y="5767"/>
                  <a:pt x="1286" y="5755"/>
                  <a:pt x="1286" y="5743"/>
                </a:cubicBezTo>
                <a:cubicBezTo>
                  <a:pt x="1302" y="5738"/>
                  <a:pt x="1309" y="5727"/>
                  <a:pt x="1322" y="5719"/>
                </a:cubicBezTo>
                <a:cubicBezTo>
                  <a:pt x="1352" y="5757"/>
                  <a:pt x="1370" y="5756"/>
                  <a:pt x="1410" y="5780"/>
                </a:cubicBezTo>
                <a:cubicBezTo>
                  <a:pt x="1437" y="5797"/>
                  <a:pt x="1457" y="5834"/>
                  <a:pt x="1478" y="5863"/>
                </a:cubicBezTo>
                <a:cubicBezTo>
                  <a:pt x="1494" y="5859"/>
                  <a:pt x="1502" y="5849"/>
                  <a:pt x="1512" y="5835"/>
                </a:cubicBezTo>
                <a:cubicBezTo>
                  <a:pt x="1524" y="5864"/>
                  <a:pt x="1530" y="5901"/>
                  <a:pt x="1550" y="5915"/>
                </a:cubicBezTo>
                <a:cubicBezTo>
                  <a:pt x="1576" y="5932"/>
                  <a:pt x="1611" y="5909"/>
                  <a:pt x="1640" y="5917"/>
                </a:cubicBezTo>
                <a:cubicBezTo>
                  <a:pt x="1658" y="5921"/>
                  <a:pt x="1679" y="5935"/>
                  <a:pt x="1701" y="5928"/>
                </a:cubicBezTo>
                <a:cubicBezTo>
                  <a:pt x="1720" y="5922"/>
                  <a:pt x="1723" y="5905"/>
                  <a:pt x="1744" y="5911"/>
                </a:cubicBezTo>
                <a:cubicBezTo>
                  <a:pt x="1747" y="5921"/>
                  <a:pt x="1748" y="5936"/>
                  <a:pt x="1750" y="5950"/>
                </a:cubicBezTo>
                <a:cubicBezTo>
                  <a:pt x="1770" y="5960"/>
                  <a:pt x="1796" y="5984"/>
                  <a:pt x="1825" y="5974"/>
                </a:cubicBezTo>
                <a:cubicBezTo>
                  <a:pt x="1839" y="5966"/>
                  <a:pt x="1853" y="5958"/>
                  <a:pt x="1867" y="5950"/>
                </a:cubicBezTo>
                <a:cubicBezTo>
                  <a:pt x="1876" y="5958"/>
                  <a:pt x="1880" y="5966"/>
                  <a:pt x="1885" y="5981"/>
                </a:cubicBezTo>
                <a:cubicBezTo>
                  <a:pt x="1878" y="5999"/>
                  <a:pt x="1866" y="6007"/>
                  <a:pt x="1853" y="6012"/>
                </a:cubicBezTo>
                <a:cubicBezTo>
                  <a:pt x="1868" y="6039"/>
                  <a:pt x="1894" y="6063"/>
                  <a:pt x="1916" y="6073"/>
                </a:cubicBezTo>
                <a:cubicBezTo>
                  <a:pt x="1925" y="6076"/>
                  <a:pt x="1935" y="6079"/>
                  <a:pt x="1944" y="6081"/>
                </a:cubicBezTo>
                <a:cubicBezTo>
                  <a:pt x="1974" y="6113"/>
                  <a:pt x="1989" y="6184"/>
                  <a:pt x="2027" y="6202"/>
                </a:cubicBezTo>
                <a:cubicBezTo>
                  <a:pt x="2043" y="6198"/>
                  <a:pt x="2060" y="6193"/>
                  <a:pt x="2076" y="6189"/>
                </a:cubicBezTo>
                <a:cubicBezTo>
                  <a:pt x="2075" y="6150"/>
                  <a:pt x="2055" y="6144"/>
                  <a:pt x="2045" y="6122"/>
                </a:cubicBezTo>
                <a:cubicBezTo>
                  <a:pt x="2044" y="6122"/>
                  <a:pt x="2043" y="6122"/>
                  <a:pt x="2042" y="6122"/>
                </a:cubicBezTo>
                <a:cubicBezTo>
                  <a:pt x="2042" y="6121"/>
                  <a:pt x="2042" y="6121"/>
                  <a:pt x="2042" y="6120"/>
                </a:cubicBezTo>
                <a:cubicBezTo>
                  <a:pt x="2062" y="6127"/>
                  <a:pt x="2072" y="6138"/>
                  <a:pt x="2089" y="6122"/>
                </a:cubicBezTo>
                <a:cubicBezTo>
                  <a:pt x="2109" y="6158"/>
                  <a:pt x="2109" y="6201"/>
                  <a:pt x="2144" y="6212"/>
                </a:cubicBezTo>
                <a:cubicBezTo>
                  <a:pt x="2145" y="6212"/>
                  <a:pt x="2146" y="6212"/>
                  <a:pt x="2146" y="6212"/>
                </a:cubicBezTo>
                <a:cubicBezTo>
                  <a:pt x="2152" y="6159"/>
                  <a:pt x="2125" y="6120"/>
                  <a:pt x="2135" y="6053"/>
                </a:cubicBezTo>
                <a:cubicBezTo>
                  <a:pt x="2135" y="6051"/>
                  <a:pt x="2135" y="6048"/>
                  <a:pt x="2135" y="6046"/>
                </a:cubicBezTo>
                <a:cubicBezTo>
                  <a:pt x="2138" y="6046"/>
                  <a:pt x="2142" y="6046"/>
                  <a:pt x="2146" y="6046"/>
                </a:cubicBezTo>
                <a:cubicBezTo>
                  <a:pt x="2153" y="6083"/>
                  <a:pt x="2165" y="6165"/>
                  <a:pt x="2182" y="6189"/>
                </a:cubicBezTo>
                <a:cubicBezTo>
                  <a:pt x="2195" y="6204"/>
                  <a:pt x="2209" y="6220"/>
                  <a:pt x="2222" y="6235"/>
                </a:cubicBezTo>
                <a:cubicBezTo>
                  <a:pt x="2238" y="6261"/>
                  <a:pt x="2238" y="6277"/>
                  <a:pt x="2263" y="6295"/>
                </a:cubicBezTo>
                <a:cubicBezTo>
                  <a:pt x="2263" y="6299"/>
                  <a:pt x="2264" y="6302"/>
                  <a:pt x="2264" y="6305"/>
                </a:cubicBezTo>
                <a:cubicBezTo>
                  <a:pt x="2261" y="6312"/>
                  <a:pt x="2257" y="6318"/>
                  <a:pt x="2254" y="6325"/>
                </a:cubicBezTo>
                <a:cubicBezTo>
                  <a:pt x="2261" y="6357"/>
                  <a:pt x="2277" y="6373"/>
                  <a:pt x="2270" y="6408"/>
                </a:cubicBezTo>
                <a:cubicBezTo>
                  <a:pt x="2297" y="6445"/>
                  <a:pt x="2331" y="6484"/>
                  <a:pt x="2346" y="6541"/>
                </a:cubicBezTo>
                <a:cubicBezTo>
                  <a:pt x="2358" y="6556"/>
                  <a:pt x="2344" y="6598"/>
                  <a:pt x="2345" y="6642"/>
                </a:cubicBezTo>
                <a:cubicBezTo>
                  <a:pt x="2371" y="6629"/>
                  <a:pt x="2374" y="6609"/>
                  <a:pt x="2415" y="6611"/>
                </a:cubicBezTo>
                <a:cubicBezTo>
                  <a:pt x="2422" y="6645"/>
                  <a:pt x="2442" y="6661"/>
                  <a:pt x="2447" y="6701"/>
                </a:cubicBezTo>
                <a:cubicBezTo>
                  <a:pt x="2449" y="6726"/>
                  <a:pt x="2441" y="6759"/>
                  <a:pt x="2445" y="6783"/>
                </a:cubicBezTo>
                <a:cubicBezTo>
                  <a:pt x="2448" y="6787"/>
                  <a:pt x="2451" y="6791"/>
                  <a:pt x="2455" y="6795"/>
                </a:cubicBezTo>
                <a:cubicBezTo>
                  <a:pt x="2464" y="6781"/>
                  <a:pt x="2471" y="6768"/>
                  <a:pt x="2488" y="6765"/>
                </a:cubicBezTo>
                <a:cubicBezTo>
                  <a:pt x="2489" y="6757"/>
                  <a:pt x="2489" y="6748"/>
                  <a:pt x="2490" y="6739"/>
                </a:cubicBezTo>
                <a:cubicBezTo>
                  <a:pt x="2491" y="6739"/>
                  <a:pt x="2492" y="6738"/>
                  <a:pt x="2493" y="6737"/>
                </a:cubicBezTo>
                <a:cubicBezTo>
                  <a:pt x="2496" y="6753"/>
                  <a:pt x="2500" y="6767"/>
                  <a:pt x="2503" y="6783"/>
                </a:cubicBezTo>
                <a:cubicBezTo>
                  <a:pt x="2493" y="6803"/>
                  <a:pt x="2483" y="6834"/>
                  <a:pt x="2472" y="6851"/>
                </a:cubicBezTo>
                <a:cubicBezTo>
                  <a:pt x="2472" y="6931"/>
                  <a:pt x="2503" y="6983"/>
                  <a:pt x="2529" y="7018"/>
                </a:cubicBezTo>
                <a:cubicBezTo>
                  <a:pt x="2543" y="7003"/>
                  <a:pt x="2548" y="6985"/>
                  <a:pt x="2569" y="6980"/>
                </a:cubicBezTo>
                <a:cubicBezTo>
                  <a:pt x="2563" y="7054"/>
                  <a:pt x="2578" y="7064"/>
                  <a:pt x="2594" y="7113"/>
                </a:cubicBezTo>
                <a:cubicBezTo>
                  <a:pt x="2601" y="7113"/>
                  <a:pt x="2608" y="7113"/>
                  <a:pt x="2615" y="7113"/>
                </a:cubicBezTo>
                <a:cubicBezTo>
                  <a:pt x="2615" y="7136"/>
                  <a:pt x="2616" y="7159"/>
                  <a:pt x="2617" y="7181"/>
                </a:cubicBezTo>
                <a:cubicBezTo>
                  <a:pt x="2626" y="7200"/>
                  <a:pt x="2639" y="7201"/>
                  <a:pt x="2653" y="7198"/>
                </a:cubicBezTo>
                <a:cubicBezTo>
                  <a:pt x="2653" y="7198"/>
                  <a:pt x="2652" y="7198"/>
                  <a:pt x="2652" y="7199"/>
                </a:cubicBezTo>
                <a:cubicBezTo>
                  <a:pt x="2652" y="7203"/>
                  <a:pt x="2660" y="7213"/>
                  <a:pt x="2663" y="7220"/>
                </a:cubicBezTo>
                <a:cubicBezTo>
                  <a:pt x="2659" y="7224"/>
                  <a:pt x="2657" y="7230"/>
                  <a:pt x="2652" y="7236"/>
                </a:cubicBezTo>
                <a:cubicBezTo>
                  <a:pt x="2642" y="7254"/>
                  <a:pt x="2632" y="7273"/>
                  <a:pt x="2622" y="7292"/>
                </a:cubicBezTo>
                <a:cubicBezTo>
                  <a:pt x="2622" y="7293"/>
                  <a:pt x="2622" y="7292"/>
                  <a:pt x="2622" y="7293"/>
                </a:cubicBezTo>
                <a:cubicBezTo>
                  <a:pt x="2643" y="7302"/>
                  <a:pt x="2655" y="7292"/>
                  <a:pt x="2665" y="7320"/>
                </a:cubicBezTo>
                <a:cubicBezTo>
                  <a:pt x="2653" y="7332"/>
                  <a:pt x="2639" y="7360"/>
                  <a:pt x="2645" y="7394"/>
                </a:cubicBezTo>
                <a:cubicBezTo>
                  <a:pt x="2658" y="7443"/>
                  <a:pt x="2701" y="7425"/>
                  <a:pt x="2725" y="7406"/>
                </a:cubicBezTo>
                <a:cubicBezTo>
                  <a:pt x="2734" y="7419"/>
                  <a:pt x="2739" y="7433"/>
                  <a:pt x="2742" y="7459"/>
                </a:cubicBezTo>
                <a:cubicBezTo>
                  <a:pt x="2766" y="7484"/>
                  <a:pt x="2791" y="7490"/>
                  <a:pt x="2823" y="7484"/>
                </a:cubicBezTo>
                <a:cubicBezTo>
                  <a:pt x="2827" y="7544"/>
                  <a:pt x="2831" y="7577"/>
                  <a:pt x="2852" y="7605"/>
                </a:cubicBezTo>
                <a:cubicBezTo>
                  <a:pt x="2870" y="7602"/>
                  <a:pt x="2870" y="7586"/>
                  <a:pt x="2886" y="7582"/>
                </a:cubicBezTo>
                <a:cubicBezTo>
                  <a:pt x="2890" y="7608"/>
                  <a:pt x="2896" y="7628"/>
                  <a:pt x="2901" y="7648"/>
                </a:cubicBezTo>
                <a:cubicBezTo>
                  <a:pt x="2917" y="7651"/>
                  <a:pt x="2923" y="7643"/>
                  <a:pt x="2935" y="7636"/>
                </a:cubicBezTo>
                <a:cubicBezTo>
                  <a:pt x="2923" y="7697"/>
                  <a:pt x="2961" y="7717"/>
                  <a:pt x="2975" y="7754"/>
                </a:cubicBezTo>
                <a:cubicBezTo>
                  <a:pt x="2979" y="7782"/>
                  <a:pt x="2985" y="7810"/>
                  <a:pt x="2989" y="7838"/>
                </a:cubicBezTo>
                <a:cubicBezTo>
                  <a:pt x="2997" y="7905"/>
                  <a:pt x="2971" y="7936"/>
                  <a:pt x="2967" y="7985"/>
                </a:cubicBezTo>
                <a:cubicBezTo>
                  <a:pt x="2957" y="7982"/>
                  <a:pt x="2953" y="7964"/>
                  <a:pt x="2939" y="7959"/>
                </a:cubicBezTo>
                <a:cubicBezTo>
                  <a:pt x="2939" y="7959"/>
                  <a:pt x="2939" y="7958"/>
                  <a:pt x="2939" y="7957"/>
                </a:cubicBezTo>
                <a:cubicBezTo>
                  <a:pt x="2946" y="7940"/>
                  <a:pt x="2954" y="7922"/>
                  <a:pt x="2962" y="7905"/>
                </a:cubicBezTo>
                <a:cubicBezTo>
                  <a:pt x="2963" y="7829"/>
                  <a:pt x="2928" y="7863"/>
                  <a:pt x="2897" y="7852"/>
                </a:cubicBezTo>
                <a:cubicBezTo>
                  <a:pt x="2878" y="7844"/>
                  <a:pt x="2857" y="7815"/>
                  <a:pt x="2836" y="7826"/>
                </a:cubicBezTo>
                <a:cubicBezTo>
                  <a:pt x="2834" y="7901"/>
                  <a:pt x="2865" y="7937"/>
                  <a:pt x="2865" y="8026"/>
                </a:cubicBezTo>
                <a:cubicBezTo>
                  <a:pt x="2866" y="8026"/>
                  <a:pt x="2867" y="8026"/>
                  <a:pt x="2867" y="8026"/>
                </a:cubicBezTo>
                <a:cubicBezTo>
                  <a:pt x="2871" y="8021"/>
                  <a:pt x="2869" y="8025"/>
                  <a:pt x="2871" y="8014"/>
                </a:cubicBezTo>
                <a:cubicBezTo>
                  <a:pt x="2876" y="8018"/>
                  <a:pt x="2882" y="8022"/>
                  <a:pt x="2887" y="8026"/>
                </a:cubicBezTo>
                <a:cubicBezTo>
                  <a:pt x="2882" y="8030"/>
                  <a:pt x="2878" y="8032"/>
                  <a:pt x="2873" y="8036"/>
                </a:cubicBezTo>
                <a:cubicBezTo>
                  <a:pt x="2873" y="8066"/>
                  <a:pt x="2873" y="8096"/>
                  <a:pt x="2873" y="8126"/>
                </a:cubicBezTo>
                <a:cubicBezTo>
                  <a:pt x="2881" y="8129"/>
                  <a:pt x="2889" y="8133"/>
                  <a:pt x="2897" y="8137"/>
                </a:cubicBezTo>
                <a:cubicBezTo>
                  <a:pt x="2892" y="8137"/>
                  <a:pt x="2885" y="8137"/>
                  <a:pt x="2879" y="8137"/>
                </a:cubicBezTo>
                <a:cubicBezTo>
                  <a:pt x="2885" y="8186"/>
                  <a:pt x="2886" y="8278"/>
                  <a:pt x="2876" y="8350"/>
                </a:cubicBezTo>
                <a:cubicBezTo>
                  <a:pt x="2871" y="8382"/>
                  <a:pt x="2855" y="8442"/>
                  <a:pt x="2862" y="8483"/>
                </a:cubicBezTo>
                <a:cubicBezTo>
                  <a:pt x="2866" y="8495"/>
                  <a:pt x="2870" y="8508"/>
                  <a:pt x="2874" y="8520"/>
                </a:cubicBezTo>
                <a:cubicBezTo>
                  <a:pt x="2870" y="8535"/>
                  <a:pt x="2866" y="8551"/>
                  <a:pt x="2862" y="8566"/>
                </a:cubicBezTo>
                <a:cubicBezTo>
                  <a:pt x="2857" y="8576"/>
                  <a:pt x="2848" y="8578"/>
                  <a:pt x="2844" y="8592"/>
                </a:cubicBezTo>
                <a:cubicBezTo>
                  <a:pt x="2832" y="8641"/>
                  <a:pt x="2868" y="8763"/>
                  <a:pt x="2873" y="8812"/>
                </a:cubicBezTo>
                <a:cubicBezTo>
                  <a:pt x="2880" y="8882"/>
                  <a:pt x="2850" y="8917"/>
                  <a:pt x="2857" y="8976"/>
                </a:cubicBezTo>
                <a:cubicBezTo>
                  <a:pt x="2863" y="9016"/>
                  <a:pt x="2890" y="9041"/>
                  <a:pt x="2895" y="9085"/>
                </a:cubicBezTo>
                <a:cubicBezTo>
                  <a:pt x="2893" y="9095"/>
                  <a:pt x="2891" y="9105"/>
                  <a:pt x="2889" y="9116"/>
                </a:cubicBezTo>
                <a:cubicBezTo>
                  <a:pt x="2888" y="9130"/>
                  <a:pt x="2897" y="9158"/>
                  <a:pt x="2897" y="9170"/>
                </a:cubicBezTo>
                <a:cubicBezTo>
                  <a:pt x="2897" y="9172"/>
                  <a:pt x="2897" y="9173"/>
                  <a:pt x="2897" y="9175"/>
                </a:cubicBezTo>
                <a:lnTo>
                  <a:pt x="2967" y="9319"/>
                </a:lnTo>
                <a:cubicBezTo>
                  <a:pt x="2972" y="9317"/>
                  <a:pt x="2973" y="9322"/>
                  <a:pt x="2978" y="9329"/>
                </a:cubicBezTo>
                <a:cubicBezTo>
                  <a:pt x="2978" y="9316"/>
                  <a:pt x="2979" y="9303"/>
                  <a:pt x="2980" y="9290"/>
                </a:cubicBezTo>
                <a:cubicBezTo>
                  <a:pt x="2980" y="9290"/>
                  <a:pt x="2980" y="9290"/>
                  <a:pt x="2980" y="9290"/>
                </a:cubicBezTo>
                <a:cubicBezTo>
                  <a:pt x="2984" y="9319"/>
                  <a:pt x="2994" y="9349"/>
                  <a:pt x="3005" y="9367"/>
                </a:cubicBezTo>
                <a:cubicBezTo>
                  <a:pt x="3005" y="9369"/>
                  <a:pt x="3005" y="9373"/>
                  <a:pt x="3006" y="9375"/>
                </a:cubicBezTo>
                <a:cubicBezTo>
                  <a:pt x="2992" y="9371"/>
                  <a:pt x="2989" y="9357"/>
                  <a:pt x="2985" y="9334"/>
                </a:cubicBezTo>
                <a:cubicBezTo>
                  <a:pt x="2984" y="9333"/>
                  <a:pt x="2982" y="9332"/>
                  <a:pt x="2980" y="9331"/>
                </a:cubicBezTo>
                <a:cubicBezTo>
                  <a:pt x="2979" y="9335"/>
                  <a:pt x="2979" y="9339"/>
                  <a:pt x="2978" y="9342"/>
                </a:cubicBezTo>
                <a:cubicBezTo>
                  <a:pt x="2971" y="9373"/>
                  <a:pt x="2986" y="9383"/>
                  <a:pt x="2980" y="9409"/>
                </a:cubicBezTo>
                <a:cubicBezTo>
                  <a:pt x="2995" y="9430"/>
                  <a:pt x="2997" y="9439"/>
                  <a:pt x="3021" y="9450"/>
                </a:cubicBezTo>
                <a:cubicBezTo>
                  <a:pt x="3024" y="9466"/>
                  <a:pt x="3029" y="9489"/>
                  <a:pt x="3015" y="9493"/>
                </a:cubicBezTo>
                <a:cubicBezTo>
                  <a:pt x="3015" y="9570"/>
                  <a:pt x="3088" y="9638"/>
                  <a:pt x="3083" y="9675"/>
                </a:cubicBezTo>
                <a:cubicBezTo>
                  <a:pt x="3088" y="9687"/>
                  <a:pt x="3092" y="9689"/>
                  <a:pt x="3100" y="9692"/>
                </a:cubicBezTo>
                <a:cubicBezTo>
                  <a:pt x="3101" y="9710"/>
                  <a:pt x="3098" y="9727"/>
                  <a:pt x="3102" y="9748"/>
                </a:cubicBezTo>
                <a:cubicBezTo>
                  <a:pt x="3097" y="9772"/>
                  <a:pt x="3105" y="9765"/>
                  <a:pt x="3110" y="9784"/>
                </a:cubicBezTo>
                <a:cubicBezTo>
                  <a:pt x="3131" y="9785"/>
                  <a:pt x="3151" y="9787"/>
                  <a:pt x="3171" y="9788"/>
                </a:cubicBezTo>
                <a:cubicBezTo>
                  <a:pt x="3197" y="9806"/>
                  <a:pt x="3193" y="9842"/>
                  <a:pt x="3236" y="9840"/>
                </a:cubicBezTo>
                <a:cubicBezTo>
                  <a:pt x="3242" y="9854"/>
                  <a:pt x="3245" y="9857"/>
                  <a:pt x="3242" y="9874"/>
                </a:cubicBezTo>
                <a:cubicBezTo>
                  <a:pt x="3245" y="9876"/>
                  <a:pt x="3247" y="9878"/>
                  <a:pt x="3249" y="9880"/>
                </a:cubicBezTo>
                <a:cubicBezTo>
                  <a:pt x="3285" y="9837"/>
                  <a:pt x="3320" y="9993"/>
                  <a:pt x="3330" y="10045"/>
                </a:cubicBezTo>
                <a:cubicBezTo>
                  <a:pt x="3330" y="10061"/>
                  <a:pt x="3330" y="10080"/>
                  <a:pt x="3330" y="10097"/>
                </a:cubicBezTo>
                <a:cubicBezTo>
                  <a:pt x="3338" y="10109"/>
                  <a:pt x="3345" y="10121"/>
                  <a:pt x="3353" y="10133"/>
                </a:cubicBezTo>
                <a:cubicBezTo>
                  <a:pt x="3339" y="10184"/>
                  <a:pt x="3362" y="10210"/>
                  <a:pt x="3376" y="10248"/>
                </a:cubicBezTo>
                <a:cubicBezTo>
                  <a:pt x="3383" y="10269"/>
                  <a:pt x="3381" y="10290"/>
                  <a:pt x="3386" y="10318"/>
                </a:cubicBezTo>
                <a:cubicBezTo>
                  <a:pt x="3390" y="10337"/>
                  <a:pt x="3400" y="10335"/>
                  <a:pt x="3406" y="10349"/>
                </a:cubicBezTo>
                <a:cubicBezTo>
                  <a:pt x="3410" y="10372"/>
                  <a:pt x="3414" y="10394"/>
                  <a:pt x="3419" y="10418"/>
                </a:cubicBezTo>
                <a:cubicBezTo>
                  <a:pt x="3426" y="10441"/>
                  <a:pt x="3470" y="10483"/>
                  <a:pt x="3484" y="10503"/>
                </a:cubicBezTo>
                <a:cubicBezTo>
                  <a:pt x="3500" y="10526"/>
                  <a:pt x="3537" y="10589"/>
                  <a:pt x="3511" y="10638"/>
                </a:cubicBezTo>
                <a:cubicBezTo>
                  <a:pt x="3501" y="10669"/>
                  <a:pt x="3475" y="10661"/>
                  <a:pt x="3455" y="10652"/>
                </a:cubicBezTo>
                <a:cubicBezTo>
                  <a:pt x="3469" y="10695"/>
                  <a:pt x="3538" y="10809"/>
                  <a:pt x="3571" y="10785"/>
                </a:cubicBezTo>
                <a:cubicBezTo>
                  <a:pt x="3578" y="10799"/>
                  <a:pt x="3585" y="10815"/>
                  <a:pt x="3593" y="10829"/>
                </a:cubicBezTo>
                <a:cubicBezTo>
                  <a:pt x="3601" y="10840"/>
                  <a:pt x="3612" y="10839"/>
                  <a:pt x="3621" y="10849"/>
                </a:cubicBezTo>
                <a:cubicBezTo>
                  <a:pt x="3633" y="10864"/>
                  <a:pt x="3642" y="10911"/>
                  <a:pt x="3647" y="10937"/>
                </a:cubicBezTo>
                <a:cubicBezTo>
                  <a:pt x="3653" y="10965"/>
                  <a:pt x="3638" y="11002"/>
                  <a:pt x="3647" y="11027"/>
                </a:cubicBezTo>
                <a:cubicBezTo>
                  <a:pt x="3662" y="11070"/>
                  <a:pt x="3710" y="11136"/>
                  <a:pt x="3734" y="11166"/>
                </a:cubicBezTo>
                <a:cubicBezTo>
                  <a:pt x="3747" y="11182"/>
                  <a:pt x="3764" y="11187"/>
                  <a:pt x="3771" y="11211"/>
                </a:cubicBezTo>
                <a:cubicBezTo>
                  <a:pt x="3776" y="11229"/>
                  <a:pt x="3779" y="11258"/>
                  <a:pt x="3782" y="11273"/>
                </a:cubicBezTo>
                <a:cubicBezTo>
                  <a:pt x="3785" y="11276"/>
                  <a:pt x="3789" y="11277"/>
                  <a:pt x="3792" y="11280"/>
                </a:cubicBezTo>
                <a:cubicBezTo>
                  <a:pt x="3805" y="11263"/>
                  <a:pt x="3819" y="11244"/>
                  <a:pt x="3822" y="11209"/>
                </a:cubicBezTo>
                <a:cubicBezTo>
                  <a:pt x="3816" y="11189"/>
                  <a:pt x="3809" y="11194"/>
                  <a:pt x="3799" y="11181"/>
                </a:cubicBezTo>
                <a:cubicBezTo>
                  <a:pt x="3790" y="11154"/>
                  <a:pt x="3781" y="11125"/>
                  <a:pt x="3772" y="11098"/>
                </a:cubicBezTo>
                <a:cubicBezTo>
                  <a:pt x="3765" y="11106"/>
                  <a:pt x="3758" y="11114"/>
                  <a:pt x="3751" y="11121"/>
                </a:cubicBezTo>
                <a:cubicBezTo>
                  <a:pt x="3728" y="11085"/>
                  <a:pt x="3743" y="11083"/>
                  <a:pt x="3734" y="11027"/>
                </a:cubicBezTo>
                <a:cubicBezTo>
                  <a:pt x="3722" y="10987"/>
                  <a:pt x="3711" y="10946"/>
                  <a:pt x="3699" y="10906"/>
                </a:cubicBezTo>
                <a:cubicBezTo>
                  <a:pt x="3691" y="10870"/>
                  <a:pt x="3688" y="10825"/>
                  <a:pt x="3681" y="10794"/>
                </a:cubicBezTo>
                <a:cubicBezTo>
                  <a:pt x="3640" y="10802"/>
                  <a:pt x="3651" y="10755"/>
                  <a:pt x="3636" y="10693"/>
                </a:cubicBezTo>
                <a:cubicBezTo>
                  <a:pt x="3628" y="10689"/>
                  <a:pt x="3620" y="10686"/>
                  <a:pt x="3612" y="10683"/>
                </a:cubicBezTo>
                <a:cubicBezTo>
                  <a:pt x="3604" y="10660"/>
                  <a:pt x="3599" y="10621"/>
                  <a:pt x="3597" y="10590"/>
                </a:cubicBezTo>
                <a:cubicBezTo>
                  <a:pt x="3587" y="10581"/>
                  <a:pt x="3578" y="10573"/>
                  <a:pt x="3568" y="10564"/>
                </a:cubicBezTo>
                <a:cubicBezTo>
                  <a:pt x="3553" y="10538"/>
                  <a:pt x="3550" y="10483"/>
                  <a:pt x="3538" y="10454"/>
                </a:cubicBezTo>
                <a:cubicBezTo>
                  <a:pt x="3523" y="10417"/>
                  <a:pt x="3491" y="10409"/>
                  <a:pt x="3480" y="10364"/>
                </a:cubicBezTo>
                <a:cubicBezTo>
                  <a:pt x="3479" y="10331"/>
                  <a:pt x="3478" y="10298"/>
                  <a:pt x="3477" y="10264"/>
                </a:cubicBezTo>
                <a:cubicBezTo>
                  <a:pt x="3472" y="10252"/>
                  <a:pt x="3466" y="10240"/>
                  <a:pt x="3461" y="10228"/>
                </a:cubicBezTo>
                <a:cubicBezTo>
                  <a:pt x="3456" y="10202"/>
                  <a:pt x="3466" y="10169"/>
                  <a:pt x="3468" y="10143"/>
                </a:cubicBezTo>
                <a:cubicBezTo>
                  <a:pt x="3485" y="10154"/>
                  <a:pt x="3498" y="10177"/>
                  <a:pt x="3518" y="10179"/>
                </a:cubicBezTo>
                <a:cubicBezTo>
                  <a:pt x="3521" y="10172"/>
                  <a:pt x="3522" y="10165"/>
                  <a:pt x="3525" y="10158"/>
                </a:cubicBezTo>
                <a:cubicBezTo>
                  <a:pt x="3529" y="10161"/>
                  <a:pt x="3535" y="10164"/>
                  <a:pt x="3540" y="10167"/>
                </a:cubicBezTo>
                <a:cubicBezTo>
                  <a:pt x="3543" y="10177"/>
                  <a:pt x="3544" y="10185"/>
                  <a:pt x="3544" y="10202"/>
                </a:cubicBezTo>
                <a:cubicBezTo>
                  <a:pt x="3559" y="10211"/>
                  <a:pt x="3572" y="10218"/>
                  <a:pt x="3584" y="10228"/>
                </a:cubicBezTo>
                <a:cubicBezTo>
                  <a:pt x="3583" y="10336"/>
                  <a:pt x="3666" y="10577"/>
                  <a:pt x="3703" y="10623"/>
                </a:cubicBezTo>
                <a:cubicBezTo>
                  <a:pt x="3717" y="10632"/>
                  <a:pt x="3731" y="10642"/>
                  <a:pt x="3745" y="10652"/>
                </a:cubicBezTo>
                <a:cubicBezTo>
                  <a:pt x="3751" y="10668"/>
                  <a:pt x="3749" y="10678"/>
                  <a:pt x="3747" y="10703"/>
                </a:cubicBezTo>
                <a:cubicBezTo>
                  <a:pt x="3762" y="10756"/>
                  <a:pt x="3786" y="10727"/>
                  <a:pt x="3801" y="10808"/>
                </a:cubicBezTo>
                <a:cubicBezTo>
                  <a:pt x="3822" y="10797"/>
                  <a:pt x="3834" y="10809"/>
                  <a:pt x="3842" y="10853"/>
                </a:cubicBezTo>
                <a:cubicBezTo>
                  <a:pt x="3831" y="10874"/>
                  <a:pt x="3825" y="10896"/>
                  <a:pt x="3832" y="10929"/>
                </a:cubicBezTo>
                <a:cubicBezTo>
                  <a:pt x="3835" y="10933"/>
                  <a:pt x="3838" y="10938"/>
                  <a:pt x="3840" y="10943"/>
                </a:cubicBezTo>
                <a:cubicBezTo>
                  <a:pt x="3843" y="10940"/>
                  <a:pt x="3854" y="10928"/>
                  <a:pt x="3860" y="10934"/>
                </a:cubicBezTo>
                <a:cubicBezTo>
                  <a:pt x="3866" y="10948"/>
                  <a:pt x="3872" y="10964"/>
                  <a:pt x="3878" y="10978"/>
                </a:cubicBezTo>
                <a:cubicBezTo>
                  <a:pt x="3889" y="10988"/>
                  <a:pt x="3900" y="10996"/>
                  <a:pt x="3912" y="11006"/>
                </a:cubicBezTo>
                <a:cubicBezTo>
                  <a:pt x="3915" y="11024"/>
                  <a:pt x="3917" y="11042"/>
                  <a:pt x="3920" y="11060"/>
                </a:cubicBezTo>
                <a:cubicBezTo>
                  <a:pt x="3933" y="11076"/>
                  <a:pt x="3946" y="11093"/>
                  <a:pt x="3959" y="11109"/>
                </a:cubicBezTo>
                <a:cubicBezTo>
                  <a:pt x="3999" y="11192"/>
                  <a:pt x="4038" y="11274"/>
                  <a:pt x="4078" y="11358"/>
                </a:cubicBezTo>
                <a:cubicBezTo>
                  <a:pt x="4076" y="11370"/>
                  <a:pt x="4074" y="11382"/>
                  <a:pt x="4071" y="11394"/>
                </a:cubicBezTo>
                <a:cubicBezTo>
                  <a:pt x="4086" y="11434"/>
                  <a:pt x="4109" y="11479"/>
                  <a:pt x="4084" y="11527"/>
                </a:cubicBezTo>
                <a:cubicBezTo>
                  <a:pt x="4084" y="11540"/>
                  <a:pt x="4088" y="11543"/>
                  <a:pt x="4092" y="11554"/>
                </a:cubicBezTo>
                <a:cubicBezTo>
                  <a:pt x="4088" y="11568"/>
                  <a:pt x="4065" y="11575"/>
                  <a:pt x="4066" y="11593"/>
                </a:cubicBezTo>
                <a:cubicBezTo>
                  <a:pt x="4071" y="11602"/>
                  <a:pt x="4075" y="11610"/>
                  <a:pt x="4079" y="11620"/>
                </a:cubicBezTo>
                <a:cubicBezTo>
                  <a:pt x="4090" y="11647"/>
                  <a:pt x="4098" y="11684"/>
                  <a:pt x="4113" y="11703"/>
                </a:cubicBezTo>
                <a:cubicBezTo>
                  <a:pt x="4130" y="11717"/>
                  <a:pt x="4147" y="11732"/>
                  <a:pt x="4163" y="11746"/>
                </a:cubicBezTo>
                <a:cubicBezTo>
                  <a:pt x="4179" y="11777"/>
                  <a:pt x="4194" y="11807"/>
                  <a:pt x="4209" y="11838"/>
                </a:cubicBezTo>
                <a:cubicBezTo>
                  <a:pt x="4236" y="11851"/>
                  <a:pt x="4262" y="11864"/>
                  <a:pt x="4288" y="11877"/>
                </a:cubicBezTo>
                <a:cubicBezTo>
                  <a:pt x="4319" y="11873"/>
                  <a:pt x="4340" y="11929"/>
                  <a:pt x="4365" y="11955"/>
                </a:cubicBezTo>
                <a:cubicBezTo>
                  <a:pt x="4390" y="11975"/>
                  <a:pt x="4414" y="11995"/>
                  <a:pt x="4439" y="12016"/>
                </a:cubicBezTo>
                <a:cubicBezTo>
                  <a:pt x="4457" y="12022"/>
                  <a:pt x="4474" y="12029"/>
                  <a:pt x="4491" y="12035"/>
                </a:cubicBezTo>
                <a:cubicBezTo>
                  <a:pt x="4517" y="12060"/>
                  <a:pt x="4543" y="12086"/>
                  <a:pt x="4569" y="12111"/>
                </a:cubicBezTo>
                <a:cubicBezTo>
                  <a:pt x="4582" y="12121"/>
                  <a:pt x="4663" y="12155"/>
                  <a:pt x="4677" y="12151"/>
                </a:cubicBezTo>
                <a:cubicBezTo>
                  <a:pt x="4724" y="12139"/>
                  <a:pt x="4748" y="12060"/>
                  <a:pt x="4806" y="12092"/>
                </a:cubicBezTo>
                <a:cubicBezTo>
                  <a:pt x="4866" y="12127"/>
                  <a:pt x="4935" y="12283"/>
                  <a:pt x="4986" y="12350"/>
                </a:cubicBezTo>
                <a:cubicBezTo>
                  <a:pt x="5004" y="12373"/>
                  <a:pt x="5024" y="12355"/>
                  <a:pt x="5050" y="12369"/>
                </a:cubicBezTo>
                <a:cubicBezTo>
                  <a:pt x="5105" y="12396"/>
                  <a:pt x="5155" y="12461"/>
                  <a:pt x="5225" y="12461"/>
                </a:cubicBezTo>
                <a:cubicBezTo>
                  <a:pt x="5229" y="12450"/>
                  <a:pt x="5231" y="12442"/>
                  <a:pt x="5234" y="12427"/>
                </a:cubicBezTo>
                <a:cubicBezTo>
                  <a:pt x="5250" y="12433"/>
                  <a:pt x="5253" y="12455"/>
                  <a:pt x="5259" y="12479"/>
                </a:cubicBezTo>
                <a:cubicBezTo>
                  <a:pt x="5253" y="12479"/>
                  <a:pt x="5248" y="12479"/>
                  <a:pt x="5242" y="12479"/>
                </a:cubicBezTo>
                <a:cubicBezTo>
                  <a:pt x="5242" y="12483"/>
                  <a:pt x="5242" y="12486"/>
                  <a:pt x="5242" y="12491"/>
                </a:cubicBezTo>
                <a:cubicBezTo>
                  <a:pt x="5270" y="12545"/>
                  <a:pt x="5306" y="12585"/>
                  <a:pt x="5331" y="12643"/>
                </a:cubicBezTo>
                <a:cubicBezTo>
                  <a:pt x="5340" y="12662"/>
                  <a:pt x="5354" y="12708"/>
                  <a:pt x="5370" y="12712"/>
                </a:cubicBezTo>
                <a:cubicBezTo>
                  <a:pt x="5371" y="12716"/>
                  <a:pt x="5371" y="12721"/>
                  <a:pt x="5371" y="12725"/>
                </a:cubicBezTo>
                <a:cubicBezTo>
                  <a:pt x="5367" y="12726"/>
                  <a:pt x="5364" y="12726"/>
                  <a:pt x="5360" y="12727"/>
                </a:cubicBezTo>
                <a:cubicBezTo>
                  <a:pt x="5365" y="12733"/>
                  <a:pt x="5370" y="12738"/>
                  <a:pt x="5376" y="12743"/>
                </a:cubicBezTo>
                <a:cubicBezTo>
                  <a:pt x="5376" y="12747"/>
                  <a:pt x="5377" y="12752"/>
                  <a:pt x="5377" y="12756"/>
                </a:cubicBezTo>
                <a:cubicBezTo>
                  <a:pt x="5375" y="12773"/>
                  <a:pt x="5366" y="12780"/>
                  <a:pt x="5362" y="12796"/>
                </a:cubicBezTo>
                <a:cubicBezTo>
                  <a:pt x="5375" y="12869"/>
                  <a:pt x="5400" y="12841"/>
                  <a:pt x="5410" y="12886"/>
                </a:cubicBezTo>
                <a:cubicBezTo>
                  <a:pt x="5411" y="12887"/>
                  <a:pt x="5412" y="12888"/>
                  <a:pt x="5412" y="12889"/>
                </a:cubicBezTo>
                <a:cubicBezTo>
                  <a:pt x="5417" y="12880"/>
                  <a:pt x="5423" y="12871"/>
                  <a:pt x="5427" y="12862"/>
                </a:cubicBezTo>
                <a:cubicBezTo>
                  <a:pt x="5423" y="12848"/>
                  <a:pt x="5418" y="12846"/>
                  <a:pt x="5409" y="12840"/>
                </a:cubicBezTo>
                <a:cubicBezTo>
                  <a:pt x="5407" y="12831"/>
                  <a:pt x="5405" y="12821"/>
                  <a:pt x="5403" y="12811"/>
                </a:cubicBezTo>
                <a:cubicBezTo>
                  <a:pt x="5403" y="12810"/>
                  <a:pt x="5403" y="12808"/>
                  <a:pt x="5403" y="12807"/>
                </a:cubicBezTo>
                <a:cubicBezTo>
                  <a:pt x="5414" y="12818"/>
                  <a:pt x="5425" y="12830"/>
                  <a:pt x="5436" y="12840"/>
                </a:cubicBezTo>
                <a:cubicBezTo>
                  <a:pt x="5440" y="12855"/>
                  <a:pt x="5441" y="12889"/>
                  <a:pt x="5450" y="12897"/>
                </a:cubicBezTo>
                <a:cubicBezTo>
                  <a:pt x="5479" y="12922"/>
                  <a:pt x="5528" y="12926"/>
                  <a:pt x="5503" y="12999"/>
                </a:cubicBezTo>
                <a:cubicBezTo>
                  <a:pt x="5508" y="13017"/>
                  <a:pt x="5519" y="13026"/>
                  <a:pt x="5532" y="13028"/>
                </a:cubicBezTo>
                <a:cubicBezTo>
                  <a:pt x="5533" y="13026"/>
                  <a:pt x="5533" y="13024"/>
                  <a:pt x="5533" y="13023"/>
                </a:cubicBezTo>
                <a:cubicBezTo>
                  <a:pt x="5529" y="13012"/>
                  <a:pt x="5525" y="13003"/>
                  <a:pt x="5521" y="12993"/>
                </a:cubicBezTo>
                <a:cubicBezTo>
                  <a:pt x="5523" y="12992"/>
                  <a:pt x="5524" y="12990"/>
                  <a:pt x="5525" y="12989"/>
                </a:cubicBezTo>
                <a:cubicBezTo>
                  <a:pt x="5541" y="13000"/>
                  <a:pt x="5550" y="13037"/>
                  <a:pt x="5549" y="13074"/>
                </a:cubicBezTo>
                <a:cubicBezTo>
                  <a:pt x="5553" y="13064"/>
                  <a:pt x="5556" y="13055"/>
                  <a:pt x="5559" y="13046"/>
                </a:cubicBezTo>
                <a:cubicBezTo>
                  <a:pt x="5588" y="13033"/>
                  <a:pt x="5605" y="13059"/>
                  <a:pt x="5635" y="13061"/>
                </a:cubicBezTo>
                <a:cubicBezTo>
                  <a:pt x="5641" y="13094"/>
                  <a:pt x="5647" y="13113"/>
                  <a:pt x="5667" y="13120"/>
                </a:cubicBezTo>
                <a:cubicBezTo>
                  <a:pt x="5668" y="13109"/>
                  <a:pt x="5669" y="13099"/>
                  <a:pt x="5670" y="13088"/>
                </a:cubicBezTo>
                <a:cubicBezTo>
                  <a:pt x="5671" y="13088"/>
                  <a:pt x="5671" y="13088"/>
                  <a:pt x="5672" y="13088"/>
                </a:cubicBezTo>
                <a:cubicBezTo>
                  <a:pt x="5677" y="13108"/>
                  <a:pt x="5689" y="13132"/>
                  <a:pt x="5686" y="13157"/>
                </a:cubicBezTo>
                <a:cubicBezTo>
                  <a:pt x="5687" y="13160"/>
                  <a:pt x="5689" y="13161"/>
                  <a:pt x="5690" y="13163"/>
                </a:cubicBezTo>
                <a:cubicBezTo>
                  <a:pt x="5716" y="13172"/>
                  <a:pt x="5723" y="13146"/>
                  <a:pt x="5746" y="13141"/>
                </a:cubicBezTo>
                <a:cubicBezTo>
                  <a:pt x="5744" y="13097"/>
                  <a:pt x="5724" y="13092"/>
                  <a:pt x="5716" y="13059"/>
                </a:cubicBezTo>
                <a:cubicBezTo>
                  <a:pt x="5725" y="13036"/>
                  <a:pt x="5746" y="13019"/>
                  <a:pt x="5762" y="13010"/>
                </a:cubicBezTo>
                <a:cubicBezTo>
                  <a:pt x="5762" y="12994"/>
                  <a:pt x="5761" y="12988"/>
                  <a:pt x="5764" y="12975"/>
                </a:cubicBezTo>
                <a:cubicBezTo>
                  <a:pt x="5808" y="12949"/>
                  <a:pt x="5835" y="12968"/>
                  <a:pt x="5848" y="13031"/>
                </a:cubicBezTo>
                <a:cubicBezTo>
                  <a:pt x="5858" y="13034"/>
                  <a:pt x="5865" y="13025"/>
                  <a:pt x="5872" y="13016"/>
                </a:cubicBezTo>
                <a:cubicBezTo>
                  <a:pt x="5872" y="13036"/>
                  <a:pt x="5873" y="13043"/>
                  <a:pt x="5880" y="13049"/>
                </a:cubicBezTo>
                <a:cubicBezTo>
                  <a:pt x="5881" y="13051"/>
                  <a:pt x="5881" y="13052"/>
                  <a:pt x="5882" y="13054"/>
                </a:cubicBezTo>
                <a:cubicBezTo>
                  <a:pt x="5868" y="13051"/>
                  <a:pt x="5860" y="13046"/>
                  <a:pt x="5855" y="13067"/>
                </a:cubicBezTo>
                <a:cubicBezTo>
                  <a:pt x="5850" y="13098"/>
                  <a:pt x="5868" y="13140"/>
                  <a:pt x="5875" y="13163"/>
                </a:cubicBezTo>
                <a:cubicBezTo>
                  <a:pt x="5864" y="13190"/>
                  <a:pt x="5822" y="13206"/>
                  <a:pt x="5799" y="13185"/>
                </a:cubicBezTo>
                <a:cubicBezTo>
                  <a:pt x="5789" y="13198"/>
                  <a:pt x="5786" y="13211"/>
                  <a:pt x="5787" y="13243"/>
                </a:cubicBezTo>
                <a:cubicBezTo>
                  <a:pt x="5784" y="13249"/>
                  <a:pt x="5780" y="13254"/>
                  <a:pt x="5777" y="13259"/>
                </a:cubicBezTo>
                <a:cubicBezTo>
                  <a:pt x="5774" y="13238"/>
                  <a:pt x="5772" y="13231"/>
                  <a:pt x="5761" y="13226"/>
                </a:cubicBezTo>
                <a:cubicBezTo>
                  <a:pt x="5754" y="13223"/>
                  <a:pt x="5746" y="13235"/>
                  <a:pt x="5740" y="13241"/>
                </a:cubicBezTo>
                <a:cubicBezTo>
                  <a:pt x="5694" y="13285"/>
                  <a:pt x="5712" y="13343"/>
                  <a:pt x="5697" y="13419"/>
                </a:cubicBezTo>
                <a:cubicBezTo>
                  <a:pt x="5687" y="13422"/>
                  <a:pt x="5677" y="13426"/>
                  <a:pt x="5667" y="13429"/>
                </a:cubicBezTo>
                <a:lnTo>
                  <a:pt x="5621" y="13532"/>
                </a:lnTo>
                <a:cubicBezTo>
                  <a:pt x="5624" y="13547"/>
                  <a:pt x="5627" y="13561"/>
                  <a:pt x="5630" y="13575"/>
                </a:cubicBezTo>
                <a:cubicBezTo>
                  <a:pt x="5628" y="13583"/>
                  <a:pt x="5628" y="13586"/>
                  <a:pt x="5623" y="13591"/>
                </a:cubicBezTo>
                <a:cubicBezTo>
                  <a:pt x="5622" y="13593"/>
                  <a:pt x="5621" y="13594"/>
                  <a:pt x="5621" y="13595"/>
                </a:cubicBezTo>
                <a:cubicBezTo>
                  <a:pt x="5605" y="13566"/>
                  <a:pt x="5601" y="13532"/>
                  <a:pt x="5581" y="13512"/>
                </a:cubicBezTo>
                <a:cubicBezTo>
                  <a:pt x="5580" y="13512"/>
                  <a:pt x="5579" y="13512"/>
                  <a:pt x="5579" y="13512"/>
                </a:cubicBezTo>
                <a:cubicBezTo>
                  <a:pt x="5583" y="13542"/>
                  <a:pt x="5598" y="13558"/>
                  <a:pt x="5602" y="13593"/>
                </a:cubicBezTo>
                <a:cubicBezTo>
                  <a:pt x="5592" y="13599"/>
                  <a:pt x="5585" y="13626"/>
                  <a:pt x="5576" y="13637"/>
                </a:cubicBezTo>
                <a:cubicBezTo>
                  <a:pt x="5572" y="13629"/>
                  <a:pt x="5570" y="13623"/>
                  <a:pt x="5565" y="13616"/>
                </a:cubicBezTo>
                <a:cubicBezTo>
                  <a:pt x="5568" y="13646"/>
                  <a:pt x="5557" y="13655"/>
                  <a:pt x="5553" y="13688"/>
                </a:cubicBezTo>
                <a:cubicBezTo>
                  <a:pt x="5564" y="13715"/>
                  <a:pt x="5581" y="13731"/>
                  <a:pt x="5589" y="13763"/>
                </a:cubicBezTo>
                <a:cubicBezTo>
                  <a:pt x="5588" y="13783"/>
                  <a:pt x="5583" y="13790"/>
                  <a:pt x="5579" y="13804"/>
                </a:cubicBezTo>
                <a:cubicBezTo>
                  <a:pt x="5581" y="13831"/>
                  <a:pt x="5593" y="13832"/>
                  <a:pt x="5599" y="13853"/>
                </a:cubicBezTo>
                <a:cubicBezTo>
                  <a:pt x="5595" y="13866"/>
                  <a:pt x="5590" y="13868"/>
                  <a:pt x="5581" y="13870"/>
                </a:cubicBezTo>
                <a:cubicBezTo>
                  <a:pt x="5579" y="13906"/>
                  <a:pt x="5591" y="13933"/>
                  <a:pt x="5594" y="13968"/>
                </a:cubicBezTo>
                <a:cubicBezTo>
                  <a:pt x="5590" y="13994"/>
                  <a:pt x="5588" y="14020"/>
                  <a:pt x="5584" y="14046"/>
                </a:cubicBezTo>
                <a:cubicBezTo>
                  <a:pt x="5591" y="14060"/>
                  <a:pt x="5598" y="14072"/>
                  <a:pt x="5605" y="14086"/>
                </a:cubicBezTo>
                <a:cubicBezTo>
                  <a:pt x="5590" y="14134"/>
                  <a:pt x="5576" y="14183"/>
                  <a:pt x="5561" y="14231"/>
                </a:cubicBezTo>
                <a:cubicBezTo>
                  <a:pt x="5551" y="14248"/>
                  <a:pt x="5517" y="14244"/>
                  <a:pt x="5505" y="14256"/>
                </a:cubicBezTo>
                <a:cubicBezTo>
                  <a:pt x="5505" y="14290"/>
                  <a:pt x="5514" y="14298"/>
                  <a:pt x="5509" y="14326"/>
                </a:cubicBezTo>
                <a:cubicBezTo>
                  <a:pt x="5498" y="14323"/>
                  <a:pt x="5493" y="14323"/>
                  <a:pt x="5481" y="14326"/>
                </a:cubicBezTo>
                <a:cubicBezTo>
                  <a:pt x="5480" y="14330"/>
                  <a:pt x="5478" y="14334"/>
                  <a:pt x="5477" y="14339"/>
                </a:cubicBezTo>
                <a:cubicBezTo>
                  <a:pt x="5481" y="14349"/>
                  <a:pt x="5483" y="14357"/>
                  <a:pt x="5485" y="14372"/>
                </a:cubicBezTo>
                <a:cubicBezTo>
                  <a:pt x="5466" y="14419"/>
                  <a:pt x="5445" y="14415"/>
                  <a:pt x="5411" y="14438"/>
                </a:cubicBezTo>
                <a:cubicBezTo>
                  <a:pt x="5402" y="14455"/>
                  <a:pt x="5417" y="14496"/>
                  <a:pt x="5410" y="14529"/>
                </a:cubicBezTo>
                <a:cubicBezTo>
                  <a:pt x="5405" y="14552"/>
                  <a:pt x="5387" y="14557"/>
                  <a:pt x="5383" y="14587"/>
                </a:cubicBezTo>
                <a:cubicBezTo>
                  <a:pt x="5386" y="14596"/>
                  <a:pt x="5390" y="14604"/>
                  <a:pt x="5393" y="14613"/>
                </a:cubicBezTo>
                <a:cubicBezTo>
                  <a:pt x="5379" y="14627"/>
                  <a:pt x="5365" y="14640"/>
                  <a:pt x="5352" y="14654"/>
                </a:cubicBezTo>
                <a:cubicBezTo>
                  <a:pt x="5363" y="14696"/>
                  <a:pt x="5362" y="14733"/>
                  <a:pt x="5368" y="14786"/>
                </a:cubicBezTo>
                <a:cubicBezTo>
                  <a:pt x="5364" y="14797"/>
                  <a:pt x="5363" y="14801"/>
                  <a:pt x="5356" y="14806"/>
                </a:cubicBezTo>
                <a:cubicBezTo>
                  <a:pt x="5355" y="14809"/>
                  <a:pt x="5354" y="14811"/>
                  <a:pt x="5353" y="14814"/>
                </a:cubicBezTo>
                <a:cubicBezTo>
                  <a:pt x="5388" y="14893"/>
                  <a:pt x="5400" y="14838"/>
                  <a:pt x="5428" y="14795"/>
                </a:cubicBezTo>
                <a:cubicBezTo>
                  <a:pt x="5428" y="14817"/>
                  <a:pt x="5435" y="14844"/>
                  <a:pt x="5431" y="14867"/>
                </a:cubicBezTo>
                <a:cubicBezTo>
                  <a:pt x="5416" y="14959"/>
                  <a:pt x="5347" y="14986"/>
                  <a:pt x="5322" y="15076"/>
                </a:cubicBezTo>
                <a:cubicBezTo>
                  <a:pt x="5326" y="15144"/>
                  <a:pt x="5365" y="15165"/>
                  <a:pt x="5359" y="15232"/>
                </a:cubicBezTo>
                <a:cubicBezTo>
                  <a:pt x="5347" y="15232"/>
                  <a:pt x="5341" y="15235"/>
                  <a:pt x="5333" y="15240"/>
                </a:cubicBezTo>
                <a:cubicBezTo>
                  <a:pt x="5332" y="15243"/>
                  <a:pt x="5331" y="15245"/>
                  <a:pt x="5330" y="15248"/>
                </a:cubicBezTo>
                <a:cubicBezTo>
                  <a:pt x="5353" y="15281"/>
                  <a:pt x="5387" y="15292"/>
                  <a:pt x="5409" y="15327"/>
                </a:cubicBezTo>
                <a:cubicBezTo>
                  <a:pt x="5423" y="15367"/>
                  <a:pt x="5437" y="15409"/>
                  <a:pt x="5451" y="15449"/>
                </a:cubicBezTo>
                <a:cubicBezTo>
                  <a:pt x="5482" y="15534"/>
                  <a:pt x="5570" y="15756"/>
                  <a:pt x="5565" y="15869"/>
                </a:cubicBezTo>
                <a:cubicBezTo>
                  <a:pt x="5601" y="15910"/>
                  <a:pt x="5608" y="15984"/>
                  <a:pt x="5630" y="16049"/>
                </a:cubicBezTo>
                <a:cubicBezTo>
                  <a:pt x="5639" y="16076"/>
                  <a:pt x="5657" y="16098"/>
                  <a:pt x="5662" y="16131"/>
                </a:cubicBezTo>
                <a:cubicBezTo>
                  <a:pt x="5662" y="16159"/>
                  <a:pt x="5662" y="16186"/>
                  <a:pt x="5662" y="16213"/>
                </a:cubicBezTo>
                <a:cubicBezTo>
                  <a:pt x="5671" y="16237"/>
                  <a:pt x="5680" y="16261"/>
                  <a:pt x="5690" y="16286"/>
                </a:cubicBezTo>
                <a:cubicBezTo>
                  <a:pt x="5741" y="16394"/>
                  <a:pt x="5823" y="16459"/>
                  <a:pt x="5896" y="16526"/>
                </a:cubicBezTo>
                <a:cubicBezTo>
                  <a:pt x="5919" y="16545"/>
                  <a:pt x="5940" y="16564"/>
                  <a:pt x="5963" y="16583"/>
                </a:cubicBezTo>
                <a:cubicBezTo>
                  <a:pt x="5969" y="16605"/>
                  <a:pt x="5975" y="16628"/>
                  <a:pt x="5982" y="16651"/>
                </a:cubicBezTo>
                <a:cubicBezTo>
                  <a:pt x="5997" y="16676"/>
                  <a:pt x="6026" y="16676"/>
                  <a:pt x="6038" y="16707"/>
                </a:cubicBezTo>
                <a:cubicBezTo>
                  <a:pt x="6071" y="16797"/>
                  <a:pt x="6060" y="17175"/>
                  <a:pt x="6050" y="17296"/>
                </a:cubicBezTo>
                <a:cubicBezTo>
                  <a:pt x="6044" y="17303"/>
                  <a:pt x="6038" y="17310"/>
                  <a:pt x="6031" y="17317"/>
                </a:cubicBezTo>
                <a:cubicBezTo>
                  <a:pt x="6031" y="17330"/>
                  <a:pt x="6031" y="17341"/>
                  <a:pt x="6031" y="17353"/>
                </a:cubicBezTo>
                <a:cubicBezTo>
                  <a:pt x="6037" y="17362"/>
                  <a:pt x="6040" y="17368"/>
                  <a:pt x="6045" y="17378"/>
                </a:cubicBezTo>
                <a:cubicBezTo>
                  <a:pt x="6037" y="17414"/>
                  <a:pt x="6032" y="17485"/>
                  <a:pt x="6037" y="17529"/>
                </a:cubicBezTo>
                <a:cubicBezTo>
                  <a:pt x="6039" y="17547"/>
                  <a:pt x="6041" y="17565"/>
                  <a:pt x="6043" y="17583"/>
                </a:cubicBezTo>
                <a:cubicBezTo>
                  <a:pt x="6036" y="17604"/>
                  <a:pt x="6029" y="17626"/>
                  <a:pt x="6023" y="17647"/>
                </a:cubicBezTo>
                <a:cubicBezTo>
                  <a:pt x="6031" y="17697"/>
                  <a:pt x="6018" y="17841"/>
                  <a:pt x="6009" y="17888"/>
                </a:cubicBezTo>
                <a:cubicBezTo>
                  <a:pt x="6003" y="17902"/>
                  <a:pt x="5998" y="17916"/>
                  <a:pt x="5993" y="17929"/>
                </a:cubicBezTo>
                <a:cubicBezTo>
                  <a:pt x="5987" y="17972"/>
                  <a:pt x="5980" y="18015"/>
                  <a:pt x="5974" y="18058"/>
                </a:cubicBezTo>
                <a:cubicBezTo>
                  <a:pt x="5970" y="18101"/>
                  <a:pt x="5994" y="18116"/>
                  <a:pt x="5987" y="18171"/>
                </a:cubicBezTo>
                <a:cubicBezTo>
                  <a:pt x="5983" y="18206"/>
                  <a:pt x="5964" y="18227"/>
                  <a:pt x="5959" y="18257"/>
                </a:cubicBezTo>
                <a:cubicBezTo>
                  <a:pt x="5953" y="18292"/>
                  <a:pt x="5968" y="18454"/>
                  <a:pt x="5972" y="18492"/>
                </a:cubicBezTo>
                <a:cubicBezTo>
                  <a:pt x="5974" y="18508"/>
                  <a:pt x="5975" y="18523"/>
                  <a:pt x="5977" y="18539"/>
                </a:cubicBezTo>
                <a:cubicBezTo>
                  <a:pt x="5970" y="18557"/>
                  <a:pt x="5963" y="18574"/>
                  <a:pt x="5956" y="18592"/>
                </a:cubicBezTo>
                <a:cubicBezTo>
                  <a:pt x="5953" y="18608"/>
                  <a:pt x="5961" y="18637"/>
                  <a:pt x="5965" y="18652"/>
                </a:cubicBezTo>
                <a:cubicBezTo>
                  <a:pt x="5963" y="18689"/>
                  <a:pt x="5945" y="18712"/>
                  <a:pt x="5939" y="18747"/>
                </a:cubicBezTo>
                <a:cubicBezTo>
                  <a:pt x="5914" y="18886"/>
                  <a:pt x="5880" y="18993"/>
                  <a:pt x="5862" y="19140"/>
                </a:cubicBezTo>
                <a:cubicBezTo>
                  <a:pt x="5853" y="19150"/>
                  <a:pt x="5840" y="19148"/>
                  <a:pt x="5829" y="19152"/>
                </a:cubicBezTo>
                <a:cubicBezTo>
                  <a:pt x="5828" y="19154"/>
                  <a:pt x="5827" y="19157"/>
                  <a:pt x="5826" y="19158"/>
                </a:cubicBezTo>
                <a:cubicBezTo>
                  <a:pt x="5832" y="19182"/>
                  <a:pt x="5838" y="19206"/>
                  <a:pt x="5844" y="19230"/>
                </a:cubicBezTo>
                <a:cubicBezTo>
                  <a:pt x="5844" y="19266"/>
                  <a:pt x="5844" y="19302"/>
                  <a:pt x="5844" y="19338"/>
                </a:cubicBezTo>
                <a:cubicBezTo>
                  <a:pt x="5848" y="19374"/>
                  <a:pt x="5862" y="19413"/>
                  <a:pt x="5860" y="19457"/>
                </a:cubicBezTo>
                <a:cubicBezTo>
                  <a:pt x="5860" y="19459"/>
                  <a:pt x="5860" y="19461"/>
                  <a:pt x="5860" y="19463"/>
                </a:cubicBezTo>
                <a:cubicBezTo>
                  <a:pt x="5849" y="19527"/>
                  <a:pt x="5798" y="19574"/>
                  <a:pt x="5815" y="19682"/>
                </a:cubicBezTo>
                <a:cubicBezTo>
                  <a:pt x="5819" y="19709"/>
                  <a:pt x="5831" y="19725"/>
                  <a:pt x="5834" y="19759"/>
                </a:cubicBezTo>
                <a:cubicBezTo>
                  <a:pt x="5850" y="19782"/>
                  <a:pt x="5866" y="19768"/>
                  <a:pt x="5876" y="19739"/>
                </a:cubicBezTo>
                <a:cubicBezTo>
                  <a:pt x="5887" y="19739"/>
                  <a:pt x="5892" y="19742"/>
                  <a:pt x="5899" y="19746"/>
                </a:cubicBezTo>
                <a:cubicBezTo>
                  <a:pt x="5897" y="19761"/>
                  <a:pt x="5894" y="19775"/>
                  <a:pt x="5891" y="19790"/>
                </a:cubicBezTo>
                <a:cubicBezTo>
                  <a:pt x="5898" y="19803"/>
                  <a:pt x="5905" y="19806"/>
                  <a:pt x="5910" y="19824"/>
                </a:cubicBezTo>
                <a:cubicBezTo>
                  <a:pt x="5910" y="19831"/>
                  <a:pt x="5910" y="19837"/>
                  <a:pt x="5909" y="19844"/>
                </a:cubicBezTo>
                <a:cubicBezTo>
                  <a:pt x="5901" y="19848"/>
                  <a:pt x="5894" y="19851"/>
                  <a:pt x="5890" y="19864"/>
                </a:cubicBezTo>
                <a:cubicBezTo>
                  <a:pt x="5883" y="19900"/>
                  <a:pt x="5898" y="19931"/>
                  <a:pt x="5902" y="19956"/>
                </a:cubicBezTo>
                <a:cubicBezTo>
                  <a:pt x="5864" y="19977"/>
                  <a:pt x="5882" y="19991"/>
                  <a:pt x="5875" y="20054"/>
                </a:cubicBezTo>
                <a:cubicBezTo>
                  <a:pt x="5872" y="20076"/>
                  <a:pt x="5868" y="20088"/>
                  <a:pt x="5869" y="20116"/>
                </a:cubicBezTo>
                <a:cubicBezTo>
                  <a:pt x="5880" y="20127"/>
                  <a:pt x="5890" y="20138"/>
                  <a:pt x="5900" y="20149"/>
                </a:cubicBezTo>
                <a:cubicBezTo>
                  <a:pt x="5901" y="20155"/>
                  <a:pt x="5902" y="20161"/>
                  <a:pt x="5903" y="20167"/>
                </a:cubicBezTo>
                <a:cubicBezTo>
                  <a:pt x="5895" y="20189"/>
                  <a:pt x="5887" y="20213"/>
                  <a:pt x="5875" y="20227"/>
                </a:cubicBezTo>
                <a:cubicBezTo>
                  <a:pt x="5867" y="20236"/>
                  <a:pt x="5858" y="20237"/>
                  <a:pt x="5852" y="20250"/>
                </a:cubicBezTo>
                <a:cubicBezTo>
                  <a:pt x="5845" y="20274"/>
                  <a:pt x="5858" y="20282"/>
                  <a:pt x="5869" y="20288"/>
                </a:cubicBezTo>
                <a:cubicBezTo>
                  <a:pt x="5826" y="20344"/>
                  <a:pt x="5853" y="20327"/>
                  <a:pt x="5837" y="20417"/>
                </a:cubicBezTo>
                <a:cubicBezTo>
                  <a:pt x="5829" y="20437"/>
                  <a:pt x="5821" y="20458"/>
                  <a:pt x="5813" y="20479"/>
                </a:cubicBezTo>
                <a:cubicBezTo>
                  <a:pt x="5813" y="20480"/>
                  <a:pt x="5812" y="20480"/>
                  <a:pt x="5811" y="20481"/>
                </a:cubicBezTo>
                <a:cubicBezTo>
                  <a:pt x="5806" y="20465"/>
                  <a:pt x="5807" y="20448"/>
                  <a:pt x="5808" y="20427"/>
                </a:cubicBezTo>
                <a:cubicBezTo>
                  <a:pt x="5806" y="20426"/>
                  <a:pt x="5804" y="20425"/>
                  <a:pt x="5802" y="20424"/>
                </a:cubicBezTo>
                <a:cubicBezTo>
                  <a:pt x="5793" y="20434"/>
                  <a:pt x="5792" y="20451"/>
                  <a:pt x="5784" y="20463"/>
                </a:cubicBezTo>
                <a:cubicBezTo>
                  <a:pt x="5783" y="20463"/>
                  <a:pt x="5782" y="20461"/>
                  <a:pt x="5781" y="20460"/>
                </a:cubicBezTo>
                <a:cubicBezTo>
                  <a:pt x="5779" y="20449"/>
                  <a:pt x="5779" y="20438"/>
                  <a:pt x="5777" y="20427"/>
                </a:cubicBezTo>
                <a:cubicBezTo>
                  <a:pt x="5783" y="20411"/>
                  <a:pt x="5791" y="20401"/>
                  <a:pt x="5804" y="20397"/>
                </a:cubicBezTo>
                <a:cubicBezTo>
                  <a:pt x="5803" y="20388"/>
                  <a:pt x="5803" y="20379"/>
                  <a:pt x="5802" y="20370"/>
                </a:cubicBezTo>
                <a:cubicBezTo>
                  <a:pt x="5793" y="20357"/>
                  <a:pt x="5787" y="20359"/>
                  <a:pt x="5771" y="20361"/>
                </a:cubicBezTo>
                <a:cubicBezTo>
                  <a:pt x="5758" y="20402"/>
                  <a:pt x="5741" y="20435"/>
                  <a:pt x="5716" y="20453"/>
                </a:cubicBezTo>
                <a:cubicBezTo>
                  <a:pt x="5712" y="20462"/>
                  <a:pt x="5711" y="20461"/>
                  <a:pt x="5712" y="20471"/>
                </a:cubicBezTo>
                <a:cubicBezTo>
                  <a:pt x="5721" y="20469"/>
                  <a:pt x="5731" y="20467"/>
                  <a:pt x="5741" y="20466"/>
                </a:cubicBezTo>
                <a:cubicBezTo>
                  <a:pt x="5741" y="20475"/>
                  <a:pt x="5741" y="20484"/>
                  <a:pt x="5741" y="20493"/>
                </a:cubicBezTo>
                <a:cubicBezTo>
                  <a:pt x="5771" y="20514"/>
                  <a:pt x="5787" y="20498"/>
                  <a:pt x="5808" y="20538"/>
                </a:cubicBezTo>
                <a:cubicBezTo>
                  <a:pt x="5806" y="20546"/>
                  <a:pt x="5805" y="20555"/>
                  <a:pt x="5804" y="20563"/>
                </a:cubicBezTo>
                <a:cubicBezTo>
                  <a:pt x="5800" y="20573"/>
                  <a:pt x="5796" y="20572"/>
                  <a:pt x="5787" y="20571"/>
                </a:cubicBezTo>
                <a:cubicBezTo>
                  <a:pt x="5781" y="20588"/>
                  <a:pt x="5779" y="20612"/>
                  <a:pt x="5772" y="20630"/>
                </a:cubicBezTo>
                <a:cubicBezTo>
                  <a:pt x="5772" y="20636"/>
                  <a:pt x="5772" y="20642"/>
                  <a:pt x="5772" y="20648"/>
                </a:cubicBezTo>
                <a:lnTo>
                  <a:pt x="5826" y="20645"/>
                </a:lnTo>
                <a:cubicBezTo>
                  <a:pt x="5834" y="20655"/>
                  <a:pt x="5842" y="20665"/>
                  <a:pt x="5849" y="20674"/>
                </a:cubicBezTo>
                <a:cubicBezTo>
                  <a:pt x="5849" y="20678"/>
                  <a:pt x="5849" y="20682"/>
                  <a:pt x="5849" y="20686"/>
                </a:cubicBezTo>
                <a:cubicBezTo>
                  <a:pt x="5848" y="20691"/>
                  <a:pt x="5846" y="20694"/>
                  <a:pt x="5845" y="20699"/>
                </a:cubicBezTo>
                <a:cubicBezTo>
                  <a:pt x="5821" y="20697"/>
                  <a:pt x="5819" y="20679"/>
                  <a:pt x="5794" y="20679"/>
                </a:cubicBezTo>
                <a:cubicBezTo>
                  <a:pt x="5795" y="20703"/>
                  <a:pt x="5797" y="20728"/>
                  <a:pt x="5798" y="20753"/>
                </a:cubicBezTo>
                <a:cubicBezTo>
                  <a:pt x="5794" y="20764"/>
                  <a:pt x="5791" y="20775"/>
                  <a:pt x="5787" y="20786"/>
                </a:cubicBezTo>
                <a:cubicBezTo>
                  <a:pt x="5788" y="20823"/>
                  <a:pt x="5789" y="20861"/>
                  <a:pt x="5790" y="20897"/>
                </a:cubicBezTo>
                <a:cubicBezTo>
                  <a:pt x="5797" y="20887"/>
                  <a:pt x="5804" y="20876"/>
                  <a:pt x="5811" y="20866"/>
                </a:cubicBezTo>
                <a:cubicBezTo>
                  <a:pt x="5812" y="20875"/>
                  <a:pt x="5813" y="20886"/>
                  <a:pt x="5813" y="20895"/>
                </a:cubicBezTo>
                <a:cubicBezTo>
                  <a:pt x="5806" y="20905"/>
                  <a:pt x="5799" y="20913"/>
                  <a:pt x="5792" y="20923"/>
                </a:cubicBezTo>
                <a:cubicBezTo>
                  <a:pt x="5795" y="20955"/>
                  <a:pt x="5803" y="20962"/>
                  <a:pt x="5811" y="20982"/>
                </a:cubicBezTo>
                <a:cubicBezTo>
                  <a:pt x="5806" y="20990"/>
                  <a:pt x="5801" y="20997"/>
                  <a:pt x="5796" y="21005"/>
                </a:cubicBezTo>
                <a:cubicBezTo>
                  <a:pt x="5798" y="21021"/>
                  <a:pt x="5800" y="21037"/>
                  <a:pt x="5802" y="21054"/>
                </a:cubicBezTo>
                <a:cubicBezTo>
                  <a:pt x="5810" y="21068"/>
                  <a:pt x="5824" y="21053"/>
                  <a:pt x="5838" y="21052"/>
                </a:cubicBezTo>
                <a:cubicBezTo>
                  <a:pt x="5830" y="21094"/>
                  <a:pt x="5819" y="21126"/>
                  <a:pt x="5791" y="21134"/>
                </a:cubicBezTo>
                <a:cubicBezTo>
                  <a:pt x="5801" y="21155"/>
                  <a:pt x="5816" y="21158"/>
                  <a:pt x="5826" y="21174"/>
                </a:cubicBezTo>
                <a:cubicBezTo>
                  <a:pt x="5828" y="21180"/>
                  <a:pt x="5829" y="21188"/>
                  <a:pt x="5831" y="21195"/>
                </a:cubicBezTo>
                <a:cubicBezTo>
                  <a:pt x="5828" y="21204"/>
                  <a:pt x="5827" y="21208"/>
                  <a:pt x="5822" y="21212"/>
                </a:cubicBezTo>
                <a:cubicBezTo>
                  <a:pt x="5820" y="21217"/>
                  <a:pt x="5818" y="21222"/>
                  <a:pt x="5817" y="21226"/>
                </a:cubicBezTo>
                <a:cubicBezTo>
                  <a:pt x="5823" y="21234"/>
                  <a:pt x="5829" y="21245"/>
                  <a:pt x="5832" y="21259"/>
                </a:cubicBezTo>
                <a:cubicBezTo>
                  <a:pt x="5839" y="21255"/>
                  <a:pt x="5846" y="21251"/>
                  <a:pt x="5853" y="21247"/>
                </a:cubicBezTo>
                <a:cubicBezTo>
                  <a:pt x="5854" y="21247"/>
                  <a:pt x="5855" y="21247"/>
                  <a:pt x="5855" y="21247"/>
                </a:cubicBezTo>
                <a:cubicBezTo>
                  <a:pt x="5854" y="21272"/>
                  <a:pt x="5849" y="21277"/>
                  <a:pt x="5847" y="21298"/>
                </a:cubicBezTo>
                <a:cubicBezTo>
                  <a:pt x="5853" y="21302"/>
                  <a:pt x="5859" y="21306"/>
                  <a:pt x="5865" y="21310"/>
                </a:cubicBezTo>
                <a:cubicBezTo>
                  <a:pt x="5872" y="21301"/>
                  <a:pt x="5879" y="21292"/>
                  <a:pt x="5887" y="21282"/>
                </a:cubicBezTo>
                <a:cubicBezTo>
                  <a:pt x="5890" y="21306"/>
                  <a:pt x="5895" y="21316"/>
                  <a:pt x="5909" y="21321"/>
                </a:cubicBezTo>
                <a:cubicBezTo>
                  <a:pt x="5907" y="21348"/>
                  <a:pt x="5900" y="21352"/>
                  <a:pt x="5900" y="21386"/>
                </a:cubicBezTo>
                <a:cubicBezTo>
                  <a:pt x="5921" y="21385"/>
                  <a:pt x="5948" y="21380"/>
                  <a:pt x="5959" y="21398"/>
                </a:cubicBezTo>
                <a:cubicBezTo>
                  <a:pt x="5932" y="21408"/>
                  <a:pt x="5913" y="21425"/>
                  <a:pt x="5885" y="21433"/>
                </a:cubicBezTo>
                <a:cubicBezTo>
                  <a:pt x="5884" y="21451"/>
                  <a:pt x="5886" y="21456"/>
                  <a:pt x="5888" y="21472"/>
                </a:cubicBezTo>
                <a:cubicBezTo>
                  <a:pt x="5924" y="21475"/>
                  <a:pt x="5950" y="21438"/>
                  <a:pt x="5976" y="21427"/>
                </a:cubicBezTo>
                <a:cubicBezTo>
                  <a:pt x="5982" y="21433"/>
                  <a:pt x="5988" y="21440"/>
                  <a:pt x="5994" y="21447"/>
                </a:cubicBezTo>
                <a:cubicBezTo>
                  <a:pt x="5994" y="21449"/>
                  <a:pt x="5994" y="21452"/>
                  <a:pt x="5994" y="21454"/>
                </a:cubicBezTo>
                <a:cubicBezTo>
                  <a:pt x="5976" y="21489"/>
                  <a:pt x="5961" y="21525"/>
                  <a:pt x="5945" y="21564"/>
                </a:cubicBezTo>
                <a:cubicBezTo>
                  <a:pt x="5955" y="21575"/>
                  <a:pt x="5964" y="21586"/>
                  <a:pt x="5972" y="21596"/>
                </a:cubicBezTo>
                <a:cubicBezTo>
                  <a:pt x="5983" y="21593"/>
                  <a:pt x="5993" y="21589"/>
                  <a:pt x="6004" y="21585"/>
                </a:cubicBezTo>
                <a:cubicBezTo>
                  <a:pt x="6018" y="21537"/>
                  <a:pt x="6005" y="21469"/>
                  <a:pt x="6022" y="21421"/>
                </a:cubicBezTo>
                <a:cubicBezTo>
                  <a:pt x="6022" y="21421"/>
                  <a:pt x="6022" y="21421"/>
                  <a:pt x="6023" y="21421"/>
                </a:cubicBezTo>
                <a:cubicBezTo>
                  <a:pt x="6035" y="21393"/>
                  <a:pt x="6055" y="21407"/>
                  <a:pt x="6076" y="21393"/>
                </a:cubicBezTo>
                <a:cubicBezTo>
                  <a:pt x="6092" y="21384"/>
                  <a:pt x="6096" y="21356"/>
                  <a:pt x="6109" y="21343"/>
                </a:cubicBezTo>
                <a:cubicBezTo>
                  <a:pt x="6112" y="21342"/>
                  <a:pt x="6115" y="21341"/>
                  <a:pt x="6117" y="21339"/>
                </a:cubicBezTo>
                <a:cubicBezTo>
                  <a:pt x="6133" y="21359"/>
                  <a:pt x="6151" y="21373"/>
                  <a:pt x="6173" y="21359"/>
                </a:cubicBezTo>
                <a:cubicBezTo>
                  <a:pt x="6158" y="21284"/>
                  <a:pt x="6092" y="21159"/>
                  <a:pt x="6139" y="21048"/>
                </a:cubicBezTo>
                <a:cubicBezTo>
                  <a:pt x="6155" y="21011"/>
                  <a:pt x="6196" y="21016"/>
                  <a:pt x="6212" y="20979"/>
                </a:cubicBezTo>
                <a:cubicBezTo>
                  <a:pt x="6228" y="20944"/>
                  <a:pt x="6214" y="20909"/>
                  <a:pt x="6220" y="20864"/>
                </a:cubicBezTo>
                <a:cubicBezTo>
                  <a:pt x="6227" y="20845"/>
                  <a:pt x="6233" y="20826"/>
                  <a:pt x="6240" y="20807"/>
                </a:cubicBezTo>
                <a:cubicBezTo>
                  <a:pt x="6273" y="20730"/>
                  <a:pt x="6367" y="20719"/>
                  <a:pt x="6347" y="20565"/>
                </a:cubicBezTo>
                <a:cubicBezTo>
                  <a:pt x="6337" y="20551"/>
                  <a:pt x="6319" y="20555"/>
                  <a:pt x="6305" y="20547"/>
                </a:cubicBezTo>
                <a:cubicBezTo>
                  <a:pt x="6283" y="20534"/>
                  <a:pt x="6252" y="20490"/>
                  <a:pt x="6241" y="20454"/>
                </a:cubicBezTo>
                <a:cubicBezTo>
                  <a:pt x="6214" y="20359"/>
                  <a:pt x="6265" y="20265"/>
                  <a:pt x="6303" y="20237"/>
                </a:cubicBezTo>
                <a:cubicBezTo>
                  <a:pt x="6324" y="20232"/>
                  <a:pt x="6344" y="20226"/>
                  <a:pt x="6365" y="20221"/>
                </a:cubicBezTo>
                <a:cubicBezTo>
                  <a:pt x="6364" y="20207"/>
                  <a:pt x="6356" y="20198"/>
                  <a:pt x="6354" y="20177"/>
                </a:cubicBezTo>
                <a:cubicBezTo>
                  <a:pt x="6384" y="20128"/>
                  <a:pt x="6376" y="20114"/>
                  <a:pt x="6375" y="20030"/>
                </a:cubicBezTo>
                <a:cubicBezTo>
                  <a:pt x="6389" y="19996"/>
                  <a:pt x="6414" y="19966"/>
                  <a:pt x="6438" y="19952"/>
                </a:cubicBezTo>
                <a:cubicBezTo>
                  <a:pt x="6438" y="19950"/>
                  <a:pt x="6439" y="19948"/>
                  <a:pt x="6439" y="19946"/>
                </a:cubicBezTo>
                <a:cubicBezTo>
                  <a:pt x="6424" y="19939"/>
                  <a:pt x="6410" y="19933"/>
                  <a:pt x="6395" y="19926"/>
                </a:cubicBezTo>
                <a:cubicBezTo>
                  <a:pt x="6394" y="19922"/>
                  <a:pt x="6393" y="19919"/>
                  <a:pt x="6392" y="19916"/>
                </a:cubicBezTo>
                <a:cubicBezTo>
                  <a:pt x="6400" y="19900"/>
                  <a:pt x="6430" y="19883"/>
                  <a:pt x="6447" y="19893"/>
                </a:cubicBezTo>
                <a:cubicBezTo>
                  <a:pt x="6452" y="19900"/>
                  <a:pt x="6452" y="19912"/>
                  <a:pt x="6458" y="19919"/>
                </a:cubicBezTo>
                <a:cubicBezTo>
                  <a:pt x="6464" y="19927"/>
                  <a:pt x="6475" y="19919"/>
                  <a:pt x="6483" y="19914"/>
                </a:cubicBezTo>
                <a:cubicBezTo>
                  <a:pt x="6484" y="19911"/>
                  <a:pt x="6486" y="19906"/>
                  <a:pt x="6488" y="19903"/>
                </a:cubicBezTo>
                <a:cubicBezTo>
                  <a:pt x="6485" y="19874"/>
                  <a:pt x="6482" y="19847"/>
                  <a:pt x="6479" y="19818"/>
                </a:cubicBezTo>
                <a:cubicBezTo>
                  <a:pt x="6479" y="19818"/>
                  <a:pt x="6478" y="19816"/>
                  <a:pt x="6477" y="19815"/>
                </a:cubicBezTo>
                <a:cubicBezTo>
                  <a:pt x="6465" y="19821"/>
                  <a:pt x="6454" y="19828"/>
                  <a:pt x="6442" y="19834"/>
                </a:cubicBezTo>
                <a:cubicBezTo>
                  <a:pt x="6445" y="19842"/>
                  <a:pt x="6449" y="19851"/>
                  <a:pt x="6452" y="19860"/>
                </a:cubicBezTo>
                <a:cubicBezTo>
                  <a:pt x="6450" y="19860"/>
                  <a:pt x="6448" y="19861"/>
                  <a:pt x="6447" y="19862"/>
                </a:cubicBezTo>
                <a:cubicBezTo>
                  <a:pt x="6426" y="19890"/>
                  <a:pt x="6407" y="19841"/>
                  <a:pt x="6397" y="19831"/>
                </a:cubicBezTo>
                <a:cubicBezTo>
                  <a:pt x="6394" y="19799"/>
                  <a:pt x="6403" y="19783"/>
                  <a:pt x="6400" y="19753"/>
                </a:cubicBezTo>
                <a:cubicBezTo>
                  <a:pt x="6398" y="19719"/>
                  <a:pt x="6387" y="19702"/>
                  <a:pt x="6385" y="19660"/>
                </a:cubicBezTo>
                <a:cubicBezTo>
                  <a:pt x="6387" y="19654"/>
                  <a:pt x="6389" y="19647"/>
                  <a:pt x="6392" y="19641"/>
                </a:cubicBezTo>
                <a:cubicBezTo>
                  <a:pt x="6418" y="19635"/>
                  <a:pt x="6447" y="19673"/>
                  <a:pt x="6471" y="19684"/>
                </a:cubicBezTo>
                <a:cubicBezTo>
                  <a:pt x="6499" y="19697"/>
                  <a:pt x="6529" y="19678"/>
                  <a:pt x="6547" y="19664"/>
                </a:cubicBezTo>
                <a:cubicBezTo>
                  <a:pt x="6558" y="19655"/>
                  <a:pt x="6568" y="19654"/>
                  <a:pt x="6573" y="19635"/>
                </a:cubicBezTo>
                <a:cubicBezTo>
                  <a:pt x="6578" y="19604"/>
                  <a:pt x="6558" y="19591"/>
                  <a:pt x="6561" y="19555"/>
                </a:cubicBezTo>
                <a:cubicBezTo>
                  <a:pt x="6565" y="19525"/>
                  <a:pt x="6579" y="19492"/>
                  <a:pt x="6587" y="19461"/>
                </a:cubicBezTo>
                <a:cubicBezTo>
                  <a:pt x="6578" y="19445"/>
                  <a:pt x="6556" y="19410"/>
                  <a:pt x="6570" y="19371"/>
                </a:cubicBezTo>
                <a:cubicBezTo>
                  <a:pt x="6573" y="19365"/>
                  <a:pt x="6597" y="19378"/>
                  <a:pt x="6608" y="19382"/>
                </a:cubicBezTo>
                <a:cubicBezTo>
                  <a:pt x="6641" y="19395"/>
                  <a:pt x="6686" y="19386"/>
                  <a:pt x="6720" y="19373"/>
                </a:cubicBezTo>
                <a:cubicBezTo>
                  <a:pt x="6770" y="19356"/>
                  <a:pt x="6854" y="19341"/>
                  <a:pt x="6877" y="19281"/>
                </a:cubicBezTo>
                <a:cubicBezTo>
                  <a:pt x="6885" y="19260"/>
                  <a:pt x="6886" y="19232"/>
                  <a:pt x="6894" y="19212"/>
                </a:cubicBezTo>
                <a:cubicBezTo>
                  <a:pt x="6907" y="19180"/>
                  <a:pt x="6928" y="19148"/>
                  <a:pt x="6935" y="19107"/>
                </a:cubicBezTo>
                <a:cubicBezTo>
                  <a:pt x="6940" y="19095"/>
                  <a:pt x="6934" y="19068"/>
                  <a:pt x="6932" y="19048"/>
                </a:cubicBezTo>
                <a:cubicBezTo>
                  <a:pt x="6915" y="19028"/>
                  <a:pt x="6880" y="19011"/>
                  <a:pt x="6892" y="18947"/>
                </a:cubicBezTo>
                <a:cubicBezTo>
                  <a:pt x="6896" y="18929"/>
                  <a:pt x="6901" y="18927"/>
                  <a:pt x="6902" y="18898"/>
                </a:cubicBezTo>
                <a:cubicBezTo>
                  <a:pt x="6881" y="18846"/>
                  <a:pt x="6841" y="18840"/>
                  <a:pt x="6819" y="18780"/>
                </a:cubicBezTo>
                <a:cubicBezTo>
                  <a:pt x="6818" y="18776"/>
                  <a:pt x="6818" y="18773"/>
                  <a:pt x="6817" y="18770"/>
                </a:cubicBezTo>
                <a:cubicBezTo>
                  <a:pt x="6822" y="18759"/>
                  <a:pt x="6825" y="18749"/>
                  <a:pt x="6830" y="18737"/>
                </a:cubicBezTo>
                <a:cubicBezTo>
                  <a:pt x="6844" y="18745"/>
                  <a:pt x="6853" y="18773"/>
                  <a:pt x="6864" y="18788"/>
                </a:cubicBezTo>
                <a:cubicBezTo>
                  <a:pt x="6910" y="18777"/>
                  <a:pt x="6935" y="18781"/>
                  <a:pt x="6961" y="18842"/>
                </a:cubicBezTo>
                <a:cubicBezTo>
                  <a:pt x="6983" y="18841"/>
                  <a:pt x="6995" y="18818"/>
                  <a:pt x="7019" y="18816"/>
                </a:cubicBezTo>
                <a:cubicBezTo>
                  <a:pt x="7037" y="18815"/>
                  <a:pt x="7050" y="18844"/>
                  <a:pt x="7075" y="18831"/>
                </a:cubicBezTo>
                <a:cubicBezTo>
                  <a:pt x="7114" y="18810"/>
                  <a:pt x="7128" y="18748"/>
                  <a:pt x="7150" y="18695"/>
                </a:cubicBezTo>
                <a:cubicBezTo>
                  <a:pt x="7172" y="18641"/>
                  <a:pt x="7207" y="18604"/>
                  <a:pt x="7222" y="18534"/>
                </a:cubicBezTo>
                <a:cubicBezTo>
                  <a:pt x="7227" y="18489"/>
                  <a:pt x="7233" y="18443"/>
                  <a:pt x="7238" y="18398"/>
                </a:cubicBezTo>
                <a:cubicBezTo>
                  <a:pt x="7246" y="18363"/>
                  <a:pt x="7272" y="18351"/>
                  <a:pt x="7282" y="18318"/>
                </a:cubicBezTo>
                <a:cubicBezTo>
                  <a:pt x="7286" y="18286"/>
                  <a:pt x="7291" y="18254"/>
                  <a:pt x="7295" y="18222"/>
                </a:cubicBezTo>
                <a:cubicBezTo>
                  <a:pt x="7295" y="18221"/>
                  <a:pt x="7295" y="18220"/>
                  <a:pt x="7295" y="18218"/>
                </a:cubicBezTo>
                <a:cubicBezTo>
                  <a:pt x="7306" y="18227"/>
                  <a:pt x="7319" y="18235"/>
                  <a:pt x="7333" y="18225"/>
                </a:cubicBezTo>
                <a:cubicBezTo>
                  <a:pt x="7334" y="18225"/>
                  <a:pt x="7334" y="18225"/>
                  <a:pt x="7334" y="18225"/>
                </a:cubicBezTo>
                <a:cubicBezTo>
                  <a:pt x="7337" y="18302"/>
                  <a:pt x="7289" y="18344"/>
                  <a:pt x="7279" y="18421"/>
                </a:cubicBezTo>
                <a:cubicBezTo>
                  <a:pt x="7302" y="18384"/>
                  <a:pt x="7332" y="18331"/>
                  <a:pt x="7346" y="18279"/>
                </a:cubicBezTo>
                <a:cubicBezTo>
                  <a:pt x="7357" y="18230"/>
                  <a:pt x="7369" y="18181"/>
                  <a:pt x="7381" y="18133"/>
                </a:cubicBezTo>
                <a:cubicBezTo>
                  <a:pt x="7419" y="18021"/>
                  <a:pt x="7488" y="18012"/>
                  <a:pt x="7468" y="17788"/>
                </a:cubicBezTo>
                <a:cubicBezTo>
                  <a:pt x="7466" y="17757"/>
                  <a:pt x="7460" y="17743"/>
                  <a:pt x="7455" y="17720"/>
                </a:cubicBezTo>
                <a:cubicBezTo>
                  <a:pt x="7466" y="17698"/>
                  <a:pt x="7485" y="17637"/>
                  <a:pt x="7460" y="17616"/>
                </a:cubicBezTo>
                <a:cubicBezTo>
                  <a:pt x="7460" y="17612"/>
                  <a:pt x="7460" y="17606"/>
                  <a:pt x="7460" y="17601"/>
                </a:cubicBezTo>
                <a:cubicBezTo>
                  <a:pt x="7492" y="17606"/>
                  <a:pt x="7495" y="17572"/>
                  <a:pt x="7513" y="17544"/>
                </a:cubicBezTo>
                <a:cubicBezTo>
                  <a:pt x="7530" y="17516"/>
                  <a:pt x="7623" y="17397"/>
                  <a:pt x="7643" y="17390"/>
                </a:cubicBezTo>
                <a:cubicBezTo>
                  <a:pt x="7655" y="17386"/>
                  <a:pt x="7663" y="17399"/>
                  <a:pt x="7672" y="17403"/>
                </a:cubicBezTo>
                <a:cubicBezTo>
                  <a:pt x="7678" y="17389"/>
                  <a:pt x="7685" y="17373"/>
                  <a:pt x="7691" y="17359"/>
                </a:cubicBezTo>
                <a:cubicBezTo>
                  <a:pt x="7711" y="17338"/>
                  <a:pt x="7724" y="17346"/>
                  <a:pt x="7728" y="17298"/>
                </a:cubicBezTo>
                <a:cubicBezTo>
                  <a:pt x="7749" y="17293"/>
                  <a:pt x="7774" y="17295"/>
                  <a:pt x="7791" y="17300"/>
                </a:cubicBezTo>
                <a:cubicBezTo>
                  <a:pt x="7827" y="17313"/>
                  <a:pt x="7866" y="17295"/>
                  <a:pt x="7899" y="17290"/>
                </a:cubicBezTo>
                <a:cubicBezTo>
                  <a:pt x="7898" y="17217"/>
                  <a:pt x="7929" y="17192"/>
                  <a:pt x="7964" y="17187"/>
                </a:cubicBezTo>
                <a:cubicBezTo>
                  <a:pt x="7962" y="17166"/>
                  <a:pt x="7961" y="17146"/>
                  <a:pt x="7959" y="17126"/>
                </a:cubicBezTo>
                <a:cubicBezTo>
                  <a:pt x="7963" y="17076"/>
                  <a:pt x="7985" y="17043"/>
                  <a:pt x="7997" y="17007"/>
                </a:cubicBezTo>
                <a:cubicBezTo>
                  <a:pt x="8005" y="16979"/>
                  <a:pt x="8012" y="16951"/>
                  <a:pt x="8020" y="16923"/>
                </a:cubicBezTo>
                <a:cubicBezTo>
                  <a:pt x="8027" y="16904"/>
                  <a:pt x="8043" y="16894"/>
                  <a:pt x="8047" y="16869"/>
                </a:cubicBezTo>
                <a:cubicBezTo>
                  <a:pt x="8045" y="16845"/>
                  <a:pt x="8044" y="16820"/>
                  <a:pt x="8043" y="16795"/>
                </a:cubicBezTo>
                <a:cubicBezTo>
                  <a:pt x="8036" y="16727"/>
                  <a:pt x="8057" y="16677"/>
                  <a:pt x="8084" y="16661"/>
                </a:cubicBezTo>
                <a:cubicBezTo>
                  <a:pt x="8084" y="16641"/>
                  <a:pt x="8076" y="16605"/>
                  <a:pt x="8079" y="16571"/>
                </a:cubicBezTo>
                <a:cubicBezTo>
                  <a:pt x="8084" y="16528"/>
                  <a:pt x="8101" y="16473"/>
                  <a:pt x="8097" y="16422"/>
                </a:cubicBezTo>
                <a:cubicBezTo>
                  <a:pt x="8093" y="16355"/>
                  <a:pt x="8089" y="16288"/>
                  <a:pt x="8085" y="16221"/>
                </a:cubicBezTo>
                <a:cubicBezTo>
                  <a:pt x="8092" y="16152"/>
                  <a:pt x="8106" y="16104"/>
                  <a:pt x="8106" y="16034"/>
                </a:cubicBezTo>
                <a:cubicBezTo>
                  <a:pt x="8110" y="16035"/>
                  <a:pt x="8113" y="16035"/>
                  <a:pt x="8116" y="16036"/>
                </a:cubicBezTo>
                <a:cubicBezTo>
                  <a:pt x="8120" y="16050"/>
                  <a:pt x="8124" y="16064"/>
                  <a:pt x="8128" y="16078"/>
                </a:cubicBezTo>
                <a:cubicBezTo>
                  <a:pt x="8129" y="16078"/>
                  <a:pt x="8131" y="16078"/>
                  <a:pt x="8132" y="16078"/>
                </a:cubicBezTo>
                <a:cubicBezTo>
                  <a:pt x="8157" y="16044"/>
                  <a:pt x="8186" y="15953"/>
                  <a:pt x="8198" y="15897"/>
                </a:cubicBezTo>
                <a:cubicBezTo>
                  <a:pt x="8205" y="15865"/>
                  <a:pt x="8199" y="15846"/>
                  <a:pt x="8210" y="15825"/>
                </a:cubicBezTo>
                <a:cubicBezTo>
                  <a:pt x="8221" y="15816"/>
                  <a:pt x="8231" y="15809"/>
                  <a:pt x="8241" y="15801"/>
                </a:cubicBezTo>
                <a:cubicBezTo>
                  <a:pt x="8302" y="15715"/>
                  <a:pt x="8345" y="15621"/>
                  <a:pt x="8361" y="15452"/>
                </a:cubicBezTo>
                <a:cubicBezTo>
                  <a:pt x="8367" y="15389"/>
                  <a:pt x="8330" y="15157"/>
                  <a:pt x="8313" y="15148"/>
                </a:cubicBezTo>
                <a:cubicBezTo>
                  <a:pt x="8277" y="15128"/>
                  <a:pt x="8237" y="15152"/>
                  <a:pt x="8210" y="15120"/>
                </a:cubicBezTo>
                <a:cubicBezTo>
                  <a:pt x="8153" y="15053"/>
                  <a:pt x="8113" y="14943"/>
                  <a:pt x="8047" y="14890"/>
                </a:cubicBezTo>
                <a:cubicBezTo>
                  <a:pt x="8009" y="14860"/>
                  <a:pt x="7983" y="14897"/>
                  <a:pt x="7946" y="14885"/>
                </a:cubicBezTo>
                <a:cubicBezTo>
                  <a:pt x="7924" y="14879"/>
                  <a:pt x="7901" y="14873"/>
                  <a:pt x="7879" y="14867"/>
                </a:cubicBezTo>
                <a:cubicBezTo>
                  <a:pt x="7860" y="14858"/>
                  <a:pt x="7839" y="14814"/>
                  <a:pt x="7815" y="14818"/>
                </a:cubicBezTo>
                <a:cubicBezTo>
                  <a:pt x="7781" y="14826"/>
                  <a:pt x="7751" y="14874"/>
                  <a:pt x="7727" y="14903"/>
                </a:cubicBezTo>
                <a:cubicBezTo>
                  <a:pt x="7716" y="14822"/>
                  <a:pt x="7733" y="14854"/>
                  <a:pt x="7737" y="14806"/>
                </a:cubicBezTo>
                <a:cubicBezTo>
                  <a:pt x="7740" y="14775"/>
                  <a:pt x="7712" y="14727"/>
                  <a:pt x="7696" y="14724"/>
                </a:cubicBezTo>
                <a:cubicBezTo>
                  <a:pt x="7692" y="14731"/>
                  <a:pt x="7688" y="14737"/>
                  <a:pt x="7685" y="14744"/>
                </a:cubicBezTo>
                <a:cubicBezTo>
                  <a:pt x="7682" y="14744"/>
                  <a:pt x="7680" y="14744"/>
                  <a:pt x="7678" y="14744"/>
                </a:cubicBezTo>
                <a:cubicBezTo>
                  <a:pt x="7666" y="14674"/>
                  <a:pt x="7628" y="14682"/>
                  <a:pt x="7591" y="14657"/>
                </a:cubicBezTo>
                <a:cubicBezTo>
                  <a:pt x="7576" y="14648"/>
                  <a:pt x="7567" y="14630"/>
                  <a:pt x="7555" y="14616"/>
                </a:cubicBezTo>
                <a:cubicBezTo>
                  <a:pt x="7543" y="14619"/>
                  <a:pt x="7521" y="14622"/>
                  <a:pt x="7506" y="14629"/>
                </a:cubicBezTo>
                <a:cubicBezTo>
                  <a:pt x="7490" y="14640"/>
                  <a:pt x="7489" y="14682"/>
                  <a:pt x="7480" y="14706"/>
                </a:cubicBezTo>
                <a:cubicBezTo>
                  <a:pt x="7465" y="14747"/>
                  <a:pt x="7429" y="14758"/>
                  <a:pt x="7417" y="14806"/>
                </a:cubicBezTo>
                <a:cubicBezTo>
                  <a:pt x="7416" y="14807"/>
                  <a:pt x="7415" y="14807"/>
                  <a:pt x="7414" y="14808"/>
                </a:cubicBezTo>
                <a:cubicBezTo>
                  <a:pt x="7414" y="14780"/>
                  <a:pt x="7417" y="14768"/>
                  <a:pt x="7422" y="14750"/>
                </a:cubicBezTo>
                <a:cubicBezTo>
                  <a:pt x="7397" y="14759"/>
                  <a:pt x="7363" y="14769"/>
                  <a:pt x="7333" y="14760"/>
                </a:cubicBezTo>
                <a:cubicBezTo>
                  <a:pt x="7326" y="14729"/>
                  <a:pt x="7319" y="14698"/>
                  <a:pt x="7312" y="14667"/>
                </a:cubicBezTo>
                <a:cubicBezTo>
                  <a:pt x="7292" y="14677"/>
                  <a:pt x="7266" y="14734"/>
                  <a:pt x="7241" y="14716"/>
                </a:cubicBezTo>
                <a:cubicBezTo>
                  <a:pt x="7239" y="14714"/>
                  <a:pt x="7238" y="14712"/>
                  <a:pt x="7237" y="14711"/>
                </a:cubicBezTo>
                <a:cubicBezTo>
                  <a:pt x="7256" y="14685"/>
                  <a:pt x="7259" y="14630"/>
                  <a:pt x="7272" y="14593"/>
                </a:cubicBezTo>
                <a:cubicBezTo>
                  <a:pt x="7287" y="14551"/>
                  <a:pt x="7318" y="14537"/>
                  <a:pt x="7334" y="14500"/>
                </a:cubicBezTo>
                <a:cubicBezTo>
                  <a:pt x="7350" y="14467"/>
                  <a:pt x="7355" y="14415"/>
                  <a:pt x="7379" y="14398"/>
                </a:cubicBezTo>
                <a:cubicBezTo>
                  <a:pt x="7386" y="14375"/>
                  <a:pt x="7382" y="14354"/>
                  <a:pt x="7377" y="14330"/>
                </a:cubicBezTo>
                <a:cubicBezTo>
                  <a:pt x="7319" y="14315"/>
                  <a:pt x="7315" y="14187"/>
                  <a:pt x="7300" y="14097"/>
                </a:cubicBezTo>
                <a:cubicBezTo>
                  <a:pt x="7296" y="14069"/>
                  <a:pt x="7297" y="14039"/>
                  <a:pt x="7284" y="14028"/>
                </a:cubicBezTo>
                <a:cubicBezTo>
                  <a:pt x="7277" y="14026"/>
                  <a:pt x="7274" y="14041"/>
                  <a:pt x="7267" y="14038"/>
                </a:cubicBezTo>
                <a:cubicBezTo>
                  <a:pt x="7263" y="14037"/>
                  <a:pt x="7195" y="13910"/>
                  <a:pt x="7177" y="13894"/>
                </a:cubicBezTo>
                <a:cubicBezTo>
                  <a:pt x="7152" y="13879"/>
                  <a:pt x="7128" y="13864"/>
                  <a:pt x="7103" y="13849"/>
                </a:cubicBezTo>
                <a:cubicBezTo>
                  <a:pt x="7083" y="13835"/>
                  <a:pt x="7026" y="13805"/>
                  <a:pt x="6993" y="13829"/>
                </a:cubicBezTo>
                <a:cubicBezTo>
                  <a:pt x="6990" y="13835"/>
                  <a:pt x="6990" y="13840"/>
                  <a:pt x="6989" y="13853"/>
                </a:cubicBezTo>
                <a:cubicBezTo>
                  <a:pt x="6968" y="13844"/>
                  <a:pt x="6947" y="13836"/>
                  <a:pt x="6926" y="13827"/>
                </a:cubicBezTo>
                <a:cubicBezTo>
                  <a:pt x="6925" y="13827"/>
                  <a:pt x="6924" y="13827"/>
                  <a:pt x="6924" y="13827"/>
                </a:cubicBezTo>
                <a:cubicBezTo>
                  <a:pt x="6920" y="13833"/>
                  <a:pt x="6917" y="13839"/>
                  <a:pt x="6914" y="13845"/>
                </a:cubicBezTo>
                <a:cubicBezTo>
                  <a:pt x="6900" y="13797"/>
                  <a:pt x="6866" y="13718"/>
                  <a:pt x="6827" y="13727"/>
                </a:cubicBezTo>
                <a:cubicBezTo>
                  <a:pt x="6825" y="13736"/>
                  <a:pt x="6822" y="13744"/>
                  <a:pt x="6820" y="13753"/>
                </a:cubicBezTo>
                <a:cubicBezTo>
                  <a:pt x="6817" y="13717"/>
                  <a:pt x="6814" y="13683"/>
                  <a:pt x="6811" y="13647"/>
                </a:cubicBezTo>
                <a:cubicBezTo>
                  <a:pt x="6795" y="13597"/>
                  <a:pt x="6742" y="13533"/>
                  <a:pt x="6706" y="13519"/>
                </a:cubicBezTo>
                <a:cubicBezTo>
                  <a:pt x="6688" y="13511"/>
                  <a:pt x="6667" y="13521"/>
                  <a:pt x="6652" y="13526"/>
                </a:cubicBezTo>
                <a:cubicBezTo>
                  <a:pt x="6638" y="13525"/>
                  <a:pt x="6623" y="13523"/>
                  <a:pt x="6608" y="13521"/>
                </a:cubicBezTo>
                <a:cubicBezTo>
                  <a:pt x="6608" y="13520"/>
                  <a:pt x="6608" y="13520"/>
                  <a:pt x="6608" y="13519"/>
                </a:cubicBezTo>
                <a:cubicBezTo>
                  <a:pt x="6650" y="13495"/>
                  <a:pt x="6639" y="13451"/>
                  <a:pt x="6669" y="13429"/>
                </a:cubicBezTo>
                <a:cubicBezTo>
                  <a:pt x="6670" y="13427"/>
                  <a:pt x="6670" y="13425"/>
                  <a:pt x="6671" y="13423"/>
                </a:cubicBezTo>
                <a:cubicBezTo>
                  <a:pt x="6659" y="13409"/>
                  <a:pt x="6643" y="13405"/>
                  <a:pt x="6631" y="13390"/>
                </a:cubicBezTo>
                <a:cubicBezTo>
                  <a:pt x="6628" y="13382"/>
                  <a:pt x="6626" y="13374"/>
                  <a:pt x="6623" y="13367"/>
                </a:cubicBezTo>
                <a:cubicBezTo>
                  <a:pt x="6613" y="13355"/>
                  <a:pt x="6594" y="13358"/>
                  <a:pt x="6585" y="13349"/>
                </a:cubicBezTo>
                <a:cubicBezTo>
                  <a:pt x="6579" y="13356"/>
                  <a:pt x="6576" y="13363"/>
                  <a:pt x="6574" y="13380"/>
                </a:cubicBezTo>
                <a:cubicBezTo>
                  <a:pt x="6573" y="13381"/>
                  <a:pt x="6572" y="13382"/>
                  <a:pt x="6571" y="13383"/>
                </a:cubicBezTo>
                <a:cubicBezTo>
                  <a:pt x="6569" y="13337"/>
                  <a:pt x="6550" y="13320"/>
                  <a:pt x="6530" y="13306"/>
                </a:cubicBezTo>
                <a:cubicBezTo>
                  <a:pt x="6530" y="13300"/>
                  <a:pt x="6530" y="13294"/>
                  <a:pt x="6530" y="13288"/>
                </a:cubicBezTo>
                <a:cubicBezTo>
                  <a:pt x="6543" y="13289"/>
                  <a:pt x="6557" y="13289"/>
                  <a:pt x="6570" y="13290"/>
                </a:cubicBezTo>
                <a:cubicBezTo>
                  <a:pt x="6572" y="13287"/>
                  <a:pt x="6574" y="13285"/>
                  <a:pt x="6577" y="13282"/>
                </a:cubicBezTo>
                <a:cubicBezTo>
                  <a:pt x="6578" y="13279"/>
                  <a:pt x="6579" y="13275"/>
                  <a:pt x="6580" y="13272"/>
                </a:cubicBezTo>
                <a:cubicBezTo>
                  <a:pt x="6579" y="13271"/>
                  <a:pt x="6579" y="13268"/>
                  <a:pt x="6579" y="13267"/>
                </a:cubicBezTo>
                <a:cubicBezTo>
                  <a:pt x="6550" y="13255"/>
                  <a:pt x="6485" y="13251"/>
                  <a:pt x="6458" y="13274"/>
                </a:cubicBezTo>
                <a:cubicBezTo>
                  <a:pt x="6441" y="13289"/>
                  <a:pt x="6432" y="13325"/>
                  <a:pt x="6411" y="13333"/>
                </a:cubicBezTo>
                <a:cubicBezTo>
                  <a:pt x="6353" y="13357"/>
                  <a:pt x="6336" y="13274"/>
                  <a:pt x="6300" y="13270"/>
                </a:cubicBezTo>
                <a:cubicBezTo>
                  <a:pt x="6269" y="13267"/>
                  <a:pt x="6218" y="13302"/>
                  <a:pt x="6192" y="13279"/>
                </a:cubicBezTo>
                <a:cubicBezTo>
                  <a:pt x="6179" y="13267"/>
                  <a:pt x="6181" y="13257"/>
                  <a:pt x="6176" y="13231"/>
                </a:cubicBezTo>
                <a:cubicBezTo>
                  <a:pt x="6165" y="13181"/>
                  <a:pt x="6131" y="13166"/>
                  <a:pt x="6092" y="13166"/>
                </a:cubicBezTo>
                <a:cubicBezTo>
                  <a:pt x="6085" y="13145"/>
                  <a:pt x="6076" y="13112"/>
                  <a:pt x="6073" y="13088"/>
                </a:cubicBezTo>
                <a:cubicBezTo>
                  <a:pt x="6061" y="13083"/>
                  <a:pt x="6050" y="13093"/>
                  <a:pt x="6047" y="13112"/>
                </a:cubicBezTo>
                <a:cubicBezTo>
                  <a:pt x="6050" y="13123"/>
                  <a:pt x="6053" y="13134"/>
                  <a:pt x="6057" y="13145"/>
                </a:cubicBezTo>
                <a:cubicBezTo>
                  <a:pt x="6063" y="13144"/>
                  <a:pt x="6069" y="13142"/>
                  <a:pt x="6075" y="13141"/>
                </a:cubicBezTo>
                <a:cubicBezTo>
                  <a:pt x="6078" y="13146"/>
                  <a:pt x="6081" y="13149"/>
                  <a:pt x="6084" y="13153"/>
                </a:cubicBezTo>
                <a:cubicBezTo>
                  <a:pt x="6081" y="13179"/>
                  <a:pt x="5989" y="13225"/>
                  <a:pt x="5969" y="13238"/>
                </a:cubicBezTo>
                <a:cubicBezTo>
                  <a:pt x="5970" y="13239"/>
                  <a:pt x="5971" y="13242"/>
                  <a:pt x="5972" y="13243"/>
                </a:cubicBezTo>
                <a:cubicBezTo>
                  <a:pt x="5971" y="13258"/>
                  <a:pt x="5969" y="13258"/>
                  <a:pt x="5965" y="13267"/>
                </a:cubicBezTo>
                <a:cubicBezTo>
                  <a:pt x="5976" y="13277"/>
                  <a:pt x="6009" y="13387"/>
                  <a:pt x="5999" y="13425"/>
                </a:cubicBezTo>
                <a:cubicBezTo>
                  <a:pt x="5993" y="13443"/>
                  <a:pt x="5978" y="13454"/>
                  <a:pt x="5965" y="13459"/>
                </a:cubicBezTo>
                <a:cubicBezTo>
                  <a:pt x="5950" y="13439"/>
                  <a:pt x="5942" y="13392"/>
                  <a:pt x="5931" y="13367"/>
                </a:cubicBezTo>
                <a:cubicBezTo>
                  <a:pt x="5935" y="13326"/>
                  <a:pt x="5948" y="13292"/>
                  <a:pt x="5959" y="13264"/>
                </a:cubicBezTo>
                <a:cubicBezTo>
                  <a:pt x="5956" y="13223"/>
                  <a:pt x="5946" y="13198"/>
                  <a:pt x="5939" y="13162"/>
                </a:cubicBezTo>
                <a:cubicBezTo>
                  <a:pt x="5948" y="13137"/>
                  <a:pt x="5971" y="13128"/>
                  <a:pt x="5993" y="13127"/>
                </a:cubicBezTo>
                <a:cubicBezTo>
                  <a:pt x="5995" y="13121"/>
                  <a:pt x="5998" y="13115"/>
                  <a:pt x="6000" y="13110"/>
                </a:cubicBezTo>
                <a:cubicBezTo>
                  <a:pt x="5997" y="13084"/>
                  <a:pt x="5987" y="13070"/>
                  <a:pt x="5974" y="13061"/>
                </a:cubicBezTo>
                <a:cubicBezTo>
                  <a:pt x="5939" y="13037"/>
                  <a:pt x="5931" y="13118"/>
                  <a:pt x="5913" y="13136"/>
                </a:cubicBezTo>
                <a:cubicBezTo>
                  <a:pt x="5904" y="13141"/>
                  <a:pt x="5896" y="13146"/>
                  <a:pt x="5887" y="13151"/>
                </a:cubicBezTo>
                <a:cubicBezTo>
                  <a:pt x="5891" y="13136"/>
                  <a:pt x="5896" y="13131"/>
                  <a:pt x="5893" y="13110"/>
                </a:cubicBezTo>
                <a:cubicBezTo>
                  <a:pt x="5899" y="13115"/>
                  <a:pt x="5900" y="13116"/>
                  <a:pt x="5902" y="13128"/>
                </a:cubicBezTo>
                <a:cubicBezTo>
                  <a:pt x="5902" y="13128"/>
                  <a:pt x="5903" y="13128"/>
                  <a:pt x="5903" y="13128"/>
                </a:cubicBezTo>
                <a:cubicBezTo>
                  <a:pt x="5915" y="13114"/>
                  <a:pt x="5921" y="13096"/>
                  <a:pt x="5931" y="13079"/>
                </a:cubicBezTo>
                <a:cubicBezTo>
                  <a:pt x="5913" y="13012"/>
                  <a:pt x="5894" y="12941"/>
                  <a:pt x="5855" y="12913"/>
                </a:cubicBezTo>
                <a:cubicBezTo>
                  <a:pt x="5842" y="12903"/>
                  <a:pt x="5825" y="12914"/>
                  <a:pt x="5809" y="12903"/>
                </a:cubicBezTo>
                <a:cubicBezTo>
                  <a:pt x="5803" y="12899"/>
                  <a:pt x="5782" y="12882"/>
                  <a:pt x="5774" y="12886"/>
                </a:cubicBezTo>
                <a:cubicBezTo>
                  <a:pt x="5764" y="12899"/>
                  <a:pt x="5753" y="12912"/>
                  <a:pt x="5743" y="12925"/>
                </a:cubicBezTo>
                <a:cubicBezTo>
                  <a:pt x="5736" y="12932"/>
                  <a:pt x="5728" y="12930"/>
                  <a:pt x="5720" y="12936"/>
                </a:cubicBezTo>
                <a:cubicBezTo>
                  <a:pt x="5693" y="12953"/>
                  <a:pt x="5681" y="12988"/>
                  <a:pt x="5646" y="12975"/>
                </a:cubicBezTo>
                <a:cubicBezTo>
                  <a:pt x="5629" y="12937"/>
                  <a:pt x="5618" y="12986"/>
                  <a:pt x="5600" y="12956"/>
                </a:cubicBezTo>
                <a:cubicBezTo>
                  <a:pt x="5596" y="12938"/>
                  <a:pt x="5593" y="12921"/>
                  <a:pt x="5589" y="12903"/>
                </a:cubicBezTo>
                <a:cubicBezTo>
                  <a:pt x="5560" y="12856"/>
                  <a:pt x="5499" y="12766"/>
                  <a:pt x="5488" y="12694"/>
                </a:cubicBezTo>
                <a:cubicBezTo>
                  <a:pt x="5482" y="12652"/>
                  <a:pt x="5491" y="12591"/>
                  <a:pt x="5495" y="12555"/>
                </a:cubicBezTo>
                <a:cubicBezTo>
                  <a:pt x="5502" y="12509"/>
                  <a:pt x="5495" y="12443"/>
                  <a:pt x="5503" y="12399"/>
                </a:cubicBezTo>
                <a:cubicBezTo>
                  <a:pt x="5509" y="12386"/>
                  <a:pt x="5514" y="12373"/>
                  <a:pt x="5519" y="12360"/>
                </a:cubicBezTo>
                <a:cubicBezTo>
                  <a:pt x="5535" y="12310"/>
                  <a:pt x="5523" y="12259"/>
                  <a:pt x="5515" y="12217"/>
                </a:cubicBezTo>
                <a:cubicBezTo>
                  <a:pt x="5502" y="12211"/>
                  <a:pt x="5488" y="12205"/>
                  <a:pt x="5475" y="12199"/>
                </a:cubicBezTo>
                <a:cubicBezTo>
                  <a:pt x="5467" y="12178"/>
                  <a:pt x="5470" y="12182"/>
                  <a:pt x="5471" y="12149"/>
                </a:cubicBezTo>
                <a:cubicBezTo>
                  <a:pt x="5462" y="12142"/>
                  <a:pt x="5453" y="12136"/>
                  <a:pt x="5444" y="12129"/>
                </a:cubicBezTo>
                <a:cubicBezTo>
                  <a:pt x="5421" y="12132"/>
                  <a:pt x="5398" y="12134"/>
                  <a:pt x="5376" y="12137"/>
                </a:cubicBezTo>
                <a:cubicBezTo>
                  <a:pt x="5370" y="12131"/>
                  <a:pt x="5365" y="12126"/>
                  <a:pt x="5359" y="12121"/>
                </a:cubicBezTo>
                <a:cubicBezTo>
                  <a:pt x="5351" y="12128"/>
                  <a:pt x="5342" y="12135"/>
                  <a:pt x="5333" y="12142"/>
                </a:cubicBezTo>
                <a:cubicBezTo>
                  <a:pt x="5285" y="12160"/>
                  <a:pt x="5249" y="12119"/>
                  <a:pt x="5214" y="12149"/>
                </a:cubicBezTo>
                <a:cubicBezTo>
                  <a:pt x="5198" y="12148"/>
                  <a:pt x="5193" y="12136"/>
                  <a:pt x="5183" y="12125"/>
                </a:cubicBezTo>
                <a:cubicBezTo>
                  <a:pt x="5182" y="12133"/>
                  <a:pt x="5182" y="12141"/>
                  <a:pt x="5181" y="12149"/>
                </a:cubicBezTo>
                <a:cubicBezTo>
                  <a:pt x="5180" y="12150"/>
                  <a:pt x="5179" y="12150"/>
                  <a:pt x="5178" y="12151"/>
                </a:cubicBezTo>
                <a:cubicBezTo>
                  <a:pt x="5172" y="12145"/>
                  <a:pt x="5167" y="12139"/>
                  <a:pt x="5161" y="12133"/>
                </a:cubicBezTo>
                <a:cubicBezTo>
                  <a:pt x="5164" y="12091"/>
                  <a:pt x="5188" y="12092"/>
                  <a:pt x="5196" y="12059"/>
                </a:cubicBezTo>
                <a:cubicBezTo>
                  <a:pt x="5212" y="11991"/>
                  <a:pt x="5201" y="11925"/>
                  <a:pt x="5214" y="11859"/>
                </a:cubicBezTo>
                <a:cubicBezTo>
                  <a:pt x="5214" y="11850"/>
                  <a:pt x="5214" y="11841"/>
                  <a:pt x="5214" y="11832"/>
                </a:cubicBezTo>
                <a:cubicBezTo>
                  <a:pt x="5208" y="11834"/>
                  <a:pt x="5202" y="11836"/>
                  <a:pt x="5196" y="11838"/>
                </a:cubicBezTo>
                <a:cubicBezTo>
                  <a:pt x="5200" y="11824"/>
                  <a:pt x="5202" y="11812"/>
                  <a:pt x="5201" y="11787"/>
                </a:cubicBezTo>
                <a:cubicBezTo>
                  <a:pt x="5203" y="11786"/>
                  <a:pt x="5204" y="11784"/>
                  <a:pt x="5206" y="11782"/>
                </a:cubicBezTo>
                <a:cubicBezTo>
                  <a:pt x="5207" y="11778"/>
                  <a:pt x="5209" y="11775"/>
                  <a:pt x="5211" y="11772"/>
                </a:cubicBezTo>
                <a:cubicBezTo>
                  <a:pt x="5217" y="11791"/>
                  <a:pt x="5222" y="11812"/>
                  <a:pt x="5228" y="11832"/>
                </a:cubicBezTo>
                <a:cubicBezTo>
                  <a:pt x="5229" y="11832"/>
                  <a:pt x="5230" y="11833"/>
                  <a:pt x="5231" y="11834"/>
                </a:cubicBezTo>
                <a:cubicBezTo>
                  <a:pt x="5235" y="11785"/>
                  <a:pt x="5239" y="11735"/>
                  <a:pt x="5244" y="11686"/>
                </a:cubicBezTo>
                <a:cubicBezTo>
                  <a:pt x="5240" y="11688"/>
                  <a:pt x="5237" y="11690"/>
                  <a:pt x="5234" y="11692"/>
                </a:cubicBezTo>
                <a:cubicBezTo>
                  <a:pt x="5233" y="11690"/>
                  <a:pt x="5232" y="11688"/>
                  <a:pt x="5231" y="11686"/>
                </a:cubicBezTo>
                <a:cubicBezTo>
                  <a:pt x="5232" y="11679"/>
                  <a:pt x="5248" y="11599"/>
                  <a:pt x="5250" y="11593"/>
                </a:cubicBezTo>
                <a:cubicBezTo>
                  <a:pt x="5262" y="11565"/>
                  <a:pt x="5282" y="11548"/>
                  <a:pt x="5290" y="11515"/>
                </a:cubicBezTo>
                <a:cubicBezTo>
                  <a:pt x="5294" y="11503"/>
                  <a:pt x="5293" y="11488"/>
                  <a:pt x="5292" y="11473"/>
                </a:cubicBezTo>
                <a:cubicBezTo>
                  <a:pt x="5237" y="11397"/>
                  <a:pt x="5118" y="11469"/>
                  <a:pt x="5054" y="11510"/>
                </a:cubicBezTo>
                <a:cubicBezTo>
                  <a:pt x="5051" y="11529"/>
                  <a:pt x="5048" y="11549"/>
                  <a:pt x="5045" y="11569"/>
                </a:cubicBezTo>
                <a:cubicBezTo>
                  <a:pt x="5045" y="11593"/>
                  <a:pt x="5045" y="11617"/>
                  <a:pt x="5046" y="11641"/>
                </a:cubicBezTo>
                <a:cubicBezTo>
                  <a:pt x="5041" y="11648"/>
                  <a:pt x="5037" y="11656"/>
                  <a:pt x="5032" y="11664"/>
                </a:cubicBezTo>
                <a:cubicBezTo>
                  <a:pt x="5031" y="11680"/>
                  <a:pt x="5031" y="11697"/>
                  <a:pt x="5031" y="11713"/>
                </a:cubicBezTo>
                <a:cubicBezTo>
                  <a:pt x="5023" y="11742"/>
                  <a:pt x="4994" y="11753"/>
                  <a:pt x="4982" y="11775"/>
                </a:cubicBezTo>
                <a:cubicBezTo>
                  <a:pt x="4981" y="11775"/>
                  <a:pt x="4980" y="11775"/>
                  <a:pt x="4980" y="11775"/>
                </a:cubicBezTo>
                <a:cubicBezTo>
                  <a:pt x="4985" y="11785"/>
                  <a:pt x="4990" y="11784"/>
                  <a:pt x="4993" y="11799"/>
                </a:cubicBezTo>
                <a:cubicBezTo>
                  <a:pt x="4988" y="11806"/>
                  <a:pt x="4984" y="11814"/>
                  <a:pt x="4980" y="11821"/>
                </a:cubicBezTo>
                <a:cubicBezTo>
                  <a:pt x="4974" y="11827"/>
                  <a:pt x="4963" y="11819"/>
                  <a:pt x="4954" y="11816"/>
                </a:cubicBezTo>
                <a:cubicBezTo>
                  <a:pt x="4954" y="11807"/>
                  <a:pt x="4954" y="11797"/>
                  <a:pt x="4954" y="11787"/>
                </a:cubicBezTo>
                <a:cubicBezTo>
                  <a:pt x="4914" y="11796"/>
                  <a:pt x="4838" y="11857"/>
                  <a:pt x="4801" y="11846"/>
                </a:cubicBezTo>
                <a:cubicBezTo>
                  <a:pt x="4780" y="11840"/>
                  <a:pt x="4776" y="11808"/>
                  <a:pt x="4760" y="11793"/>
                </a:cubicBezTo>
                <a:cubicBezTo>
                  <a:pt x="4748" y="11780"/>
                  <a:pt x="4727" y="11782"/>
                  <a:pt x="4708" y="11782"/>
                </a:cubicBezTo>
                <a:cubicBezTo>
                  <a:pt x="4690" y="11740"/>
                  <a:pt x="4680" y="11689"/>
                  <a:pt x="4663" y="11644"/>
                </a:cubicBezTo>
                <a:cubicBezTo>
                  <a:pt x="4644" y="11594"/>
                  <a:pt x="4618" y="11543"/>
                  <a:pt x="4601" y="11492"/>
                </a:cubicBezTo>
                <a:cubicBezTo>
                  <a:pt x="4577" y="11418"/>
                  <a:pt x="4569" y="11218"/>
                  <a:pt x="4582" y="11098"/>
                </a:cubicBezTo>
                <a:cubicBezTo>
                  <a:pt x="4584" y="11067"/>
                  <a:pt x="4587" y="11036"/>
                  <a:pt x="4590" y="11006"/>
                </a:cubicBezTo>
                <a:cubicBezTo>
                  <a:pt x="4600" y="10973"/>
                  <a:pt x="4610" y="10942"/>
                  <a:pt x="4620" y="10909"/>
                </a:cubicBezTo>
                <a:cubicBezTo>
                  <a:pt x="4627" y="10849"/>
                  <a:pt x="4595" y="10795"/>
                  <a:pt x="4607" y="10724"/>
                </a:cubicBezTo>
                <a:cubicBezTo>
                  <a:pt x="4614" y="10709"/>
                  <a:pt x="4620" y="10693"/>
                  <a:pt x="4626" y="10677"/>
                </a:cubicBezTo>
                <a:cubicBezTo>
                  <a:pt x="4627" y="10676"/>
                  <a:pt x="4628" y="10673"/>
                  <a:pt x="4630" y="10672"/>
                </a:cubicBezTo>
                <a:cubicBezTo>
                  <a:pt x="4624" y="10662"/>
                  <a:pt x="4619" y="10653"/>
                  <a:pt x="4614" y="10644"/>
                </a:cubicBezTo>
                <a:cubicBezTo>
                  <a:pt x="4613" y="10644"/>
                  <a:pt x="4612" y="10644"/>
                  <a:pt x="4611" y="10644"/>
                </a:cubicBezTo>
                <a:cubicBezTo>
                  <a:pt x="4630" y="10611"/>
                  <a:pt x="4661" y="10621"/>
                  <a:pt x="4675" y="10577"/>
                </a:cubicBezTo>
                <a:cubicBezTo>
                  <a:pt x="4671" y="10569"/>
                  <a:pt x="4667" y="10561"/>
                  <a:pt x="4663" y="10552"/>
                </a:cubicBezTo>
                <a:cubicBezTo>
                  <a:pt x="4671" y="10533"/>
                  <a:pt x="4694" y="10558"/>
                  <a:pt x="4714" y="10549"/>
                </a:cubicBezTo>
                <a:cubicBezTo>
                  <a:pt x="4745" y="10533"/>
                  <a:pt x="4759" y="10489"/>
                  <a:pt x="4785" y="10468"/>
                </a:cubicBezTo>
                <a:cubicBezTo>
                  <a:pt x="4789" y="10450"/>
                  <a:pt x="4778" y="10435"/>
                  <a:pt x="4774" y="10415"/>
                </a:cubicBezTo>
                <a:cubicBezTo>
                  <a:pt x="4778" y="10411"/>
                  <a:pt x="4782" y="10406"/>
                  <a:pt x="4785" y="10402"/>
                </a:cubicBezTo>
                <a:cubicBezTo>
                  <a:pt x="4786" y="10411"/>
                  <a:pt x="4787" y="10422"/>
                  <a:pt x="4789" y="10431"/>
                </a:cubicBezTo>
                <a:cubicBezTo>
                  <a:pt x="4814" y="10437"/>
                  <a:pt x="4817" y="10423"/>
                  <a:pt x="4833" y="10413"/>
                </a:cubicBezTo>
                <a:cubicBezTo>
                  <a:pt x="4867" y="10394"/>
                  <a:pt x="4903" y="10419"/>
                  <a:pt x="4930" y="10429"/>
                </a:cubicBezTo>
                <a:cubicBezTo>
                  <a:pt x="4945" y="10434"/>
                  <a:pt x="4964" y="10438"/>
                  <a:pt x="4972" y="10425"/>
                </a:cubicBezTo>
                <a:cubicBezTo>
                  <a:pt x="4973" y="10425"/>
                  <a:pt x="4974" y="10425"/>
                  <a:pt x="4975" y="10425"/>
                </a:cubicBezTo>
                <a:cubicBezTo>
                  <a:pt x="4970" y="10418"/>
                  <a:pt x="4965" y="10412"/>
                  <a:pt x="4961" y="10405"/>
                </a:cubicBezTo>
                <a:cubicBezTo>
                  <a:pt x="4960" y="10404"/>
                  <a:pt x="4960" y="10402"/>
                  <a:pt x="4959" y="10400"/>
                </a:cubicBezTo>
                <a:cubicBezTo>
                  <a:pt x="4965" y="10398"/>
                  <a:pt x="4971" y="10396"/>
                  <a:pt x="4976" y="10394"/>
                </a:cubicBezTo>
                <a:cubicBezTo>
                  <a:pt x="4988" y="10407"/>
                  <a:pt x="4999" y="10420"/>
                  <a:pt x="5011" y="10433"/>
                </a:cubicBezTo>
                <a:cubicBezTo>
                  <a:pt x="5015" y="10443"/>
                  <a:pt x="5018" y="10454"/>
                  <a:pt x="5022" y="10464"/>
                </a:cubicBezTo>
                <a:cubicBezTo>
                  <a:pt x="5031" y="10472"/>
                  <a:pt x="5040" y="10479"/>
                  <a:pt x="5049" y="10486"/>
                </a:cubicBezTo>
                <a:cubicBezTo>
                  <a:pt x="5058" y="10479"/>
                  <a:pt x="5068" y="10472"/>
                  <a:pt x="5077" y="10464"/>
                </a:cubicBezTo>
                <a:cubicBezTo>
                  <a:pt x="5080" y="10472"/>
                  <a:pt x="5083" y="10479"/>
                  <a:pt x="5086" y="10486"/>
                </a:cubicBezTo>
                <a:cubicBezTo>
                  <a:pt x="5086" y="10486"/>
                  <a:pt x="5087" y="10486"/>
                  <a:pt x="5087" y="10486"/>
                </a:cubicBezTo>
                <a:cubicBezTo>
                  <a:pt x="5090" y="10483"/>
                  <a:pt x="5094" y="10480"/>
                  <a:pt x="5097" y="10476"/>
                </a:cubicBezTo>
                <a:cubicBezTo>
                  <a:pt x="5097" y="10476"/>
                  <a:pt x="5097" y="10475"/>
                  <a:pt x="5097" y="10474"/>
                </a:cubicBezTo>
                <a:cubicBezTo>
                  <a:pt x="5094" y="10470"/>
                  <a:pt x="5090" y="10466"/>
                  <a:pt x="5087" y="10462"/>
                </a:cubicBezTo>
                <a:cubicBezTo>
                  <a:pt x="5086" y="10459"/>
                  <a:pt x="5085" y="10457"/>
                  <a:pt x="5085" y="10454"/>
                </a:cubicBezTo>
                <a:cubicBezTo>
                  <a:pt x="5086" y="10448"/>
                  <a:pt x="5088" y="10441"/>
                  <a:pt x="5090" y="10435"/>
                </a:cubicBezTo>
                <a:cubicBezTo>
                  <a:pt x="5105" y="10439"/>
                  <a:pt x="5131" y="10465"/>
                  <a:pt x="5134" y="10492"/>
                </a:cubicBezTo>
                <a:cubicBezTo>
                  <a:pt x="5147" y="10493"/>
                  <a:pt x="5155" y="10492"/>
                  <a:pt x="5167" y="10490"/>
                </a:cubicBezTo>
                <a:cubicBezTo>
                  <a:pt x="5156" y="10457"/>
                  <a:pt x="5128" y="10457"/>
                  <a:pt x="5124" y="10413"/>
                </a:cubicBezTo>
                <a:cubicBezTo>
                  <a:pt x="5131" y="10407"/>
                  <a:pt x="5137" y="10400"/>
                  <a:pt x="5144" y="10394"/>
                </a:cubicBezTo>
                <a:cubicBezTo>
                  <a:pt x="5139" y="10375"/>
                  <a:pt x="5127" y="10368"/>
                  <a:pt x="5117" y="10357"/>
                </a:cubicBezTo>
                <a:cubicBezTo>
                  <a:pt x="5102" y="10361"/>
                  <a:pt x="5085" y="10384"/>
                  <a:pt x="5076" y="10354"/>
                </a:cubicBezTo>
                <a:cubicBezTo>
                  <a:pt x="5078" y="10346"/>
                  <a:pt x="5081" y="10339"/>
                  <a:pt x="5083" y="10331"/>
                </a:cubicBezTo>
                <a:cubicBezTo>
                  <a:pt x="5101" y="10313"/>
                  <a:pt x="5112" y="10361"/>
                  <a:pt x="5124" y="10354"/>
                </a:cubicBezTo>
                <a:cubicBezTo>
                  <a:pt x="5136" y="10348"/>
                  <a:pt x="5143" y="10331"/>
                  <a:pt x="5151" y="10325"/>
                </a:cubicBezTo>
                <a:cubicBezTo>
                  <a:pt x="5171" y="10313"/>
                  <a:pt x="5209" y="10326"/>
                  <a:pt x="5225" y="10331"/>
                </a:cubicBezTo>
                <a:cubicBezTo>
                  <a:pt x="5227" y="10318"/>
                  <a:pt x="5229" y="10305"/>
                  <a:pt x="5231" y="10292"/>
                </a:cubicBezTo>
                <a:cubicBezTo>
                  <a:pt x="5231" y="10292"/>
                  <a:pt x="5232" y="10292"/>
                  <a:pt x="5233" y="10292"/>
                </a:cubicBezTo>
                <a:cubicBezTo>
                  <a:pt x="5238" y="10309"/>
                  <a:pt x="5243" y="10326"/>
                  <a:pt x="5249" y="10343"/>
                </a:cubicBezTo>
                <a:cubicBezTo>
                  <a:pt x="5257" y="10341"/>
                  <a:pt x="5266" y="10339"/>
                  <a:pt x="5274" y="10337"/>
                </a:cubicBezTo>
                <a:cubicBezTo>
                  <a:pt x="5274" y="10330"/>
                  <a:pt x="5274" y="10324"/>
                  <a:pt x="5274" y="10318"/>
                </a:cubicBezTo>
                <a:cubicBezTo>
                  <a:pt x="5297" y="10328"/>
                  <a:pt x="5315" y="10321"/>
                  <a:pt x="5340" y="10315"/>
                </a:cubicBezTo>
                <a:cubicBezTo>
                  <a:pt x="5354" y="10339"/>
                  <a:pt x="5365" y="10347"/>
                  <a:pt x="5390" y="10354"/>
                </a:cubicBezTo>
                <a:cubicBezTo>
                  <a:pt x="5397" y="10373"/>
                  <a:pt x="5401" y="10401"/>
                  <a:pt x="5410" y="10418"/>
                </a:cubicBezTo>
                <a:cubicBezTo>
                  <a:pt x="5423" y="10411"/>
                  <a:pt x="5436" y="10406"/>
                  <a:pt x="5449" y="10400"/>
                </a:cubicBezTo>
                <a:cubicBezTo>
                  <a:pt x="5458" y="10389"/>
                  <a:pt x="5465" y="10367"/>
                  <a:pt x="5478" y="10361"/>
                </a:cubicBezTo>
                <a:cubicBezTo>
                  <a:pt x="5512" y="10345"/>
                  <a:pt x="5534" y="10452"/>
                  <a:pt x="5553" y="10474"/>
                </a:cubicBezTo>
                <a:cubicBezTo>
                  <a:pt x="5566" y="10489"/>
                  <a:pt x="5581" y="10485"/>
                  <a:pt x="5584" y="10515"/>
                </a:cubicBezTo>
                <a:cubicBezTo>
                  <a:pt x="5579" y="10562"/>
                  <a:pt x="5574" y="10608"/>
                  <a:pt x="5569" y="10654"/>
                </a:cubicBezTo>
                <a:cubicBezTo>
                  <a:pt x="5571" y="10655"/>
                  <a:pt x="5573" y="10655"/>
                  <a:pt x="5575" y="10656"/>
                </a:cubicBezTo>
                <a:cubicBezTo>
                  <a:pt x="5583" y="10665"/>
                  <a:pt x="5586" y="10650"/>
                  <a:pt x="5594" y="10644"/>
                </a:cubicBezTo>
                <a:cubicBezTo>
                  <a:pt x="5595" y="10651"/>
                  <a:pt x="5596" y="10659"/>
                  <a:pt x="5596" y="10667"/>
                </a:cubicBezTo>
                <a:cubicBezTo>
                  <a:pt x="5590" y="10681"/>
                  <a:pt x="5587" y="10685"/>
                  <a:pt x="5578" y="10693"/>
                </a:cubicBezTo>
                <a:cubicBezTo>
                  <a:pt x="5586" y="10721"/>
                  <a:pt x="5595" y="10750"/>
                  <a:pt x="5603" y="10778"/>
                </a:cubicBezTo>
                <a:cubicBezTo>
                  <a:pt x="5608" y="10778"/>
                  <a:pt x="5612" y="10778"/>
                  <a:pt x="5616" y="10778"/>
                </a:cubicBezTo>
                <a:cubicBezTo>
                  <a:pt x="5617" y="10791"/>
                  <a:pt x="5619" y="10803"/>
                  <a:pt x="5621" y="10816"/>
                </a:cubicBezTo>
                <a:cubicBezTo>
                  <a:pt x="5625" y="10821"/>
                  <a:pt x="5629" y="10827"/>
                  <a:pt x="5634" y="10832"/>
                </a:cubicBezTo>
                <a:cubicBezTo>
                  <a:pt x="5645" y="10874"/>
                  <a:pt x="5629" y="10897"/>
                  <a:pt x="5663" y="10900"/>
                </a:cubicBezTo>
                <a:cubicBezTo>
                  <a:pt x="5671" y="10924"/>
                  <a:pt x="5678" y="10980"/>
                  <a:pt x="5687" y="10999"/>
                </a:cubicBezTo>
                <a:cubicBezTo>
                  <a:pt x="5697" y="10990"/>
                  <a:pt x="5712" y="10988"/>
                  <a:pt x="5727" y="10985"/>
                </a:cubicBezTo>
                <a:cubicBezTo>
                  <a:pt x="5726" y="10993"/>
                  <a:pt x="5725" y="11003"/>
                  <a:pt x="5724" y="11011"/>
                </a:cubicBezTo>
                <a:cubicBezTo>
                  <a:pt x="5725" y="11011"/>
                  <a:pt x="5726" y="11011"/>
                  <a:pt x="5727" y="11011"/>
                </a:cubicBezTo>
                <a:cubicBezTo>
                  <a:pt x="5737" y="10954"/>
                  <a:pt x="5764" y="10848"/>
                  <a:pt x="5751" y="10764"/>
                </a:cubicBezTo>
                <a:cubicBezTo>
                  <a:pt x="5746" y="10731"/>
                  <a:pt x="5733" y="10698"/>
                  <a:pt x="5727" y="10660"/>
                </a:cubicBezTo>
                <a:cubicBezTo>
                  <a:pt x="5724" y="10626"/>
                  <a:pt x="5721" y="10593"/>
                  <a:pt x="5718" y="10560"/>
                </a:cubicBezTo>
                <a:cubicBezTo>
                  <a:pt x="5704" y="10487"/>
                  <a:pt x="5648" y="10379"/>
                  <a:pt x="5659" y="10277"/>
                </a:cubicBezTo>
                <a:cubicBezTo>
                  <a:pt x="5666" y="10236"/>
                  <a:pt x="5673" y="10196"/>
                  <a:pt x="5680" y="10156"/>
                </a:cubicBezTo>
                <a:cubicBezTo>
                  <a:pt x="5692" y="10121"/>
                  <a:pt x="5709" y="10093"/>
                  <a:pt x="5716" y="10050"/>
                </a:cubicBezTo>
                <a:cubicBezTo>
                  <a:pt x="5750" y="10039"/>
                  <a:pt x="5785" y="10014"/>
                  <a:pt x="5799" y="9970"/>
                </a:cubicBezTo>
                <a:cubicBezTo>
                  <a:pt x="5810" y="9937"/>
                  <a:pt x="5811" y="9911"/>
                  <a:pt x="5828" y="9891"/>
                </a:cubicBezTo>
                <a:cubicBezTo>
                  <a:pt x="5845" y="9874"/>
                  <a:pt x="5876" y="9875"/>
                  <a:pt x="5890" y="9860"/>
                </a:cubicBezTo>
                <a:cubicBezTo>
                  <a:pt x="5905" y="9828"/>
                  <a:pt x="5919" y="9795"/>
                  <a:pt x="5933" y="9763"/>
                </a:cubicBezTo>
                <a:cubicBezTo>
                  <a:pt x="5949" y="9758"/>
                  <a:pt x="5965" y="9754"/>
                  <a:pt x="5980" y="9749"/>
                </a:cubicBezTo>
                <a:cubicBezTo>
                  <a:pt x="5986" y="9741"/>
                  <a:pt x="5991" y="9733"/>
                  <a:pt x="5997" y="9725"/>
                </a:cubicBezTo>
                <a:cubicBezTo>
                  <a:pt x="5998" y="9723"/>
                  <a:pt x="5998" y="9720"/>
                  <a:pt x="5999" y="9718"/>
                </a:cubicBezTo>
                <a:cubicBezTo>
                  <a:pt x="5993" y="9714"/>
                  <a:pt x="5991" y="9715"/>
                  <a:pt x="5988" y="9704"/>
                </a:cubicBezTo>
                <a:cubicBezTo>
                  <a:pt x="5983" y="9712"/>
                  <a:pt x="5973" y="9718"/>
                  <a:pt x="5967" y="9725"/>
                </a:cubicBezTo>
                <a:cubicBezTo>
                  <a:pt x="5964" y="9721"/>
                  <a:pt x="5960" y="9717"/>
                  <a:pt x="5957" y="9714"/>
                </a:cubicBezTo>
                <a:cubicBezTo>
                  <a:pt x="5953" y="9708"/>
                  <a:pt x="5952" y="9702"/>
                  <a:pt x="5950" y="9693"/>
                </a:cubicBezTo>
                <a:cubicBezTo>
                  <a:pt x="5956" y="9701"/>
                  <a:pt x="5958" y="9710"/>
                  <a:pt x="5966" y="9714"/>
                </a:cubicBezTo>
                <a:cubicBezTo>
                  <a:pt x="5978" y="9701"/>
                  <a:pt x="5976" y="9689"/>
                  <a:pt x="5985" y="9681"/>
                </a:cubicBezTo>
                <a:cubicBezTo>
                  <a:pt x="5985" y="9679"/>
                  <a:pt x="5985" y="9677"/>
                  <a:pt x="5985" y="9675"/>
                </a:cubicBezTo>
                <a:cubicBezTo>
                  <a:pt x="5979" y="9662"/>
                  <a:pt x="5967" y="9653"/>
                  <a:pt x="5954" y="9653"/>
                </a:cubicBezTo>
                <a:cubicBezTo>
                  <a:pt x="5953" y="9649"/>
                  <a:pt x="5952" y="9644"/>
                  <a:pt x="5950" y="9640"/>
                </a:cubicBezTo>
                <a:cubicBezTo>
                  <a:pt x="5960" y="9646"/>
                  <a:pt x="5971" y="9651"/>
                  <a:pt x="5980" y="9657"/>
                </a:cubicBezTo>
                <a:cubicBezTo>
                  <a:pt x="5979" y="9653"/>
                  <a:pt x="5977" y="9648"/>
                  <a:pt x="5976" y="9644"/>
                </a:cubicBezTo>
                <a:cubicBezTo>
                  <a:pt x="5976" y="9643"/>
                  <a:pt x="5976" y="9642"/>
                  <a:pt x="5976" y="9642"/>
                </a:cubicBezTo>
                <a:cubicBezTo>
                  <a:pt x="5987" y="9650"/>
                  <a:pt x="5990" y="9664"/>
                  <a:pt x="6007" y="9668"/>
                </a:cubicBezTo>
                <a:cubicBezTo>
                  <a:pt x="6013" y="9656"/>
                  <a:pt x="6018" y="9644"/>
                  <a:pt x="6024" y="9632"/>
                </a:cubicBezTo>
                <a:cubicBezTo>
                  <a:pt x="6026" y="9625"/>
                  <a:pt x="6026" y="9631"/>
                  <a:pt x="6033" y="9632"/>
                </a:cubicBezTo>
                <a:cubicBezTo>
                  <a:pt x="6034" y="9628"/>
                  <a:pt x="6036" y="9624"/>
                  <a:pt x="6037" y="9620"/>
                </a:cubicBezTo>
                <a:cubicBezTo>
                  <a:pt x="6037" y="9601"/>
                  <a:pt x="6034" y="9594"/>
                  <a:pt x="6028" y="9585"/>
                </a:cubicBezTo>
                <a:cubicBezTo>
                  <a:pt x="6026" y="9583"/>
                  <a:pt x="6028" y="9583"/>
                  <a:pt x="6025" y="9585"/>
                </a:cubicBezTo>
                <a:cubicBezTo>
                  <a:pt x="6019" y="9592"/>
                  <a:pt x="6019" y="9607"/>
                  <a:pt x="6015" y="9618"/>
                </a:cubicBezTo>
                <a:cubicBezTo>
                  <a:pt x="6014" y="9608"/>
                  <a:pt x="6015" y="9596"/>
                  <a:pt x="6017" y="9583"/>
                </a:cubicBezTo>
                <a:cubicBezTo>
                  <a:pt x="6016" y="9581"/>
                  <a:pt x="6015" y="9580"/>
                  <a:pt x="6014" y="9579"/>
                </a:cubicBezTo>
                <a:cubicBezTo>
                  <a:pt x="6000" y="9582"/>
                  <a:pt x="5989" y="9586"/>
                  <a:pt x="5972" y="9585"/>
                </a:cubicBezTo>
                <a:cubicBezTo>
                  <a:pt x="5974" y="9570"/>
                  <a:pt x="5967" y="9557"/>
                  <a:pt x="5972" y="9542"/>
                </a:cubicBezTo>
                <a:cubicBezTo>
                  <a:pt x="5973" y="9548"/>
                  <a:pt x="5971" y="9554"/>
                  <a:pt x="5972" y="9563"/>
                </a:cubicBezTo>
                <a:cubicBezTo>
                  <a:pt x="5974" y="9567"/>
                  <a:pt x="5977" y="9571"/>
                  <a:pt x="5979" y="9575"/>
                </a:cubicBezTo>
                <a:cubicBezTo>
                  <a:pt x="5983" y="9573"/>
                  <a:pt x="5988" y="9570"/>
                  <a:pt x="5993" y="9567"/>
                </a:cubicBezTo>
                <a:cubicBezTo>
                  <a:pt x="5993" y="9560"/>
                  <a:pt x="5993" y="9560"/>
                  <a:pt x="5990" y="9552"/>
                </a:cubicBezTo>
                <a:cubicBezTo>
                  <a:pt x="5995" y="9556"/>
                  <a:pt x="5999" y="9560"/>
                  <a:pt x="6004" y="9564"/>
                </a:cubicBezTo>
                <a:cubicBezTo>
                  <a:pt x="6006" y="9562"/>
                  <a:pt x="6008" y="9561"/>
                  <a:pt x="6010" y="9560"/>
                </a:cubicBezTo>
                <a:cubicBezTo>
                  <a:pt x="6010" y="9558"/>
                  <a:pt x="6011" y="9557"/>
                  <a:pt x="6011" y="9555"/>
                </a:cubicBezTo>
                <a:cubicBezTo>
                  <a:pt x="6009" y="9549"/>
                  <a:pt x="6006" y="9543"/>
                  <a:pt x="6004" y="9537"/>
                </a:cubicBezTo>
                <a:cubicBezTo>
                  <a:pt x="6011" y="9545"/>
                  <a:pt x="6017" y="9552"/>
                  <a:pt x="6024" y="9546"/>
                </a:cubicBezTo>
                <a:cubicBezTo>
                  <a:pt x="6025" y="9552"/>
                  <a:pt x="6026" y="9558"/>
                  <a:pt x="6027" y="9564"/>
                </a:cubicBezTo>
                <a:cubicBezTo>
                  <a:pt x="6028" y="9564"/>
                  <a:pt x="6030" y="9564"/>
                  <a:pt x="6031" y="9564"/>
                </a:cubicBezTo>
                <a:cubicBezTo>
                  <a:pt x="6029" y="9537"/>
                  <a:pt x="6022" y="9529"/>
                  <a:pt x="6015" y="9511"/>
                </a:cubicBezTo>
                <a:cubicBezTo>
                  <a:pt x="6018" y="9511"/>
                  <a:pt x="6021" y="9511"/>
                  <a:pt x="6024" y="9511"/>
                </a:cubicBezTo>
                <a:cubicBezTo>
                  <a:pt x="6023" y="9499"/>
                  <a:pt x="6023" y="9502"/>
                  <a:pt x="6020" y="9495"/>
                </a:cubicBezTo>
                <a:cubicBezTo>
                  <a:pt x="6021" y="9492"/>
                  <a:pt x="6021" y="9489"/>
                  <a:pt x="6022" y="9486"/>
                </a:cubicBezTo>
                <a:cubicBezTo>
                  <a:pt x="6017" y="9452"/>
                  <a:pt x="6004" y="9452"/>
                  <a:pt x="5984" y="9460"/>
                </a:cubicBezTo>
                <a:cubicBezTo>
                  <a:pt x="5983" y="9432"/>
                  <a:pt x="5971" y="9419"/>
                  <a:pt x="5957" y="9414"/>
                </a:cubicBezTo>
                <a:cubicBezTo>
                  <a:pt x="5957" y="9412"/>
                  <a:pt x="5956" y="9410"/>
                  <a:pt x="5956" y="9409"/>
                </a:cubicBezTo>
                <a:cubicBezTo>
                  <a:pt x="5958" y="9406"/>
                  <a:pt x="5960" y="9402"/>
                  <a:pt x="5963" y="9400"/>
                </a:cubicBezTo>
                <a:cubicBezTo>
                  <a:pt x="5972" y="9408"/>
                  <a:pt x="5980" y="9418"/>
                  <a:pt x="5984" y="9436"/>
                </a:cubicBezTo>
                <a:cubicBezTo>
                  <a:pt x="5991" y="9445"/>
                  <a:pt x="5989" y="9445"/>
                  <a:pt x="6000" y="9444"/>
                </a:cubicBezTo>
                <a:cubicBezTo>
                  <a:pt x="6000" y="9436"/>
                  <a:pt x="5999" y="9426"/>
                  <a:pt x="5999" y="9418"/>
                </a:cubicBezTo>
                <a:cubicBezTo>
                  <a:pt x="5995" y="9413"/>
                  <a:pt x="5992" y="9407"/>
                  <a:pt x="5988" y="9403"/>
                </a:cubicBezTo>
                <a:cubicBezTo>
                  <a:pt x="5989" y="9403"/>
                  <a:pt x="5990" y="9403"/>
                  <a:pt x="5992" y="9403"/>
                </a:cubicBezTo>
                <a:cubicBezTo>
                  <a:pt x="5991" y="9398"/>
                  <a:pt x="5991" y="9393"/>
                  <a:pt x="5990" y="9388"/>
                </a:cubicBezTo>
                <a:cubicBezTo>
                  <a:pt x="5994" y="9390"/>
                  <a:pt x="5998" y="9394"/>
                  <a:pt x="6001" y="9396"/>
                </a:cubicBezTo>
                <a:cubicBezTo>
                  <a:pt x="6002" y="9396"/>
                  <a:pt x="6002" y="9396"/>
                  <a:pt x="6003" y="9396"/>
                </a:cubicBezTo>
                <a:cubicBezTo>
                  <a:pt x="6002" y="9379"/>
                  <a:pt x="6002" y="9374"/>
                  <a:pt x="5994" y="9370"/>
                </a:cubicBezTo>
                <a:cubicBezTo>
                  <a:pt x="5996" y="9368"/>
                  <a:pt x="5998" y="9366"/>
                  <a:pt x="6000" y="9364"/>
                </a:cubicBezTo>
                <a:cubicBezTo>
                  <a:pt x="5982" y="9348"/>
                  <a:pt x="5974" y="9342"/>
                  <a:pt x="5965" y="9310"/>
                </a:cubicBezTo>
                <a:cubicBezTo>
                  <a:pt x="5972" y="9322"/>
                  <a:pt x="5980" y="9335"/>
                  <a:pt x="5987" y="9347"/>
                </a:cubicBezTo>
                <a:cubicBezTo>
                  <a:pt x="5989" y="9349"/>
                  <a:pt x="5990" y="9352"/>
                  <a:pt x="5992" y="9354"/>
                </a:cubicBezTo>
                <a:cubicBezTo>
                  <a:pt x="5999" y="9345"/>
                  <a:pt x="6000" y="9339"/>
                  <a:pt x="6004" y="9321"/>
                </a:cubicBezTo>
                <a:cubicBezTo>
                  <a:pt x="5996" y="9302"/>
                  <a:pt x="5951" y="9268"/>
                  <a:pt x="5934" y="9257"/>
                </a:cubicBezTo>
                <a:cubicBezTo>
                  <a:pt x="5934" y="9254"/>
                  <a:pt x="5935" y="9251"/>
                  <a:pt x="5934" y="9249"/>
                </a:cubicBezTo>
                <a:cubicBezTo>
                  <a:pt x="5950" y="9248"/>
                  <a:pt x="5951" y="9259"/>
                  <a:pt x="5963" y="9268"/>
                </a:cubicBezTo>
                <a:cubicBezTo>
                  <a:pt x="5962" y="9262"/>
                  <a:pt x="5962" y="9256"/>
                  <a:pt x="5961" y="9251"/>
                </a:cubicBezTo>
                <a:cubicBezTo>
                  <a:pt x="5971" y="9268"/>
                  <a:pt x="5983" y="9283"/>
                  <a:pt x="5995" y="9295"/>
                </a:cubicBezTo>
                <a:cubicBezTo>
                  <a:pt x="5992" y="9259"/>
                  <a:pt x="5978" y="9259"/>
                  <a:pt x="5974" y="9229"/>
                </a:cubicBezTo>
                <a:cubicBezTo>
                  <a:pt x="5975" y="9229"/>
                  <a:pt x="5975" y="9229"/>
                  <a:pt x="5976" y="9229"/>
                </a:cubicBezTo>
                <a:cubicBezTo>
                  <a:pt x="5978" y="9242"/>
                  <a:pt x="5982" y="9246"/>
                  <a:pt x="5988" y="9251"/>
                </a:cubicBezTo>
                <a:cubicBezTo>
                  <a:pt x="5989" y="9253"/>
                  <a:pt x="5991" y="9255"/>
                  <a:pt x="5992" y="9257"/>
                </a:cubicBezTo>
                <a:cubicBezTo>
                  <a:pt x="5992" y="9257"/>
                  <a:pt x="5992" y="9257"/>
                  <a:pt x="5993" y="9257"/>
                </a:cubicBezTo>
                <a:cubicBezTo>
                  <a:pt x="5989" y="9242"/>
                  <a:pt x="5986" y="9228"/>
                  <a:pt x="5982" y="9213"/>
                </a:cubicBezTo>
                <a:cubicBezTo>
                  <a:pt x="5978" y="9170"/>
                  <a:pt x="5999" y="9192"/>
                  <a:pt x="5982" y="9133"/>
                </a:cubicBezTo>
                <a:cubicBezTo>
                  <a:pt x="5985" y="9134"/>
                  <a:pt x="5989" y="9135"/>
                  <a:pt x="5993" y="9136"/>
                </a:cubicBezTo>
                <a:cubicBezTo>
                  <a:pt x="5993" y="9128"/>
                  <a:pt x="5993" y="9121"/>
                  <a:pt x="5994" y="9113"/>
                </a:cubicBezTo>
                <a:cubicBezTo>
                  <a:pt x="5998" y="9118"/>
                  <a:pt x="5997" y="9113"/>
                  <a:pt x="5999" y="9122"/>
                </a:cubicBezTo>
                <a:cubicBezTo>
                  <a:pt x="5999" y="9122"/>
                  <a:pt x="6000" y="9122"/>
                  <a:pt x="6000" y="9122"/>
                </a:cubicBezTo>
                <a:cubicBezTo>
                  <a:pt x="6002" y="9117"/>
                  <a:pt x="6002" y="9116"/>
                  <a:pt x="6003" y="9105"/>
                </a:cubicBezTo>
                <a:cubicBezTo>
                  <a:pt x="6003" y="9109"/>
                  <a:pt x="6003" y="9114"/>
                  <a:pt x="6004" y="9118"/>
                </a:cubicBezTo>
                <a:cubicBezTo>
                  <a:pt x="6010" y="9110"/>
                  <a:pt x="6012" y="9108"/>
                  <a:pt x="6011" y="9100"/>
                </a:cubicBezTo>
                <a:cubicBezTo>
                  <a:pt x="6015" y="9096"/>
                  <a:pt x="6018" y="9091"/>
                  <a:pt x="6022" y="9087"/>
                </a:cubicBezTo>
                <a:cubicBezTo>
                  <a:pt x="6020" y="9094"/>
                  <a:pt x="6018" y="9101"/>
                  <a:pt x="6017" y="9108"/>
                </a:cubicBezTo>
                <a:cubicBezTo>
                  <a:pt x="6020" y="9111"/>
                  <a:pt x="6022" y="9113"/>
                  <a:pt x="6025" y="9116"/>
                </a:cubicBezTo>
                <a:cubicBezTo>
                  <a:pt x="6020" y="9118"/>
                  <a:pt x="6014" y="9120"/>
                  <a:pt x="6009" y="9122"/>
                </a:cubicBezTo>
                <a:cubicBezTo>
                  <a:pt x="6006" y="9129"/>
                  <a:pt x="6004" y="9137"/>
                  <a:pt x="6001" y="9143"/>
                </a:cubicBezTo>
                <a:cubicBezTo>
                  <a:pt x="6001" y="9144"/>
                  <a:pt x="6001" y="9145"/>
                  <a:pt x="6001" y="9146"/>
                </a:cubicBezTo>
                <a:cubicBezTo>
                  <a:pt x="6005" y="9146"/>
                  <a:pt x="6009" y="9146"/>
                  <a:pt x="6012" y="9146"/>
                </a:cubicBezTo>
                <a:cubicBezTo>
                  <a:pt x="6009" y="9160"/>
                  <a:pt x="6008" y="9165"/>
                  <a:pt x="5997" y="9165"/>
                </a:cubicBezTo>
                <a:cubicBezTo>
                  <a:pt x="5996" y="9167"/>
                  <a:pt x="5995" y="9170"/>
                  <a:pt x="5994" y="9172"/>
                </a:cubicBezTo>
                <a:cubicBezTo>
                  <a:pt x="5997" y="9179"/>
                  <a:pt x="6000" y="9181"/>
                  <a:pt x="6007" y="9182"/>
                </a:cubicBezTo>
                <a:cubicBezTo>
                  <a:pt x="6007" y="9184"/>
                  <a:pt x="6008" y="9186"/>
                  <a:pt x="6009" y="9188"/>
                </a:cubicBezTo>
                <a:cubicBezTo>
                  <a:pt x="6009" y="9191"/>
                  <a:pt x="6009" y="9194"/>
                  <a:pt x="6009" y="9198"/>
                </a:cubicBezTo>
                <a:cubicBezTo>
                  <a:pt x="6006" y="9195"/>
                  <a:pt x="6003" y="9193"/>
                  <a:pt x="6000" y="9190"/>
                </a:cubicBezTo>
                <a:cubicBezTo>
                  <a:pt x="5999" y="9191"/>
                  <a:pt x="5998" y="9192"/>
                  <a:pt x="5997" y="9193"/>
                </a:cubicBezTo>
                <a:cubicBezTo>
                  <a:pt x="5996" y="9198"/>
                  <a:pt x="5995" y="9202"/>
                  <a:pt x="5994" y="9208"/>
                </a:cubicBezTo>
                <a:cubicBezTo>
                  <a:pt x="5994" y="9209"/>
                  <a:pt x="5994" y="9210"/>
                  <a:pt x="5994" y="9211"/>
                </a:cubicBezTo>
                <a:cubicBezTo>
                  <a:pt x="6004" y="9201"/>
                  <a:pt x="6002" y="9206"/>
                  <a:pt x="6014" y="9216"/>
                </a:cubicBezTo>
                <a:cubicBezTo>
                  <a:pt x="6015" y="9218"/>
                  <a:pt x="6016" y="9221"/>
                  <a:pt x="6017" y="9223"/>
                </a:cubicBezTo>
                <a:cubicBezTo>
                  <a:pt x="6010" y="9228"/>
                  <a:pt x="6004" y="9231"/>
                  <a:pt x="5997" y="9236"/>
                </a:cubicBezTo>
                <a:cubicBezTo>
                  <a:pt x="5997" y="9237"/>
                  <a:pt x="5996" y="9239"/>
                  <a:pt x="5995" y="9241"/>
                </a:cubicBezTo>
                <a:cubicBezTo>
                  <a:pt x="5998" y="9247"/>
                  <a:pt x="6000" y="9253"/>
                  <a:pt x="6003" y="9259"/>
                </a:cubicBezTo>
                <a:cubicBezTo>
                  <a:pt x="6006" y="9263"/>
                  <a:pt x="6010" y="9268"/>
                  <a:pt x="6014" y="9272"/>
                </a:cubicBezTo>
                <a:cubicBezTo>
                  <a:pt x="6018" y="9267"/>
                  <a:pt x="6024" y="9262"/>
                  <a:pt x="6028" y="9257"/>
                </a:cubicBezTo>
                <a:cubicBezTo>
                  <a:pt x="6028" y="9279"/>
                  <a:pt x="6027" y="9271"/>
                  <a:pt x="6023" y="9285"/>
                </a:cubicBezTo>
                <a:cubicBezTo>
                  <a:pt x="6026" y="9289"/>
                  <a:pt x="6029" y="9292"/>
                  <a:pt x="6033" y="9295"/>
                </a:cubicBezTo>
                <a:cubicBezTo>
                  <a:pt x="6031" y="9300"/>
                  <a:pt x="6030" y="9305"/>
                  <a:pt x="6028" y="9310"/>
                </a:cubicBezTo>
                <a:cubicBezTo>
                  <a:pt x="6028" y="9311"/>
                  <a:pt x="6028" y="9313"/>
                  <a:pt x="6028" y="9313"/>
                </a:cubicBezTo>
                <a:cubicBezTo>
                  <a:pt x="6029" y="9313"/>
                  <a:pt x="6029" y="9313"/>
                  <a:pt x="6030" y="9313"/>
                </a:cubicBezTo>
                <a:cubicBezTo>
                  <a:pt x="6036" y="9309"/>
                  <a:pt x="6037" y="9308"/>
                  <a:pt x="6041" y="9313"/>
                </a:cubicBezTo>
                <a:cubicBezTo>
                  <a:pt x="6033" y="9342"/>
                  <a:pt x="6021" y="9367"/>
                  <a:pt x="6015" y="9405"/>
                </a:cubicBezTo>
                <a:cubicBezTo>
                  <a:pt x="6016" y="9411"/>
                  <a:pt x="6017" y="9416"/>
                  <a:pt x="6018" y="9421"/>
                </a:cubicBezTo>
                <a:cubicBezTo>
                  <a:pt x="6020" y="9420"/>
                  <a:pt x="6022" y="9418"/>
                  <a:pt x="6024" y="9418"/>
                </a:cubicBezTo>
                <a:cubicBezTo>
                  <a:pt x="6028" y="9402"/>
                  <a:pt x="6031" y="9387"/>
                  <a:pt x="6035" y="9372"/>
                </a:cubicBezTo>
                <a:cubicBezTo>
                  <a:pt x="6039" y="9372"/>
                  <a:pt x="6040" y="9375"/>
                  <a:pt x="6043" y="9370"/>
                </a:cubicBezTo>
                <a:cubicBezTo>
                  <a:pt x="6048" y="9348"/>
                  <a:pt x="6053" y="9326"/>
                  <a:pt x="6058" y="9303"/>
                </a:cubicBezTo>
                <a:cubicBezTo>
                  <a:pt x="6065" y="9281"/>
                  <a:pt x="6078" y="9273"/>
                  <a:pt x="6081" y="9247"/>
                </a:cubicBezTo>
                <a:cubicBezTo>
                  <a:pt x="6080" y="9230"/>
                  <a:pt x="6079" y="9214"/>
                  <a:pt x="6078" y="9198"/>
                </a:cubicBezTo>
                <a:cubicBezTo>
                  <a:pt x="6061" y="9184"/>
                  <a:pt x="6048" y="9115"/>
                  <a:pt x="6044" y="9080"/>
                </a:cubicBezTo>
                <a:cubicBezTo>
                  <a:pt x="6049" y="9071"/>
                  <a:pt x="6051" y="9061"/>
                  <a:pt x="6058" y="9054"/>
                </a:cubicBezTo>
                <a:cubicBezTo>
                  <a:pt x="6058" y="9054"/>
                  <a:pt x="6059" y="9055"/>
                  <a:pt x="6060" y="9056"/>
                </a:cubicBezTo>
                <a:cubicBezTo>
                  <a:pt x="6056" y="9068"/>
                  <a:pt x="6051" y="9074"/>
                  <a:pt x="6047" y="9085"/>
                </a:cubicBezTo>
                <a:cubicBezTo>
                  <a:pt x="6059" y="9114"/>
                  <a:pt x="6062" y="9143"/>
                  <a:pt x="6088" y="9141"/>
                </a:cubicBezTo>
                <a:cubicBezTo>
                  <a:pt x="6089" y="9156"/>
                  <a:pt x="6087" y="9160"/>
                  <a:pt x="6085" y="9175"/>
                </a:cubicBezTo>
                <a:cubicBezTo>
                  <a:pt x="6085" y="9175"/>
                  <a:pt x="6085" y="9176"/>
                  <a:pt x="6085" y="9177"/>
                </a:cubicBezTo>
                <a:cubicBezTo>
                  <a:pt x="6086" y="9178"/>
                  <a:pt x="6087" y="9178"/>
                  <a:pt x="6088" y="9179"/>
                </a:cubicBezTo>
                <a:cubicBezTo>
                  <a:pt x="6100" y="9162"/>
                  <a:pt x="6122" y="9129"/>
                  <a:pt x="6122" y="9092"/>
                </a:cubicBezTo>
                <a:cubicBezTo>
                  <a:pt x="6125" y="9094"/>
                  <a:pt x="6128" y="9096"/>
                  <a:pt x="6131" y="9098"/>
                </a:cubicBezTo>
                <a:cubicBezTo>
                  <a:pt x="6138" y="9060"/>
                  <a:pt x="6148" y="9018"/>
                  <a:pt x="6152" y="8974"/>
                </a:cubicBezTo>
                <a:cubicBezTo>
                  <a:pt x="6140" y="8971"/>
                  <a:pt x="6138" y="8967"/>
                  <a:pt x="6132" y="8954"/>
                </a:cubicBezTo>
                <a:cubicBezTo>
                  <a:pt x="6132" y="8951"/>
                  <a:pt x="6131" y="8948"/>
                  <a:pt x="6131" y="8946"/>
                </a:cubicBezTo>
                <a:cubicBezTo>
                  <a:pt x="6138" y="8936"/>
                  <a:pt x="6138" y="8933"/>
                  <a:pt x="6145" y="8936"/>
                </a:cubicBezTo>
                <a:cubicBezTo>
                  <a:pt x="6149" y="8914"/>
                  <a:pt x="6153" y="8893"/>
                  <a:pt x="6157" y="8871"/>
                </a:cubicBezTo>
                <a:cubicBezTo>
                  <a:pt x="6154" y="8890"/>
                  <a:pt x="6151" y="8909"/>
                  <a:pt x="6148" y="8928"/>
                </a:cubicBezTo>
                <a:cubicBezTo>
                  <a:pt x="6190" y="8874"/>
                  <a:pt x="6240" y="8838"/>
                  <a:pt x="6314" y="8838"/>
                </a:cubicBezTo>
                <a:cubicBezTo>
                  <a:pt x="6316" y="8821"/>
                  <a:pt x="6318" y="8804"/>
                  <a:pt x="6319" y="8787"/>
                </a:cubicBezTo>
                <a:cubicBezTo>
                  <a:pt x="6320" y="8786"/>
                  <a:pt x="6328" y="8787"/>
                  <a:pt x="6334" y="8782"/>
                </a:cubicBezTo>
                <a:cubicBezTo>
                  <a:pt x="6334" y="8791"/>
                  <a:pt x="6332" y="8803"/>
                  <a:pt x="6332" y="8820"/>
                </a:cubicBezTo>
                <a:cubicBezTo>
                  <a:pt x="6333" y="8821"/>
                  <a:pt x="6334" y="8822"/>
                  <a:pt x="6335" y="8823"/>
                </a:cubicBezTo>
                <a:cubicBezTo>
                  <a:pt x="6348" y="8822"/>
                  <a:pt x="6359" y="8803"/>
                  <a:pt x="6362" y="8787"/>
                </a:cubicBezTo>
                <a:cubicBezTo>
                  <a:pt x="6363" y="8787"/>
                  <a:pt x="6363" y="8787"/>
                  <a:pt x="6364" y="8787"/>
                </a:cubicBezTo>
                <a:cubicBezTo>
                  <a:pt x="6366" y="8793"/>
                  <a:pt x="6367" y="8802"/>
                  <a:pt x="6367" y="8815"/>
                </a:cubicBezTo>
                <a:cubicBezTo>
                  <a:pt x="6383" y="8808"/>
                  <a:pt x="6399" y="8801"/>
                  <a:pt x="6415" y="8794"/>
                </a:cubicBezTo>
                <a:cubicBezTo>
                  <a:pt x="6415" y="8780"/>
                  <a:pt x="6412" y="8776"/>
                  <a:pt x="6411" y="8768"/>
                </a:cubicBezTo>
                <a:cubicBezTo>
                  <a:pt x="6411" y="8770"/>
                  <a:pt x="6411" y="8772"/>
                  <a:pt x="6411" y="8774"/>
                </a:cubicBezTo>
                <a:cubicBezTo>
                  <a:pt x="6404" y="8779"/>
                  <a:pt x="6397" y="8783"/>
                  <a:pt x="6391" y="8788"/>
                </a:cubicBezTo>
                <a:cubicBezTo>
                  <a:pt x="6387" y="8786"/>
                  <a:pt x="6383" y="8784"/>
                  <a:pt x="6380" y="8782"/>
                </a:cubicBezTo>
                <a:cubicBezTo>
                  <a:pt x="6376" y="8743"/>
                  <a:pt x="6365" y="8708"/>
                  <a:pt x="6342" y="8704"/>
                </a:cubicBezTo>
                <a:cubicBezTo>
                  <a:pt x="6345" y="8676"/>
                  <a:pt x="6357" y="8670"/>
                  <a:pt x="6370" y="8663"/>
                </a:cubicBezTo>
                <a:cubicBezTo>
                  <a:pt x="6371" y="8660"/>
                  <a:pt x="6372" y="8659"/>
                  <a:pt x="6372" y="8656"/>
                </a:cubicBezTo>
                <a:cubicBezTo>
                  <a:pt x="6361" y="8650"/>
                  <a:pt x="6360" y="8653"/>
                  <a:pt x="6354" y="8633"/>
                </a:cubicBezTo>
                <a:cubicBezTo>
                  <a:pt x="6364" y="8603"/>
                  <a:pt x="6375" y="8536"/>
                  <a:pt x="6395" y="8525"/>
                </a:cubicBezTo>
                <a:cubicBezTo>
                  <a:pt x="6395" y="8516"/>
                  <a:pt x="6395" y="8506"/>
                  <a:pt x="6395" y="8496"/>
                </a:cubicBezTo>
                <a:cubicBezTo>
                  <a:pt x="6401" y="8492"/>
                  <a:pt x="6407" y="8487"/>
                  <a:pt x="6413" y="8483"/>
                </a:cubicBezTo>
                <a:cubicBezTo>
                  <a:pt x="6413" y="8487"/>
                  <a:pt x="6412" y="8492"/>
                  <a:pt x="6412" y="8496"/>
                </a:cubicBezTo>
                <a:cubicBezTo>
                  <a:pt x="6414" y="8499"/>
                  <a:pt x="6418" y="8501"/>
                  <a:pt x="6421" y="8504"/>
                </a:cubicBezTo>
                <a:cubicBezTo>
                  <a:pt x="6421" y="8504"/>
                  <a:pt x="6421" y="8504"/>
                  <a:pt x="6422" y="8504"/>
                </a:cubicBezTo>
                <a:cubicBezTo>
                  <a:pt x="6428" y="8489"/>
                  <a:pt x="6430" y="8493"/>
                  <a:pt x="6428" y="8473"/>
                </a:cubicBezTo>
                <a:cubicBezTo>
                  <a:pt x="6430" y="8470"/>
                  <a:pt x="6433" y="8466"/>
                  <a:pt x="6435" y="8463"/>
                </a:cubicBezTo>
                <a:cubicBezTo>
                  <a:pt x="6434" y="8469"/>
                  <a:pt x="6433" y="8475"/>
                  <a:pt x="6432" y="8481"/>
                </a:cubicBezTo>
                <a:cubicBezTo>
                  <a:pt x="6436" y="8483"/>
                  <a:pt x="6439" y="8485"/>
                  <a:pt x="6443" y="8486"/>
                </a:cubicBezTo>
                <a:cubicBezTo>
                  <a:pt x="6445" y="8478"/>
                  <a:pt x="6447" y="8469"/>
                  <a:pt x="6449" y="8460"/>
                </a:cubicBezTo>
                <a:cubicBezTo>
                  <a:pt x="6452" y="8463"/>
                  <a:pt x="6455" y="8467"/>
                  <a:pt x="6458" y="8471"/>
                </a:cubicBezTo>
                <a:cubicBezTo>
                  <a:pt x="6471" y="8453"/>
                  <a:pt x="6483" y="8410"/>
                  <a:pt x="6489" y="8381"/>
                </a:cubicBezTo>
                <a:cubicBezTo>
                  <a:pt x="6489" y="8381"/>
                  <a:pt x="6490" y="8381"/>
                  <a:pt x="6491" y="8381"/>
                </a:cubicBezTo>
                <a:cubicBezTo>
                  <a:pt x="6492" y="8382"/>
                  <a:pt x="6492" y="8382"/>
                  <a:pt x="6493" y="8383"/>
                </a:cubicBezTo>
                <a:cubicBezTo>
                  <a:pt x="6491" y="8392"/>
                  <a:pt x="6490" y="8400"/>
                  <a:pt x="6488" y="8409"/>
                </a:cubicBezTo>
                <a:cubicBezTo>
                  <a:pt x="6488" y="8410"/>
                  <a:pt x="6489" y="8412"/>
                  <a:pt x="6489" y="8414"/>
                </a:cubicBezTo>
                <a:cubicBezTo>
                  <a:pt x="6495" y="8418"/>
                  <a:pt x="6501" y="8421"/>
                  <a:pt x="6507" y="8424"/>
                </a:cubicBezTo>
                <a:cubicBezTo>
                  <a:pt x="6506" y="8417"/>
                  <a:pt x="6505" y="8409"/>
                  <a:pt x="6504" y="8401"/>
                </a:cubicBezTo>
                <a:cubicBezTo>
                  <a:pt x="6515" y="8404"/>
                  <a:pt x="6522" y="8392"/>
                  <a:pt x="6532" y="8388"/>
                </a:cubicBezTo>
                <a:cubicBezTo>
                  <a:pt x="6533" y="8395"/>
                  <a:pt x="6534" y="8404"/>
                  <a:pt x="6536" y="8412"/>
                </a:cubicBezTo>
                <a:cubicBezTo>
                  <a:pt x="6544" y="8400"/>
                  <a:pt x="6549" y="8383"/>
                  <a:pt x="6557" y="8373"/>
                </a:cubicBezTo>
                <a:cubicBezTo>
                  <a:pt x="6560" y="8377"/>
                  <a:pt x="6564" y="8381"/>
                  <a:pt x="6567" y="8385"/>
                </a:cubicBezTo>
                <a:cubicBezTo>
                  <a:pt x="6571" y="8379"/>
                  <a:pt x="6571" y="8381"/>
                  <a:pt x="6571" y="8368"/>
                </a:cubicBezTo>
                <a:cubicBezTo>
                  <a:pt x="6587" y="8373"/>
                  <a:pt x="6593" y="8362"/>
                  <a:pt x="6605" y="8352"/>
                </a:cubicBezTo>
                <a:cubicBezTo>
                  <a:pt x="6607" y="8345"/>
                  <a:pt x="6608" y="8347"/>
                  <a:pt x="6608" y="8340"/>
                </a:cubicBezTo>
                <a:cubicBezTo>
                  <a:pt x="6604" y="8340"/>
                  <a:pt x="6601" y="8340"/>
                  <a:pt x="6597" y="8340"/>
                </a:cubicBezTo>
                <a:cubicBezTo>
                  <a:pt x="6599" y="8334"/>
                  <a:pt x="6602" y="8328"/>
                  <a:pt x="6604" y="8322"/>
                </a:cubicBezTo>
                <a:cubicBezTo>
                  <a:pt x="6602" y="8313"/>
                  <a:pt x="6599" y="8302"/>
                  <a:pt x="6597" y="8293"/>
                </a:cubicBezTo>
                <a:cubicBezTo>
                  <a:pt x="6599" y="8297"/>
                  <a:pt x="6602" y="8300"/>
                  <a:pt x="6604" y="8303"/>
                </a:cubicBezTo>
                <a:cubicBezTo>
                  <a:pt x="6614" y="8288"/>
                  <a:pt x="6635" y="8295"/>
                  <a:pt x="6644" y="8309"/>
                </a:cubicBezTo>
                <a:cubicBezTo>
                  <a:pt x="6652" y="8301"/>
                  <a:pt x="6659" y="8294"/>
                  <a:pt x="6666" y="8287"/>
                </a:cubicBezTo>
                <a:cubicBezTo>
                  <a:pt x="6665" y="8281"/>
                  <a:pt x="6664" y="8276"/>
                  <a:pt x="6662" y="8271"/>
                </a:cubicBezTo>
                <a:cubicBezTo>
                  <a:pt x="6667" y="8276"/>
                  <a:pt x="6673" y="8281"/>
                  <a:pt x="6678" y="8287"/>
                </a:cubicBezTo>
                <a:cubicBezTo>
                  <a:pt x="6709" y="8280"/>
                  <a:pt x="6721" y="8228"/>
                  <a:pt x="6755" y="8227"/>
                </a:cubicBezTo>
                <a:cubicBezTo>
                  <a:pt x="6758" y="8217"/>
                  <a:pt x="6761" y="8207"/>
                  <a:pt x="6763" y="8198"/>
                </a:cubicBezTo>
                <a:cubicBezTo>
                  <a:pt x="6762" y="8190"/>
                  <a:pt x="6760" y="8183"/>
                  <a:pt x="6758" y="8176"/>
                </a:cubicBezTo>
                <a:cubicBezTo>
                  <a:pt x="6764" y="8183"/>
                  <a:pt x="6767" y="8189"/>
                  <a:pt x="6768" y="8206"/>
                </a:cubicBezTo>
                <a:cubicBezTo>
                  <a:pt x="6773" y="8201"/>
                  <a:pt x="6778" y="8198"/>
                  <a:pt x="6782" y="8193"/>
                </a:cubicBezTo>
                <a:cubicBezTo>
                  <a:pt x="6782" y="8193"/>
                  <a:pt x="6783" y="8193"/>
                  <a:pt x="6783" y="8193"/>
                </a:cubicBezTo>
                <a:cubicBezTo>
                  <a:pt x="6777" y="8220"/>
                  <a:pt x="6760" y="8244"/>
                  <a:pt x="6745" y="8253"/>
                </a:cubicBezTo>
                <a:cubicBezTo>
                  <a:pt x="6743" y="8260"/>
                  <a:pt x="6742" y="8261"/>
                  <a:pt x="6742" y="8272"/>
                </a:cubicBezTo>
                <a:cubicBezTo>
                  <a:pt x="6766" y="8249"/>
                  <a:pt x="6810" y="8257"/>
                  <a:pt x="6839" y="8262"/>
                </a:cubicBezTo>
                <a:cubicBezTo>
                  <a:pt x="6840" y="8265"/>
                  <a:pt x="6840" y="8269"/>
                  <a:pt x="6841" y="8271"/>
                </a:cubicBezTo>
                <a:cubicBezTo>
                  <a:pt x="6821" y="8270"/>
                  <a:pt x="6808" y="8283"/>
                  <a:pt x="6790" y="8290"/>
                </a:cubicBezTo>
                <a:cubicBezTo>
                  <a:pt x="6790" y="8296"/>
                  <a:pt x="6790" y="8302"/>
                  <a:pt x="6790" y="8309"/>
                </a:cubicBezTo>
                <a:cubicBezTo>
                  <a:pt x="6785" y="8301"/>
                  <a:pt x="6786" y="8300"/>
                  <a:pt x="6780" y="8299"/>
                </a:cubicBezTo>
                <a:cubicBezTo>
                  <a:pt x="6780" y="8289"/>
                  <a:pt x="6781" y="8281"/>
                  <a:pt x="6782" y="8271"/>
                </a:cubicBezTo>
                <a:cubicBezTo>
                  <a:pt x="6763" y="8270"/>
                  <a:pt x="6701" y="8337"/>
                  <a:pt x="6689" y="8361"/>
                </a:cubicBezTo>
                <a:cubicBezTo>
                  <a:pt x="6688" y="8361"/>
                  <a:pt x="6688" y="8361"/>
                  <a:pt x="6687" y="8361"/>
                </a:cubicBezTo>
                <a:cubicBezTo>
                  <a:pt x="6689" y="8364"/>
                  <a:pt x="6692" y="8365"/>
                  <a:pt x="6694" y="8368"/>
                </a:cubicBezTo>
                <a:cubicBezTo>
                  <a:pt x="6694" y="8368"/>
                  <a:pt x="6694" y="8370"/>
                  <a:pt x="6694" y="8371"/>
                </a:cubicBezTo>
                <a:cubicBezTo>
                  <a:pt x="6688" y="8372"/>
                  <a:pt x="6690" y="8371"/>
                  <a:pt x="6685" y="8365"/>
                </a:cubicBezTo>
                <a:cubicBezTo>
                  <a:pt x="6676" y="8374"/>
                  <a:pt x="6667" y="8384"/>
                  <a:pt x="6658" y="8393"/>
                </a:cubicBezTo>
                <a:cubicBezTo>
                  <a:pt x="6657" y="8395"/>
                  <a:pt x="6657" y="8397"/>
                  <a:pt x="6657" y="8399"/>
                </a:cubicBezTo>
                <a:cubicBezTo>
                  <a:pt x="6658" y="8400"/>
                  <a:pt x="6659" y="8402"/>
                  <a:pt x="6661" y="8403"/>
                </a:cubicBezTo>
                <a:cubicBezTo>
                  <a:pt x="6667" y="8395"/>
                  <a:pt x="6674" y="8388"/>
                  <a:pt x="6681" y="8381"/>
                </a:cubicBezTo>
                <a:cubicBezTo>
                  <a:pt x="6677" y="8396"/>
                  <a:pt x="6676" y="8387"/>
                  <a:pt x="6671" y="8396"/>
                </a:cubicBezTo>
                <a:cubicBezTo>
                  <a:pt x="6654" y="8429"/>
                  <a:pt x="6665" y="8465"/>
                  <a:pt x="6669" y="8501"/>
                </a:cubicBezTo>
                <a:cubicBezTo>
                  <a:pt x="6673" y="8499"/>
                  <a:pt x="6672" y="8500"/>
                  <a:pt x="6676" y="8493"/>
                </a:cubicBezTo>
                <a:cubicBezTo>
                  <a:pt x="6680" y="8506"/>
                  <a:pt x="6684" y="8519"/>
                  <a:pt x="6688" y="8532"/>
                </a:cubicBezTo>
                <a:cubicBezTo>
                  <a:pt x="6699" y="8528"/>
                  <a:pt x="6698" y="8527"/>
                  <a:pt x="6705" y="8540"/>
                </a:cubicBezTo>
                <a:cubicBezTo>
                  <a:pt x="6707" y="8530"/>
                  <a:pt x="6709" y="8521"/>
                  <a:pt x="6711" y="8512"/>
                </a:cubicBezTo>
                <a:cubicBezTo>
                  <a:pt x="6718" y="8505"/>
                  <a:pt x="6723" y="8504"/>
                  <a:pt x="6735" y="8506"/>
                </a:cubicBezTo>
                <a:cubicBezTo>
                  <a:pt x="6735" y="8500"/>
                  <a:pt x="6735" y="8495"/>
                  <a:pt x="6735" y="8490"/>
                </a:cubicBezTo>
                <a:cubicBezTo>
                  <a:pt x="6737" y="8491"/>
                  <a:pt x="6737" y="8491"/>
                  <a:pt x="6739" y="8493"/>
                </a:cubicBezTo>
                <a:cubicBezTo>
                  <a:pt x="6753" y="8479"/>
                  <a:pt x="6759" y="8425"/>
                  <a:pt x="6784" y="8424"/>
                </a:cubicBezTo>
                <a:cubicBezTo>
                  <a:pt x="6787" y="8403"/>
                  <a:pt x="6782" y="8403"/>
                  <a:pt x="6782" y="8381"/>
                </a:cubicBezTo>
                <a:cubicBezTo>
                  <a:pt x="6785" y="8381"/>
                  <a:pt x="6787" y="8381"/>
                  <a:pt x="6790" y="8381"/>
                </a:cubicBezTo>
                <a:cubicBezTo>
                  <a:pt x="6791" y="8385"/>
                  <a:pt x="6793" y="8389"/>
                  <a:pt x="6794" y="8393"/>
                </a:cubicBezTo>
                <a:cubicBezTo>
                  <a:pt x="6795" y="8393"/>
                  <a:pt x="6796" y="8393"/>
                  <a:pt x="6796" y="8393"/>
                </a:cubicBezTo>
                <a:cubicBezTo>
                  <a:pt x="6801" y="8387"/>
                  <a:pt x="6803" y="8384"/>
                  <a:pt x="6806" y="8373"/>
                </a:cubicBezTo>
                <a:cubicBezTo>
                  <a:pt x="6807" y="8372"/>
                  <a:pt x="6808" y="8372"/>
                  <a:pt x="6809" y="8371"/>
                </a:cubicBezTo>
                <a:cubicBezTo>
                  <a:pt x="6808" y="8376"/>
                  <a:pt x="6808" y="8382"/>
                  <a:pt x="6808" y="8388"/>
                </a:cubicBezTo>
                <a:cubicBezTo>
                  <a:pt x="6816" y="8389"/>
                  <a:pt x="6823" y="8392"/>
                  <a:pt x="6831" y="8393"/>
                </a:cubicBezTo>
                <a:cubicBezTo>
                  <a:pt x="6835" y="8380"/>
                  <a:pt x="6838" y="8383"/>
                  <a:pt x="6840" y="8365"/>
                </a:cubicBezTo>
                <a:cubicBezTo>
                  <a:pt x="6842" y="8368"/>
                  <a:pt x="6845" y="8371"/>
                  <a:pt x="6848" y="8373"/>
                </a:cubicBezTo>
                <a:cubicBezTo>
                  <a:pt x="6848" y="8367"/>
                  <a:pt x="6849" y="8360"/>
                  <a:pt x="6850" y="8354"/>
                </a:cubicBezTo>
                <a:cubicBezTo>
                  <a:pt x="6851" y="8354"/>
                  <a:pt x="6853" y="8353"/>
                  <a:pt x="6854" y="8352"/>
                </a:cubicBezTo>
                <a:cubicBezTo>
                  <a:pt x="6861" y="8355"/>
                  <a:pt x="6860" y="8358"/>
                  <a:pt x="6864" y="8365"/>
                </a:cubicBezTo>
                <a:cubicBezTo>
                  <a:pt x="6892" y="8347"/>
                  <a:pt x="6923" y="8308"/>
                  <a:pt x="6955" y="8307"/>
                </a:cubicBezTo>
                <a:cubicBezTo>
                  <a:pt x="6955" y="8303"/>
                  <a:pt x="6954" y="8299"/>
                  <a:pt x="6954" y="8295"/>
                </a:cubicBezTo>
                <a:cubicBezTo>
                  <a:pt x="6961" y="8296"/>
                  <a:pt x="6968" y="8298"/>
                  <a:pt x="6975" y="8299"/>
                </a:cubicBezTo>
                <a:cubicBezTo>
                  <a:pt x="6974" y="8296"/>
                  <a:pt x="6973" y="8293"/>
                  <a:pt x="6972" y="8290"/>
                </a:cubicBezTo>
                <a:cubicBezTo>
                  <a:pt x="6974" y="8288"/>
                  <a:pt x="6975" y="8288"/>
                  <a:pt x="6976" y="8287"/>
                </a:cubicBezTo>
                <a:cubicBezTo>
                  <a:pt x="6982" y="8281"/>
                  <a:pt x="6981" y="8283"/>
                  <a:pt x="6986" y="8290"/>
                </a:cubicBezTo>
                <a:cubicBezTo>
                  <a:pt x="6991" y="8287"/>
                  <a:pt x="6996" y="8285"/>
                  <a:pt x="7001" y="8281"/>
                </a:cubicBezTo>
                <a:cubicBezTo>
                  <a:pt x="6995" y="8267"/>
                  <a:pt x="6985" y="8266"/>
                  <a:pt x="6971" y="8268"/>
                </a:cubicBezTo>
                <a:cubicBezTo>
                  <a:pt x="6970" y="8265"/>
                  <a:pt x="6969" y="8263"/>
                  <a:pt x="6968" y="8260"/>
                </a:cubicBezTo>
                <a:cubicBezTo>
                  <a:pt x="6971" y="8257"/>
                  <a:pt x="6974" y="8256"/>
                  <a:pt x="6976" y="8253"/>
                </a:cubicBezTo>
                <a:cubicBezTo>
                  <a:pt x="6978" y="8250"/>
                  <a:pt x="6979" y="8245"/>
                  <a:pt x="6981" y="8242"/>
                </a:cubicBezTo>
                <a:cubicBezTo>
                  <a:pt x="6976" y="8233"/>
                  <a:pt x="6971" y="8225"/>
                  <a:pt x="6967" y="8217"/>
                </a:cubicBezTo>
                <a:cubicBezTo>
                  <a:pt x="6950" y="8206"/>
                  <a:pt x="6941" y="8235"/>
                  <a:pt x="6937" y="8191"/>
                </a:cubicBezTo>
                <a:cubicBezTo>
                  <a:pt x="6922" y="8195"/>
                  <a:pt x="6918" y="8212"/>
                  <a:pt x="6907" y="8219"/>
                </a:cubicBezTo>
                <a:cubicBezTo>
                  <a:pt x="6900" y="8223"/>
                  <a:pt x="6891" y="8220"/>
                  <a:pt x="6886" y="8223"/>
                </a:cubicBezTo>
                <a:cubicBezTo>
                  <a:pt x="6887" y="8218"/>
                  <a:pt x="6888" y="8214"/>
                  <a:pt x="6890" y="8209"/>
                </a:cubicBezTo>
                <a:cubicBezTo>
                  <a:pt x="6889" y="8209"/>
                  <a:pt x="6888" y="8209"/>
                  <a:pt x="6887" y="8209"/>
                </a:cubicBezTo>
                <a:cubicBezTo>
                  <a:pt x="6886" y="8207"/>
                  <a:pt x="6886" y="8205"/>
                  <a:pt x="6886" y="8203"/>
                </a:cubicBezTo>
                <a:cubicBezTo>
                  <a:pt x="6871" y="8191"/>
                  <a:pt x="6859" y="8214"/>
                  <a:pt x="6849" y="8206"/>
                </a:cubicBezTo>
                <a:cubicBezTo>
                  <a:pt x="6845" y="8200"/>
                  <a:pt x="6840" y="8196"/>
                  <a:pt x="6836" y="8191"/>
                </a:cubicBezTo>
                <a:cubicBezTo>
                  <a:pt x="6830" y="8192"/>
                  <a:pt x="6824" y="8193"/>
                  <a:pt x="6817" y="8193"/>
                </a:cubicBezTo>
                <a:cubicBezTo>
                  <a:pt x="6811" y="8188"/>
                  <a:pt x="6808" y="8174"/>
                  <a:pt x="6799" y="8170"/>
                </a:cubicBezTo>
                <a:cubicBezTo>
                  <a:pt x="6798" y="8170"/>
                  <a:pt x="6798" y="8170"/>
                  <a:pt x="6798" y="8170"/>
                </a:cubicBezTo>
                <a:cubicBezTo>
                  <a:pt x="6797" y="8170"/>
                  <a:pt x="6796" y="8170"/>
                  <a:pt x="6796" y="8170"/>
                </a:cubicBezTo>
                <a:cubicBezTo>
                  <a:pt x="6796" y="8169"/>
                  <a:pt x="6796" y="8169"/>
                  <a:pt x="6796" y="8168"/>
                </a:cubicBezTo>
                <a:cubicBezTo>
                  <a:pt x="6802" y="8164"/>
                  <a:pt x="6807" y="8161"/>
                  <a:pt x="6813" y="8158"/>
                </a:cubicBezTo>
                <a:cubicBezTo>
                  <a:pt x="6814" y="8157"/>
                  <a:pt x="6815" y="8155"/>
                  <a:pt x="6816" y="8155"/>
                </a:cubicBezTo>
                <a:cubicBezTo>
                  <a:pt x="6793" y="8134"/>
                  <a:pt x="6748" y="8144"/>
                  <a:pt x="6756" y="8078"/>
                </a:cubicBezTo>
                <a:cubicBezTo>
                  <a:pt x="6751" y="8067"/>
                  <a:pt x="6752" y="8066"/>
                  <a:pt x="6746" y="8069"/>
                </a:cubicBezTo>
                <a:cubicBezTo>
                  <a:pt x="6743" y="8048"/>
                  <a:pt x="6744" y="8038"/>
                  <a:pt x="6749" y="8021"/>
                </a:cubicBezTo>
                <a:cubicBezTo>
                  <a:pt x="6742" y="8008"/>
                  <a:pt x="6728" y="8010"/>
                  <a:pt x="6714" y="8011"/>
                </a:cubicBezTo>
                <a:cubicBezTo>
                  <a:pt x="6733" y="7975"/>
                  <a:pt x="6736" y="7992"/>
                  <a:pt x="6743" y="7939"/>
                </a:cubicBezTo>
                <a:cubicBezTo>
                  <a:pt x="6748" y="7931"/>
                  <a:pt x="6753" y="7922"/>
                  <a:pt x="6758" y="7914"/>
                </a:cubicBezTo>
                <a:cubicBezTo>
                  <a:pt x="6755" y="7909"/>
                  <a:pt x="6751" y="7905"/>
                  <a:pt x="6748" y="7900"/>
                </a:cubicBezTo>
                <a:cubicBezTo>
                  <a:pt x="6744" y="7904"/>
                  <a:pt x="6739" y="7907"/>
                  <a:pt x="6735" y="7910"/>
                </a:cubicBezTo>
                <a:cubicBezTo>
                  <a:pt x="6735" y="7906"/>
                  <a:pt x="6735" y="7902"/>
                  <a:pt x="6735" y="7898"/>
                </a:cubicBezTo>
                <a:cubicBezTo>
                  <a:pt x="6723" y="7909"/>
                  <a:pt x="6710" y="7918"/>
                  <a:pt x="6698" y="7928"/>
                </a:cubicBezTo>
                <a:cubicBezTo>
                  <a:pt x="6683" y="7892"/>
                  <a:pt x="6673" y="7872"/>
                  <a:pt x="6641" y="7867"/>
                </a:cubicBezTo>
                <a:cubicBezTo>
                  <a:pt x="6641" y="7866"/>
                  <a:pt x="6641" y="7866"/>
                  <a:pt x="6641" y="7865"/>
                </a:cubicBezTo>
                <a:cubicBezTo>
                  <a:pt x="6652" y="7859"/>
                  <a:pt x="6667" y="7841"/>
                  <a:pt x="6684" y="7848"/>
                </a:cubicBezTo>
                <a:cubicBezTo>
                  <a:pt x="6691" y="7854"/>
                  <a:pt x="6699" y="7861"/>
                  <a:pt x="6706" y="7867"/>
                </a:cubicBezTo>
                <a:cubicBezTo>
                  <a:pt x="6724" y="7864"/>
                  <a:pt x="6783" y="7804"/>
                  <a:pt x="6790" y="7779"/>
                </a:cubicBezTo>
                <a:cubicBezTo>
                  <a:pt x="6769" y="7679"/>
                  <a:pt x="6698" y="7677"/>
                  <a:pt x="6639" y="7718"/>
                </a:cubicBezTo>
                <a:cubicBezTo>
                  <a:pt x="6576" y="7763"/>
                  <a:pt x="6507" y="7794"/>
                  <a:pt x="6456" y="7861"/>
                </a:cubicBezTo>
                <a:cubicBezTo>
                  <a:pt x="6415" y="7917"/>
                  <a:pt x="6385" y="8002"/>
                  <a:pt x="6344" y="8060"/>
                </a:cubicBezTo>
                <a:cubicBezTo>
                  <a:pt x="6378" y="7929"/>
                  <a:pt x="6450" y="7769"/>
                  <a:pt x="6517" y="7697"/>
                </a:cubicBezTo>
                <a:cubicBezTo>
                  <a:pt x="6535" y="7678"/>
                  <a:pt x="6568" y="7684"/>
                  <a:pt x="6585" y="7663"/>
                </a:cubicBezTo>
                <a:cubicBezTo>
                  <a:pt x="6609" y="7632"/>
                  <a:pt x="6600" y="7556"/>
                  <a:pt x="6644" y="7529"/>
                </a:cubicBezTo>
                <a:cubicBezTo>
                  <a:pt x="6670" y="7512"/>
                  <a:pt x="6715" y="7517"/>
                  <a:pt x="6742" y="7525"/>
                </a:cubicBezTo>
                <a:cubicBezTo>
                  <a:pt x="6782" y="7536"/>
                  <a:pt x="6821" y="7516"/>
                  <a:pt x="6857" y="7523"/>
                </a:cubicBezTo>
                <a:cubicBezTo>
                  <a:pt x="6894" y="7526"/>
                  <a:pt x="6930" y="7529"/>
                  <a:pt x="6967" y="7533"/>
                </a:cubicBezTo>
                <a:cubicBezTo>
                  <a:pt x="7016" y="7519"/>
                  <a:pt x="7071" y="7518"/>
                  <a:pt x="7103" y="7474"/>
                </a:cubicBezTo>
                <a:cubicBezTo>
                  <a:pt x="7121" y="7437"/>
                  <a:pt x="7140" y="7400"/>
                  <a:pt x="7158" y="7363"/>
                </a:cubicBezTo>
                <a:cubicBezTo>
                  <a:pt x="7188" y="7358"/>
                  <a:pt x="7219" y="7353"/>
                  <a:pt x="7249" y="7348"/>
                </a:cubicBezTo>
                <a:cubicBezTo>
                  <a:pt x="7228" y="7402"/>
                  <a:pt x="7210" y="7461"/>
                  <a:pt x="7201" y="7507"/>
                </a:cubicBezTo>
                <a:cubicBezTo>
                  <a:pt x="7208" y="7523"/>
                  <a:pt x="7216" y="7537"/>
                  <a:pt x="7223" y="7553"/>
                </a:cubicBezTo>
                <a:cubicBezTo>
                  <a:pt x="7204" y="7589"/>
                  <a:pt x="7183" y="7555"/>
                  <a:pt x="7170" y="7621"/>
                </a:cubicBezTo>
                <a:cubicBezTo>
                  <a:pt x="7169" y="7624"/>
                  <a:pt x="7168" y="7627"/>
                  <a:pt x="7167" y="7631"/>
                </a:cubicBezTo>
                <a:cubicBezTo>
                  <a:pt x="7178" y="7636"/>
                  <a:pt x="7189" y="7640"/>
                  <a:pt x="7200" y="7645"/>
                </a:cubicBezTo>
                <a:cubicBezTo>
                  <a:pt x="7180" y="7681"/>
                  <a:pt x="7141" y="7691"/>
                  <a:pt x="7128" y="7738"/>
                </a:cubicBezTo>
                <a:cubicBezTo>
                  <a:pt x="7124" y="7750"/>
                  <a:pt x="7131" y="7769"/>
                  <a:pt x="7134" y="7785"/>
                </a:cubicBezTo>
                <a:cubicBezTo>
                  <a:pt x="7156" y="7781"/>
                  <a:pt x="7177" y="7777"/>
                  <a:pt x="7199" y="7773"/>
                </a:cubicBezTo>
                <a:cubicBezTo>
                  <a:pt x="7226" y="7779"/>
                  <a:pt x="7253" y="7785"/>
                  <a:pt x="7280" y="7792"/>
                </a:cubicBezTo>
                <a:cubicBezTo>
                  <a:pt x="7305" y="7799"/>
                  <a:pt x="7331" y="7790"/>
                  <a:pt x="7335" y="7758"/>
                </a:cubicBezTo>
                <a:cubicBezTo>
                  <a:pt x="7343" y="7756"/>
                  <a:pt x="7350" y="7756"/>
                  <a:pt x="7358" y="7754"/>
                </a:cubicBezTo>
                <a:cubicBezTo>
                  <a:pt x="7358" y="7767"/>
                  <a:pt x="7358" y="7779"/>
                  <a:pt x="7358" y="7792"/>
                </a:cubicBezTo>
                <a:cubicBezTo>
                  <a:pt x="7359" y="7794"/>
                  <a:pt x="7360" y="7798"/>
                  <a:pt x="7361" y="7800"/>
                </a:cubicBezTo>
                <a:cubicBezTo>
                  <a:pt x="7364" y="7799"/>
                  <a:pt x="7367" y="7798"/>
                  <a:pt x="7369" y="7797"/>
                </a:cubicBezTo>
                <a:cubicBezTo>
                  <a:pt x="7377" y="7792"/>
                  <a:pt x="7379" y="7783"/>
                  <a:pt x="7381" y="7769"/>
                </a:cubicBezTo>
                <a:cubicBezTo>
                  <a:pt x="7394" y="7772"/>
                  <a:pt x="7407" y="7774"/>
                  <a:pt x="7419" y="7776"/>
                </a:cubicBezTo>
                <a:cubicBezTo>
                  <a:pt x="7419" y="7778"/>
                  <a:pt x="7419" y="7780"/>
                  <a:pt x="7419" y="7782"/>
                </a:cubicBezTo>
                <a:cubicBezTo>
                  <a:pt x="7392" y="7804"/>
                  <a:pt x="7384" y="7849"/>
                  <a:pt x="7350" y="7866"/>
                </a:cubicBezTo>
                <a:cubicBezTo>
                  <a:pt x="7348" y="7876"/>
                  <a:pt x="7349" y="7873"/>
                  <a:pt x="7350" y="7885"/>
                </a:cubicBezTo>
                <a:cubicBezTo>
                  <a:pt x="7358" y="7891"/>
                  <a:pt x="7370" y="7893"/>
                  <a:pt x="7381" y="7893"/>
                </a:cubicBezTo>
                <a:cubicBezTo>
                  <a:pt x="7403" y="7850"/>
                  <a:pt x="7442" y="7815"/>
                  <a:pt x="7457" y="7767"/>
                </a:cubicBezTo>
                <a:cubicBezTo>
                  <a:pt x="7460" y="7769"/>
                  <a:pt x="7462" y="7771"/>
                  <a:pt x="7465" y="7773"/>
                </a:cubicBezTo>
                <a:cubicBezTo>
                  <a:pt x="7469" y="7784"/>
                  <a:pt x="7474" y="7794"/>
                  <a:pt x="7479" y="7805"/>
                </a:cubicBezTo>
                <a:cubicBezTo>
                  <a:pt x="7479" y="7832"/>
                  <a:pt x="7472" y="7850"/>
                  <a:pt x="7465" y="7865"/>
                </a:cubicBezTo>
                <a:cubicBezTo>
                  <a:pt x="7465" y="7872"/>
                  <a:pt x="7465" y="7878"/>
                  <a:pt x="7466" y="7885"/>
                </a:cubicBezTo>
                <a:cubicBezTo>
                  <a:pt x="7470" y="7886"/>
                  <a:pt x="7474" y="7886"/>
                  <a:pt x="7478" y="7887"/>
                </a:cubicBezTo>
                <a:cubicBezTo>
                  <a:pt x="7483" y="7878"/>
                  <a:pt x="7488" y="7871"/>
                  <a:pt x="7494" y="7863"/>
                </a:cubicBezTo>
                <a:cubicBezTo>
                  <a:pt x="7495" y="7877"/>
                  <a:pt x="7496" y="7890"/>
                  <a:pt x="7497" y="7905"/>
                </a:cubicBezTo>
                <a:cubicBezTo>
                  <a:pt x="7509" y="7911"/>
                  <a:pt x="7521" y="7917"/>
                  <a:pt x="7533" y="7923"/>
                </a:cubicBezTo>
                <a:cubicBezTo>
                  <a:pt x="7540" y="7885"/>
                  <a:pt x="7557" y="7845"/>
                  <a:pt x="7554" y="7803"/>
                </a:cubicBezTo>
                <a:cubicBezTo>
                  <a:pt x="7527" y="7806"/>
                  <a:pt x="7524" y="7792"/>
                  <a:pt x="7530" y="7756"/>
                </a:cubicBezTo>
                <a:cubicBezTo>
                  <a:pt x="7529" y="7754"/>
                  <a:pt x="7529" y="7753"/>
                  <a:pt x="7529" y="7752"/>
                </a:cubicBezTo>
                <a:cubicBezTo>
                  <a:pt x="7524" y="7749"/>
                  <a:pt x="7519" y="7746"/>
                  <a:pt x="7514" y="7744"/>
                </a:cubicBezTo>
                <a:cubicBezTo>
                  <a:pt x="7509" y="7751"/>
                  <a:pt x="7504" y="7759"/>
                  <a:pt x="7502" y="7773"/>
                </a:cubicBezTo>
                <a:cubicBezTo>
                  <a:pt x="7501" y="7773"/>
                  <a:pt x="7500" y="7773"/>
                  <a:pt x="7499" y="7774"/>
                </a:cubicBezTo>
                <a:cubicBezTo>
                  <a:pt x="7492" y="7757"/>
                  <a:pt x="7486" y="7729"/>
                  <a:pt x="7482" y="7707"/>
                </a:cubicBezTo>
                <a:cubicBezTo>
                  <a:pt x="7482" y="7706"/>
                  <a:pt x="7482" y="7706"/>
                  <a:pt x="7482" y="7705"/>
                </a:cubicBezTo>
                <a:cubicBezTo>
                  <a:pt x="7509" y="7681"/>
                  <a:pt x="7508" y="7695"/>
                  <a:pt x="7530" y="7659"/>
                </a:cubicBezTo>
                <a:cubicBezTo>
                  <a:pt x="7530" y="7655"/>
                  <a:pt x="7530" y="7649"/>
                  <a:pt x="7530" y="7645"/>
                </a:cubicBezTo>
                <a:cubicBezTo>
                  <a:pt x="7526" y="7643"/>
                  <a:pt x="7523" y="7641"/>
                  <a:pt x="7520" y="7638"/>
                </a:cubicBezTo>
                <a:cubicBezTo>
                  <a:pt x="7511" y="7647"/>
                  <a:pt x="7501" y="7655"/>
                  <a:pt x="7489" y="7656"/>
                </a:cubicBezTo>
                <a:cubicBezTo>
                  <a:pt x="7481" y="7646"/>
                  <a:pt x="7472" y="7634"/>
                  <a:pt x="7468" y="7617"/>
                </a:cubicBezTo>
                <a:cubicBezTo>
                  <a:pt x="7466" y="7615"/>
                  <a:pt x="7464" y="7612"/>
                  <a:pt x="7463" y="7610"/>
                </a:cubicBezTo>
                <a:cubicBezTo>
                  <a:pt x="7474" y="7593"/>
                  <a:pt x="7485" y="7578"/>
                  <a:pt x="7495" y="7562"/>
                </a:cubicBezTo>
                <a:cubicBezTo>
                  <a:pt x="7498" y="7556"/>
                  <a:pt x="7501" y="7549"/>
                  <a:pt x="7504" y="7543"/>
                </a:cubicBezTo>
                <a:cubicBezTo>
                  <a:pt x="7485" y="7521"/>
                  <a:pt x="7461" y="7503"/>
                  <a:pt x="7431" y="7510"/>
                </a:cubicBezTo>
                <a:cubicBezTo>
                  <a:pt x="7428" y="7519"/>
                  <a:pt x="7424" y="7528"/>
                  <a:pt x="7422" y="7537"/>
                </a:cubicBezTo>
                <a:cubicBezTo>
                  <a:pt x="7390" y="7549"/>
                  <a:pt x="7364" y="7514"/>
                  <a:pt x="7345" y="7486"/>
                </a:cubicBezTo>
                <a:cubicBezTo>
                  <a:pt x="7345" y="7484"/>
                  <a:pt x="7345" y="7483"/>
                  <a:pt x="7345" y="7481"/>
                </a:cubicBezTo>
                <a:cubicBezTo>
                  <a:pt x="7345" y="7480"/>
                  <a:pt x="7345" y="7479"/>
                  <a:pt x="7345" y="7479"/>
                </a:cubicBezTo>
                <a:cubicBezTo>
                  <a:pt x="7353" y="7464"/>
                  <a:pt x="7362" y="7450"/>
                  <a:pt x="7369" y="7435"/>
                </a:cubicBezTo>
                <a:cubicBezTo>
                  <a:pt x="7360" y="7428"/>
                  <a:pt x="7350" y="7421"/>
                  <a:pt x="7340" y="7414"/>
                </a:cubicBezTo>
                <a:cubicBezTo>
                  <a:pt x="7315" y="7423"/>
                  <a:pt x="7317" y="7468"/>
                  <a:pt x="7293" y="7479"/>
                </a:cubicBezTo>
                <a:cubicBezTo>
                  <a:pt x="7292" y="7378"/>
                  <a:pt x="7370" y="7318"/>
                  <a:pt x="7347" y="7236"/>
                </a:cubicBezTo>
                <a:cubicBezTo>
                  <a:pt x="7357" y="7230"/>
                  <a:pt x="7369" y="7224"/>
                  <a:pt x="7378" y="7218"/>
                </a:cubicBezTo>
                <a:cubicBezTo>
                  <a:pt x="7379" y="7214"/>
                  <a:pt x="7379" y="7210"/>
                  <a:pt x="7379" y="7207"/>
                </a:cubicBezTo>
                <a:cubicBezTo>
                  <a:pt x="7378" y="7202"/>
                  <a:pt x="7377" y="7198"/>
                  <a:pt x="7376" y="7193"/>
                </a:cubicBezTo>
                <a:cubicBezTo>
                  <a:pt x="7373" y="7192"/>
                  <a:pt x="7371" y="7190"/>
                  <a:pt x="7368" y="7188"/>
                </a:cubicBezTo>
                <a:cubicBezTo>
                  <a:pt x="7357" y="7193"/>
                  <a:pt x="7346" y="7199"/>
                  <a:pt x="7334" y="7204"/>
                </a:cubicBezTo>
                <a:cubicBezTo>
                  <a:pt x="7329" y="7191"/>
                  <a:pt x="7324" y="7178"/>
                  <a:pt x="7318" y="7164"/>
                </a:cubicBezTo>
                <a:cubicBezTo>
                  <a:pt x="7326" y="7140"/>
                  <a:pt x="7332" y="7108"/>
                  <a:pt x="7339" y="7080"/>
                </a:cubicBezTo>
                <a:cubicBezTo>
                  <a:pt x="7338" y="7040"/>
                  <a:pt x="7304" y="7007"/>
                  <a:pt x="7284" y="7000"/>
                </a:cubicBezTo>
                <a:cubicBezTo>
                  <a:pt x="7274" y="6997"/>
                  <a:pt x="7258" y="7018"/>
                  <a:pt x="7249" y="7027"/>
                </a:cubicBezTo>
                <a:cubicBezTo>
                  <a:pt x="7246" y="7019"/>
                  <a:pt x="7243" y="7011"/>
                  <a:pt x="7241" y="7004"/>
                </a:cubicBezTo>
                <a:cubicBezTo>
                  <a:pt x="7242" y="6986"/>
                  <a:pt x="7248" y="6977"/>
                  <a:pt x="7252" y="6965"/>
                </a:cubicBezTo>
                <a:cubicBezTo>
                  <a:pt x="7195" y="6865"/>
                  <a:pt x="7159" y="6975"/>
                  <a:pt x="7116" y="7018"/>
                </a:cubicBezTo>
                <a:cubicBezTo>
                  <a:pt x="7096" y="7038"/>
                  <a:pt x="7067" y="7043"/>
                  <a:pt x="7047" y="7057"/>
                </a:cubicBezTo>
                <a:cubicBezTo>
                  <a:pt x="7050" y="7029"/>
                  <a:pt x="7055" y="6988"/>
                  <a:pt x="7066" y="6972"/>
                </a:cubicBezTo>
                <a:cubicBezTo>
                  <a:pt x="7078" y="6971"/>
                  <a:pt x="7090" y="6970"/>
                  <a:pt x="7102" y="6968"/>
                </a:cubicBezTo>
                <a:cubicBezTo>
                  <a:pt x="7126" y="6956"/>
                  <a:pt x="7137" y="6913"/>
                  <a:pt x="7164" y="6901"/>
                </a:cubicBezTo>
                <a:cubicBezTo>
                  <a:pt x="7192" y="6890"/>
                  <a:pt x="7218" y="6889"/>
                  <a:pt x="7229" y="6850"/>
                </a:cubicBezTo>
                <a:cubicBezTo>
                  <a:pt x="7205" y="6839"/>
                  <a:pt x="7180" y="6827"/>
                  <a:pt x="7156" y="6816"/>
                </a:cubicBezTo>
                <a:cubicBezTo>
                  <a:pt x="7132" y="6798"/>
                  <a:pt x="7113" y="6763"/>
                  <a:pt x="7083" y="6755"/>
                </a:cubicBezTo>
                <a:cubicBezTo>
                  <a:pt x="7061" y="6749"/>
                  <a:pt x="7047" y="6772"/>
                  <a:pt x="7024" y="6770"/>
                </a:cubicBezTo>
                <a:cubicBezTo>
                  <a:pt x="7029" y="6750"/>
                  <a:pt x="7034" y="6729"/>
                  <a:pt x="7039" y="6708"/>
                </a:cubicBezTo>
                <a:cubicBezTo>
                  <a:pt x="7038" y="6672"/>
                  <a:pt x="6986" y="6598"/>
                  <a:pt x="6970" y="6587"/>
                </a:cubicBezTo>
                <a:cubicBezTo>
                  <a:pt x="6963" y="6587"/>
                  <a:pt x="6955" y="6587"/>
                  <a:pt x="6948" y="6587"/>
                </a:cubicBezTo>
                <a:cubicBezTo>
                  <a:pt x="6934" y="6578"/>
                  <a:pt x="6919" y="6512"/>
                  <a:pt x="6911" y="6490"/>
                </a:cubicBezTo>
                <a:cubicBezTo>
                  <a:pt x="6912" y="6489"/>
                  <a:pt x="6913" y="6488"/>
                  <a:pt x="6914" y="6487"/>
                </a:cubicBezTo>
                <a:cubicBezTo>
                  <a:pt x="6926" y="6475"/>
                  <a:pt x="6955" y="6496"/>
                  <a:pt x="6972" y="6487"/>
                </a:cubicBezTo>
                <a:cubicBezTo>
                  <a:pt x="6975" y="6477"/>
                  <a:pt x="6975" y="6462"/>
                  <a:pt x="6975" y="6445"/>
                </a:cubicBezTo>
                <a:cubicBezTo>
                  <a:pt x="6956" y="6420"/>
                  <a:pt x="6935" y="6408"/>
                  <a:pt x="6921" y="6374"/>
                </a:cubicBezTo>
                <a:cubicBezTo>
                  <a:pt x="6927" y="6364"/>
                  <a:pt x="6933" y="6356"/>
                  <a:pt x="6943" y="6353"/>
                </a:cubicBezTo>
                <a:cubicBezTo>
                  <a:pt x="6935" y="6269"/>
                  <a:pt x="6894" y="6326"/>
                  <a:pt x="6886" y="6210"/>
                </a:cubicBezTo>
                <a:cubicBezTo>
                  <a:pt x="6879" y="6211"/>
                  <a:pt x="6873" y="6211"/>
                  <a:pt x="6867" y="6212"/>
                </a:cubicBezTo>
                <a:cubicBezTo>
                  <a:pt x="6865" y="6184"/>
                  <a:pt x="6871" y="6181"/>
                  <a:pt x="6874" y="6159"/>
                </a:cubicBezTo>
                <a:cubicBezTo>
                  <a:pt x="6847" y="6102"/>
                  <a:pt x="6793" y="5932"/>
                  <a:pt x="6760" y="5905"/>
                </a:cubicBezTo>
                <a:cubicBezTo>
                  <a:pt x="6759" y="5903"/>
                  <a:pt x="6759" y="5901"/>
                  <a:pt x="6758" y="5899"/>
                </a:cubicBezTo>
                <a:cubicBezTo>
                  <a:pt x="6753" y="5916"/>
                  <a:pt x="6748" y="5933"/>
                  <a:pt x="6743" y="5950"/>
                </a:cubicBezTo>
                <a:cubicBezTo>
                  <a:pt x="6711" y="5989"/>
                  <a:pt x="6682" y="5961"/>
                  <a:pt x="6717" y="6046"/>
                </a:cubicBezTo>
                <a:cubicBezTo>
                  <a:pt x="6696" y="6095"/>
                  <a:pt x="6677" y="6109"/>
                  <a:pt x="6676" y="6202"/>
                </a:cubicBezTo>
                <a:cubicBezTo>
                  <a:pt x="6676" y="6202"/>
                  <a:pt x="6676" y="6202"/>
                  <a:pt x="6676" y="6202"/>
                </a:cubicBezTo>
                <a:cubicBezTo>
                  <a:pt x="6664" y="6181"/>
                  <a:pt x="6662" y="6140"/>
                  <a:pt x="6641" y="6138"/>
                </a:cubicBezTo>
                <a:cubicBezTo>
                  <a:pt x="6634" y="6162"/>
                  <a:pt x="6626" y="6186"/>
                  <a:pt x="6618" y="6210"/>
                </a:cubicBezTo>
                <a:cubicBezTo>
                  <a:pt x="6601" y="6234"/>
                  <a:pt x="6559" y="6232"/>
                  <a:pt x="6540" y="6248"/>
                </a:cubicBezTo>
                <a:cubicBezTo>
                  <a:pt x="6537" y="6240"/>
                  <a:pt x="6535" y="6233"/>
                  <a:pt x="6532" y="6225"/>
                </a:cubicBezTo>
                <a:cubicBezTo>
                  <a:pt x="6535" y="6217"/>
                  <a:pt x="6536" y="6214"/>
                  <a:pt x="6536" y="6198"/>
                </a:cubicBezTo>
                <a:cubicBezTo>
                  <a:pt x="6502" y="6108"/>
                  <a:pt x="6475" y="6150"/>
                  <a:pt x="6428" y="6179"/>
                </a:cubicBezTo>
                <a:cubicBezTo>
                  <a:pt x="6428" y="6179"/>
                  <a:pt x="6427" y="6179"/>
                  <a:pt x="6426" y="6179"/>
                </a:cubicBezTo>
                <a:cubicBezTo>
                  <a:pt x="6416" y="6156"/>
                  <a:pt x="6418" y="6146"/>
                  <a:pt x="6421" y="6108"/>
                </a:cubicBezTo>
                <a:cubicBezTo>
                  <a:pt x="6429" y="6108"/>
                  <a:pt x="6437" y="6109"/>
                  <a:pt x="6445" y="6110"/>
                </a:cubicBezTo>
                <a:cubicBezTo>
                  <a:pt x="6470" y="6044"/>
                  <a:pt x="6398" y="5860"/>
                  <a:pt x="6448" y="5817"/>
                </a:cubicBezTo>
                <a:cubicBezTo>
                  <a:pt x="6450" y="5808"/>
                  <a:pt x="6451" y="5795"/>
                  <a:pt x="6451" y="5779"/>
                </a:cubicBezTo>
                <a:cubicBezTo>
                  <a:pt x="6449" y="5772"/>
                  <a:pt x="6445" y="5765"/>
                  <a:pt x="6443" y="5758"/>
                </a:cubicBezTo>
                <a:cubicBezTo>
                  <a:pt x="6434" y="5754"/>
                  <a:pt x="6424" y="5783"/>
                  <a:pt x="6404" y="5774"/>
                </a:cubicBezTo>
                <a:cubicBezTo>
                  <a:pt x="6367" y="5758"/>
                  <a:pt x="6334" y="5721"/>
                  <a:pt x="6301" y="5708"/>
                </a:cubicBezTo>
                <a:cubicBezTo>
                  <a:pt x="6290" y="5682"/>
                  <a:pt x="6289" y="5683"/>
                  <a:pt x="6299" y="5652"/>
                </a:cubicBezTo>
                <a:cubicBezTo>
                  <a:pt x="6268" y="5612"/>
                  <a:pt x="6221" y="5531"/>
                  <a:pt x="6189" y="5505"/>
                </a:cubicBezTo>
                <a:cubicBezTo>
                  <a:pt x="6163" y="5485"/>
                  <a:pt x="6108" y="5556"/>
                  <a:pt x="6058" y="5540"/>
                </a:cubicBezTo>
                <a:cubicBezTo>
                  <a:pt x="6014" y="5526"/>
                  <a:pt x="5982" y="5488"/>
                  <a:pt x="5937" y="5477"/>
                </a:cubicBezTo>
                <a:cubicBezTo>
                  <a:pt x="5908" y="5470"/>
                  <a:pt x="5873" y="5542"/>
                  <a:pt x="5888" y="5601"/>
                </a:cubicBezTo>
                <a:cubicBezTo>
                  <a:pt x="5894" y="5625"/>
                  <a:pt x="5911" y="5643"/>
                  <a:pt x="5923" y="5657"/>
                </a:cubicBezTo>
                <a:cubicBezTo>
                  <a:pt x="5917" y="5718"/>
                  <a:pt x="5890" y="5752"/>
                  <a:pt x="5876" y="5798"/>
                </a:cubicBezTo>
                <a:cubicBezTo>
                  <a:pt x="5876" y="5799"/>
                  <a:pt x="5876" y="5801"/>
                  <a:pt x="5876" y="5802"/>
                </a:cubicBezTo>
                <a:cubicBezTo>
                  <a:pt x="5893" y="5803"/>
                  <a:pt x="5909" y="5805"/>
                  <a:pt x="5926" y="5807"/>
                </a:cubicBezTo>
                <a:cubicBezTo>
                  <a:pt x="5926" y="5834"/>
                  <a:pt x="5917" y="5844"/>
                  <a:pt x="5919" y="5866"/>
                </a:cubicBezTo>
                <a:cubicBezTo>
                  <a:pt x="5923" y="5880"/>
                  <a:pt x="5927" y="5895"/>
                  <a:pt x="5931" y="5909"/>
                </a:cubicBezTo>
                <a:cubicBezTo>
                  <a:pt x="5934" y="5931"/>
                  <a:pt x="5936" y="5952"/>
                  <a:pt x="5939" y="5974"/>
                </a:cubicBezTo>
                <a:cubicBezTo>
                  <a:pt x="5928" y="6003"/>
                  <a:pt x="5919" y="5985"/>
                  <a:pt x="5909" y="6004"/>
                </a:cubicBezTo>
                <a:cubicBezTo>
                  <a:pt x="5906" y="6017"/>
                  <a:pt x="5903" y="6032"/>
                  <a:pt x="5900" y="6046"/>
                </a:cubicBezTo>
                <a:cubicBezTo>
                  <a:pt x="5889" y="6092"/>
                  <a:pt x="5877" y="6125"/>
                  <a:pt x="5856" y="6153"/>
                </a:cubicBezTo>
                <a:cubicBezTo>
                  <a:pt x="5865" y="6212"/>
                  <a:pt x="5945" y="6273"/>
                  <a:pt x="5967" y="6331"/>
                </a:cubicBezTo>
                <a:cubicBezTo>
                  <a:pt x="6054" y="6561"/>
                  <a:pt x="5888" y="6798"/>
                  <a:pt x="5787" y="6829"/>
                </a:cubicBezTo>
                <a:cubicBezTo>
                  <a:pt x="5790" y="6856"/>
                  <a:pt x="5792" y="6892"/>
                  <a:pt x="5801" y="6910"/>
                </a:cubicBezTo>
                <a:cubicBezTo>
                  <a:pt x="5815" y="6943"/>
                  <a:pt x="5834" y="6919"/>
                  <a:pt x="5835" y="6984"/>
                </a:cubicBezTo>
                <a:cubicBezTo>
                  <a:pt x="5830" y="6984"/>
                  <a:pt x="5826" y="6984"/>
                  <a:pt x="5821" y="6984"/>
                </a:cubicBezTo>
                <a:cubicBezTo>
                  <a:pt x="5825" y="7008"/>
                  <a:pt x="5828" y="7032"/>
                  <a:pt x="5832" y="7057"/>
                </a:cubicBezTo>
                <a:cubicBezTo>
                  <a:pt x="5832" y="7073"/>
                  <a:pt x="5832" y="7091"/>
                  <a:pt x="5832" y="7107"/>
                </a:cubicBezTo>
                <a:cubicBezTo>
                  <a:pt x="5839" y="7170"/>
                  <a:pt x="5873" y="7242"/>
                  <a:pt x="5837" y="7293"/>
                </a:cubicBezTo>
                <a:cubicBezTo>
                  <a:pt x="5840" y="7331"/>
                  <a:pt x="5838" y="7350"/>
                  <a:pt x="5835" y="7391"/>
                </a:cubicBezTo>
                <a:cubicBezTo>
                  <a:pt x="5823" y="7371"/>
                  <a:pt x="5821" y="7338"/>
                  <a:pt x="5804" y="7328"/>
                </a:cubicBezTo>
                <a:cubicBezTo>
                  <a:pt x="5793" y="7341"/>
                  <a:pt x="5787" y="7353"/>
                  <a:pt x="5782" y="7379"/>
                </a:cubicBezTo>
                <a:cubicBezTo>
                  <a:pt x="5789" y="7397"/>
                  <a:pt x="5794" y="7418"/>
                  <a:pt x="5799" y="7441"/>
                </a:cubicBezTo>
                <a:cubicBezTo>
                  <a:pt x="5775" y="7420"/>
                  <a:pt x="5768" y="7370"/>
                  <a:pt x="5733" y="7371"/>
                </a:cubicBezTo>
                <a:cubicBezTo>
                  <a:pt x="5725" y="7304"/>
                  <a:pt x="5687" y="7242"/>
                  <a:pt x="5643" y="7238"/>
                </a:cubicBezTo>
                <a:cubicBezTo>
                  <a:pt x="5647" y="7150"/>
                  <a:pt x="5627" y="7148"/>
                  <a:pt x="5603" y="7107"/>
                </a:cubicBezTo>
                <a:cubicBezTo>
                  <a:pt x="5604" y="7061"/>
                  <a:pt x="5621" y="7021"/>
                  <a:pt x="5614" y="6958"/>
                </a:cubicBezTo>
                <a:cubicBezTo>
                  <a:pt x="5609" y="6938"/>
                  <a:pt x="5604" y="6918"/>
                  <a:pt x="5599" y="6898"/>
                </a:cubicBezTo>
                <a:cubicBezTo>
                  <a:pt x="5604" y="6861"/>
                  <a:pt x="5608" y="6823"/>
                  <a:pt x="5613" y="6785"/>
                </a:cubicBezTo>
                <a:cubicBezTo>
                  <a:pt x="5580" y="6723"/>
                  <a:pt x="5465" y="6763"/>
                  <a:pt x="5421" y="6728"/>
                </a:cubicBezTo>
                <a:cubicBezTo>
                  <a:pt x="5403" y="6714"/>
                  <a:pt x="5390" y="6689"/>
                  <a:pt x="5369" y="6677"/>
                </a:cubicBezTo>
                <a:cubicBezTo>
                  <a:pt x="5336" y="6662"/>
                  <a:pt x="5302" y="6646"/>
                  <a:pt x="5269" y="6631"/>
                </a:cubicBezTo>
                <a:cubicBezTo>
                  <a:pt x="5259" y="6606"/>
                  <a:pt x="5249" y="6581"/>
                  <a:pt x="5239" y="6556"/>
                </a:cubicBezTo>
                <a:cubicBezTo>
                  <a:pt x="5199" y="6497"/>
                  <a:pt x="5116" y="6433"/>
                  <a:pt x="5056" y="6415"/>
                </a:cubicBezTo>
                <a:cubicBezTo>
                  <a:pt x="5010" y="6402"/>
                  <a:pt x="4986" y="6451"/>
                  <a:pt x="4942" y="6452"/>
                </a:cubicBezTo>
                <a:cubicBezTo>
                  <a:pt x="4943" y="6424"/>
                  <a:pt x="4944" y="6397"/>
                  <a:pt x="4945" y="6370"/>
                </a:cubicBezTo>
                <a:cubicBezTo>
                  <a:pt x="4939" y="6313"/>
                  <a:pt x="4911" y="6192"/>
                  <a:pt x="4891" y="6159"/>
                </a:cubicBezTo>
                <a:cubicBezTo>
                  <a:pt x="4852" y="6147"/>
                  <a:pt x="4842" y="6172"/>
                  <a:pt x="4805" y="6140"/>
                </a:cubicBezTo>
                <a:cubicBezTo>
                  <a:pt x="4764" y="6036"/>
                  <a:pt x="4817" y="5753"/>
                  <a:pt x="4850" y="5694"/>
                </a:cubicBezTo>
                <a:cubicBezTo>
                  <a:pt x="4860" y="5675"/>
                  <a:pt x="4877" y="5686"/>
                  <a:pt x="4884" y="5661"/>
                </a:cubicBezTo>
                <a:cubicBezTo>
                  <a:pt x="4888" y="5649"/>
                  <a:pt x="4882" y="5620"/>
                  <a:pt x="4881" y="5601"/>
                </a:cubicBezTo>
                <a:cubicBezTo>
                  <a:pt x="4902" y="5549"/>
                  <a:pt x="4966" y="5512"/>
                  <a:pt x="4978" y="5466"/>
                </a:cubicBezTo>
                <a:cubicBezTo>
                  <a:pt x="4979" y="5465"/>
                  <a:pt x="4980" y="5465"/>
                  <a:pt x="4981" y="5463"/>
                </a:cubicBezTo>
                <a:cubicBezTo>
                  <a:pt x="4969" y="5451"/>
                  <a:pt x="4957" y="5438"/>
                  <a:pt x="4945" y="5426"/>
                </a:cubicBezTo>
                <a:cubicBezTo>
                  <a:pt x="4945" y="5425"/>
                  <a:pt x="4945" y="5425"/>
                  <a:pt x="4945" y="5424"/>
                </a:cubicBezTo>
                <a:cubicBezTo>
                  <a:pt x="4946" y="5421"/>
                  <a:pt x="4947" y="5416"/>
                  <a:pt x="4948" y="5413"/>
                </a:cubicBezTo>
                <a:cubicBezTo>
                  <a:pt x="4962" y="5397"/>
                  <a:pt x="4990" y="5423"/>
                  <a:pt x="5016" y="5413"/>
                </a:cubicBezTo>
                <a:cubicBezTo>
                  <a:pt x="5038" y="5405"/>
                  <a:pt x="5048" y="5392"/>
                  <a:pt x="5062" y="5373"/>
                </a:cubicBezTo>
                <a:cubicBezTo>
                  <a:pt x="5062" y="5365"/>
                  <a:pt x="5062" y="5357"/>
                  <a:pt x="5062" y="5349"/>
                </a:cubicBezTo>
                <a:cubicBezTo>
                  <a:pt x="5033" y="5299"/>
                  <a:pt x="4998" y="5304"/>
                  <a:pt x="4952" y="5280"/>
                </a:cubicBezTo>
                <a:cubicBezTo>
                  <a:pt x="4932" y="5257"/>
                  <a:pt x="4911" y="5233"/>
                  <a:pt x="4891" y="5210"/>
                </a:cubicBezTo>
                <a:cubicBezTo>
                  <a:pt x="4890" y="5210"/>
                  <a:pt x="4890" y="5210"/>
                  <a:pt x="4889" y="5210"/>
                </a:cubicBezTo>
                <a:cubicBezTo>
                  <a:pt x="4889" y="5209"/>
                  <a:pt x="4889" y="5209"/>
                  <a:pt x="4889" y="5208"/>
                </a:cubicBezTo>
                <a:cubicBezTo>
                  <a:pt x="4926" y="5218"/>
                  <a:pt x="4963" y="5228"/>
                  <a:pt x="5001" y="5239"/>
                </a:cubicBezTo>
                <a:cubicBezTo>
                  <a:pt x="5036" y="5257"/>
                  <a:pt x="5062" y="5289"/>
                  <a:pt x="5112" y="5282"/>
                </a:cubicBezTo>
                <a:cubicBezTo>
                  <a:pt x="5114" y="5248"/>
                  <a:pt x="5105" y="5212"/>
                  <a:pt x="5105" y="5167"/>
                </a:cubicBezTo>
                <a:cubicBezTo>
                  <a:pt x="5124" y="5179"/>
                  <a:pt x="5138" y="5201"/>
                  <a:pt x="5163" y="5208"/>
                </a:cubicBezTo>
                <a:cubicBezTo>
                  <a:pt x="5200" y="5219"/>
                  <a:pt x="5259" y="5128"/>
                  <a:pt x="5272" y="5092"/>
                </a:cubicBezTo>
                <a:cubicBezTo>
                  <a:pt x="5277" y="5062"/>
                  <a:pt x="5283" y="5032"/>
                  <a:pt x="5289" y="5002"/>
                </a:cubicBezTo>
                <a:cubicBezTo>
                  <a:pt x="5289" y="5001"/>
                  <a:pt x="5289" y="5001"/>
                  <a:pt x="5289" y="5000"/>
                </a:cubicBezTo>
                <a:cubicBezTo>
                  <a:pt x="5243" y="4996"/>
                  <a:pt x="5203" y="4982"/>
                  <a:pt x="5173" y="4949"/>
                </a:cubicBezTo>
                <a:cubicBezTo>
                  <a:pt x="5157" y="4927"/>
                  <a:pt x="5141" y="4904"/>
                  <a:pt x="5124" y="4881"/>
                </a:cubicBezTo>
                <a:cubicBezTo>
                  <a:pt x="5100" y="4868"/>
                  <a:pt x="5076" y="4854"/>
                  <a:pt x="5052" y="4840"/>
                </a:cubicBezTo>
                <a:cubicBezTo>
                  <a:pt x="5051" y="4840"/>
                  <a:pt x="5050" y="4839"/>
                  <a:pt x="5049" y="4838"/>
                </a:cubicBezTo>
                <a:cubicBezTo>
                  <a:pt x="5070" y="4834"/>
                  <a:pt x="5093" y="4810"/>
                  <a:pt x="5120" y="4821"/>
                </a:cubicBezTo>
                <a:cubicBezTo>
                  <a:pt x="5133" y="4833"/>
                  <a:pt x="5144" y="4845"/>
                  <a:pt x="5156" y="4856"/>
                </a:cubicBezTo>
                <a:cubicBezTo>
                  <a:pt x="5170" y="4864"/>
                  <a:pt x="5183" y="4871"/>
                  <a:pt x="5196" y="4879"/>
                </a:cubicBezTo>
                <a:cubicBezTo>
                  <a:pt x="5213" y="4899"/>
                  <a:pt x="5223" y="4932"/>
                  <a:pt x="5245" y="4944"/>
                </a:cubicBezTo>
                <a:cubicBezTo>
                  <a:pt x="5278" y="4960"/>
                  <a:pt x="5356" y="4819"/>
                  <a:pt x="5366" y="4786"/>
                </a:cubicBezTo>
                <a:cubicBezTo>
                  <a:pt x="5350" y="4763"/>
                  <a:pt x="5326" y="4756"/>
                  <a:pt x="5312" y="4729"/>
                </a:cubicBezTo>
                <a:cubicBezTo>
                  <a:pt x="5311" y="4729"/>
                  <a:pt x="5310" y="4729"/>
                  <a:pt x="5309" y="4729"/>
                </a:cubicBezTo>
                <a:cubicBezTo>
                  <a:pt x="5310" y="4724"/>
                  <a:pt x="5312" y="4720"/>
                  <a:pt x="5313" y="4715"/>
                </a:cubicBezTo>
                <a:cubicBezTo>
                  <a:pt x="5333" y="4693"/>
                  <a:pt x="5375" y="4695"/>
                  <a:pt x="5406" y="4696"/>
                </a:cubicBezTo>
                <a:cubicBezTo>
                  <a:pt x="5415" y="4753"/>
                  <a:pt x="5425" y="4767"/>
                  <a:pt x="5462" y="4758"/>
                </a:cubicBezTo>
                <a:cubicBezTo>
                  <a:pt x="5482" y="4754"/>
                  <a:pt x="5493" y="4763"/>
                  <a:pt x="5512" y="4758"/>
                </a:cubicBezTo>
                <a:cubicBezTo>
                  <a:pt x="5494" y="4713"/>
                  <a:pt x="5463" y="4659"/>
                  <a:pt x="5432" y="4637"/>
                </a:cubicBezTo>
                <a:cubicBezTo>
                  <a:pt x="5432" y="4635"/>
                  <a:pt x="5431" y="4635"/>
                  <a:pt x="5431" y="4633"/>
                </a:cubicBezTo>
                <a:cubicBezTo>
                  <a:pt x="5437" y="4625"/>
                  <a:pt x="5443" y="4617"/>
                  <a:pt x="5449" y="4609"/>
                </a:cubicBezTo>
                <a:cubicBezTo>
                  <a:pt x="5498" y="4614"/>
                  <a:pt x="5508" y="4724"/>
                  <a:pt x="5553" y="4743"/>
                </a:cubicBezTo>
                <a:cubicBezTo>
                  <a:pt x="5569" y="4713"/>
                  <a:pt x="5583" y="4714"/>
                  <a:pt x="5606" y="4694"/>
                </a:cubicBezTo>
                <a:cubicBezTo>
                  <a:pt x="5626" y="4675"/>
                  <a:pt x="5673" y="4585"/>
                  <a:pt x="5673" y="4525"/>
                </a:cubicBezTo>
                <a:cubicBezTo>
                  <a:pt x="5640" y="4448"/>
                  <a:pt x="5589" y="4403"/>
                  <a:pt x="5581" y="4279"/>
                </a:cubicBezTo>
                <a:cubicBezTo>
                  <a:pt x="5592" y="4270"/>
                  <a:pt x="5598" y="4255"/>
                  <a:pt x="5613" y="4254"/>
                </a:cubicBezTo>
                <a:cubicBezTo>
                  <a:pt x="5620" y="4275"/>
                  <a:pt x="5628" y="4297"/>
                  <a:pt x="5640" y="4309"/>
                </a:cubicBezTo>
                <a:cubicBezTo>
                  <a:pt x="5647" y="4301"/>
                  <a:pt x="5654" y="4293"/>
                  <a:pt x="5662" y="4285"/>
                </a:cubicBezTo>
                <a:cubicBezTo>
                  <a:pt x="5669" y="4268"/>
                  <a:pt x="5668" y="4182"/>
                  <a:pt x="5652" y="4168"/>
                </a:cubicBezTo>
                <a:cubicBezTo>
                  <a:pt x="5645" y="4153"/>
                  <a:pt x="5632" y="4164"/>
                  <a:pt x="5616" y="4164"/>
                </a:cubicBezTo>
                <a:cubicBezTo>
                  <a:pt x="5603" y="4143"/>
                  <a:pt x="5591" y="4121"/>
                  <a:pt x="5578" y="4100"/>
                </a:cubicBezTo>
                <a:cubicBezTo>
                  <a:pt x="5565" y="4093"/>
                  <a:pt x="5551" y="4087"/>
                  <a:pt x="5538" y="4080"/>
                </a:cubicBezTo>
                <a:cubicBezTo>
                  <a:pt x="5495" y="4056"/>
                  <a:pt x="5473" y="4044"/>
                  <a:pt x="5421" y="4045"/>
                </a:cubicBezTo>
                <a:cubicBezTo>
                  <a:pt x="5416" y="4053"/>
                  <a:pt x="5411" y="4062"/>
                  <a:pt x="5406" y="4070"/>
                </a:cubicBezTo>
                <a:cubicBezTo>
                  <a:pt x="5404" y="4098"/>
                  <a:pt x="5403" y="4127"/>
                  <a:pt x="5401" y="4156"/>
                </a:cubicBezTo>
                <a:cubicBezTo>
                  <a:pt x="5420" y="4177"/>
                  <a:pt x="5440" y="4198"/>
                  <a:pt x="5459" y="4219"/>
                </a:cubicBezTo>
                <a:cubicBezTo>
                  <a:pt x="5458" y="4233"/>
                  <a:pt x="5456" y="4248"/>
                  <a:pt x="5455" y="4263"/>
                </a:cubicBezTo>
                <a:cubicBezTo>
                  <a:pt x="5442" y="4276"/>
                  <a:pt x="5422" y="4267"/>
                  <a:pt x="5404" y="4265"/>
                </a:cubicBezTo>
                <a:cubicBezTo>
                  <a:pt x="5386" y="4298"/>
                  <a:pt x="5392" y="4368"/>
                  <a:pt x="5380" y="4412"/>
                </a:cubicBezTo>
                <a:cubicBezTo>
                  <a:pt x="5366" y="4464"/>
                  <a:pt x="5335" y="4463"/>
                  <a:pt x="5333" y="4545"/>
                </a:cubicBezTo>
                <a:cubicBezTo>
                  <a:pt x="5320" y="4560"/>
                  <a:pt x="5295" y="4577"/>
                  <a:pt x="5277" y="4583"/>
                </a:cubicBezTo>
                <a:cubicBezTo>
                  <a:pt x="5264" y="4560"/>
                  <a:pt x="5207" y="4450"/>
                  <a:pt x="5202" y="4424"/>
                </a:cubicBezTo>
                <a:cubicBezTo>
                  <a:pt x="5199" y="4404"/>
                  <a:pt x="5207" y="4373"/>
                  <a:pt x="5209" y="4360"/>
                </a:cubicBezTo>
                <a:cubicBezTo>
                  <a:pt x="5221" y="4361"/>
                  <a:pt x="5232" y="4361"/>
                  <a:pt x="5244" y="4362"/>
                </a:cubicBezTo>
                <a:cubicBezTo>
                  <a:pt x="5254" y="4276"/>
                  <a:pt x="5204" y="4171"/>
                  <a:pt x="5161" y="4164"/>
                </a:cubicBezTo>
                <a:cubicBezTo>
                  <a:pt x="5125" y="4216"/>
                  <a:pt x="5136" y="4336"/>
                  <a:pt x="5081" y="4355"/>
                </a:cubicBezTo>
                <a:cubicBezTo>
                  <a:pt x="5081" y="4306"/>
                  <a:pt x="5081" y="4255"/>
                  <a:pt x="5070" y="4224"/>
                </a:cubicBezTo>
                <a:cubicBezTo>
                  <a:pt x="5063" y="4203"/>
                  <a:pt x="5050" y="4197"/>
                  <a:pt x="5045" y="4170"/>
                </a:cubicBezTo>
                <a:cubicBezTo>
                  <a:pt x="5054" y="4151"/>
                  <a:pt x="5063" y="4141"/>
                  <a:pt x="5070" y="4117"/>
                </a:cubicBezTo>
                <a:cubicBezTo>
                  <a:pt x="5060" y="4102"/>
                  <a:pt x="5030" y="4068"/>
                  <a:pt x="5008" y="4080"/>
                </a:cubicBezTo>
                <a:cubicBezTo>
                  <a:pt x="4999" y="4085"/>
                  <a:pt x="4991" y="4098"/>
                  <a:pt x="4975" y="4090"/>
                </a:cubicBezTo>
                <a:cubicBezTo>
                  <a:pt x="4960" y="4083"/>
                  <a:pt x="4950" y="4065"/>
                  <a:pt x="4930" y="4062"/>
                </a:cubicBezTo>
                <a:cubicBezTo>
                  <a:pt x="4934" y="4044"/>
                  <a:pt x="4938" y="4024"/>
                  <a:pt x="4942" y="4006"/>
                </a:cubicBezTo>
                <a:cubicBezTo>
                  <a:pt x="4954" y="3988"/>
                  <a:pt x="4963" y="3980"/>
                  <a:pt x="4986" y="3980"/>
                </a:cubicBezTo>
                <a:cubicBezTo>
                  <a:pt x="4989" y="3970"/>
                  <a:pt x="4992" y="3959"/>
                  <a:pt x="4995" y="3949"/>
                </a:cubicBezTo>
                <a:cubicBezTo>
                  <a:pt x="4983" y="3920"/>
                  <a:pt x="4922" y="3819"/>
                  <a:pt x="4904" y="3805"/>
                </a:cubicBezTo>
                <a:cubicBezTo>
                  <a:pt x="4901" y="3771"/>
                  <a:pt x="4912" y="3737"/>
                  <a:pt x="4902" y="3703"/>
                </a:cubicBezTo>
                <a:cubicBezTo>
                  <a:pt x="4891" y="3662"/>
                  <a:pt x="4846" y="3606"/>
                  <a:pt x="4799" y="3595"/>
                </a:cubicBezTo>
                <a:close/>
                <a:moveTo>
                  <a:pt x="6411" y="8768"/>
                </a:moveTo>
                <a:cubicBezTo>
                  <a:pt x="6411" y="8766"/>
                  <a:pt x="6411" y="8763"/>
                  <a:pt x="6411" y="8761"/>
                </a:cubicBezTo>
                <a:cubicBezTo>
                  <a:pt x="6411" y="8761"/>
                  <a:pt x="6410" y="8761"/>
                  <a:pt x="6410" y="8761"/>
                </a:cubicBezTo>
                <a:cubicBezTo>
                  <a:pt x="6410" y="8763"/>
                  <a:pt x="6411" y="8766"/>
                  <a:pt x="6411" y="8768"/>
                </a:cubicBezTo>
                <a:close/>
                <a:moveTo>
                  <a:pt x="6410" y="8761"/>
                </a:moveTo>
                <a:cubicBezTo>
                  <a:pt x="6408" y="8755"/>
                  <a:pt x="6409" y="8747"/>
                  <a:pt x="6407" y="8741"/>
                </a:cubicBezTo>
                <a:cubicBezTo>
                  <a:pt x="6403" y="8739"/>
                  <a:pt x="6399" y="8737"/>
                  <a:pt x="6395" y="8735"/>
                </a:cubicBezTo>
                <a:cubicBezTo>
                  <a:pt x="6395" y="8736"/>
                  <a:pt x="6395" y="8736"/>
                  <a:pt x="6395" y="8737"/>
                </a:cubicBezTo>
                <a:cubicBezTo>
                  <a:pt x="6398" y="8745"/>
                  <a:pt x="6401" y="8753"/>
                  <a:pt x="6404" y="8761"/>
                </a:cubicBezTo>
                <a:cubicBezTo>
                  <a:pt x="6406" y="8761"/>
                  <a:pt x="6408" y="8761"/>
                  <a:pt x="6410" y="8761"/>
                </a:cubicBezTo>
                <a:close/>
                <a:moveTo>
                  <a:pt x="6022" y="9486"/>
                </a:moveTo>
                <a:cubicBezTo>
                  <a:pt x="6022" y="9488"/>
                  <a:pt x="6023" y="9488"/>
                  <a:pt x="6023" y="9490"/>
                </a:cubicBezTo>
                <a:cubicBezTo>
                  <a:pt x="6023" y="9488"/>
                  <a:pt x="6023" y="9487"/>
                  <a:pt x="6023" y="9485"/>
                </a:cubicBezTo>
                <a:cubicBezTo>
                  <a:pt x="6023" y="9486"/>
                  <a:pt x="6022" y="9486"/>
                  <a:pt x="6022" y="9486"/>
                </a:cubicBezTo>
                <a:close/>
                <a:moveTo>
                  <a:pt x="6023" y="9490"/>
                </a:moveTo>
                <a:cubicBezTo>
                  <a:pt x="6023" y="9492"/>
                  <a:pt x="6024" y="9493"/>
                  <a:pt x="6024" y="9495"/>
                </a:cubicBezTo>
                <a:cubicBezTo>
                  <a:pt x="6024" y="9495"/>
                  <a:pt x="6025" y="9495"/>
                  <a:pt x="6025" y="9495"/>
                </a:cubicBezTo>
                <a:cubicBezTo>
                  <a:pt x="6025" y="9491"/>
                  <a:pt x="6023" y="9493"/>
                  <a:pt x="6023" y="9490"/>
                </a:cubicBezTo>
                <a:close/>
                <a:moveTo>
                  <a:pt x="4579" y="3894"/>
                </a:moveTo>
                <a:cubicBezTo>
                  <a:pt x="4572" y="3896"/>
                  <a:pt x="4564" y="3898"/>
                  <a:pt x="4557" y="3900"/>
                </a:cubicBezTo>
                <a:cubicBezTo>
                  <a:pt x="4549" y="3925"/>
                  <a:pt x="4546" y="3990"/>
                  <a:pt x="4533" y="4007"/>
                </a:cubicBezTo>
                <a:cubicBezTo>
                  <a:pt x="4514" y="4030"/>
                  <a:pt x="4489" y="4028"/>
                  <a:pt x="4479" y="4067"/>
                </a:cubicBezTo>
                <a:cubicBezTo>
                  <a:pt x="4478" y="4069"/>
                  <a:pt x="4476" y="4073"/>
                  <a:pt x="4475" y="4076"/>
                </a:cubicBezTo>
                <a:cubicBezTo>
                  <a:pt x="4490" y="4092"/>
                  <a:pt x="4509" y="4088"/>
                  <a:pt x="4529" y="4099"/>
                </a:cubicBezTo>
                <a:cubicBezTo>
                  <a:pt x="4562" y="4118"/>
                  <a:pt x="4633" y="4190"/>
                  <a:pt x="4679" y="4168"/>
                </a:cubicBezTo>
                <a:cubicBezTo>
                  <a:pt x="4695" y="4150"/>
                  <a:pt x="4710" y="4133"/>
                  <a:pt x="4725" y="4114"/>
                </a:cubicBezTo>
                <a:cubicBezTo>
                  <a:pt x="4726" y="4113"/>
                  <a:pt x="4726" y="4111"/>
                  <a:pt x="4726" y="4109"/>
                </a:cubicBezTo>
                <a:cubicBezTo>
                  <a:pt x="4705" y="4063"/>
                  <a:pt x="4700" y="4080"/>
                  <a:pt x="4684" y="4011"/>
                </a:cubicBezTo>
                <a:cubicBezTo>
                  <a:pt x="4678" y="3995"/>
                  <a:pt x="4593" y="3900"/>
                  <a:pt x="4579" y="3894"/>
                </a:cubicBezTo>
                <a:close/>
                <a:moveTo>
                  <a:pt x="6054" y="4192"/>
                </a:moveTo>
                <a:cubicBezTo>
                  <a:pt x="6039" y="4198"/>
                  <a:pt x="6025" y="4205"/>
                  <a:pt x="6011" y="4211"/>
                </a:cubicBezTo>
                <a:cubicBezTo>
                  <a:pt x="5986" y="4236"/>
                  <a:pt x="5945" y="4352"/>
                  <a:pt x="5981" y="4401"/>
                </a:cubicBezTo>
                <a:cubicBezTo>
                  <a:pt x="6016" y="4447"/>
                  <a:pt x="6095" y="4397"/>
                  <a:pt x="6105" y="4346"/>
                </a:cubicBezTo>
                <a:cubicBezTo>
                  <a:pt x="6105" y="4311"/>
                  <a:pt x="6105" y="4278"/>
                  <a:pt x="6106" y="4242"/>
                </a:cubicBezTo>
                <a:cubicBezTo>
                  <a:pt x="6095" y="4220"/>
                  <a:pt x="6073" y="4198"/>
                  <a:pt x="6054" y="4192"/>
                </a:cubicBezTo>
                <a:close/>
                <a:moveTo>
                  <a:pt x="5403" y="4792"/>
                </a:moveTo>
                <a:cubicBezTo>
                  <a:pt x="5385" y="4888"/>
                  <a:pt x="5342" y="5014"/>
                  <a:pt x="5370" y="5123"/>
                </a:cubicBezTo>
                <a:cubicBezTo>
                  <a:pt x="5343" y="5147"/>
                  <a:pt x="5313" y="5168"/>
                  <a:pt x="5303" y="5224"/>
                </a:cubicBezTo>
                <a:cubicBezTo>
                  <a:pt x="5303" y="5228"/>
                  <a:pt x="5303" y="5231"/>
                  <a:pt x="5303" y="5234"/>
                </a:cubicBezTo>
                <a:cubicBezTo>
                  <a:pt x="5336" y="5223"/>
                  <a:pt x="5369" y="5212"/>
                  <a:pt x="5403" y="5201"/>
                </a:cubicBezTo>
                <a:cubicBezTo>
                  <a:pt x="5409" y="5230"/>
                  <a:pt x="5411" y="5253"/>
                  <a:pt x="5410" y="5300"/>
                </a:cubicBezTo>
                <a:cubicBezTo>
                  <a:pt x="5474" y="5300"/>
                  <a:pt x="5478" y="5209"/>
                  <a:pt x="5538" y="5201"/>
                </a:cubicBezTo>
                <a:cubicBezTo>
                  <a:pt x="5539" y="5198"/>
                  <a:pt x="5541" y="5195"/>
                  <a:pt x="5543" y="5192"/>
                </a:cubicBezTo>
                <a:cubicBezTo>
                  <a:pt x="5541" y="5175"/>
                  <a:pt x="5538" y="5158"/>
                  <a:pt x="5537" y="5141"/>
                </a:cubicBezTo>
                <a:cubicBezTo>
                  <a:pt x="5539" y="5134"/>
                  <a:pt x="5541" y="5125"/>
                  <a:pt x="5543" y="5118"/>
                </a:cubicBezTo>
                <a:cubicBezTo>
                  <a:pt x="5603" y="5119"/>
                  <a:pt x="5593" y="5171"/>
                  <a:pt x="5624" y="5210"/>
                </a:cubicBezTo>
                <a:cubicBezTo>
                  <a:pt x="5647" y="5240"/>
                  <a:pt x="5691" y="5232"/>
                  <a:pt x="5721" y="5247"/>
                </a:cubicBezTo>
                <a:cubicBezTo>
                  <a:pt x="5730" y="5225"/>
                  <a:pt x="5740" y="5217"/>
                  <a:pt x="5753" y="5203"/>
                </a:cubicBezTo>
                <a:cubicBezTo>
                  <a:pt x="5754" y="5203"/>
                  <a:pt x="5755" y="5202"/>
                  <a:pt x="5756" y="5201"/>
                </a:cubicBezTo>
                <a:cubicBezTo>
                  <a:pt x="5745" y="5189"/>
                  <a:pt x="5735" y="5176"/>
                  <a:pt x="5724" y="5164"/>
                </a:cubicBezTo>
                <a:cubicBezTo>
                  <a:pt x="5702" y="5147"/>
                  <a:pt x="5671" y="5157"/>
                  <a:pt x="5645" y="5152"/>
                </a:cubicBezTo>
                <a:cubicBezTo>
                  <a:pt x="5652" y="4994"/>
                  <a:pt x="5618" y="5038"/>
                  <a:pt x="5565" y="4985"/>
                </a:cubicBezTo>
                <a:cubicBezTo>
                  <a:pt x="5534" y="4953"/>
                  <a:pt x="5517" y="4909"/>
                  <a:pt x="5480" y="4885"/>
                </a:cubicBezTo>
                <a:cubicBezTo>
                  <a:pt x="5476" y="4897"/>
                  <a:pt x="5471" y="4910"/>
                  <a:pt x="5467" y="4922"/>
                </a:cubicBezTo>
                <a:cubicBezTo>
                  <a:pt x="5447" y="4920"/>
                  <a:pt x="5441" y="4905"/>
                  <a:pt x="5428" y="4890"/>
                </a:cubicBezTo>
                <a:cubicBezTo>
                  <a:pt x="5431" y="4875"/>
                  <a:pt x="5434" y="4858"/>
                  <a:pt x="5437" y="4843"/>
                </a:cubicBezTo>
                <a:cubicBezTo>
                  <a:pt x="5426" y="4825"/>
                  <a:pt x="5414" y="4809"/>
                  <a:pt x="5403" y="4792"/>
                </a:cubicBezTo>
                <a:close/>
                <a:moveTo>
                  <a:pt x="7979" y="5092"/>
                </a:moveTo>
                <a:cubicBezTo>
                  <a:pt x="7977" y="5105"/>
                  <a:pt x="7958" y="5110"/>
                  <a:pt x="7955" y="5128"/>
                </a:cubicBezTo>
                <a:cubicBezTo>
                  <a:pt x="7955" y="5129"/>
                  <a:pt x="7955" y="5129"/>
                  <a:pt x="7955" y="5130"/>
                </a:cubicBezTo>
                <a:cubicBezTo>
                  <a:pt x="7972" y="5126"/>
                  <a:pt x="7983" y="5116"/>
                  <a:pt x="7991" y="5104"/>
                </a:cubicBezTo>
                <a:cubicBezTo>
                  <a:pt x="7991" y="5099"/>
                  <a:pt x="7990" y="5096"/>
                  <a:pt x="7987" y="5092"/>
                </a:cubicBezTo>
                <a:cubicBezTo>
                  <a:pt x="7985" y="5091"/>
                  <a:pt x="7983" y="5091"/>
                  <a:pt x="7979" y="5092"/>
                </a:cubicBezTo>
                <a:close/>
                <a:moveTo>
                  <a:pt x="19241" y="5990"/>
                </a:moveTo>
                <a:cubicBezTo>
                  <a:pt x="19224" y="6024"/>
                  <a:pt x="19190" y="6024"/>
                  <a:pt x="19179" y="6049"/>
                </a:cubicBezTo>
                <a:cubicBezTo>
                  <a:pt x="19201" y="6129"/>
                  <a:pt x="19167" y="6162"/>
                  <a:pt x="19174" y="6240"/>
                </a:cubicBezTo>
                <a:cubicBezTo>
                  <a:pt x="19179" y="6286"/>
                  <a:pt x="19197" y="6302"/>
                  <a:pt x="19204" y="6342"/>
                </a:cubicBezTo>
                <a:cubicBezTo>
                  <a:pt x="19217" y="6416"/>
                  <a:pt x="19208" y="6696"/>
                  <a:pt x="19183" y="6731"/>
                </a:cubicBezTo>
                <a:cubicBezTo>
                  <a:pt x="19186" y="6766"/>
                  <a:pt x="19209" y="6819"/>
                  <a:pt x="19202" y="6861"/>
                </a:cubicBezTo>
                <a:cubicBezTo>
                  <a:pt x="19199" y="6883"/>
                  <a:pt x="19185" y="6897"/>
                  <a:pt x="19183" y="6924"/>
                </a:cubicBezTo>
                <a:cubicBezTo>
                  <a:pt x="19187" y="6948"/>
                  <a:pt x="19191" y="6971"/>
                  <a:pt x="19195" y="6995"/>
                </a:cubicBezTo>
                <a:cubicBezTo>
                  <a:pt x="19188" y="7018"/>
                  <a:pt x="19181" y="7041"/>
                  <a:pt x="19174" y="7065"/>
                </a:cubicBezTo>
                <a:cubicBezTo>
                  <a:pt x="19171" y="7098"/>
                  <a:pt x="19185" y="7139"/>
                  <a:pt x="19190" y="7160"/>
                </a:cubicBezTo>
                <a:cubicBezTo>
                  <a:pt x="19191" y="7161"/>
                  <a:pt x="19192" y="7161"/>
                  <a:pt x="19193" y="7162"/>
                </a:cubicBezTo>
                <a:cubicBezTo>
                  <a:pt x="19210" y="7121"/>
                  <a:pt x="19215" y="7079"/>
                  <a:pt x="19237" y="7047"/>
                </a:cubicBezTo>
                <a:cubicBezTo>
                  <a:pt x="19265" y="7053"/>
                  <a:pt x="19279" y="7099"/>
                  <a:pt x="19284" y="7146"/>
                </a:cubicBezTo>
                <a:cubicBezTo>
                  <a:pt x="19284" y="7146"/>
                  <a:pt x="19285" y="7146"/>
                  <a:pt x="19285" y="7146"/>
                </a:cubicBezTo>
                <a:cubicBezTo>
                  <a:pt x="19313" y="7040"/>
                  <a:pt x="19256" y="7006"/>
                  <a:pt x="19240" y="6934"/>
                </a:cubicBezTo>
                <a:cubicBezTo>
                  <a:pt x="19221" y="6846"/>
                  <a:pt x="19248" y="6756"/>
                  <a:pt x="19255" y="6682"/>
                </a:cubicBezTo>
                <a:cubicBezTo>
                  <a:pt x="19299" y="6638"/>
                  <a:pt x="19334" y="6707"/>
                  <a:pt x="19366" y="6738"/>
                </a:cubicBezTo>
                <a:cubicBezTo>
                  <a:pt x="19355" y="6700"/>
                  <a:pt x="19344" y="6662"/>
                  <a:pt x="19333" y="6623"/>
                </a:cubicBezTo>
                <a:cubicBezTo>
                  <a:pt x="19319" y="6554"/>
                  <a:pt x="19304" y="6484"/>
                  <a:pt x="19290" y="6414"/>
                </a:cubicBezTo>
                <a:cubicBezTo>
                  <a:pt x="19281" y="6378"/>
                  <a:pt x="19268" y="6347"/>
                  <a:pt x="19263" y="6303"/>
                </a:cubicBezTo>
                <a:cubicBezTo>
                  <a:pt x="19249" y="6190"/>
                  <a:pt x="19293" y="6147"/>
                  <a:pt x="19260" y="6035"/>
                </a:cubicBezTo>
                <a:cubicBezTo>
                  <a:pt x="19255" y="6018"/>
                  <a:pt x="19251" y="5998"/>
                  <a:pt x="19241" y="5990"/>
                </a:cubicBezTo>
                <a:close/>
                <a:moveTo>
                  <a:pt x="2155" y="6290"/>
                </a:moveTo>
                <a:cubicBezTo>
                  <a:pt x="2149" y="6333"/>
                  <a:pt x="2175" y="6418"/>
                  <a:pt x="2188" y="6449"/>
                </a:cubicBezTo>
                <a:cubicBezTo>
                  <a:pt x="2188" y="6450"/>
                  <a:pt x="2188" y="6453"/>
                  <a:pt x="2188" y="6454"/>
                </a:cubicBezTo>
                <a:cubicBezTo>
                  <a:pt x="2189" y="6454"/>
                  <a:pt x="2189" y="6454"/>
                  <a:pt x="2190" y="6454"/>
                </a:cubicBezTo>
                <a:cubicBezTo>
                  <a:pt x="2203" y="6371"/>
                  <a:pt x="2194" y="6387"/>
                  <a:pt x="2185" y="6305"/>
                </a:cubicBezTo>
                <a:cubicBezTo>
                  <a:pt x="2175" y="6300"/>
                  <a:pt x="2166" y="6295"/>
                  <a:pt x="2155" y="6290"/>
                </a:cubicBezTo>
                <a:close/>
                <a:moveTo>
                  <a:pt x="2321" y="6888"/>
                </a:moveTo>
                <a:cubicBezTo>
                  <a:pt x="2315" y="6951"/>
                  <a:pt x="2339" y="6978"/>
                  <a:pt x="2353" y="7012"/>
                </a:cubicBezTo>
                <a:cubicBezTo>
                  <a:pt x="2364" y="7007"/>
                  <a:pt x="2371" y="6998"/>
                  <a:pt x="2386" y="6997"/>
                </a:cubicBezTo>
                <a:cubicBezTo>
                  <a:pt x="2389" y="6963"/>
                  <a:pt x="2392" y="6936"/>
                  <a:pt x="2399" y="6913"/>
                </a:cubicBezTo>
                <a:cubicBezTo>
                  <a:pt x="2385" y="6888"/>
                  <a:pt x="2345" y="6890"/>
                  <a:pt x="2321" y="6888"/>
                </a:cubicBezTo>
                <a:close/>
                <a:moveTo>
                  <a:pt x="13341" y="6888"/>
                </a:moveTo>
                <a:cubicBezTo>
                  <a:pt x="13363" y="6891"/>
                  <a:pt x="13372" y="6919"/>
                  <a:pt x="13388" y="6926"/>
                </a:cubicBezTo>
                <a:cubicBezTo>
                  <a:pt x="13405" y="6932"/>
                  <a:pt x="13411" y="6912"/>
                  <a:pt x="13419" y="6907"/>
                </a:cubicBezTo>
                <a:cubicBezTo>
                  <a:pt x="13432" y="6912"/>
                  <a:pt x="13443" y="6912"/>
                  <a:pt x="13455" y="6917"/>
                </a:cubicBezTo>
                <a:cubicBezTo>
                  <a:pt x="13459" y="6927"/>
                  <a:pt x="13462" y="6944"/>
                  <a:pt x="13465" y="6955"/>
                </a:cubicBezTo>
                <a:cubicBezTo>
                  <a:pt x="13461" y="6961"/>
                  <a:pt x="13459" y="6967"/>
                  <a:pt x="13455" y="6974"/>
                </a:cubicBezTo>
                <a:cubicBezTo>
                  <a:pt x="13466" y="7040"/>
                  <a:pt x="13456" y="7055"/>
                  <a:pt x="13435" y="7105"/>
                </a:cubicBezTo>
                <a:cubicBezTo>
                  <a:pt x="13435" y="7128"/>
                  <a:pt x="13451" y="7137"/>
                  <a:pt x="13461" y="7142"/>
                </a:cubicBezTo>
                <a:cubicBezTo>
                  <a:pt x="13461" y="7144"/>
                  <a:pt x="13465" y="7150"/>
                  <a:pt x="13465" y="7151"/>
                </a:cubicBezTo>
                <a:cubicBezTo>
                  <a:pt x="13435" y="7146"/>
                  <a:pt x="13403" y="7137"/>
                  <a:pt x="13373" y="7132"/>
                </a:cubicBezTo>
                <a:cubicBezTo>
                  <a:pt x="13364" y="7135"/>
                  <a:pt x="13359" y="7143"/>
                  <a:pt x="13347" y="7142"/>
                </a:cubicBezTo>
                <a:cubicBezTo>
                  <a:pt x="13344" y="7156"/>
                  <a:pt x="13344" y="7174"/>
                  <a:pt x="13341" y="7188"/>
                </a:cubicBezTo>
                <a:cubicBezTo>
                  <a:pt x="13335" y="7202"/>
                  <a:pt x="13325" y="7194"/>
                  <a:pt x="13320" y="7217"/>
                </a:cubicBezTo>
                <a:cubicBezTo>
                  <a:pt x="13326" y="7232"/>
                  <a:pt x="13336" y="7238"/>
                  <a:pt x="13347" y="7244"/>
                </a:cubicBezTo>
                <a:cubicBezTo>
                  <a:pt x="13348" y="7248"/>
                  <a:pt x="13350" y="7260"/>
                  <a:pt x="13352" y="7263"/>
                </a:cubicBezTo>
                <a:cubicBezTo>
                  <a:pt x="13338" y="7281"/>
                  <a:pt x="13306" y="7252"/>
                  <a:pt x="13279" y="7254"/>
                </a:cubicBezTo>
                <a:cubicBezTo>
                  <a:pt x="13278" y="7257"/>
                  <a:pt x="13276" y="7261"/>
                  <a:pt x="13274" y="7263"/>
                </a:cubicBezTo>
                <a:cubicBezTo>
                  <a:pt x="13274" y="7275"/>
                  <a:pt x="13274" y="7281"/>
                  <a:pt x="13274" y="7292"/>
                </a:cubicBezTo>
                <a:cubicBezTo>
                  <a:pt x="13283" y="7303"/>
                  <a:pt x="13304" y="7308"/>
                  <a:pt x="13315" y="7311"/>
                </a:cubicBezTo>
                <a:cubicBezTo>
                  <a:pt x="13322" y="7373"/>
                  <a:pt x="13342" y="7393"/>
                  <a:pt x="13341" y="7460"/>
                </a:cubicBezTo>
                <a:cubicBezTo>
                  <a:pt x="13348" y="7460"/>
                  <a:pt x="13355" y="7460"/>
                  <a:pt x="13362" y="7460"/>
                </a:cubicBezTo>
                <a:cubicBezTo>
                  <a:pt x="13370" y="7470"/>
                  <a:pt x="13378" y="7488"/>
                  <a:pt x="13382" y="7506"/>
                </a:cubicBezTo>
                <a:cubicBezTo>
                  <a:pt x="13402" y="7511"/>
                  <a:pt x="13419" y="7505"/>
                  <a:pt x="13435" y="7534"/>
                </a:cubicBezTo>
                <a:cubicBezTo>
                  <a:pt x="13427" y="7560"/>
                  <a:pt x="13420" y="7595"/>
                  <a:pt x="13414" y="7620"/>
                </a:cubicBezTo>
                <a:cubicBezTo>
                  <a:pt x="13419" y="7635"/>
                  <a:pt x="13414" y="7647"/>
                  <a:pt x="13419" y="7665"/>
                </a:cubicBezTo>
                <a:cubicBezTo>
                  <a:pt x="13422" y="7668"/>
                  <a:pt x="13427" y="7673"/>
                  <a:pt x="13430" y="7675"/>
                </a:cubicBezTo>
                <a:cubicBezTo>
                  <a:pt x="13429" y="7683"/>
                  <a:pt x="13425" y="7686"/>
                  <a:pt x="13424" y="7694"/>
                </a:cubicBezTo>
                <a:cubicBezTo>
                  <a:pt x="13427" y="7706"/>
                  <a:pt x="13440" y="7726"/>
                  <a:pt x="13445" y="7741"/>
                </a:cubicBezTo>
                <a:cubicBezTo>
                  <a:pt x="13449" y="7709"/>
                  <a:pt x="13446" y="7658"/>
                  <a:pt x="13451" y="7628"/>
                </a:cubicBezTo>
                <a:cubicBezTo>
                  <a:pt x="13470" y="7622"/>
                  <a:pt x="13490" y="7607"/>
                  <a:pt x="13513" y="7610"/>
                </a:cubicBezTo>
                <a:cubicBezTo>
                  <a:pt x="13516" y="7633"/>
                  <a:pt x="13517" y="7686"/>
                  <a:pt x="13523" y="7703"/>
                </a:cubicBezTo>
                <a:cubicBezTo>
                  <a:pt x="13533" y="7731"/>
                  <a:pt x="13558" y="7728"/>
                  <a:pt x="13569" y="7769"/>
                </a:cubicBezTo>
                <a:cubicBezTo>
                  <a:pt x="13566" y="7782"/>
                  <a:pt x="13561" y="7791"/>
                  <a:pt x="13554" y="7797"/>
                </a:cubicBezTo>
                <a:cubicBezTo>
                  <a:pt x="13545" y="7794"/>
                  <a:pt x="13543" y="7781"/>
                  <a:pt x="13533" y="7778"/>
                </a:cubicBezTo>
                <a:cubicBezTo>
                  <a:pt x="13535" y="7788"/>
                  <a:pt x="13542" y="7805"/>
                  <a:pt x="13544" y="7816"/>
                </a:cubicBezTo>
                <a:cubicBezTo>
                  <a:pt x="13537" y="7821"/>
                  <a:pt x="13537" y="7804"/>
                  <a:pt x="13528" y="7807"/>
                </a:cubicBezTo>
                <a:cubicBezTo>
                  <a:pt x="13520" y="7811"/>
                  <a:pt x="13510" y="7812"/>
                  <a:pt x="13502" y="7816"/>
                </a:cubicBezTo>
                <a:cubicBezTo>
                  <a:pt x="13502" y="7806"/>
                  <a:pt x="13497" y="7797"/>
                  <a:pt x="13497" y="7788"/>
                </a:cubicBezTo>
                <a:cubicBezTo>
                  <a:pt x="13494" y="7786"/>
                  <a:pt x="13494" y="7790"/>
                  <a:pt x="13492" y="7788"/>
                </a:cubicBezTo>
                <a:cubicBezTo>
                  <a:pt x="13491" y="7795"/>
                  <a:pt x="13487" y="7800"/>
                  <a:pt x="13486" y="7807"/>
                </a:cubicBezTo>
                <a:cubicBezTo>
                  <a:pt x="13475" y="7802"/>
                  <a:pt x="13477" y="7794"/>
                  <a:pt x="13465" y="7797"/>
                </a:cubicBezTo>
                <a:cubicBezTo>
                  <a:pt x="13462" y="7784"/>
                  <a:pt x="13454" y="7773"/>
                  <a:pt x="13451" y="7759"/>
                </a:cubicBezTo>
                <a:cubicBezTo>
                  <a:pt x="13436" y="7790"/>
                  <a:pt x="13433" y="7870"/>
                  <a:pt x="13440" y="7909"/>
                </a:cubicBezTo>
                <a:cubicBezTo>
                  <a:pt x="13449" y="7918"/>
                  <a:pt x="13473" y="7910"/>
                  <a:pt x="13492" y="7909"/>
                </a:cubicBezTo>
                <a:cubicBezTo>
                  <a:pt x="13488" y="7917"/>
                  <a:pt x="13485" y="7930"/>
                  <a:pt x="13481" y="7938"/>
                </a:cubicBezTo>
                <a:cubicBezTo>
                  <a:pt x="13482" y="7943"/>
                  <a:pt x="13480" y="7942"/>
                  <a:pt x="13481" y="7947"/>
                </a:cubicBezTo>
                <a:cubicBezTo>
                  <a:pt x="13484" y="7956"/>
                  <a:pt x="13491" y="7963"/>
                  <a:pt x="13497" y="7966"/>
                </a:cubicBezTo>
                <a:cubicBezTo>
                  <a:pt x="13497" y="7969"/>
                  <a:pt x="13497" y="7973"/>
                  <a:pt x="13497" y="7976"/>
                </a:cubicBezTo>
                <a:cubicBezTo>
                  <a:pt x="13487" y="7974"/>
                  <a:pt x="13481" y="7978"/>
                  <a:pt x="13471" y="7976"/>
                </a:cubicBezTo>
                <a:cubicBezTo>
                  <a:pt x="13468" y="7982"/>
                  <a:pt x="13463" y="7978"/>
                  <a:pt x="13461" y="7984"/>
                </a:cubicBezTo>
                <a:cubicBezTo>
                  <a:pt x="13461" y="7990"/>
                  <a:pt x="13461" y="7996"/>
                  <a:pt x="13461" y="8002"/>
                </a:cubicBezTo>
                <a:cubicBezTo>
                  <a:pt x="13471" y="7991"/>
                  <a:pt x="13478" y="7998"/>
                  <a:pt x="13492" y="8002"/>
                </a:cubicBezTo>
                <a:cubicBezTo>
                  <a:pt x="13497" y="8030"/>
                  <a:pt x="13511" y="8036"/>
                  <a:pt x="13517" y="8059"/>
                </a:cubicBezTo>
                <a:cubicBezTo>
                  <a:pt x="13521" y="8081"/>
                  <a:pt x="13507" y="8109"/>
                  <a:pt x="13507" y="8143"/>
                </a:cubicBezTo>
                <a:cubicBezTo>
                  <a:pt x="13507" y="8160"/>
                  <a:pt x="13501" y="8172"/>
                  <a:pt x="13502" y="8180"/>
                </a:cubicBezTo>
                <a:cubicBezTo>
                  <a:pt x="13506" y="8221"/>
                  <a:pt x="13526" y="8322"/>
                  <a:pt x="13507" y="8349"/>
                </a:cubicBezTo>
                <a:cubicBezTo>
                  <a:pt x="13493" y="8368"/>
                  <a:pt x="13465" y="8360"/>
                  <a:pt x="13445" y="8368"/>
                </a:cubicBezTo>
                <a:cubicBezTo>
                  <a:pt x="13375" y="8396"/>
                  <a:pt x="13278" y="8413"/>
                  <a:pt x="13253" y="8293"/>
                </a:cubicBezTo>
                <a:cubicBezTo>
                  <a:pt x="13227" y="8280"/>
                  <a:pt x="13198" y="8269"/>
                  <a:pt x="13176" y="8256"/>
                </a:cubicBezTo>
                <a:cubicBezTo>
                  <a:pt x="13165" y="8175"/>
                  <a:pt x="13192" y="8099"/>
                  <a:pt x="13191" y="8031"/>
                </a:cubicBezTo>
                <a:cubicBezTo>
                  <a:pt x="13193" y="8034"/>
                  <a:pt x="13196" y="8034"/>
                  <a:pt x="13196" y="8040"/>
                </a:cubicBezTo>
                <a:cubicBezTo>
                  <a:pt x="13198" y="8042"/>
                  <a:pt x="13200" y="8048"/>
                  <a:pt x="13201" y="8050"/>
                </a:cubicBezTo>
                <a:cubicBezTo>
                  <a:pt x="13203" y="8038"/>
                  <a:pt x="13205" y="8024"/>
                  <a:pt x="13207" y="8012"/>
                </a:cubicBezTo>
                <a:cubicBezTo>
                  <a:pt x="13211" y="8008"/>
                  <a:pt x="13212" y="8000"/>
                  <a:pt x="13217" y="8002"/>
                </a:cubicBezTo>
                <a:cubicBezTo>
                  <a:pt x="13214" y="7934"/>
                  <a:pt x="13219" y="7826"/>
                  <a:pt x="13279" y="7871"/>
                </a:cubicBezTo>
                <a:cubicBezTo>
                  <a:pt x="13280" y="7867"/>
                  <a:pt x="13280" y="7857"/>
                  <a:pt x="13279" y="7853"/>
                </a:cubicBezTo>
                <a:cubicBezTo>
                  <a:pt x="13267" y="7801"/>
                  <a:pt x="13239" y="7845"/>
                  <a:pt x="13228" y="7816"/>
                </a:cubicBezTo>
                <a:cubicBezTo>
                  <a:pt x="13221" y="7799"/>
                  <a:pt x="13211" y="7776"/>
                  <a:pt x="13207" y="7759"/>
                </a:cubicBezTo>
                <a:cubicBezTo>
                  <a:pt x="13202" y="7739"/>
                  <a:pt x="13203" y="7728"/>
                  <a:pt x="13196" y="7713"/>
                </a:cubicBezTo>
                <a:cubicBezTo>
                  <a:pt x="13187" y="7691"/>
                  <a:pt x="13172" y="7655"/>
                  <a:pt x="13160" y="7638"/>
                </a:cubicBezTo>
                <a:cubicBezTo>
                  <a:pt x="13156" y="7636"/>
                  <a:pt x="13154" y="7631"/>
                  <a:pt x="13150" y="7628"/>
                </a:cubicBezTo>
                <a:cubicBezTo>
                  <a:pt x="13139" y="7600"/>
                  <a:pt x="13132" y="7557"/>
                  <a:pt x="13118" y="7534"/>
                </a:cubicBezTo>
                <a:cubicBezTo>
                  <a:pt x="13115" y="7532"/>
                  <a:pt x="13111" y="7536"/>
                  <a:pt x="13108" y="7534"/>
                </a:cubicBezTo>
                <a:cubicBezTo>
                  <a:pt x="13101" y="7515"/>
                  <a:pt x="13109" y="7500"/>
                  <a:pt x="13098" y="7489"/>
                </a:cubicBezTo>
                <a:cubicBezTo>
                  <a:pt x="13085" y="7456"/>
                  <a:pt x="13095" y="7405"/>
                  <a:pt x="13104" y="7366"/>
                </a:cubicBezTo>
                <a:cubicBezTo>
                  <a:pt x="13104" y="7364"/>
                  <a:pt x="13104" y="7359"/>
                  <a:pt x="13104" y="7356"/>
                </a:cubicBezTo>
                <a:cubicBezTo>
                  <a:pt x="13102" y="7356"/>
                  <a:pt x="13095" y="7356"/>
                  <a:pt x="13093" y="7356"/>
                </a:cubicBezTo>
                <a:cubicBezTo>
                  <a:pt x="13091" y="7372"/>
                  <a:pt x="13090" y="7389"/>
                  <a:pt x="13088" y="7404"/>
                </a:cubicBezTo>
                <a:cubicBezTo>
                  <a:pt x="13086" y="7358"/>
                  <a:pt x="13084" y="7316"/>
                  <a:pt x="13062" y="7292"/>
                </a:cubicBezTo>
                <a:cubicBezTo>
                  <a:pt x="13055" y="7285"/>
                  <a:pt x="13044" y="7287"/>
                  <a:pt x="13041" y="7273"/>
                </a:cubicBezTo>
                <a:cubicBezTo>
                  <a:pt x="13041" y="7269"/>
                  <a:pt x="13041" y="7259"/>
                  <a:pt x="13041" y="7254"/>
                </a:cubicBezTo>
                <a:cubicBezTo>
                  <a:pt x="13042" y="7224"/>
                  <a:pt x="13060" y="7225"/>
                  <a:pt x="13067" y="7207"/>
                </a:cubicBezTo>
                <a:cubicBezTo>
                  <a:pt x="13081" y="7169"/>
                  <a:pt x="13087" y="7122"/>
                  <a:pt x="13093" y="7086"/>
                </a:cubicBezTo>
                <a:cubicBezTo>
                  <a:pt x="13094" y="7083"/>
                  <a:pt x="13097" y="7088"/>
                  <a:pt x="13098" y="7086"/>
                </a:cubicBezTo>
                <a:cubicBezTo>
                  <a:pt x="13121" y="7106"/>
                  <a:pt x="13142" y="7067"/>
                  <a:pt x="13160" y="7048"/>
                </a:cubicBezTo>
                <a:cubicBezTo>
                  <a:pt x="13163" y="7051"/>
                  <a:pt x="13167" y="7054"/>
                  <a:pt x="13171" y="7057"/>
                </a:cubicBezTo>
                <a:cubicBezTo>
                  <a:pt x="13174" y="7049"/>
                  <a:pt x="13176" y="7045"/>
                  <a:pt x="13176" y="7029"/>
                </a:cubicBezTo>
                <a:cubicBezTo>
                  <a:pt x="13199" y="7020"/>
                  <a:pt x="13204" y="6986"/>
                  <a:pt x="13222" y="6974"/>
                </a:cubicBezTo>
                <a:cubicBezTo>
                  <a:pt x="13231" y="6973"/>
                  <a:pt x="13239" y="6974"/>
                  <a:pt x="13248" y="6974"/>
                </a:cubicBezTo>
                <a:cubicBezTo>
                  <a:pt x="13277" y="6957"/>
                  <a:pt x="13303" y="6883"/>
                  <a:pt x="13341" y="6888"/>
                </a:cubicBezTo>
                <a:close/>
                <a:moveTo>
                  <a:pt x="12409" y="6926"/>
                </a:moveTo>
                <a:cubicBezTo>
                  <a:pt x="12412" y="6935"/>
                  <a:pt x="12417" y="6946"/>
                  <a:pt x="12420" y="6955"/>
                </a:cubicBezTo>
                <a:cubicBezTo>
                  <a:pt x="12397" y="6987"/>
                  <a:pt x="12362" y="7016"/>
                  <a:pt x="12326" y="7019"/>
                </a:cubicBezTo>
                <a:cubicBezTo>
                  <a:pt x="12324" y="7023"/>
                  <a:pt x="12323" y="7025"/>
                  <a:pt x="12321" y="7029"/>
                </a:cubicBezTo>
                <a:cubicBezTo>
                  <a:pt x="12337" y="7051"/>
                  <a:pt x="12351" y="7072"/>
                  <a:pt x="12362" y="7105"/>
                </a:cubicBezTo>
                <a:cubicBezTo>
                  <a:pt x="12355" y="7115"/>
                  <a:pt x="12345" y="7114"/>
                  <a:pt x="12331" y="7113"/>
                </a:cubicBezTo>
                <a:cubicBezTo>
                  <a:pt x="12325" y="7146"/>
                  <a:pt x="12312" y="7167"/>
                  <a:pt x="12310" y="7207"/>
                </a:cubicBezTo>
                <a:cubicBezTo>
                  <a:pt x="12299" y="7217"/>
                  <a:pt x="12277" y="7220"/>
                  <a:pt x="12264" y="7226"/>
                </a:cubicBezTo>
                <a:cubicBezTo>
                  <a:pt x="12274" y="7249"/>
                  <a:pt x="12288" y="7291"/>
                  <a:pt x="12300" y="7311"/>
                </a:cubicBezTo>
                <a:cubicBezTo>
                  <a:pt x="12310" y="7314"/>
                  <a:pt x="12314" y="7308"/>
                  <a:pt x="12321" y="7301"/>
                </a:cubicBezTo>
                <a:cubicBezTo>
                  <a:pt x="12330" y="7312"/>
                  <a:pt x="12333" y="7328"/>
                  <a:pt x="12342" y="7339"/>
                </a:cubicBezTo>
                <a:cubicBezTo>
                  <a:pt x="12352" y="7344"/>
                  <a:pt x="12363" y="7351"/>
                  <a:pt x="12373" y="7356"/>
                </a:cubicBezTo>
                <a:cubicBezTo>
                  <a:pt x="12397" y="7376"/>
                  <a:pt x="12415" y="7413"/>
                  <a:pt x="12435" y="7441"/>
                </a:cubicBezTo>
                <a:cubicBezTo>
                  <a:pt x="12445" y="7456"/>
                  <a:pt x="12463" y="7499"/>
                  <a:pt x="12477" y="7497"/>
                </a:cubicBezTo>
                <a:cubicBezTo>
                  <a:pt x="12476" y="7505"/>
                  <a:pt x="12473" y="7507"/>
                  <a:pt x="12472" y="7515"/>
                </a:cubicBezTo>
                <a:cubicBezTo>
                  <a:pt x="12495" y="7546"/>
                  <a:pt x="12544" y="7557"/>
                  <a:pt x="12560" y="7601"/>
                </a:cubicBezTo>
                <a:cubicBezTo>
                  <a:pt x="12563" y="7622"/>
                  <a:pt x="12561" y="7644"/>
                  <a:pt x="12564" y="7665"/>
                </a:cubicBezTo>
                <a:cubicBezTo>
                  <a:pt x="12582" y="7782"/>
                  <a:pt x="12545" y="7821"/>
                  <a:pt x="12492" y="7844"/>
                </a:cubicBezTo>
                <a:cubicBezTo>
                  <a:pt x="12463" y="7857"/>
                  <a:pt x="12445" y="7826"/>
                  <a:pt x="12420" y="7834"/>
                </a:cubicBezTo>
                <a:cubicBezTo>
                  <a:pt x="12408" y="7841"/>
                  <a:pt x="12395" y="7846"/>
                  <a:pt x="12383" y="7853"/>
                </a:cubicBezTo>
                <a:cubicBezTo>
                  <a:pt x="12362" y="7862"/>
                  <a:pt x="12324" y="7841"/>
                  <a:pt x="12300" y="7834"/>
                </a:cubicBezTo>
                <a:cubicBezTo>
                  <a:pt x="12272" y="7825"/>
                  <a:pt x="12264" y="7786"/>
                  <a:pt x="12233" y="7807"/>
                </a:cubicBezTo>
                <a:cubicBezTo>
                  <a:pt x="12215" y="7792"/>
                  <a:pt x="12217" y="7779"/>
                  <a:pt x="12207" y="7751"/>
                </a:cubicBezTo>
                <a:cubicBezTo>
                  <a:pt x="12201" y="7742"/>
                  <a:pt x="12181" y="7758"/>
                  <a:pt x="12165" y="7751"/>
                </a:cubicBezTo>
                <a:cubicBezTo>
                  <a:pt x="12147" y="7742"/>
                  <a:pt x="12149" y="7717"/>
                  <a:pt x="12140" y="7694"/>
                </a:cubicBezTo>
                <a:cubicBezTo>
                  <a:pt x="12101" y="7738"/>
                  <a:pt x="12070" y="7682"/>
                  <a:pt x="12021" y="7703"/>
                </a:cubicBezTo>
                <a:cubicBezTo>
                  <a:pt x="11977" y="7722"/>
                  <a:pt x="11946" y="7774"/>
                  <a:pt x="11907" y="7797"/>
                </a:cubicBezTo>
                <a:cubicBezTo>
                  <a:pt x="11907" y="7804"/>
                  <a:pt x="11906" y="7809"/>
                  <a:pt x="11907" y="7816"/>
                </a:cubicBezTo>
                <a:cubicBezTo>
                  <a:pt x="11876" y="7846"/>
                  <a:pt x="11860" y="7824"/>
                  <a:pt x="11834" y="7816"/>
                </a:cubicBezTo>
                <a:cubicBezTo>
                  <a:pt x="11830" y="7819"/>
                  <a:pt x="11828" y="7822"/>
                  <a:pt x="11824" y="7825"/>
                </a:cubicBezTo>
                <a:cubicBezTo>
                  <a:pt x="11803" y="7821"/>
                  <a:pt x="11783" y="7819"/>
                  <a:pt x="11762" y="7816"/>
                </a:cubicBezTo>
                <a:cubicBezTo>
                  <a:pt x="11759" y="7826"/>
                  <a:pt x="11754" y="7833"/>
                  <a:pt x="11751" y="7844"/>
                </a:cubicBezTo>
                <a:cubicBezTo>
                  <a:pt x="11758" y="7856"/>
                  <a:pt x="11764" y="7862"/>
                  <a:pt x="11767" y="7881"/>
                </a:cubicBezTo>
                <a:cubicBezTo>
                  <a:pt x="11758" y="7883"/>
                  <a:pt x="11750" y="7890"/>
                  <a:pt x="11741" y="7890"/>
                </a:cubicBezTo>
                <a:cubicBezTo>
                  <a:pt x="11737" y="7900"/>
                  <a:pt x="11736" y="7899"/>
                  <a:pt x="11736" y="7909"/>
                </a:cubicBezTo>
                <a:cubicBezTo>
                  <a:pt x="11742" y="7912"/>
                  <a:pt x="11746" y="7917"/>
                  <a:pt x="11751" y="7919"/>
                </a:cubicBezTo>
                <a:cubicBezTo>
                  <a:pt x="11753" y="7921"/>
                  <a:pt x="11756" y="7926"/>
                  <a:pt x="11757" y="7928"/>
                </a:cubicBezTo>
                <a:cubicBezTo>
                  <a:pt x="11756" y="7931"/>
                  <a:pt x="11753" y="7935"/>
                  <a:pt x="11751" y="7938"/>
                </a:cubicBezTo>
                <a:cubicBezTo>
                  <a:pt x="11726" y="7931"/>
                  <a:pt x="11706" y="7925"/>
                  <a:pt x="11679" y="7928"/>
                </a:cubicBezTo>
                <a:cubicBezTo>
                  <a:pt x="11681" y="7923"/>
                  <a:pt x="11681" y="7924"/>
                  <a:pt x="11684" y="7919"/>
                </a:cubicBezTo>
                <a:cubicBezTo>
                  <a:pt x="11676" y="7913"/>
                  <a:pt x="11671" y="7916"/>
                  <a:pt x="11664" y="7919"/>
                </a:cubicBezTo>
                <a:cubicBezTo>
                  <a:pt x="11666" y="7922"/>
                  <a:pt x="11671" y="7926"/>
                  <a:pt x="11674" y="7928"/>
                </a:cubicBezTo>
                <a:cubicBezTo>
                  <a:pt x="11674" y="7931"/>
                  <a:pt x="11674" y="7936"/>
                  <a:pt x="11674" y="7938"/>
                </a:cubicBezTo>
                <a:cubicBezTo>
                  <a:pt x="11659" y="7947"/>
                  <a:pt x="11641" y="7941"/>
                  <a:pt x="11637" y="7919"/>
                </a:cubicBezTo>
                <a:cubicBezTo>
                  <a:pt x="11617" y="7923"/>
                  <a:pt x="11592" y="7935"/>
                  <a:pt x="11581" y="7957"/>
                </a:cubicBezTo>
                <a:cubicBezTo>
                  <a:pt x="11586" y="7947"/>
                  <a:pt x="11590" y="7936"/>
                  <a:pt x="11595" y="7928"/>
                </a:cubicBezTo>
                <a:cubicBezTo>
                  <a:pt x="11609" y="7917"/>
                  <a:pt x="11623" y="7901"/>
                  <a:pt x="11637" y="7890"/>
                </a:cubicBezTo>
                <a:cubicBezTo>
                  <a:pt x="11641" y="7878"/>
                  <a:pt x="11644" y="7864"/>
                  <a:pt x="11648" y="7853"/>
                </a:cubicBezTo>
                <a:cubicBezTo>
                  <a:pt x="11656" y="7844"/>
                  <a:pt x="11667" y="7853"/>
                  <a:pt x="11679" y="7844"/>
                </a:cubicBezTo>
                <a:cubicBezTo>
                  <a:pt x="11709" y="7822"/>
                  <a:pt x="11705" y="7851"/>
                  <a:pt x="11741" y="7853"/>
                </a:cubicBezTo>
                <a:cubicBezTo>
                  <a:pt x="11747" y="7841"/>
                  <a:pt x="11753" y="7832"/>
                  <a:pt x="11757" y="7816"/>
                </a:cubicBezTo>
                <a:cubicBezTo>
                  <a:pt x="11747" y="7792"/>
                  <a:pt x="11725" y="7793"/>
                  <a:pt x="11710" y="7778"/>
                </a:cubicBezTo>
                <a:cubicBezTo>
                  <a:pt x="11690" y="7758"/>
                  <a:pt x="11668" y="7652"/>
                  <a:pt x="11648" y="7657"/>
                </a:cubicBezTo>
                <a:cubicBezTo>
                  <a:pt x="11648" y="7650"/>
                  <a:pt x="11648" y="7645"/>
                  <a:pt x="11648" y="7638"/>
                </a:cubicBezTo>
                <a:cubicBezTo>
                  <a:pt x="11656" y="7624"/>
                  <a:pt x="11662" y="7618"/>
                  <a:pt x="11674" y="7610"/>
                </a:cubicBezTo>
                <a:cubicBezTo>
                  <a:pt x="11678" y="7575"/>
                  <a:pt x="11681" y="7543"/>
                  <a:pt x="11684" y="7515"/>
                </a:cubicBezTo>
                <a:cubicBezTo>
                  <a:pt x="11689" y="7510"/>
                  <a:pt x="11707" y="7505"/>
                  <a:pt x="11710" y="7497"/>
                </a:cubicBezTo>
                <a:cubicBezTo>
                  <a:pt x="11711" y="7481"/>
                  <a:pt x="11709" y="7467"/>
                  <a:pt x="11710" y="7451"/>
                </a:cubicBezTo>
                <a:cubicBezTo>
                  <a:pt x="11718" y="7370"/>
                  <a:pt x="11727" y="7296"/>
                  <a:pt x="11777" y="7292"/>
                </a:cubicBezTo>
                <a:cubicBezTo>
                  <a:pt x="11782" y="7273"/>
                  <a:pt x="11787" y="7255"/>
                  <a:pt x="11793" y="7236"/>
                </a:cubicBezTo>
                <a:cubicBezTo>
                  <a:pt x="11789" y="7223"/>
                  <a:pt x="11786" y="7217"/>
                  <a:pt x="11782" y="7207"/>
                </a:cubicBezTo>
                <a:cubicBezTo>
                  <a:pt x="11775" y="7165"/>
                  <a:pt x="11800" y="7176"/>
                  <a:pt x="11813" y="7161"/>
                </a:cubicBezTo>
                <a:cubicBezTo>
                  <a:pt x="11858" y="7113"/>
                  <a:pt x="11837" y="7025"/>
                  <a:pt x="11928" y="7029"/>
                </a:cubicBezTo>
                <a:cubicBezTo>
                  <a:pt x="11930" y="7023"/>
                  <a:pt x="11931" y="7017"/>
                  <a:pt x="11933" y="7011"/>
                </a:cubicBezTo>
                <a:cubicBezTo>
                  <a:pt x="11934" y="7010"/>
                  <a:pt x="11937" y="7013"/>
                  <a:pt x="11938" y="7011"/>
                </a:cubicBezTo>
                <a:cubicBezTo>
                  <a:pt x="11943" y="7022"/>
                  <a:pt x="11948" y="7028"/>
                  <a:pt x="11953" y="7038"/>
                </a:cubicBezTo>
                <a:cubicBezTo>
                  <a:pt x="11948" y="7047"/>
                  <a:pt x="11943" y="7058"/>
                  <a:pt x="11938" y="7067"/>
                </a:cubicBezTo>
                <a:cubicBezTo>
                  <a:pt x="11938" y="7069"/>
                  <a:pt x="11938" y="7074"/>
                  <a:pt x="11938" y="7076"/>
                </a:cubicBezTo>
                <a:cubicBezTo>
                  <a:pt x="11960" y="7130"/>
                  <a:pt x="11998" y="7112"/>
                  <a:pt x="12041" y="7113"/>
                </a:cubicBezTo>
                <a:cubicBezTo>
                  <a:pt x="12044" y="7124"/>
                  <a:pt x="12043" y="7132"/>
                  <a:pt x="12046" y="7142"/>
                </a:cubicBezTo>
                <a:cubicBezTo>
                  <a:pt x="12031" y="7172"/>
                  <a:pt x="11992" y="7185"/>
                  <a:pt x="11974" y="7217"/>
                </a:cubicBezTo>
                <a:cubicBezTo>
                  <a:pt x="11975" y="7220"/>
                  <a:pt x="11978" y="7222"/>
                  <a:pt x="11979" y="7226"/>
                </a:cubicBezTo>
                <a:cubicBezTo>
                  <a:pt x="12024" y="7241"/>
                  <a:pt x="12062" y="7223"/>
                  <a:pt x="12036" y="7330"/>
                </a:cubicBezTo>
                <a:cubicBezTo>
                  <a:pt x="12036" y="7332"/>
                  <a:pt x="12036" y="7336"/>
                  <a:pt x="12036" y="7339"/>
                </a:cubicBezTo>
                <a:cubicBezTo>
                  <a:pt x="12100" y="7360"/>
                  <a:pt x="12069" y="7326"/>
                  <a:pt x="12109" y="7301"/>
                </a:cubicBezTo>
                <a:cubicBezTo>
                  <a:pt x="12120" y="7299"/>
                  <a:pt x="12134" y="7302"/>
                  <a:pt x="12145" y="7301"/>
                </a:cubicBezTo>
                <a:cubicBezTo>
                  <a:pt x="12152" y="7290"/>
                  <a:pt x="12158" y="7274"/>
                  <a:pt x="12165" y="7263"/>
                </a:cubicBezTo>
                <a:cubicBezTo>
                  <a:pt x="12179" y="7256"/>
                  <a:pt x="12187" y="7270"/>
                  <a:pt x="12197" y="7273"/>
                </a:cubicBezTo>
                <a:cubicBezTo>
                  <a:pt x="12205" y="7270"/>
                  <a:pt x="12214" y="7276"/>
                  <a:pt x="12222" y="7273"/>
                </a:cubicBezTo>
                <a:cubicBezTo>
                  <a:pt x="12228" y="7260"/>
                  <a:pt x="12230" y="7242"/>
                  <a:pt x="12233" y="7226"/>
                </a:cubicBezTo>
                <a:cubicBezTo>
                  <a:pt x="12219" y="7222"/>
                  <a:pt x="12206" y="7220"/>
                  <a:pt x="12192" y="7217"/>
                </a:cubicBezTo>
                <a:cubicBezTo>
                  <a:pt x="12176" y="7220"/>
                  <a:pt x="12161" y="7236"/>
                  <a:pt x="12140" y="7226"/>
                </a:cubicBezTo>
                <a:cubicBezTo>
                  <a:pt x="12134" y="7175"/>
                  <a:pt x="12098" y="7121"/>
                  <a:pt x="12067" y="7105"/>
                </a:cubicBezTo>
                <a:cubicBezTo>
                  <a:pt x="12088" y="7096"/>
                  <a:pt x="12107" y="7096"/>
                  <a:pt x="12129" y="7095"/>
                </a:cubicBezTo>
                <a:cubicBezTo>
                  <a:pt x="12137" y="7079"/>
                  <a:pt x="12146" y="7063"/>
                  <a:pt x="12150" y="7038"/>
                </a:cubicBezTo>
                <a:cubicBezTo>
                  <a:pt x="12151" y="7037"/>
                  <a:pt x="12155" y="7039"/>
                  <a:pt x="12156" y="7038"/>
                </a:cubicBezTo>
                <a:cubicBezTo>
                  <a:pt x="12159" y="7043"/>
                  <a:pt x="12157" y="7052"/>
                  <a:pt x="12160" y="7057"/>
                </a:cubicBezTo>
                <a:cubicBezTo>
                  <a:pt x="12165" y="7062"/>
                  <a:pt x="12165" y="7060"/>
                  <a:pt x="12171" y="7057"/>
                </a:cubicBezTo>
                <a:cubicBezTo>
                  <a:pt x="12182" y="7051"/>
                  <a:pt x="12187" y="7035"/>
                  <a:pt x="12197" y="7029"/>
                </a:cubicBezTo>
                <a:cubicBezTo>
                  <a:pt x="12225" y="7020"/>
                  <a:pt x="12252" y="7011"/>
                  <a:pt x="12280" y="7001"/>
                </a:cubicBezTo>
                <a:cubicBezTo>
                  <a:pt x="12285" y="6991"/>
                  <a:pt x="12290" y="6984"/>
                  <a:pt x="12296" y="6974"/>
                </a:cubicBezTo>
                <a:cubicBezTo>
                  <a:pt x="12312" y="6970"/>
                  <a:pt x="12331" y="6967"/>
                  <a:pt x="12347" y="6964"/>
                </a:cubicBezTo>
                <a:cubicBezTo>
                  <a:pt x="12350" y="6959"/>
                  <a:pt x="12346" y="6964"/>
                  <a:pt x="12347" y="6955"/>
                </a:cubicBezTo>
                <a:cubicBezTo>
                  <a:pt x="12368" y="6948"/>
                  <a:pt x="12388" y="6933"/>
                  <a:pt x="12409" y="6926"/>
                </a:cubicBezTo>
                <a:close/>
                <a:moveTo>
                  <a:pt x="19145" y="7188"/>
                </a:moveTo>
                <a:cubicBezTo>
                  <a:pt x="19111" y="7245"/>
                  <a:pt x="19134" y="7239"/>
                  <a:pt x="19140" y="7304"/>
                </a:cubicBezTo>
                <a:cubicBezTo>
                  <a:pt x="19139" y="7339"/>
                  <a:pt x="19138" y="7372"/>
                  <a:pt x="19137" y="7406"/>
                </a:cubicBezTo>
                <a:cubicBezTo>
                  <a:pt x="19131" y="7420"/>
                  <a:pt x="19121" y="7430"/>
                  <a:pt x="19110" y="7435"/>
                </a:cubicBezTo>
                <a:cubicBezTo>
                  <a:pt x="19110" y="7463"/>
                  <a:pt x="19110" y="7490"/>
                  <a:pt x="19110" y="7517"/>
                </a:cubicBezTo>
                <a:cubicBezTo>
                  <a:pt x="19087" y="7529"/>
                  <a:pt x="19079" y="7514"/>
                  <a:pt x="19064" y="7494"/>
                </a:cubicBezTo>
                <a:cubicBezTo>
                  <a:pt x="19055" y="7497"/>
                  <a:pt x="19057" y="7501"/>
                  <a:pt x="19051" y="7510"/>
                </a:cubicBezTo>
                <a:cubicBezTo>
                  <a:pt x="19052" y="7521"/>
                  <a:pt x="19054" y="7526"/>
                  <a:pt x="19060" y="7533"/>
                </a:cubicBezTo>
                <a:cubicBezTo>
                  <a:pt x="19060" y="7540"/>
                  <a:pt x="19059" y="7546"/>
                  <a:pt x="19059" y="7553"/>
                </a:cubicBezTo>
                <a:cubicBezTo>
                  <a:pt x="19042" y="7573"/>
                  <a:pt x="19025" y="7592"/>
                  <a:pt x="19008" y="7612"/>
                </a:cubicBezTo>
                <a:cubicBezTo>
                  <a:pt x="19009" y="7631"/>
                  <a:pt x="19009" y="7650"/>
                  <a:pt x="19010" y="7668"/>
                </a:cubicBezTo>
                <a:cubicBezTo>
                  <a:pt x="19017" y="7677"/>
                  <a:pt x="19022" y="7685"/>
                  <a:pt x="19032" y="7689"/>
                </a:cubicBezTo>
                <a:cubicBezTo>
                  <a:pt x="19038" y="7727"/>
                  <a:pt x="19018" y="7751"/>
                  <a:pt x="19032" y="7782"/>
                </a:cubicBezTo>
                <a:cubicBezTo>
                  <a:pt x="19032" y="7783"/>
                  <a:pt x="19032" y="7785"/>
                  <a:pt x="19033" y="7787"/>
                </a:cubicBezTo>
                <a:cubicBezTo>
                  <a:pt x="19048" y="7776"/>
                  <a:pt x="19058" y="7751"/>
                  <a:pt x="19066" y="7728"/>
                </a:cubicBezTo>
                <a:cubicBezTo>
                  <a:pt x="19081" y="7730"/>
                  <a:pt x="19087" y="7733"/>
                  <a:pt x="19099" y="7725"/>
                </a:cubicBezTo>
                <a:cubicBezTo>
                  <a:pt x="19100" y="7722"/>
                  <a:pt x="19100" y="7721"/>
                  <a:pt x="19101" y="7718"/>
                </a:cubicBezTo>
                <a:cubicBezTo>
                  <a:pt x="19089" y="7689"/>
                  <a:pt x="19062" y="7668"/>
                  <a:pt x="19043" y="7651"/>
                </a:cubicBezTo>
                <a:cubicBezTo>
                  <a:pt x="19043" y="7648"/>
                  <a:pt x="19042" y="7646"/>
                  <a:pt x="19042" y="7644"/>
                </a:cubicBezTo>
                <a:cubicBezTo>
                  <a:pt x="19043" y="7618"/>
                  <a:pt x="19057" y="7611"/>
                  <a:pt x="19070" y="7605"/>
                </a:cubicBezTo>
                <a:cubicBezTo>
                  <a:pt x="19076" y="7620"/>
                  <a:pt x="19083" y="7626"/>
                  <a:pt x="19086" y="7648"/>
                </a:cubicBezTo>
                <a:cubicBezTo>
                  <a:pt x="19096" y="7635"/>
                  <a:pt x="19106" y="7622"/>
                  <a:pt x="19116" y="7610"/>
                </a:cubicBezTo>
                <a:cubicBezTo>
                  <a:pt x="19153" y="7578"/>
                  <a:pt x="19203" y="7686"/>
                  <a:pt x="19236" y="7695"/>
                </a:cubicBezTo>
                <a:cubicBezTo>
                  <a:pt x="19245" y="7638"/>
                  <a:pt x="19267" y="7573"/>
                  <a:pt x="19296" y="7552"/>
                </a:cubicBezTo>
                <a:cubicBezTo>
                  <a:pt x="19310" y="7542"/>
                  <a:pt x="19316" y="7559"/>
                  <a:pt x="19325" y="7564"/>
                </a:cubicBezTo>
                <a:cubicBezTo>
                  <a:pt x="19348" y="7551"/>
                  <a:pt x="19365" y="7545"/>
                  <a:pt x="19380" y="7517"/>
                </a:cubicBezTo>
                <a:cubicBezTo>
                  <a:pt x="19385" y="7504"/>
                  <a:pt x="19360" y="7450"/>
                  <a:pt x="19357" y="7424"/>
                </a:cubicBezTo>
                <a:cubicBezTo>
                  <a:pt x="19363" y="7406"/>
                  <a:pt x="19369" y="7389"/>
                  <a:pt x="19374" y="7371"/>
                </a:cubicBezTo>
                <a:cubicBezTo>
                  <a:pt x="19374" y="7368"/>
                  <a:pt x="19374" y="7365"/>
                  <a:pt x="19374" y="7363"/>
                </a:cubicBezTo>
                <a:cubicBezTo>
                  <a:pt x="19354" y="7371"/>
                  <a:pt x="19350" y="7400"/>
                  <a:pt x="19335" y="7414"/>
                </a:cubicBezTo>
                <a:cubicBezTo>
                  <a:pt x="19269" y="7464"/>
                  <a:pt x="19182" y="7225"/>
                  <a:pt x="19145" y="7188"/>
                </a:cubicBezTo>
                <a:close/>
                <a:moveTo>
                  <a:pt x="2681" y="7191"/>
                </a:moveTo>
                <a:cubicBezTo>
                  <a:pt x="2682" y="7191"/>
                  <a:pt x="2683" y="7191"/>
                  <a:pt x="2684" y="7191"/>
                </a:cubicBezTo>
                <a:cubicBezTo>
                  <a:pt x="2683" y="7192"/>
                  <a:pt x="2683" y="7191"/>
                  <a:pt x="2682" y="7192"/>
                </a:cubicBezTo>
                <a:cubicBezTo>
                  <a:pt x="2682" y="7192"/>
                  <a:pt x="2682" y="7191"/>
                  <a:pt x="2681" y="7191"/>
                </a:cubicBezTo>
                <a:close/>
                <a:moveTo>
                  <a:pt x="7010" y="7788"/>
                </a:moveTo>
                <a:cubicBezTo>
                  <a:pt x="7000" y="7829"/>
                  <a:pt x="6954" y="7896"/>
                  <a:pt x="6962" y="7955"/>
                </a:cubicBezTo>
                <a:cubicBezTo>
                  <a:pt x="6973" y="8039"/>
                  <a:pt x="7056" y="8011"/>
                  <a:pt x="7067" y="7944"/>
                </a:cubicBezTo>
                <a:cubicBezTo>
                  <a:pt x="7034" y="7862"/>
                  <a:pt x="7024" y="7961"/>
                  <a:pt x="6997" y="7976"/>
                </a:cubicBezTo>
                <a:cubicBezTo>
                  <a:pt x="6994" y="7972"/>
                  <a:pt x="6989" y="7967"/>
                  <a:pt x="6986" y="7962"/>
                </a:cubicBezTo>
                <a:cubicBezTo>
                  <a:pt x="6983" y="7922"/>
                  <a:pt x="7005" y="7924"/>
                  <a:pt x="7016" y="7903"/>
                </a:cubicBezTo>
                <a:cubicBezTo>
                  <a:pt x="7025" y="7883"/>
                  <a:pt x="7029" y="7841"/>
                  <a:pt x="7037" y="7822"/>
                </a:cubicBezTo>
                <a:cubicBezTo>
                  <a:pt x="7028" y="7810"/>
                  <a:pt x="7019" y="7799"/>
                  <a:pt x="7010" y="7788"/>
                </a:cubicBezTo>
                <a:close/>
                <a:moveTo>
                  <a:pt x="19182" y="7788"/>
                </a:moveTo>
                <a:cubicBezTo>
                  <a:pt x="19177" y="7794"/>
                  <a:pt x="19172" y="7800"/>
                  <a:pt x="19167" y="7806"/>
                </a:cubicBezTo>
                <a:cubicBezTo>
                  <a:pt x="19166" y="7810"/>
                  <a:pt x="19165" y="7811"/>
                  <a:pt x="19164" y="7815"/>
                </a:cubicBezTo>
                <a:cubicBezTo>
                  <a:pt x="19169" y="7827"/>
                  <a:pt x="19171" y="7834"/>
                  <a:pt x="19183" y="7834"/>
                </a:cubicBezTo>
                <a:cubicBezTo>
                  <a:pt x="19185" y="7845"/>
                  <a:pt x="19186" y="7855"/>
                  <a:pt x="19188" y="7866"/>
                </a:cubicBezTo>
                <a:cubicBezTo>
                  <a:pt x="19181" y="7878"/>
                  <a:pt x="19167" y="7881"/>
                  <a:pt x="19156" y="7887"/>
                </a:cubicBezTo>
                <a:cubicBezTo>
                  <a:pt x="19152" y="7875"/>
                  <a:pt x="19148" y="7864"/>
                  <a:pt x="19144" y="7852"/>
                </a:cubicBezTo>
                <a:cubicBezTo>
                  <a:pt x="19142" y="7852"/>
                  <a:pt x="19141" y="7852"/>
                  <a:pt x="19139" y="7852"/>
                </a:cubicBezTo>
                <a:cubicBezTo>
                  <a:pt x="19127" y="7868"/>
                  <a:pt x="19124" y="7893"/>
                  <a:pt x="19109" y="7905"/>
                </a:cubicBezTo>
                <a:cubicBezTo>
                  <a:pt x="19110" y="7928"/>
                  <a:pt x="19111" y="7953"/>
                  <a:pt x="19112" y="7976"/>
                </a:cubicBezTo>
                <a:cubicBezTo>
                  <a:pt x="19108" y="7985"/>
                  <a:pt x="19105" y="7994"/>
                  <a:pt x="19102" y="8004"/>
                </a:cubicBezTo>
                <a:cubicBezTo>
                  <a:pt x="19101" y="8006"/>
                  <a:pt x="19100" y="8009"/>
                  <a:pt x="19100" y="8011"/>
                </a:cubicBezTo>
                <a:cubicBezTo>
                  <a:pt x="19104" y="8018"/>
                  <a:pt x="19109" y="8024"/>
                  <a:pt x="19113" y="8031"/>
                </a:cubicBezTo>
                <a:cubicBezTo>
                  <a:pt x="19113" y="8115"/>
                  <a:pt x="19084" y="8234"/>
                  <a:pt x="19062" y="8275"/>
                </a:cubicBezTo>
                <a:cubicBezTo>
                  <a:pt x="19054" y="8284"/>
                  <a:pt x="19046" y="8292"/>
                  <a:pt x="19038" y="8301"/>
                </a:cubicBezTo>
                <a:cubicBezTo>
                  <a:pt x="19029" y="8321"/>
                  <a:pt x="19027" y="8348"/>
                  <a:pt x="19015" y="8363"/>
                </a:cubicBezTo>
                <a:cubicBezTo>
                  <a:pt x="18987" y="8398"/>
                  <a:pt x="18954" y="8410"/>
                  <a:pt x="18930" y="8451"/>
                </a:cubicBezTo>
                <a:cubicBezTo>
                  <a:pt x="18927" y="8450"/>
                  <a:pt x="18923" y="8448"/>
                  <a:pt x="18919" y="8448"/>
                </a:cubicBezTo>
                <a:cubicBezTo>
                  <a:pt x="18918" y="8430"/>
                  <a:pt x="18918" y="8420"/>
                  <a:pt x="18918" y="8400"/>
                </a:cubicBezTo>
                <a:cubicBezTo>
                  <a:pt x="18923" y="8386"/>
                  <a:pt x="18929" y="8374"/>
                  <a:pt x="18938" y="8368"/>
                </a:cubicBezTo>
                <a:cubicBezTo>
                  <a:pt x="18937" y="8360"/>
                  <a:pt x="18937" y="8353"/>
                  <a:pt x="18937" y="8345"/>
                </a:cubicBezTo>
                <a:cubicBezTo>
                  <a:pt x="18919" y="8349"/>
                  <a:pt x="18905" y="8358"/>
                  <a:pt x="18894" y="8373"/>
                </a:cubicBezTo>
                <a:cubicBezTo>
                  <a:pt x="18894" y="8400"/>
                  <a:pt x="18894" y="8429"/>
                  <a:pt x="18893" y="8456"/>
                </a:cubicBezTo>
                <a:cubicBezTo>
                  <a:pt x="18878" y="8511"/>
                  <a:pt x="18847" y="8503"/>
                  <a:pt x="18847" y="8592"/>
                </a:cubicBezTo>
                <a:cubicBezTo>
                  <a:pt x="18835" y="8606"/>
                  <a:pt x="18824" y="8618"/>
                  <a:pt x="18809" y="8627"/>
                </a:cubicBezTo>
                <a:cubicBezTo>
                  <a:pt x="18800" y="8616"/>
                  <a:pt x="18798" y="8608"/>
                  <a:pt x="18796" y="8584"/>
                </a:cubicBezTo>
                <a:cubicBezTo>
                  <a:pt x="18756" y="8605"/>
                  <a:pt x="18702" y="8626"/>
                  <a:pt x="18655" y="8635"/>
                </a:cubicBezTo>
                <a:cubicBezTo>
                  <a:pt x="18654" y="8609"/>
                  <a:pt x="18647" y="8609"/>
                  <a:pt x="18633" y="8621"/>
                </a:cubicBezTo>
                <a:cubicBezTo>
                  <a:pt x="18607" y="8642"/>
                  <a:pt x="18593" y="8695"/>
                  <a:pt x="18569" y="8733"/>
                </a:cubicBezTo>
                <a:cubicBezTo>
                  <a:pt x="18564" y="8731"/>
                  <a:pt x="18558" y="8728"/>
                  <a:pt x="18553" y="8722"/>
                </a:cubicBezTo>
                <a:cubicBezTo>
                  <a:pt x="18549" y="8736"/>
                  <a:pt x="18544" y="8750"/>
                  <a:pt x="18538" y="8762"/>
                </a:cubicBezTo>
                <a:cubicBezTo>
                  <a:pt x="18531" y="8765"/>
                  <a:pt x="18526" y="8770"/>
                  <a:pt x="18518" y="8770"/>
                </a:cubicBezTo>
                <a:cubicBezTo>
                  <a:pt x="18516" y="8777"/>
                  <a:pt x="18515" y="8785"/>
                  <a:pt x="18514" y="8792"/>
                </a:cubicBezTo>
                <a:cubicBezTo>
                  <a:pt x="18513" y="8792"/>
                  <a:pt x="18512" y="8793"/>
                  <a:pt x="18512" y="8794"/>
                </a:cubicBezTo>
                <a:cubicBezTo>
                  <a:pt x="18511" y="8795"/>
                  <a:pt x="18511" y="8798"/>
                  <a:pt x="18510" y="8799"/>
                </a:cubicBezTo>
                <a:cubicBezTo>
                  <a:pt x="18511" y="8800"/>
                  <a:pt x="18511" y="8802"/>
                  <a:pt x="18512" y="8803"/>
                </a:cubicBezTo>
                <a:cubicBezTo>
                  <a:pt x="18511" y="8804"/>
                  <a:pt x="18511" y="8805"/>
                  <a:pt x="18510" y="8807"/>
                </a:cubicBezTo>
                <a:cubicBezTo>
                  <a:pt x="18513" y="8811"/>
                  <a:pt x="18515" y="8814"/>
                  <a:pt x="18517" y="8817"/>
                </a:cubicBezTo>
                <a:cubicBezTo>
                  <a:pt x="18528" y="8846"/>
                  <a:pt x="18533" y="8883"/>
                  <a:pt x="18549" y="8905"/>
                </a:cubicBezTo>
                <a:cubicBezTo>
                  <a:pt x="18567" y="8882"/>
                  <a:pt x="18569" y="8852"/>
                  <a:pt x="18579" y="8826"/>
                </a:cubicBezTo>
                <a:cubicBezTo>
                  <a:pt x="18582" y="8828"/>
                  <a:pt x="18586" y="8828"/>
                  <a:pt x="18590" y="8830"/>
                </a:cubicBezTo>
                <a:cubicBezTo>
                  <a:pt x="18592" y="8817"/>
                  <a:pt x="18593" y="8809"/>
                  <a:pt x="18594" y="8799"/>
                </a:cubicBezTo>
                <a:cubicBezTo>
                  <a:pt x="18596" y="8797"/>
                  <a:pt x="18597" y="8793"/>
                  <a:pt x="18599" y="8790"/>
                </a:cubicBezTo>
                <a:cubicBezTo>
                  <a:pt x="18616" y="8791"/>
                  <a:pt x="18626" y="8804"/>
                  <a:pt x="18631" y="8825"/>
                </a:cubicBezTo>
                <a:cubicBezTo>
                  <a:pt x="18642" y="8815"/>
                  <a:pt x="18654" y="8791"/>
                  <a:pt x="18662" y="8764"/>
                </a:cubicBezTo>
                <a:cubicBezTo>
                  <a:pt x="18672" y="8759"/>
                  <a:pt x="18682" y="8754"/>
                  <a:pt x="18691" y="8748"/>
                </a:cubicBezTo>
                <a:cubicBezTo>
                  <a:pt x="18698" y="8746"/>
                  <a:pt x="18707" y="8758"/>
                  <a:pt x="18709" y="8756"/>
                </a:cubicBezTo>
                <a:cubicBezTo>
                  <a:pt x="18722" y="8745"/>
                  <a:pt x="18735" y="8734"/>
                  <a:pt x="18748" y="8723"/>
                </a:cubicBezTo>
                <a:cubicBezTo>
                  <a:pt x="18768" y="8719"/>
                  <a:pt x="18782" y="8735"/>
                  <a:pt x="18800" y="8723"/>
                </a:cubicBezTo>
                <a:cubicBezTo>
                  <a:pt x="18802" y="8724"/>
                  <a:pt x="18804" y="8727"/>
                  <a:pt x="18806" y="8728"/>
                </a:cubicBezTo>
                <a:cubicBezTo>
                  <a:pt x="18808" y="8756"/>
                  <a:pt x="18794" y="8769"/>
                  <a:pt x="18784" y="8782"/>
                </a:cubicBezTo>
                <a:cubicBezTo>
                  <a:pt x="18786" y="8803"/>
                  <a:pt x="18788" y="8825"/>
                  <a:pt x="18789" y="8846"/>
                </a:cubicBezTo>
                <a:cubicBezTo>
                  <a:pt x="18805" y="8860"/>
                  <a:pt x="18821" y="8875"/>
                  <a:pt x="18837" y="8889"/>
                </a:cubicBezTo>
                <a:cubicBezTo>
                  <a:pt x="18849" y="8826"/>
                  <a:pt x="18869" y="8800"/>
                  <a:pt x="18906" y="8779"/>
                </a:cubicBezTo>
                <a:cubicBezTo>
                  <a:pt x="18907" y="8776"/>
                  <a:pt x="18908" y="8773"/>
                  <a:pt x="18910" y="8769"/>
                </a:cubicBezTo>
                <a:cubicBezTo>
                  <a:pt x="18904" y="8756"/>
                  <a:pt x="18895" y="8748"/>
                  <a:pt x="18886" y="8741"/>
                </a:cubicBezTo>
                <a:cubicBezTo>
                  <a:pt x="18889" y="8725"/>
                  <a:pt x="18892" y="8710"/>
                  <a:pt x="18895" y="8695"/>
                </a:cubicBezTo>
                <a:cubicBezTo>
                  <a:pt x="18909" y="8685"/>
                  <a:pt x="18926" y="8717"/>
                  <a:pt x="18931" y="8741"/>
                </a:cubicBezTo>
                <a:cubicBezTo>
                  <a:pt x="18952" y="8737"/>
                  <a:pt x="18967" y="8732"/>
                  <a:pt x="18991" y="8733"/>
                </a:cubicBezTo>
                <a:cubicBezTo>
                  <a:pt x="19004" y="8710"/>
                  <a:pt x="19006" y="8685"/>
                  <a:pt x="19027" y="8674"/>
                </a:cubicBezTo>
                <a:cubicBezTo>
                  <a:pt x="19028" y="8675"/>
                  <a:pt x="19028" y="8676"/>
                  <a:pt x="19029" y="8677"/>
                </a:cubicBezTo>
                <a:cubicBezTo>
                  <a:pt x="19029" y="8693"/>
                  <a:pt x="19030" y="8708"/>
                  <a:pt x="19031" y="8723"/>
                </a:cubicBezTo>
                <a:cubicBezTo>
                  <a:pt x="19033" y="8725"/>
                  <a:pt x="19036" y="8728"/>
                  <a:pt x="19038" y="8731"/>
                </a:cubicBezTo>
                <a:cubicBezTo>
                  <a:pt x="19048" y="8717"/>
                  <a:pt x="19051" y="8702"/>
                  <a:pt x="19050" y="8668"/>
                </a:cubicBezTo>
                <a:cubicBezTo>
                  <a:pt x="19062" y="8652"/>
                  <a:pt x="19096" y="8607"/>
                  <a:pt x="19109" y="8600"/>
                </a:cubicBezTo>
                <a:cubicBezTo>
                  <a:pt x="19111" y="8602"/>
                  <a:pt x="19111" y="8603"/>
                  <a:pt x="19113" y="8606"/>
                </a:cubicBezTo>
                <a:cubicBezTo>
                  <a:pt x="19107" y="8630"/>
                  <a:pt x="19097" y="8660"/>
                  <a:pt x="19100" y="8689"/>
                </a:cubicBezTo>
                <a:cubicBezTo>
                  <a:pt x="19100" y="8691"/>
                  <a:pt x="19101" y="8693"/>
                  <a:pt x="19102" y="8695"/>
                </a:cubicBezTo>
                <a:cubicBezTo>
                  <a:pt x="19112" y="8686"/>
                  <a:pt x="19123" y="8677"/>
                  <a:pt x="19133" y="8668"/>
                </a:cubicBezTo>
                <a:cubicBezTo>
                  <a:pt x="19140" y="8619"/>
                  <a:pt x="19140" y="8598"/>
                  <a:pt x="19166" y="8584"/>
                </a:cubicBezTo>
                <a:cubicBezTo>
                  <a:pt x="19166" y="8582"/>
                  <a:pt x="19167" y="8580"/>
                  <a:pt x="19167" y="8578"/>
                </a:cubicBezTo>
                <a:cubicBezTo>
                  <a:pt x="19121" y="8516"/>
                  <a:pt x="19166" y="8459"/>
                  <a:pt x="19175" y="8409"/>
                </a:cubicBezTo>
                <a:cubicBezTo>
                  <a:pt x="19194" y="8309"/>
                  <a:pt x="19136" y="8251"/>
                  <a:pt x="19210" y="8211"/>
                </a:cubicBezTo>
                <a:cubicBezTo>
                  <a:pt x="19211" y="8196"/>
                  <a:pt x="19211" y="8180"/>
                  <a:pt x="19212" y="8164"/>
                </a:cubicBezTo>
                <a:cubicBezTo>
                  <a:pt x="19221" y="8131"/>
                  <a:pt x="19238" y="8115"/>
                  <a:pt x="19244" y="8072"/>
                </a:cubicBezTo>
                <a:cubicBezTo>
                  <a:pt x="19249" y="8031"/>
                  <a:pt x="19231" y="7966"/>
                  <a:pt x="19222" y="7941"/>
                </a:cubicBezTo>
                <a:cubicBezTo>
                  <a:pt x="19217" y="7934"/>
                  <a:pt x="19213" y="7927"/>
                  <a:pt x="19209" y="7919"/>
                </a:cubicBezTo>
                <a:cubicBezTo>
                  <a:pt x="19208" y="7884"/>
                  <a:pt x="19207" y="7848"/>
                  <a:pt x="19207" y="7813"/>
                </a:cubicBezTo>
                <a:cubicBezTo>
                  <a:pt x="19201" y="7800"/>
                  <a:pt x="19192" y="7792"/>
                  <a:pt x="19182" y="7788"/>
                </a:cubicBezTo>
                <a:close/>
                <a:moveTo>
                  <a:pt x="18426" y="8986"/>
                </a:moveTo>
                <a:cubicBezTo>
                  <a:pt x="18423" y="8987"/>
                  <a:pt x="18420" y="8988"/>
                  <a:pt x="18417" y="8989"/>
                </a:cubicBezTo>
                <a:cubicBezTo>
                  <a:pt x="18410" y="9000"/>
                  <a:pt x="18405" y="9016"/>
                  <a:pt x="18402" y="9035"/>
                </a:cubicBezTo>
                <a:cubicBezTo>
                  <a:pt x="18381" y="9046"/>
                  <a:pt x="18356" y="9034"/>
                  <a:pt x="18345" y="9061"/>
                </a:cubicBezTo>
                <a:cubicBezTo>
                  <a:pt x="18354" y="9081"/>
                  <a:pt x="18365" y="9125"/>
                  <a:pt x="18380" y="9132"/>
                </a:cubicBezTo>
                <a:cubicBezTo>
                  <a:pt x="18385" y="9119"/>
                  <a:pt x="18390" y="9105"/>
                  <a:pt x="18396" y="9091"/>
                </a:cubicBezTo>
                <a:cubicBezTo>
                  <a:pt x="18398" y="9091"/>
                  <a:pt x="18402" y="9091"/>
                  <a:pt x="18405" y="9091"/>
                </a:cubicBezTo>
                <a:cubicBezTo>
                  <a:pt x="18413" y="9113"/>
                  <a:pt x="18421" y="9127"/>
                  <a:pt x="18420" y="9163"/>
                </a:cubicBezTo>
                <a:cubicBezTo>
                  <a:pt x="18411" y="9180"/>
                  <a:pt x="18402" y="9196"/>
                  <a:pt x="18393" y="9212"/>
                </a:cubicBezTo>
                <a:cubicBezTo>
                  <a:pt x="18396" y="9228"/>
                  <a:pt x="18399" y="9245"/>
                  <a:pt x="18402" y="9261"/>
                </a:cubicBezTo>
                <a:cubicBezTo>
                  <a:pt x="18405" y="9291"/>
                  <a:pt x="18391" y="9301"/>
                  <a:pt x="18395" y="9323"/>
                </a:cubicBezTo>
                <a:cubicBezTo>
                  <a:pt x="18397" y="9330"/>
                  <a:pt x="18395" y="9326"/>
                  <a:pt x="18399" y="9330"/>
                </a:cubicBezTo>
                <a:cubicBezTo>
                  <a:pt x="18401" y="9332"/>
                  <a:pt x="18403" y="9334"/>
                  <a:pt x="18405" y="9335"/>
                </a:cubicBezTo>
                <a:cubicBezTo>
                  <a:pt x="18410" y="9318"/>
                  <a:pt x="18415" y="9301"/>
                  <a:pt x="18420" y="9279"/>
                </a:cubicBezTo>
                <a:cubicBezTo>
                  <a:pt x="18423" y="9277"/>
                  <a:pt x="18425" y="9275"/>
                  <a:pt x="18428" y="9273"/>
                </a:cubicBezTo>
                <a:cubicBezTo>
                  <a:pt x="18431" y="9275"/>
                  <a:pt x="18434" y="9277"/>
                  <a:pt x="18436" y="9279"/>
                </a:cubicBezTo>
                <a:cubicBezTo>
                  <a:pt x="18433" y="9303"/>
                  <a:pt x="18429" y="9327"/>
                  <a:pt x="18426" y="9351"/>
                </a:cubicBezTo>
                <a:cubicBezTo>
                  <a:pt x="18428" y="9356"/>
                  <a:pt x="18430" y="9356"/>
                  <a:pt x="18434" y="9359"/>
                </a:cubicBezTo>
                <a:cubicBezTo>
                  <a:pt x="18435" y="9357"/>
                  <a:pt x="18474" y="9277"/>
                  <a:pt x="18474" y="9277"/>
                </a:cubicBezTo>
                <a:cubicBezTo>
                  <a:pt x="18487" y="9208"/>
                  <a:pt x="18479" y="9160"/>
                  <a:pt x="18507" y="9121"/>
                </a:cubicBezTo>
                <a:cubicBezTo>
                  <a:pt x="18506" y="9096"/>
                  <a:pt x="18492" y="9075"/>
                  <a:pt x="18481" y="9068"/>
                </a:cubicBezTo>
                <a:cubicBezTo>
                  <a:pt x="18484" y="9056"/>
                  <a:pt x="18491" y="9048"/>
                  <a:pt x="18497" y="9042"/>
                </a:cubicBezTo>
                <a:cubicBezTo>
                  <a:pt x="18496" y="9034"/>
                  <a:pt x="18494" y="9025"/>
                  <a:pt x="18493" y="9017"/>
                </a:cubicBezTo>
                <a:cubicBezTo>
                  <a:pt x="18471" y="9021"/>
                  <a:pt x="18457" y="9036"/>
                  <a:pt x="18444" y="8989"/>
                </a:cubicBezTo>
                <a:cubicBezTo>
                  <a:pt x="18438" y="8988"/>
                  <a:pt x="18432" y="8987"/>
                  <a:pt x="18426" y="8986"/>
                </a:cubicBezTo>
                <a:close/>
                <a:moveTo>
                  <a:pt x="5945" y="9213"/>
                </a:moveTo>
                <a:cubicBezTo>
                  <a:pt x="5942" y="9219"/>
                  <a:pt x="5938" y="9225"/>
                  <a:pt x="5934" y="9231"/>
                </a:cubicBezTo>
                <a:cubicBezTo>
                  <a:pt x="5935" y="9227"/>
                  <a:pt x="5934" y="9223"/>
                  <a:pt x="5934" y="9218"/>
                </a:cubicBezTo>
                <a:cubicBezTo>
                  <a:pt x="5938" y="9216"/>
                  <a:pt x="5942" y="9215"/>
                  <a:pt x="5945" y="9213"/>
                </a:cubicBezTo>
                <a:close/>
                <a:moveTo>
                  <a:pt x="6130" y="9285"/>
                </a:moveTo>
                <a:cubicBezTo>
                  <a:pt x="6130" y="9288"/>
                  <a:pt x="6130" y="9291"/>
                  <a:pt x="6130" y="9293"/>
                </a:cubicBezTo>
                <a:lnTo>
                  <a:pt x="6131" y="9293"/>
                </a:lnTo>
                <a:cubicBezTo>
                  <a:pt x="6131" y="9291"/>
                  <a:pt x="6130" y="9288"/>
                  <a:pt x="6130" y="9285"/>
                </a:cubicBezTo>
                <a:close/>
                <a:moveTo>
                  <a:pt x="6132" y="9285"/>
                </a:moveTo>
                <a:cubicBezTo>
                  <a:pt x="6134" y="9311"/>
                  <a:pt x="6140" y="9323"/>
                  <a:pt x="6144" y="9342"/>
                </a:cubicBezTo>
                <a:cubicBezTo>
                  <a:pt x="6145" y="9344"/>
                  <a:pt x="6146" y="9345"/>
                  <a:pt x="6148" y="9347"/>
                </a:cubicBezTo>
                <a:cubicBezTo>
                  <a:pt x="6142" y="9326"/>
                  <a:pt x="6137" y="9306"/>
                  <a:pt x="6132" y="9285"/>
                </a:cubicBezTo>
                <a:close/>
                <a:moveTo>
                  <a:pt x="6132" y="9285"/>
                </a:moveTo>
                <a:cubicBezTo>
                  <a:pt x="6133" y="9291"/>
                  <a:pt x="6133" y="9298"/>
                  <a:pt x="6133" y="9304"/>
                </a:cubicBezTo>
                <a:cubicBezTo>
                  <a:pt x="6134" y="9304"/>
                  <a:pt x="6135" y="9304"/>
                  <a:pt x="6135" y="9304"/>
                </a:cubicBezTo>
                <a:cubicBezTo>
                  <a:pt x="6134" y="9298"/>
                  <a:pt x="6133" y="9291"/>
                  <a:pt x="6132" y="9285"/>
                </a:cubicBezTo>
                <a:close/>
                <a:moveTo>
                  <a:pt x="17777" y="9885"/>
                </a:moveTo>
                <a:cubicBezTo>
                  <a:pt x="17768" y="9905"/>
                  <a:pt x="17757" y="9905"/>
                  <a:pt x="17745" y="9920"/>
                </a:cubicBezTo>
                <a:cubicBezTo>
                  <a:pt x="17729" y="9939"/>
                  <a:pt x="17676" y="10094"/>
                  <a:pt x="17682" y="10141"/>
                </a:cubicBezTo>
                <a:cubicBezTo>
                  <a:pt x="17690" y="10203"/>
                  <a:pt x="17710" y="10237"/>
                  <a:pt x="17723" y="10288"/>
                </a:cubicBezTo>
                <a:cubicBezTo>
                  <a:pt x="17739" y="10278"/>
                  <a:pt x="17739" y="10221"/>
                  <a:pt x="17746" y="10194"/>
                </a:cubicBezTo>
                <a:cubicBezTo>
                  <a:pt x="17754" y="10165"/>
                  <a:pt x="17768" y="10138"/>
                  <a:pt x="17773" y="10102"/>
                </a:cubicBezTo>
                <a:cubicBezTo>
                  <a:pt x="17783" y="10034"/>
                  <a:pt x="17783" y="9968"/>
                  <a:pt x="17802" y="9917"/>
                </a:cubicBezTo>
                <a:cubicBezTo>
                  <a:pt x="17796" y="9903"/>
                  <a:pt x="17787" y="9893"/>
                  <a:pt x="17777" y="9885"/>
                </a:cubicBezTo>
                <a:close/>
                <a:moveTo>
                  <a:pt x="17145" y="10484"/>
                </a:moveTo>
                <a:cubicBezTo>
                  <a:pt x="17133" y="10496"/>
                  <a:pt x="17116" y="10490"/>
                  <a:pt x="17107" y="10510"/>
                </a:cubicBezTo>
                <a:cubicBezTo>
                  <a:pt x="17101" y="10505"/>
                  <a:pt x="17095" y="10500"/>
                  <a:pt x="17088" y="10496"/>
                </a:cubicBezTo>
                <a:cubicBezTo>
                  <a:pt x="17078" y="10498"/>
                  <a:pt x="17076" y="10507"/>
                  <a:pt x="17075" y="10524"/>
                </a:cubicBezTo>
                <a:cubicBezTo>
                  <a:pt x="17047" y="10537"/>
                  <a:pt x="17048" y="10557"/>
                  <a:pt x="17025" y="10571"/>
                </a:cubicBezTo>
                <a:cubicBezTo>
                  <a:pt x="17014" y="10598"/>
                  <a:pt x="17021" y="10634"/>
                  <a:pt x="17023" y="10673"/>
                </a:cubicBezTo>
                <a:cubicBezTo>
                  <a:pt x="17040" y="10687"/>
                  <a:pt x="17056" y="10702"/>
                  <a:pt x="17073" y="10717"/>
                </a:cubicBezTo>
                <a:cubicBezTo>
                  <a:pt x="17078" y="10704"/>
                  <a:pt x="17083" y="10691"/>
                  <a:pt x="17088" y="10678"/>
                </a:cubicBezTo>
                <a:cubicBezTo>
                  <a:pt x="17102" y="10670"/>
                  <a:pt x="17115" y="10662"/>
                  <a:pt x="17129" y="10653"/>
                </a:cubicBezTo>
                <a:cubicBezTo>
                  <a:pt x="17137" y="10638"/>
                  <a:pt x="17129" y="10633"/>
                  <a:pt x="17131" y="10615"/>
                </a:cubicBezTo>
                <a:cubicBezTo>
                  <a:pt x="17135" y="10582"/>
                  <a:pt x="17153" y="10541"/>
                  <a:pt x="17169" y="10527"/>
                </a:cubicBezTo>
                <a:cubicBezTo>
                  <a:pt x="17169" y="10526"/>
                  <a:pt x="17169" y="10525"/>
                  <a:pt x="17169" y="10523"/>
                </a:cubicBezTo>
                <a:cubicBezTo>
                  <a:pt x="17164" y="10512"/>
                  <a:pt x="17159" y="10500"/>
                  <a:pt x="17154" y="10489"/>
                </a:cubicBezTo>
                <a:cubicBezTo>
                  <a:pt x="17151" y="10483"/>
                  <a:pt x="17151" y="10485"/>
                  <a:pt x="17145" y="10484"/>
                </a:cubicBezTo>
                <a:close/>
                <a:moveTo>
                  <a:pt x="17754" y="10783"/>
                </a:moveTo>
                <a:cubicBezTo>
                  <a:pt x="17707" y="10837"/>
                  <a:pt x="17734" y="10989"/>
                  <a:pt x="17719" y="11084"/>
                </a:cubicBezTo>
                <a:cubicBezTo>
                  <a:pt x="17710" y="11083"/>
                  <a:pt x="17701" y="11063"/>
                  <a:pt x="17691" y="11056"/>
                </a:cubicBezTo>
                <a:cubicBezTo>
                  <a:pt x="17690" y="11053"/>
                  <a:pt x="17689" y="11051"/>
                  <a:pt x="17688" y="11048"/>
                </a:cubicBezTo>
                <a:cubicBezTo>
                  <a:pt x="17686" y="11056"/>
                  <a:pt x="17683" y="11064"/>
                  <a:pt x="17681" y="11071"/>
                </a:cubicBezTo>
                <a:cubicBezTo>
                  <a:pt x="17705" y="11138"/>
                  <a:pt x="17674" y="11214"/>
                  <a:pt x="17726" y="11269"/>
                </a:cubicBezTo>
                <a:cubicBezTo>
                  <a:pt x="17729" y="11258"/>
                  <a:pt x="17731" y="11248"/>
                  <a:pt x="17734" y="11238"/>
                </a:cubicBezTo>
                <a:cubicBezTo>
                  <a:pt x="17752" y="11252"/>
                  <a:pt x="17762" y="11273"/>
                  <a:pt x="17782" y="11283"/>
                </a:cubicBezTo>
                <a:cubicBezTo>
                  <a:pt x="17784" y="11287"/>
                  <a:pt x="17786" y="11291"/>
                  <a:pt x="17787" y="11294"/>
                </a:cubicBezTo>
                <a:cubicBezTo>
                  <a:pt x="17784" y="11297"/>
                  <a:pt x="17781" y="11299"/>
                  <a:pt x="17778" y="11302"/>
                </a:cubicBezTo>
                <a:cubicBezTo>
                  <a:pt x="17770" y="11306"/>
                  <a:pt x="17760" y="11293"/>
                  <a:pt x="17754" y="11287"/>
                </a:cubicBezTo>
                <a:cubicBezTo>
                  <a:pt x="17748" y="11297"/>
                  <a:pt x="17743" y="11309"/>
                  <a:pt x="17737" y="11320"/>
                </a:cubicBezTo>
                <a:cubicBezTo>
                  <a:pt x="17741" y="11349"/>
                  <a:pt x="17757" y="11362"/>
                  <a:pt x="17769" y="11377"/>
                </a:cubicBezTo>
                <a:cubicBezTo>
                  <a:pt x="17786" y="11374"/>
                  <a:pt x="17788" y="11360"/>
                  <a:pt x="17800" y="11349"/>
                </a:cubicBezTo>
                <a:cubicBezTo>
                  <a:pt x="17826" y="11351"/>
                  <a:pt x="17838" y="11382"/>
                  <a:pt x="17853" y="11407"/>
                </a:cubicBezTo>
                <a:cubicBezTo>
                  <a:pt x="17866" y="11449"/>
                  <a:pt x="17874" y="11501"/>
                  <a:pt x="17896" y="11530"/>
                </a:cubicBezTo>
                <a:cubicBezTo>
                  <a:pt x="17904" y="11512"/>
                  <a:pt x="17912" y="11476"/>
                  <a:pt x="17911" y="11443"/>
                </a:cubicBezTo>
                <a:cubicBezTo>
                  <a:pt x="17911" y="11446"/>
                  <a:pt x="17914" y="11448"/>
                  <a:pt x="17914" y="11451"/>
                </a:cubicBezTo>
                <a:cubicBezTo>
                  <a:pt x="17924" y="11457"/>
                  <a:pt x="17934" y="11463"/>
                  <a:pt x="17945" y="11469"/>
                </a:cubicBezTo>
                <a:cubicBezTo>
                  <a:pt x="17947" y="11466"/>
                  <a:pt x="17949" y="11464"/>
                  <a:pt x="17952" y="11462"/>
                </a:cubicBezTo>
                <a:cubicBezTo>
                  <a:pt x="17943" y="11438"/>
                  <a:pt x="17934" y="11414"/>
                  <a:pt x="17925" y="11390"/>
                </a:cubicBezTo>
                <a:cubicBezTo>
                  <a:pt x="17933" y="11382"/>
                  <a:pt x="17940" y="11375"/>
                  <a:pt x="17947" y="11367"/>
                </a:cubicBezTo>
                <a:cubicBezTo>
                  <a:pt x="17947" y="11365"/>
                  <a:pt x="17947" y="11363"/>
                  <a:pt x="17947" y="11361"/>
                </a:cubicBezTo>
                <a:cubicBezTo>
                  <a:pt x="17947" y="11359"/>
                  <a:pt x="17946" y="11357"/>
                  <a:pt x="17946" y="11355"/>
                </a:cubicBezTo>
                <a:cubicBezTo>
                  <a:pt x="17938" y="11350"/>
                  <a:pt x="17931" y="11346"/>
                  <a:pt x="17923" y="11341"/>
                </a:cubicBezTo>
                <a:cubicBezTo>
                  <a:pt x="17919" y="11351"/>
                  <a:pt x="17914" y="11362"/>
                  <a:pt x="17909" y="11372"/>
                </a:cubicBezTo>
                <a:cubicBezTo>
                  <a:pt x="17906" y="11371"/>
                  <a:pt x="17904" y="11371"/>
                  <a:pt x="17901" y="11370"/>
                </a:cubicBezTo>
                <a:cubicBezTo>
                  <a:pt x="17888" y="11359"/>
                  <a:pt x="17885" y="11322"/>
                  <a:pt x="17878" y="11302"/>
                </a:cubicBezTo>
                <a:cubicBezTo>
                  <a:pt x="17872" y="11300"/>
                  <a:pt x="17866" y="11299"/>
                  <a:pt x="17861" y="11298"/>
                </a:cubicBezTo>
                <a:cubicBezTo>
                  <a:pt x="17853" y="11308"/>
                  <a:pt x="17845" y="11323"/>
                  <a:pt x="17842" y="11343"/>
                </a:cubicBezTo>
                <a:cubicBezTo>
                  <a:pt x="17801" y="11337"/>
                  <a:pt x="17804" y="11232"/>
                  <a:pt x="17785" y="11185"/>
                </a:cubicBezTo>
                <a:cubicBezTo>
                  <a:pt x="17787" y="11165"/>
                  <a:pt x="17794" y="11146"/>
                  <a:pt x="17794" y="11110"/>
                </a:cubicBezTo>
                <a:cubicBezTo>
                  <a:pt x="17827" y="11071"/>
                  <a:pt x="17852" y="11042"/>
                  <a:pt x="17860" y="10955"/>
                </a:cubicBezTo>
                <a:cubicBezTo>
                  <a:pt x="17840" y="10911"/>
                  <a:pt x="17823" y="10895"/>
                  <a:pt x="17844" y="10827"/>
                </a:cubicBezTo>
                <a:cubicBezTo>
                  <a:pt x="17844" y="10819"/>
                  <a:pt x="17844" y="10809"/>
                  <a:pt x="17844" y="10801"/>
                </a:cubicBezTo>
                <a:cubicBezTo>
                  <a:pt x="17829" y="10799"/>
                  <a:pt x="17825" y="10827"/>
                  <a:pt x="17805" y="10817"/>
                </a:cubicBezTo>
                <a:cubicBezTo>
                  <a:pt x="17788" y="10809"/>
                  <a:pt x="17775" y="10790"/>
                  <a:pt x="17754" y="10783"/>
                </a:cubicBezTo>
                <a:close/>
                <a:moveTo>
                  <a:pt x="5634" y="11082"/>
                </a:moveTo>
                <a:cubicBezTo>
                  <a:pt x="5616" y="11086"/>
                  <a:pt x="5597" y="11090"/>
                  <a:pt x="5578" y="11094"/>
                </a:cubicBezTo>
                <a:cubicBezTo>
                  <a:pt x="5547" y="11106"/>
                  <a:pt x="5520" y="11138"/>
                  <a:pt x="5493" y="11157"/>
                </a:cubicBezTo>
                <a:cubicBezTo>
                  <a:pt x="5486" y="11176"/>
                  <a:pt x="5487" y="11188"/>
                  <a:pt x="5489" y="11213"/>
                </a:cubicBezTo>
                <a:cubicBezTo>
                  <a:pt x="5485" y="11221"/>
                  <a:pt x="5479" y="11230"/>
                  <a:pt x="5474" y="11238"/>
                </a:cubicBezTo>
                <a:cubicBezTo>
                  <a:pt x="5473" y="11241"/>
                  <a:pt x="5472" y="11244"/>
                  <a:pt x="5470" y="11248"/>
                </a:cubicBezTo>
                <a:cubicBezTo>
                  <a:pt x="5491" y="11266"/>
                  <a:pt x="5514" y="11234"/>
                  <a:pt x="5516" y="11205"/>
                </a:cubicBezTo>
                <a:cubicBezTo>
                  <a:pt x="5525" y="11196"/>
                  <a:pt x="5543" y="11202"/>
                  <a:pt x="5554" y="11193"/>
                </a:cubicBezTo>
                <a:cubicBezTo>
                  <a:pt x="5592" y="11162"/>
                  <a:pt x="5592" y="11115"/>
                  <a:pt x="5659" y="11145"/>
                </a:cubicBezTo>
                <a:cubicBezTo>
                  <a:pt x="5661" y="11149"/>
                  <a:pt x="5663" y="11153"/>
                  <a:pt x="5664" y="11157"/>
                </a:cubicBezTo>
                <a:cubicBezTo>
                  <a:pt x="5664" y="11158"/>
                  <a:pt x="5664" y="11159"/>
                  <a:pt x="5664" y="11160"/>
                </a:cubicBezTo>
                <a:cubicBezTo>
                  <a:pt x="5654" y="11165"/>
                  <a:pt x="5643" y="11171"/>
                  <a:pt x="5633" y="11176"/>
                </a:cubicBezTo>
                <a:cubicBezTo>
                  <a:pt x="5657" y="11210"/>
                  <a:pt x="5692" y="11189"/>
                  <a:pt x="5727" y="11209"/>
                </a:cubicBezTo>
                <a:cubicBezTo>
                  <a:pt x="5752" y="11223"/>
                  <a:pt x="5773" y="11255"/>
                  <a:pt x="5802" y="11268"/>
                </a:cubicBezTo>
                <a:cubicBezTo>
                  <a:pt x="5817" y="11275"/>
                  <a:pt x="5846" y="11260"/>
                  <a:pt x="5860" y="11276"/>
                </a:cubicBezTo>
                <a:cubicBezTo>
                  <a:pt x="5869" y="11286"/>
                  <a:pt x="5875" y="11326"/>
                  <a:pt x="5875" y="11351"/>
                </a:cubicBezTo>
                <a:cubicBezTo>
                  <a:pt x="5898" y="11375"/>
                  <a:pt x="5941" y="11375"/>
                  <a:pt x="5962" y="11402"/>
                </a:cubicBezTo>
                <a:cubicBezTo>
                  <a:pt x="5960" y="11428"/>
                  <a:pt x="5951" y="11445"/>
                  <a:pt x="5940" y="11453"/>
                </a:cubicBezTo>
                <a:cubicBezTo>
                  <a:pt x="5936" y="11462"/>
                  <a:pt x="5931" y="11470"/>
                  <a:pt x="5927" y="11479"/>
                </a:cubicBezTo>
                <a:cubicBezTo>
                  <a:pt x="5927" y="11479"/>
                  <a:pt x="5927" y="11481"/>
                  <a:pt x="5927" y="11482"/>
                </a:cubicBezTo>
                <a:cubicBezTo>
                  <a:pt x="5959" y="11484"/>
                  <a:pt x="5986" y="11458"/>
                  <a:pt x="6015" y="11465"/>
                </a:cubicBezTo>
                <a:cubicBezTo>
                  <a:pt x="6037" y="11470"/>
                  <a:pt x="6059" y="11475"/>
                  <a:pt x="6081" y="11479"/>
                </a:cubicBezTo>
                <a:cubicBezTo>
                  <a:pt x="6104" y="11471"/>
                  <a:pt x="6125" y="11454"/>
                  <a:pt x="6153" y="11450"/>
                </a:cubicBezTo>
                <a:cubicBezTo>
                  <a:pt x="6154" y="11448"/>
                  <a:pt x="6154" y="11447"/>
                  <a:pt x="6154" y="11445"/>
                </a:cubicBezTo>
                <a:cubicBezTo>
                  <a:pt x="6127" y="11408"/>
                  <a:pt x="6109" y="11384"/>
                  <a:pt x="6058" y="11387"/>
                </a:cubicBezTo>
                <a:cubicBezTo>
                  <a:pt x="6056" y="11384"/>
                  <a:pt x="6055" y="11380"/>
                  <a:pt x="6054" y="11378"/>
                </a:cubicBezTo>
                <a:cubicBezTo>
                  <a:pt x="6056" y="11367"/>
                  <a:pt x="6059" y="11357"/>
                  <a:pt x="6062" y="11345"/>
                </a:cubicBezTo>
                <a:cubicBezTo>
                  <a:pt x="6045" y="11313"/>
                  <a:pt x="5981" y="11309"/>
                  <a:pt x="5954" y="11289"/>
                </a:cubicBezTo>
                <a:cubicBezTo>
                  <a:pt x="5945" y="11271"/>
                  <a:pt x="5936" y="11252"/>
                  <a:pt x="5927" y="11234"/>
                </a:cubicBezTo>
                <a:cubicBezTo>
                  <a:pt x="5898" y="11198"/>
                  <a:pt x="5856" y="11204"/>
                  <a:pt x="5820" y="11176"/>
                </a:cubicBezTo>
                <a:cubicBezTo>
                  <a:pt x="5806" y="11154"/>
                  <a:pt x="5792" y="11132"/>
                  <a:pt x="5778" y="11111"/>
                </a:cubicBezTo>
                <a:cubicBezTo>
                  <a:pt x="5772" y="11111"/>
                  <a:pt x="5765" y="11111"/>
                  <a:pt x="5759" y="11111"/>
                </a:cubicBezTo>
                <a:cubicBezTo>
                  <a:pt x="5722" y="11096"/>
                  <a:pt x="5684" y="11081"/>
                  <a:pt x="5634" y="11082"/>
                </a:cubicBezTo>
                <a:close/>
                <a:moveTo>
                  <a:pt x="17856" y="11354"/>
                </a:moveTo>
                <a:cubicBezTo>
                  <a:pt x="17867" y="11355"/>
                  <a:pt x="17879" y="11368"/>
                  <a:pt x="17890" y="11384"/>
                </a:cubicBezTo>
                <a:cubicBezTo>
                  <a:pt x="17885" y="11383"/>
                  <a:pt x="17880" y="11383"/>
                  <a:pt x="17874" y="11383"/>
                </a:cubicBezTo>
                <a:cubicBezTo>
                  <a:pt x="17869" y="11384"/>
                  <a:pt x="17865" y="11384"/>
                  <a:pt x="17860" y="11384"/>
                </a:cubicBezTo>
                <a:cubicBezTo>
                  <a:pt x="17859" y="11377"/>
                  <a:pt x="17856" y="11369"/>
                  <a:pt x="17855" y="11361"/>
                </a:cubicBezTo>
                <a:cubicBezTo>
                  <a:pt x="17855" y="11358"/>
                  <a:pt x="17856" y="11357"/>
                  <a:pt x="17856" y="11354"/>
                </a:cubicBezTo>
                <a:close/>
                <a:moveTo>
                  <a:pt x="6217" y="11382"/>
                </a:moveTo>
                <a:cubicBezTo>
                  <a:pt x="6211" y="11384"/>
                  <a:pt x="6205" y="11386"/>
                  <a:pt x="6198" y="11388"/>
                </a:cubicBezTo>
                <a:cubicBezTo>
                  <a:pt x="6197" y="11391"/>
                  <a:pt x="6196" y="11394"/>
                  <a:pt x="6195" y="11398"/>
                </a:cubicBezTo>
                <a:cubicBezTo>
                  <a:pt x="6195" y="11401"/>
                  <a:pt x="6195" y="11405"/>
                  <a:pt x="6195" y="11409"/>
                </a:cubicBezTo>
                <a:cubicBezTo>
                  <a:pt x="6209" y="11422"/>
                  <a:pt x="6238" y="11420"/>
                  <a:pt x="6246" y="11446"/>
                </a:cubicBezTo>
                <a:cubicBezTo>
                  <a:pt x="6256" y="11478"/>
                  <a:pt x="6229" y="11506"/>
                  <a:pt x="6267" y="11532"/>
                </a:cubicBezTo>
                <a:cubicBezTo>
                  <a:pt x="6268" y="11534"/>
                  <a:pt x="6269" y="11536"/>
                  <a:pt x="6270" y="11539"/>
                </a:cubicBezTo>
                <a:cubicBezTo>
                  <a:pt x="6241" y="11571"/>
                  <a:pt x="6178" y="11554"/>
                  <a:pt x="6142" y="11534"/>
                </a:cubicBezTo>
                <a:cubicBezTo>
                  <a:pt x="6139" y="11540"/>
                  <a:pt x="6137" y="11546"/>
                  <a:pt x="6134" y="11552"/>
                </a:cubicBezTo>
                <a:cubicBezTo>
                  <a:pt x="6134" y="11554"/>
                  <a:pt x="6133" y="11556"/>
                  <a:pt x="6132" y="11557"/>
                </a:cubicBezTo>
                <a:cubicBezTo>
                  <a:pt x="6140" y="11584"/>
                  <a:pt x="6154" y="11589"/>
                  <a:pt x="6166" y="11606"/>
                </a:cubicBezTo>
                <a:cubicBezTo>
                  <a:pt x="6177" y="11602"/>
                  <a:pt x="6178" y="11587"/>
                  <a:pt x="6189" y="11583"/>
                </a:cubicBezTo>
                <a:cubicBezTo>
                  <a:pt x="6206" y="11587"/>
                  <a:pt x="6223" y="11591"/>
                  <a:pt x="6240" y="11595"/>
                </a:cubicBezTo>
                <a:cubicBezTo>
                  <a:pt x="6258" y="11593"/>
                  <a:pt x="6275" y="11591"/>
                  <a:pt x="6292" y="11589"/>
                </a:cubicBezTo>
                <a:cubicBezTo>
                  <a:pt x="6303" y="11608"/>
                  <a:pt x="6317" y="11649"/>
                  <a:pt x="6332" y="11657"/>
                </a:cubicBezTo>
                <a:cubicBezTo>
                  <a:pt x="6342" y="11611"/>
                  <a:pt x="6354" y="11579"/>
                  <a:pt x="6378" y="11557"/>
                </a:cubicBezTo>
                <a:cubicBezTo>
                  <a:pt x="6383" y="11567"/>
                  <a:pt x="6387" y="11576"/>
                  <a:pt x="6392" y="11585"/>
                </a:cubicBezTo>
                <a:cubicBezTo>
                  <a:pt x="6409" y="11599"/>
                  <a:pt x="6417" y="11562"/>
                  <a:pt x="6432" y="11555"/>
                </a:cubicBezTo>
                <a:cubicBezTo>
                  <a:pt x="6442" y="11551"/>
                  <a:pt x="6448" y="11559"/>
                  <a:pt x="6453" y="11562"/>
                </a:cubicBezTo>
                <a:cubicBezTo>
                  <a:pt x="6482" y="11537"/>
                  <a:pt x="6494" y="11580"/>
                  <a:pt x="6509" y="11595"/>
                </a:cubicBezTo>
                <a:cubicBezTo>
                  <a:pt x="6517" y="11584"/>
                  <a:pt x="6523" y="11566"/>
                  <a:pt x="6529" y="11550"/>
                </a:cubicBezTo>
                <a:cubicBezTo>
                  <a:pt x="6505" y="11489"/>
                  <a:pt x="6437" y="11489"/>
                  <a:pt x="6423" y="11415"/>
                </a:cubicBezTo>
                <a:cubicBezTo>
                  <a:pt x="6403" y="11409"/>
                  <a:pt x="6376" y="11418"/>
                  <a:pt x="6365" y="11382"/>
                </a:cubicBezTo>
                <a:cubicBezTo>
                  <a:pt x="6355" y="11384"/>
                  <a:pt x="6351" y="11392"/>
                  <a:pt x="6345" y="11395"/>
                </a:cubicBezTo>
                <a:cubicBezTo>
                  <a:pt x="6336" y="11394"/>
                  <a:pt x="6328" y="11393"/>
                  <a:pt x="6319" y="11391"/>
                </a:cubicBezTo>
                <a:cubicBezTo>
                  <a:pt x="6310" y="11395"/>
                  <a:pt x="6305" y="11410"/>
                  <a:pt x="6290" y="11405"/>
                </a:cubicBezTo>
                <a:cubicBezTo>
                  <a:pt x="6266" y="11398"/>
                  <a:pt x="6246" y="11382"/>
                  <a:pt x="6217" y="11382"/>
                </a:cubicBezTo>
                <a:close/>
                <a:moveTo>
                  <a:pt x="18051" y="11382"/>
                </a:moveTo>
                <a:cubicBezTo>
                  <a:pt x="18038" y="11386"/>
                  <a:pt x="18026" y="11390"/>
                  <a:pt x="18013" y="11394"/>
                </a:cubicBezTo>
                <a:cubicBezTo>
                  <a:pt x="18016" y="11429"/>
                  <a:pt x="18035" y="11451"/>
                  <a:pt x="18051" y="11462"/>
                </a:cubicBezTo>
                <a:cubicBezTo>
                  <a:pt x="18056" y="11482"/>
                  <a:pt x="18054" y="11493"/>
                  <a:pt x="18053" y="11516"/>
                </a:cubicBezTo>
                <a:cubicBezTo>
                  <a:pt x="18062" y="11528"/>
                  <a:pt x="18070" y="11539"/>
                  <a:pt x="18079" y="11550"/>
                </a:cubicBezTo>
                <a:cubicBezTo>
                  <a:pt x="18081" y="11549"/>
                  <a:pt x="18084" y="11547"/>
                  <a:pt x="18086" y="11546"/>
                </a:cubicBezTo>
                <a:cubicBezTo>
                  <a:pt x="18087" y="11546"/>
                  <a:pt x="18088" y="11545"/>
                  <a:pt x="18090" y="11544"/>
                </a:cubicBezTo>
                <a:cubicBezTo>
                  <a:pt x="18085" y="11498"/>
                  <a:pt x="18079" y="11425"/>
                  <a:pt x="18068" y="11388"/>
                </a:cubicBezTo>
                <a:cubicBezTo>
                  <a:pt x="18062" y="11386"/>
                  <a:pt x="18057" y="11384"/>
                  <a:pt x="18051" y="11382"/>
                </a:cubicBezTo>
                <a:close/>
                <a:moveTo>
                  <a:pt x="6636" y="11682"/>
                </a:moveTo>
                <a:cubicBezTo>
                  <a:pt x="6634" y="11686"/>
                  <a:pt x="6631" y="11691"/>
                  <a:pt x="6629" y="11695"/>
                </a:cubicBezTo>
                <a:cubicBezTo>
                  <a:pt x="6632" y="11710"/>
                  <a:pt x="6631" y="11731"/>
                  <a:pt x="6632" y="11748"/>
                </a:cubicBezTo>
                <a:cubicBezTo>
                  <a:pt x="6651" y="11757"/>
                  <a:pt x="6657" y="11743"/>
                  <a:pt x="6677" y="11742"/>
                </a:cubicBezTo>
                <a:cubicBezTo>
                  <a:pt x="6704" y="11741"/>
                  <a:pt x="6722" y="11756"/>
                  <a:pt x="6727" y="11703"/>
                </a:cubicBezTo>
                <a:cubicBezTo>
                  <a:pt x="6709" y="11678"/>
                  <a:pt x="6662" y="11683"/>
                  <a:pt x="6636" y="11682"/>
                </a:cubicBezTo>
                <a:close/>
                <a:moveTo>
                  <a:pt x="17606" y="11682"/>
                </a:moveTo>
                <a:cubicBezTo>
                  <a:pt x="17580" y="11749"/>
                  <a:pt x="17536" y="11775"/>
                  <a:pt x="17516" y="11854"/>
                </a:cubicBezTo>
                <a:cubicBezTo>
                  <a:pt x="17516" y="11855"/>
                  <a:pt x="17516" y="11855"/>
                  <a:pt x="17516" y="11856"/>
                </a:cubicBezTo>
                <a:cubicBezTo>
                  <a:pt x="17523" y="11855"/>
                  <a:pt x="17561" y="11818"/>
                  <a:pt x="17564" y="11811"/>
                </a:cubicBezTo>
                <a:cubicBezTo>
                  <a:pt x="17568" y="11797"/>
                  <a:pt x="17572" y="11783"/>
                  <a:pt x="17576" y="11769"/>
                </a:cubicBezTo>
                <a:cubicBezTo>
                  <a:pt x="17589" y="11753"/>
                  <a:pt x="17600" y="11758"/>
                  <a:pt x="17607" y="11731"/>
                </a:cubicBezTo>
                <a:cubicBezTo>
                  <a:pt x="17611" y="11718"/>
                  <a:pt x="17611" y="11692"/>
                  <a:pt x="17606" y="11682"/>
                </a:cubicBezTo>
                <a:close/>
                <a:moveTo>
                  <a:pt x="17724" y="11682"/>
                </a:moveTo>
                <a:cubicBezTo>
                  <a:pt x="17722" y="11683"/>
                  <a:pt x="17721" y="11685"/>
                  <a:pt x="17719" y="11686"/>
                </a:cubicBezTo>
                <a:cubicBezTo>
                  <a:pt x="17713" y="11706"/>
                  <a:pt x="17715" y="11727"/>
                  <a:pt x="17710" y="11754"/>
                </a:cubicBezTo>
                <a:cubicBezTo>
                  <a:pt x="17706" y="11779"/>
                  <a:pt x="17690" y="11799"/>
                  <a:pt x="17681" y="11818"/>
                </a:cubicBezTo>
                <a:cubicBezTo>
                  <a:pt x="17681" y="11819"/>
                  <a:pt x="17681" y="11819"/>
                  <a:pt x="17681" y="11821"/>
                </a:cubicBezTo>
                <a:cubicBezTo>
                  <a:pt x="17685" y="11822"/>
                  <a:pt x="17688" y="11824"/>
                  <a:pt x="17691" y="11826"/>
                </a:cubicBezTo>
                <a:cubicBezTo>
                  <a:pt x="17707" y="11807"/>
                  <a:pt x="17724" y="11786"/>
                  <a:pt x="17740" y="11766"/>
                </a:cubicBezTo>
                <a:cubicBezTo>
                  <a:pt x="17735" y="11746"/>
                  <a:pt x="17729" y="11727"/>
                  <a:pt x="17724" y="11707"/>
                </a:cubicBezTo>
                <a:cubicBezTo>
                  <a:pt x="17726" y="11702"/>
                  <a:pt x="17729" y="11697"/>
                  <a:pt x="17731" y="11692"/>
                </a:cubicBezTo>
                <a:cubicBezTo>
                  <a:pt x="17728" y="11686"/>
                  <a:pt x="17727" y="11685"/>
                  <a:pt x="17724" y="11682"/>
                </a:cubicBezTo>
                <a:close/>
                <a:moveTo>
                  <a:pt x="17856" y="11682"/>
                </a:moveTo>
                <a:cubicBezTo>
                  <a:pt x="17853" y="11734"/>
                  <a:pt x="17850" y="11785"/>
                  <a:pt x="17847" y="11836"/>
                </a:cubicBezTo>
                <a:cubicBezTo>
                  <a:pt x="17847" y="11837"/>
                  <a:pt x="17847" y="11838"/>
                  <a:pt x="17847" y="11838"/>
                </a:cubicBezTo>
                <a:cubicBezTo>
                  <a:pt x="17855" y="11868"/>
                  <a:pt x="17875" y="11890"/>
                  <a:pt x="17888" y="11908"/>
                </a:cubicBezTo>
                <a:cubicBezTo>
                  <a:pt x="17898" y="11905"/>
                  <a:pt x="17898" y="11899"/>
                  <a:pt x="17903" y="11888"/>
                </a:cubicBezTo>
                <a:cubicBezTo>
                  <a:pt x="17890" y="11838"/>
                  <a:pt x="17895" y="11803"/>
                  <a:pt x="17903" y="11769"/>
                </a:cubicBezTo>
                <a:cubicBezTo>
                  <a:pt x="17907" y="11759"/>
                  <a:pt x="17914" y="11752"/>
                  <a:pt x="17917" y="11739"/>
                </a:cubicBezTo>
                <a:cubicBezTo>
                  <a:pt x="17917" y="11729"/>
                  <a:pt x="17917" y="11718"/>
                  <a:pt x="17917" y="11707"/>
                </a:cubicBezTo>
                <a:cubicBezTo>
                  <a:pt x="17914" y="11708"/>
                  <a:pt x="17913" y="11707"/>
                  <a:pt x="17911" y="11707"/>
                </a:cubicBezTo>
                <a:cubicBezTo>
                  <a:pt x="17911" y="11702"/>
                  <a:pt x="17913" y="11698"/>
                  <a:pt x="17913" y="11692"/>
                </a:cubicBezTo>
                <a:cubicBezTo>
                  <a:pt x="17909" y="11688"/>
                  <a:pt x="17904" y="11685"/>
                  <a:pt x="17900" y="11682"/>
                </a:cubicBezTo>
                <a:cubicBezTo>
                  <a:pt x="17896" y="11685"/>
                  <a:pt x="17892" y="11688"/>
                  <a:pt x="17888" y="11692"/>
                </a:cubicBezTo>
                <a:cubicBezTo>
                  <a:pt x="17887" y="11698"/>
                  <a:pt x="17886" y="11703"/>
                  <a:pt x="17885" y="11710"/>
                </a:cubicBezTo>
                <a:cubicBezTo>
                  <a:pt x="17875" y="11706"/>
                  <a:pt x="17867" y="11697"/>
                  <a:pt x="17856" y="11682"/>
                </a:cubicBezTo>
                <a:close/>
                <a:moveTo>
                  <a:pt x="5982" y="11683"/>
                </a:moveTo>
                <a:cubicBezTo>
                  <a:pt x="5977" y="11690"/>
                  <a:pt x="5972" y="11696"/>
                  <a:pt x="5966" y="11703"/>
                </a:cubicBezTo>
                <a:cubicBezTo>
                  <a:pt x="5971" y="11714"/>
                  <a:pt x="6022" y="11770"/>
                  <a:pt x="6036" y="11764"/>
                </a:cubicBezTo>
                <a:cubicBezTo>
                  <a:pt x="6045" y="11759"/>
                  <a:pt x="6049" y="11733"/>
                  <a:pt x="6067" y="11742"/>
                </a:cubicBezTo>
                <a:cubicBezTo>
                  <a:pt x="6078" y="11747"/>
                  <a:pt x="6081" y="11758"/>
                  <a:pt x="6095" y="11757"/>
                </a:cubicBezTo>
                <a:cubicBezTo>
                  <a:pt x="6096" y="11753"/>
                  <a:pt x="6097" y="11747"/>
                  <a:pt x="6097" y="11743"/>
                </a:cubicBezTo>
                <a:cubicBezTo>
                  <a:pt x="6081" y="11698"/>
                  <a:pt x="6024" y="11681"/>
                  <a:pt x="5982" y="11683"/>
                </a:cubicBezTo>
                <a:close/>
                <a:moveTo>
                  <a:pt x="15225" y="11981"/>
                </a:moveTo>
                <a:cubicBezTo>
                  <a:pt x="15229" y="12013"/>
                  <a:pt x="15225" y="12026"/>
                  <a:pt x="15220" y="12058"/>
                </a:cubicBezTo>
                <a:cubicBezTo>
                  <a:pt x="15212" y="12069"/>
                  <a:pt x="15211" y="12076"/>
                  <a:pt x="15199" y="12069"/>
                </a:cubicBezTo>
                <a:cubicBezTo>
                  <a:pt x="15198" y="12075"/>
                  <a:pt x="15197" y="12081"/>
                  <a:pt x="15196" y="12087"/>
                </a:cubicBezTo>
                <a:cubicBezTo>
                  <a:pt x="15199" y="12094"/>
                  <a:pt x="15202" y="12101"/>
                  <a:pt x="15206" y="12108"/>
                </a:cubicBezTo>
                <a:cubicBezTo>
                  <a:pt x="15199" y="12134"/>
                  <a:pt x="15204" y="12139"/>
                  <a:pt x="15207" y="12165"/>
                </a:cubicBezTo>
                <a:cubicBezTo>
                  <a:pt x="15207" y="12207"/>
                  <a:pt x="15207" y="12251"/>
                  <a:pt x="15207" y="12293"/>
                </a:cubicBezTo>
                <a:cubicBezTo>
                  <a:pt x="15212" y="12334"/>
                  <a:pt x="15223" y="12401"/>
                  <a:pt x="15239" y="12424"/>
                </a:cubicBezTo>
                <a:cubicBezTo>
                  <a:pt x="15286" y="12442"/>
                  <a:pt x="15346" y="12368"/>
                  <a:pt x="15341" y="12288"/>
                </a:cubicBezTo>
                <a:cubicBezTo>
                  <a:pt x="15338" y="12252"/>
                  <a:pt x="15319" y="12222"/>
                  <a:pt x="15312" y="12192"/>
                </a:cubicBezTo>
                <a:cubicBezTo>
                  <a:pt x="15304" y="12163"/>
                  <a:pt x="15306" y="12146"/>
                  <a:pt x="15288" y="12133"/>
                </a:cubicBezTo>
                <a:cubicBezTo>
                  <a:pt x="15281" y="12059"/>
                  <a:pt x="15259" y="12021"/>
                  <a:pt x="15225" y="11981"/>
                </a:cubicBezTo>
                <a:close/>
                <a:moveTo>
                  <a:pt x="18085" y="11981"/>
                </a:moveTo>
                <a:cubicBezTo>
                  <a:pt x="18083" y="11986"/>
                  <a:pt x="18081" y="11991"/>
                  <a:pt x="18079" y="11995"/>
                </a:cubicBezTo>
                <a:cubicBezTo>
                  <a:pt x="18081" y="12015"/>
                  <a:pt x="18091" y="12048"/>
                  <a:pt x="18085" y="12072"/>
                </a:cubicBezTo>
                <a:cubicBezTo>
                  <a:pt x="18077" y="12088"/>
                  <a:pt x="18066" y="12068"/>
                  <a:pt x="18059" y="12097"/>
                </a:cubicBezTo>
                <a:cubicBezTo>
                  <a:pt x="18058" y="12099"/>
                  <a:pt x="18057" y="12101"/>
                  <a:pt x="18055" y="12102"/>
                </a:cubicBezTo>
                <a:cubicBezTo>
                  <a:pt x="18053" y="12095"/>
                  <a:pt x="18050" y="12087"/>
                  <a:pt x="18048" y="12079"/>
                </a:cubicBezTo>
                <a:cubicBezTo>
                  <a:pt x="18036" y="12088"/>
                  <a:pt x="18035" y="12115"/>
                  <a:pt x="18034" y="12141"/>
                </a:cubicBezTo>
                <a:cubicBezTo>
                  <a:pt x="18028" y="12135"/>
                  <a:pt x="18022" y="12130"/>
                  <a:pt x="18017" y="12124"/>
                </a:cubicBezTo>
                <a:cubicBezTo>
                  <a:pt x="18006" y="12134"/>
                  <a:pt x="18000" y="12145"/>
                  <a:pt x="17998" y="12171"/>
                </a:cubicBezTo>
                <a:cubicBezTo>
                  <a:pt x="17991" y="12179"/>
                  <a:pt x="17976" y="12182"/>
                  <a:pt x="17969" y="12189"/>
                </a:cubicBezTo>
                <a:cubicBezTo>
                  <a:pt x="17964" y="12163"/>
                  <a:pt x="17964" y="12151"/>
                  <a:pt x="17957" y="12132"/>
                </a:cubicBezTo>
                <a:cubicBezTo>
                  <a:pt x="17929" y="12136"/>
                  <a:pt x="17917" y="12147"/>
                  <a:pt x="17907" y="12182"/>
                </a:cubicBezTo>
                <a:cubicBezTo>
                  <a:pt x="17901" y="12197"/>
                  <a:pt x="17883" y="12193"/>
                  <a:pt x="17874" y="12203"/>
                </a:cubicBezTo>
                <a:cubicBezTo>
                  <a:pt x="17860" y="12221"/>
                  <a:pt x="17853" y="12272"/>
                  <a:pt x="17847" y="12306"/>
                </a:cubicBezTo>
                <a:cubicBezTo>
                  <a:pt x="17850" y="12314"/>
                  <a:pt x="17851" y="12316"/>
                  <a:pt x="17856" y="12320"/>
                </a:cubicBezTo>
                <a:cubicBezTo>
                  <a:pt x="17858" y="12322"/>
                  <a:pt x="17860" y="12324"/>
                  <a:pt x="17862" y="12326"/>
                </a:cubicBezTo>
                <a:cubicBezTo>
                  <a:pt x="17868" y="12292"/>
                  <a:pt x="17883" y="12226"/>
                  <a:pt x="17903" y="12218"/>
                </a:cubicBezTo>
                <a:cubicBezTo>
                  <a:pt x="17905" y="12221"/>
                  <a:pt x="17905" y="12224"/>
                  <a:pt x="17907" y="12228"/>
                </a:cubicBezTo>
                <a:cubicBezTo>
                  <a:pt x="17907" y="12238"/>
                  <a:pt x="17907" y="12249"/>
                  <a:pt x="17907" y="12259"/>
                </a:cubicBezTo>
                <a:cubicBezTo>
                  <a:pt x="17929" y="12259"/>
                  <a:pt x="17940" y="12249"/>
                  <a:pt x="17947" y="12221"/>
                </a:cubicBezTo>
                <a:cubicBezTo>
                  <a:pt x="17961" y="12217"/>
                  <a:pt x="17971" y="12227"/>
                  <a:pt x="17980" y="12239"/>
                </a:cubicBezTo>
                <a:cubicBezTo>
                  <a:pt x="18013" y="12280"/>
                  <a:pt x="17973" y="12302"/>
                  <a:pt x="17982" y="12368"/>
                </a:cubicBezTo>
                <a:cubicBezTo>
                  <a:pt x="17988" y="12407"/>
                  <a:pt x="18022" y="12448"/>
                  <a:pt x="18046" y="12454"/>
                </a:cubicBezTo>
                <a:cubicBezTo>
                  <a:pt x="18048" y="12443"/>
                  <a:pt x="18051" y="12432"/>
                  <a:pt x="18054" y="12421"/>
                </a:cubicBezTo>
                <a:cubicBezTo>
                  <a:pt x="18057" y="12422"/>
                  <a:pt x="18061" y="12423"/>
                  <a:pt x="18065" y="12424"/>
                </a:cubicBezTo>
                <a:cubicBezTo>
                  <a:pt x="18067" y="12443"/>
                  <a:pt x="18065" y="12451"/>
                  <a:pt x="18061" y="12464"/>
                </a:cubicBezTo>
                <a:cubicBezTo>
                  <a:pt x="18065" y="12473"/>
                  <a:pt x="18066" y="12480"/>
                  <a:pt x="18072" y="12485"/>
                </a:cubicBezTo>
                <a:cubicBezTo>
                  <a:pt x="18073" y="12487"/>
                  <a:pt x="18074" y="12489"/>
                  <a:pt x="18075" y="12491"/>
                </a:cubicBezTo>
                <a:cubicBezTo>
                  <a:pt x="18112" y="12435"/>
                  <a:pt x="18072" y="12400"/>
                  <a:pt x="18077" y="12351"/>
                </a:cubicBezTo>
                <a:cubicBezTo>
                  <a:pt x="18083" y="12329"/>
                  <a:pt x="18090" y="12307"/>
                  <a:pt x="18097" y="12284"/>
                </a:cubicBezTo>
                <a:cubicBezTo>
                  <a:pt x="18110" y="12290"/>
                  <a:pt x="18116" y="12326"/>
                  <a:pt x="18117" y="12351"/>
                </a:cubicBezTo>
                <a:cubicBezTo>
                  <a:pt x="18120" y="12352"/>
                  <a:pt x="18123" y="12352"/>
                  <a:pt x="18126" y="12353"/>
                </a:cubicBezTo>
                <a:cubicBezTo>
                  <a:pt x="18133" y="12328"/>
                  <a:pt x="18140" y="12303"/>
                  <a:pt x="18146" y="12278"/>
                </a:cubicBezTo>
                <a:cubicBezTo>
                  <a:pt x="18151" y="12233"/>
                  <a:pt x="18135" y="12203"/>
                  <a:pt x="18143" y="12161"/>
                </a:cubicBezTo>
                <a:cubicBezTo>
                  <a:pt x="18142" y="12154"/>
                  <a:pt x="18141" y="12148"/>
                  <a:pt x="18140" y="12141"/>
                </a:cubicBezTo>
                <a:cubicBezTo>
                  <a:pt x="18134" y="12142"/>
                  <a:pt x="18127" y="12142"/>
                  <a:pt x="18122" y="12143"/>
                </a:cubicBezTo>
                <a:cubicBezTo>
                  <a:pt x="18120" y="12140"/>
                  <a:pt x="18119" y="12136"/>
                  <a:pt x="18117" y="12132"/>
                </a:cubicBezTo>
                <a:cubicBezTo>
                  <a:pt x="18134" y="12074"/>
                  <a:pt x="18108" y="12013"/>
                  <a:pt x="18085" y="11981"/>
                </a:cubicBezTo>
                <a:close/>
                <a:moveTo>
                  <a:pt x="6682" y="13180"/>
                </a:moveTo>
                <a:cubicBezTo>
                  <a:pt x="6672" y="13190"/>
                  <a:pt x="6657" y="13193"/>
                  <a:pt x="6644" y="13192"/>
                </a:cubicBezTo>
                <a:cubicBezTo>
                  <a:pt x="6643" y="13195"/>
                  <a:pt x="6641" y="13197"/>
                  <a:pt x="6641" y="13200"/>
                </a:cubicBezTo>
                <a:cubicBezTo>
                  <a:pt x="6651" y="13201"/>
                  <a:pt x="6651" y="13204"/>
                  <a:pt x="6655" y="13213"/>
                </a:cubicBezTo>
                <a:cubicBezTo>
                  <a:pt x="6653" y="13226"/>
                  <a:pt x="6653" y="13234"/>
                  <a:pt x="6655" y="13247"/>
                </a:cubicBezTo>
                <a:cubicBezTo>
                  <a:pt x="6648" y="13253"/>
                  <a:pt x="6640" y="13259"/>
                  <a:pt x="6632" y="13264"/>
                </a:cubicBezTo>
                <a:cubicBezTo>
                  <a:pt x="6631" y="13267"/>
                  <a:pt x="6630" y="13270"/>
                  <a:pt x="6629" y="13273"/>
                </a:cubicBezTo>
                <a:cubicBezTo>
                  <a:pt x="6629" y="13274"/>
                  <a:pt x="6629" y="13274"/>
                  <a:pt x="6629" y="13274"/>
                </a:cubicBezTo>
                <a:cubicBezTo>
                  <a:pt x="6648" y="13275"/>
                  <a:pt x="6668" y="13273"/>
                  <a:pt x="6684" y="13270"/>
                </a:cubicBezTo>
                <a:cubicBezTo>
                  <a:pt x="6688" y="13238"/>
                  <a:pt x="6682" y="13206"/>
                  <a:pt x="6690" y="13182"/>
                </a:cubicBezTo>
                <a:cubicBezTo>
                  <a:pt x="6690" y="13182"/>
                  <a:pt x="6690" y="13181"/>
                  <a:pt x="6690" y="13180"/>
                </a:cubicBezTo>
                <a:cubicBezTo>
                  <a:pt x="6688" y="13180"/>
                  <a:pt x="6685" y="13180"/>
                  <a:pt x="6682" y="13180"/>
                </a:cubicBezTo>
                <a:close/>
                <a:moveTo>
                  <a:pt x="18224" y="13180"/>
                </a:moveTo>
                <a:cubicBezTo>
                  <a:pt x="18209" y="13209"/>
                  <a:pt x="18204" y="13229"/>
                  <a:pt x="18179" y="13243"/>
                </a:cubicBezTo>
                <a:cubicBezTo>
                  <a:pt x="18180" y="13253"/>
                  <a:pt x="18181" y="13264"/>
                  <a:pt x="18182" y="13273"/>
                </a:cubicBezTo>
                <a:cubicBezTo>
                  <a:pt x="18191" y="13278"/>
                  <a:pt x="18194" y="13290"/>
                  <a:pt x="18200" y="13300"/>
                </a:cubicBezTo>
                <a:cubicBezTo>
                  <a:pt x="18214" y="13284"/>
                  <a:pt x="18230" y="13275"/>
                  <a:pt x="18247" y="13264"/>
                </a:cubicBezTo>
                <a:cubicBezTo>
                  <a:pt x="18244" y="13245"/>
                  <a:pt x="18242" y="13226"/>
                  <a:pt x="18240" y="13202"/>
                </a:cubicBezTo>
                <a:cubicBezTo>
                  <a:pt x="18236" y="13199"/>
                  <a:pt x="18236" y="13198"/>
                  <a:pt x="18230" y="13200"/>
                </a:cubicBezTo>
                <a:cubicBezTo>
                  <a:pt x="18226" y="13192"/>
                  <a:pt x="18228" y="13187"/>
                  <a:pt x="18224" y="13180"/>
                </a:cubicBezTo>
                <a:close/>
                <a:moveTo>
                  <a:pt x="16857" y="13181"/>
                </a:moveTo>
                <a:cubicBezTo>
                  <a:pt x="16836" y="13256"/>
                  <a:pt x="16899" y="13321"/>
                  <a:pt x="16911" y="13368"/>
                </a:cubicBezTo>
                <a:cubicBezTo>
                  <a:pt x="16925" y="13388"/>
                  <a:pt x="16929" y="13414"/>
                  <a:pt x="16953" y="13399"/>
                </a:cubicBezTo>
                <a:cubicBezTo>
                  <a:pt x="16984" y="13441"/>
                  <a:pt x="17000" y="13490"/>
                  <a:pt x="17011" y="13571"/>
                </a:cubicBezTo>
                <a:cubicBezTo>
                  <a:pt x="17077" y="13592"/>
                  <a:pt x="17078" y="13657"/>
                  <a:pt x="17099" y="13751"/>
                </a:cubicBezTo>
                <a:cubicBezTo>
                  <a:pt x="17102" y="13769"/>
                  <a:pt x="17105" y="13788"/>
                  <a:pt x="17109" y="13807"/>
                </a:cubicBezTo>
                <a:cubicBezTo>
                  <a:pt x="17116" y="13827"/>
                  <a:pt x="17140" y="13832"/>
                  <a:pt x="17149" y="13853"/>
                </a:cubicBezTo>
                <a:cubicBezTo>
                  <a:pt x="17170" y="13910"/>
                  <a:pt x="17190" y="13969"/>
                  <a:pt x="17211" y="14026"/>
                </a:cubicBezTo>
                <a:cubicBezTo>
                  <a:pt x="17218" y="14051"/>
                  <a:pt x="17213" y="14084"/>
                  <a:pt x="17220" y="14114"/>
                </a:cubicBezTo>
                <a:cubicBezTo>
                  <a:pt x="17235" y="14173"/>
                  <a:pt x="17275" y="14217"/>
                  <a:pt x="17303" y="14257"/>
                </a:cubicBezTo>
                <a:cubicBezTo>
                  <a:pt x="17311" y="14268"/>
                  <a:pt x="17310" y="14288"/>
                  <a:pt x="17316" y="14306"/>
                </a:cubicBezTo>
                <a:cubicBezTo>
                  <a:pt x="17324" y="14330"/>
                  <a:pt x="17341" y="14347"/>
                  <a:pt x="17354" y="14363"/>
                </a:cubicBezTo>
                <a:cubicBezTo>
                  <a:pt x="17375" y="14392"/>
                  <a:pt x="17464" y="14553"/>
                  <a:pt x="17471" y="14540"/>
                </a:cubicBezTo>
                <a:cubicBezTo>
                  <a:pt x="17468" y="14527"/>
                  <a:pt x="17464" y="14514"/>
                  <a:pt x="17460" y="14501"/>
                </a:cubicBezTo>
                <a:cubicBezTo>
                  <a:pt x="17475" y="14499"/>
                  <a:pt x="17483" y="14522"/>
                  <a:pt x="17498" y="14529"/>
                </a:cubicBezTo>
                <a:cubicBezTo>
                  <a:pt x="17500" y="14517"/>
                  <a:pt x="17503" y="14505"/>
                  <a:pt x="17506" y="14493"/>
                </a:cubicBezTo>
                <a:cubicBezTo>
                  <a:pt x="17507" y="14492"/>
                  <a:pt x="17507" y="14492"/>
                  <a:pt x="17508" y="14491"/>
                </a:cubicBezTo>
                <a:cubicBezTo>
                  <a:pt x="17519" y="14506"/>
                  <a:pt x="17525" y="14524"/>
                  <a:pt x="17537" y="14536"/>
                </a:cubicBezTo>
                <a:cubicBezTo>
                  <a:pt x="17563" y="14491"/>
                  <a:pt x="17534" y="14380"/>
                  <a:pt x="17540" y="14327"/>
                </a:cubicBezTo>
                <a:cubicBezTo>
                  <a:pt x="17545" y="14289"/>
                  <a:pt x="17551" y="14251"/>
                  <a:pt x="17557" y="14213"/>
                </a:cubicBezTo>
                <a:cubicBezTo>
                  <a:pt x="17539" y="14198"/>
                  <a:pt x="17536" y="14153"/>
                  <a:pt x="17524" y="14141"/>
                </a:cubicBezTo>
                <a:cubicBezTo>
                  <a:pt x="17533" y="14148"/>
                  <a:pt x="17546" y="14151"/>
                  <a:pt x="17552" y="14160"/>
                </a:cubicBezTo>
                <a:cubicBezTo>
                  <a:pt x="17561" y="14174"/>
                  <a:pt x="17557" y="14188"/>
                  <a:pt x="17561" y="14212"/>
                </a:cubicBezTo>
                <a:cubicBezTo>
                  <a:pt x="17566" y="14238"/>
                  <a:pt x="17592" y="14254"/>
                  <a:pt x="17606" y="14261"/>
                </a:cubicBezTo>
                <a:cubicBezTo>
                  <a:pt x="17604" y="14251"/>
                  <a:pt x="17602" y="14240"/>
                  <a:pt x="17600" y="14230"/>
                </a:cubicBezTo>
                <a:cubicBezTo>
                  <a:pt x="17603" y="14221"/>
                  <a:pt x="17604" y="14217"/>
                  <a:pt x="17610" y="14212"/>
                </a:cubicBezTo>
                <a:cubicBezTo>
                  <a:pt x="17610" y="14210"/>
                  <a:pt x="17610" y="14209"/>
                  <a:pt x="17611" y="14207"/>
                </a:cubicBezTo>
                <a:cubicBezTo>
                  <a:pt x="17573" y="14186"/>
                  <a:pt x="17576" y="14136"/>
                  <a:pt x="17559" y="14079"/>
                </a:cubicBezTo>
                <a:cubicBezTo>
                  <a:pt x="17552" y="14092"/>
                  <a:pt x="17549" y="14096"/>
                  <a:pt x="17546" y="14117"/>
                </a:cubicBezTo>
                <a:cubicBezTo>
                  <a:pt x="17542" y="14108"/>
                  <a:pt x="17536" y="14100"/>
                  <a:pt x="17532" y="14091"/>
                </a:cubicBezTo>
                <a:cubicBezTo>
                  <a:pt x="17523" y="14101"/>
                  <a:pt x="17521" y="14117"/>
                  <a:pt x="17516" y="14136"/>
                </a:cubicBezTo>
                <a:cubicBezTo>
                  <a:pt x="17517" y="14138"/>
                  <a:pt x="17520" y="14139"/>
                  <a:pt x="17522" y="14140"/>
                </a:cubicBezTo>
                <a:cubicBezTo>
                  <a:pt x="17513" y="14135"/>
                  <a:pt x="17503" y="14130"/>
                  <a:pt x="17494" y="14126"/>
                </a:cubicBezTo>
                <a:cubicBezTo>
                  <a:pt x="17488" y="14134"/>
                  <a:pt x="17481" y="14141"/>
                  <a:pt x="17475" y="14149"/>
                </a:cubicBezTo>
                <a:cubicBezTo>
                  <a:pt x="17473" y="14148"/>
                  <a:pt x="17472" y="14147"/>
                  <a:pt x="17471" y="14146"/>
                </a:cubicBezTo>
                <a:cubicBezTo>
                  <a:pt x="17470" y="14126"/>
                  <a:pt x="17477" y="14109"/>
                  <a:pt x="17481" y="14092"/>
                </a:cubicBezTo>
                <a:cubicBezTo>
                  <a:pt x="17475" y="14090"/>
                  <a:pt x="17469" y="14088"/>
                  <a:pt x="17463" y="14086"/>
                </a:cubicBezTo>
                <a:cubicBezTo>
                  <a:pt x="17445" y="14066"/>
                  <a:pt x="17458" y="13997"/>
                  <a:pt x="17443" y="13975"/>
                </a:cubicBezTo>
                <a:cubicBezTo>
                  <a:pt x="17436" y="13963"/>
                  <a:pt x="17423" y="13974"/>
                  <a:pt x="17412" y="13967"/>
                </a:cubicBezTo>
                <a:cubicBezTo>
                  <a:pt x="17398" y="13958"/>
                  <a:pt x="17386" y="13934"/>
                  <a:pt x="17379" y="13913"/>
                </a:cubicBezTo>
                <a:cubicBezTo>
                  <a:pt x="17390" y="13898"/>
                  <a:pt x="17408" y="13862"/>
                  <a:pt x="17410" y="13833"/>
                </a:cubicBezTo>
                <a:cubicBezTo>
                  <a:pt x="17400" y="13808"/>
                  <a:pt x="17385" y="13780"/>
                  <a:pt x="17366" y="13772"/>
                </a:cubicBezTo>
                <a:cubicBezTo>
                  <a:pt x="17345" y="13763"/>
                  <a:pt x="17327" y="13772"/>
                  <a:pt x="17315" y="13748"/>
                </a:cubicBezTo>
                <a:cubicBezTo>
                  <a:pt x="17310" y="13727"/>
                  <a:pt x="17306" y="13705"/>
                  <a:pt x="17301" y="13684"/>
                </a:cubicBezTo>
                <a:cubicBezTo>
                  <a:pt x="17300" y="13683"/>
                  <a:pt x="17300" y="13682"/>
                  <a:pt x="17300" y="13681"/>
                </a:cubicBezTo>
                <a:cubicBezTo>
                  <a:pt x="17299" y="13680"/>
                  <a:pt x="17299" y="13681"/>
                  <a:pt x="17298" y="13680"/>
                </a:cubicBezTo>
                <a:cubicBezTo>
                  <a:pt x="17288" y="13660"/>
                  <a:pt x="17276" y="13665"/>
                  <a:pt x="17262" y="13651"/>
                </a:cubicBezTo>
                <a:cubicBezTo>
                  <a:pt x="17245" y="13632"/>
                  <a:pt x="17244" y="13596"/>
                  <a:pt x="17224" y="13579"/>
                </a:cubicBezTo>
                <a:cubicBezTo>
                  <a:pt x="17224" y="13578"/>
                  <a:pt x="17223" y="13576"/>
                  <a:pt x="17222" y="13575"/>
                </a:cubicBezTo>
                <a:cubicBezTo>
                  <a:pt x="17222" y="13587"/>
                  <a:pt x="17222" y="13600"/>
                  <a:pt x="17222" y="13612"/>
                </a:cubicBezTo>
                <a:cubicBezTo>
                  <a:pt x="17220" y="13612"/>
                  <a:pt x="17218" y="13612"/>
                  <a:pt x="17215" y="13612"/>
                </a:cubicBezTo>
                <a:cubicBezTo>
                  <a:pt x="17197" y="13586"/>
                  <a:pt x="17187" y="13536"/>
                  <a:pt x="17160" y="13530"/>
                </a:cubicBezTo>
                <a:cubicBezTo>
                  <a:pt x="17159" y="13517"/>
                  <a:pt x="17159" y="13505"/>
                  <a:pt x="17159" y="13492"/>
                </a:cubicBezTo>
                <a:cubicBezTo>
                  <a:pt x="17138" y="13470"/>
                  <a:pt x="17116" y="13446"/>
                  <a:pt x="17094" y="13424"/>
                </a:cubicBezTo>
                <a:cubicBezTo>
                  <a:pt x="17079" y="13403"/>
                  <a:pt x="17064" y="13381"/>
                  <a:pt x="17049" y="13360"/>
                </a:cubicBezTo>
                <a:cubicBezTo>
                  <a:pt x="17049" y="13346"/>
                  <a:pt x="17050" y="13333"/>
                  <a:pt x="17050" y="13319"/>
                </a:cubicBezTo>
                <a:cubicBezTo>
                  <a:pt x="17028" y="13295"/>
                  <a:pt x="17014" y="13260"/>
                  <a:pt x="16999" y="13223"/>
                </a:cubicBezTo>
                <a:cubicBezTo>
                  <a:pt x="16968" y="13223"/>
                  <a:pt x="16948" y="13245"/>
                  <a:pt x="16917" y="13227"/>
                </a:cubicBezTo>
                <a:cubicBezTo>
                  <a:pt x="16893" y="13213"/>
                  <a:pt x="16892" y="13175"/>
                  <a:pt x="16857" y="13181"/>
                </a:cubicBezTo>
                <a:close/>
                <a:moveTo>
                  <a:pt x="18360" y="13213"/>
                </a:moveTo>
                <a:cubicBezTo>
                  <a:pt x="18355" y="13234"/>
                  <a:pt x="18351" y="13254"/>
                  <a:pt x="18346" y="13274"/>
                </a:cubicBezTo>
                <a:cubicBezTo>
                  <a:pt x="18334" y="13312"/>
                  <a:pt x="18309" y="13334"/>
                  <a:pt x="18303" y="13381"/>
                </a:cubicBezTo>
                <a:cubicBezTo>
                  <a:pt x="18294" y="13382"/>
                  <a:pt x="18285" y="13383"/>
                  <a:pt x="18276" y="13383"/>
                </a:cubicBezTo>
                <a:cubicBezTo>
                  <a:pt x="18274" y="13389"/>
                  <a:pt x="18273" y="13394"/>
                  <a:pt x="18271" y="13399"/>
                </a:cubicBezTo>
                <a:cubicBezTo>
                  <a:pt x="18270" y="13401"/>
                  <a:pt x="18270" y="13403"/>
                  <a:pt x="18269" y="13405"/>
                </a:cubicBezTo>
                <a:cubicBezTo>
                  <a:pt x="18277" y="13413"/>
                  <a:pt x="18289" y="13427"/>
                  <a:pt x="18282" y="13448"/>
                </a:cubicBezTo>
                <a:cubicBezTo>
                  <a:pt x="18275" y="13460"/>
                  <a:pt x="18259" y="13453"/>
                  <a:pt x="18249" y="13455"/>
                </a:cubicBezTo>
                <a:cubicBezTo>
                  <a:pt x="18249" y="13455"/>
                  <a:pt x="18248" y="13455"/>
                  <a:pt x="18248" y="13455"/>
                </a:cubicBezTo>
                <a:cubicBezTo>
                  <a:pt x="18248" y="13449"/>
                  <a:pt x="18248" y="13441"/>
                  <a:pt x="18248" y="13434"/>
                </a:cubicBezTo>
                <a:cubicBezTo>
                  <a:pt x="18247" y="13434"/>
                  <a:pt x="18246" y="13434"/>
                  <a:pt x="18246" y="13434"/>
                </a:cubicBezTo>
                <a:cubicBezTo>
                  <a:pt x="18231" y="13446"/>
                  <a:pt x="18233" y="13474"/>
                  <a:pt x="18221" y="13489"/>
                </a:cubicBezTo>
                <a:cubicBezTo>
                  <a:pt x="18213" y="13498"/>
                  <a:pt x="18200" y="13496"/>
                  <a:pt x="18192" y="13504"/>
                </a:cubicBezTo>
                <a:cubicBezTo>
                  <a:pt x="18175" y="13523"/>
                  <a:pt x="18168" y="13554"/>
                  <a:pt x="18156" y="13581"/>
                </a:cubicBezTo>
                <a:cubicBezTo>
                  <a:pt x="18150" y="13588"/>
                  <a:pt x="18144" y="13595"/>
                  <a:pt x="18138" y="13602"/>
                </a:cubicBezTo>
                <a:cubicBezTo>
                  <a:pt x="18128" y="13625"/>
                  <a:pt x="18127" y="13660"/>
                  <a:pt x="18113" y="13674"/>
                </a:cubicBezTo>
                <a:cubicBezTo>
                  <a:pt x="18099" y="13679"/>
                  <a:pt x="18085" y="13683"/>
                  <a:pt x="18071" y="13688"/>
                </a:cubicBezTo>
                <a:cubicBezTo>
                  <a:pt x="18055" y="13698"/>
                  <a:pt x="18038" y="13708"/>
                  <a:pt x="18022" y="13717"/>
                </a:cubicBezTo>
                <a:cubicBezTo>
                  <a:pt x="18015" y="13728"/>
                  <a:pt x="17991" y="13827"/>
                  <a:pt x="17988" y="13847"/>
                </a:cubicBezTo>
                <a:cubicBezTo>
                  <a:pt x="17990" y="13852"/>
                  <a:pt x="17993" y="13859"/>
                  <a:pt x="17995" y="13864"/>
                </a:cubicBezTo>
                <a:cubicBezTo>
                  <a:pt x="17996" y="13866"/>
                  <a:pt x="17997" y="13867"/>
                  <a:pt x="17998" y="13869"/>
                </a:cubicBezTo>
                <a:cubicBezTo>
                  <a:pt x="17993" y="13868"/>
                  <a:pt x="17988" y="13872"/>
                  <a:pt x="17983" y="13876"/>
                </a:cubicBezTo>
                <a:cubicBezTo>
                  <a:pt x="17972" y="13869"/>
                  <a:pt x="17960" y="13853"/>
                  <a:pt x="17950" y="13847"/>
                </a:cubicBezTo>
                <a:cubicBezTo>
                  <a:pt x="17941" y="13845"/>
                  <a:pt x="17932" y="13845"/>
                  <a:pt x="17923" y="13843"/>
                </a:cubicBezTo>
                <a:cubicBezTo>
                  <a:pt x="17916" y="13832"/>
                  <a:pt x="17909" y="13823"/>
                  <a:pt x="17904" y="13809"/>
                </a:cubicBezTo>
                <a:cubicBezTo>
                  <a:pt x="17898" y="13791"/>
                  <a:pt x="17902" y="13770"/>
                  <a:pt x="17891" y="13759"/>
                </a:cubicBezTo>
                <a:cubicBezTo>
                  <a:pt x="17891" y="13759"/>
                  <a:pt x="17890" y="13758"/>
                  <a:pt x="17890" y="13757"/>
                </a:cubicBezTo>
                <a:cubicBezTo>
                  <a:pt x="17874" y="13760"/>
                  <a:pt x="17879" y="13774"/>
                  <a:pt x="17874" y="13795"/>
                </a:cubicBezTo>
                <a:cubicBezTo>
                  <a:pt x="17867" y="13825"/>
                  <a:pt x="17837" y="13882"/>
                  <a:pt x="17852" y="13942"/>
                </a:cubicBezTo>
                <a:cubicBezTo>
                  <a:pt x="17855" y="13947"/>
                  <a:pt x="17859" y="13952"/>
                  <a:pt x="17863" y="13957"/>
                </a:cubicBezTo>
                <a:cubicBezTo>
                  <a:pt x="17875" y="13982"/>
                  <a:pt x="17870" y="13997"/>
                  <a:pt x="17867" y="14030"/>
                </a:cubicBezTo>
                <a:cubicBezTo>
                  <a:pt x="17875" y="14042"/>
                  <a:pt x="17882" y="14054"/>
                  <a:pt x="17890" y="14066"/>
                </a:cubicBezTo>
                <a:cubicBezTo>
                  <a:pt x="17886" y="14069"/>
                  <a:pt x="17882" y="14072"/>
                  <a:pt x="17878" y="14076"/>
                </a:cubicBezTo>
                <a:cubicBezTo>
                  <a:pt x="17877" y="14079"/>
                  <a:pt x="17877" y="14081"/>
                  <a:pt x="17876" y="14084"/>
                </a:cubicBezTo>
                <a:cubicBezTo>
                  <a:pt x="17887" y="14105"/>
                  <a:pt x="17907" y="14109"/>
                  <a:pt x="17915" y="14135"/>
                </a:cubicBezTo>
                <a:cubicBezTo>
                  <a:pt x="17931" y="14181"/>
                  <a:pt x="17931" y="14280"/>
                  <a:pt x="17934" y="14343"/>
                </a:cubicBezTo>
                <a:cubicBezTo>
                  <a:pt x="17949" y="14342"/>
                  <a:pt x="17951" y="14332"/>
                  <a:pt x="17968" y="14332"/>
                </a:cubicBezTo>
                <a:cubicBezTo>
                  <a:pt x="17971" y="14339"/>
                  <a:pt x="17975" y="14346"/>
                  <a:pt x="17979" y="14353"/>
                </a:cubicBezTo>
                <a:cubicBezTo>
                  <a:pt x="18001" y="14347"/>
                  <a:pt x="18017" y="14333"/>
                  <a:pt x="18030" y="14314"/>
                </a:cubicBezTo>
                <a:cubicBezTo>
                  <a:pt x="18040" y="14342"/>
                  <a:pt x="18039" y="14373"/>
                  <a:pt x="18040" y="14412"/>
                </a:cubicBezTo>
                <a:cubicBezTo>
                  <a:pt x="18062" y="14399"/>
                  <a:pt x="18065" y="14385"/>
                  <a:pt x="18096" y="14387"/>
                </a:cubicBezTo>
                <a:cubicBezTo>
                  <a:pt x="18100" y="14370"/>
                  <a:pt x="18104" y="14353"/>
                  <a:pt x="18109" y="14336"/>
                </a:cubicBezTo>
                <a:cubicBezTo>
                  <a:pt x="18110" y="14335"/>
                  <a:pt x="18110" y="14333"/>
                  <a:pt x="18111" y="14332"/>
                </a:cubicBezTo>
                <a:cubicBezTo>
                  <a:pt x="18125" y="14351"/>
                  <a:pt x="18154" y="14370"/>
                  <a:pt x="18160" y="14402"/>
                </a:cubicBezTo>
                <a:cubicBezTo>
                  <a:pt x="18163" y="14404"/>
                  <a:pt x="18166" y="14405"/>
                  <a:pt x="18168" y="14407"/>
                </a:cubicBezTo>
                <a:cubicBezTo>
                  <a:pt x="18177" y="14396"/>
                  <a:pt x="18183" y="14382"/>
                  <a:pt x="18194" y="14377"/>
                </a:cubicBezTo>
                <a:cubicBezTo>
                  <a:pt x="18227" y="14410"/>
                  <a:pt x="18212" y="14456"/>
                  <a:pt x="18226" y="14482"/>
                </a:cubicBezTo>
                <a:cubicBezTo>
                  <a:pt x="18228" y="14487"/>
                  <a:pt x="18262" y="14455"/>
                  <a:pt x="18271" y="14448"/>
                </a:cubicBezTo>
                <a:cubicBezTo>
                  <a:pt x="18293" y="14430"/>
                  <a:pt x="18328" y="14356"/>
                  <a:pt x="18335" y="14317"/>
                </a:cubicBezTo>
                <a:cubicBezTo>
                  <a:pt x="18339" y="14295"/>
                  <a:pt x="18327" y="14279"/>
                  <a:pt x="18324" y="14269"/>
                </a:cubicBezTo>
                <a:cubicBezTo>
                  <a:pt x="18330" y="14268"/>
                  <a:pt x="18336" y="14266"/>
                  <a:pt x="18342" y="14266"/>
                </a:cubicBezTo>
                <a:cubicBezTo>
                  <a:pt x="18340" y="14253"/>
                  <a:pt x="18337" y="14241"/>
                  <a:pt x="18335" y="14228"/>
                </a:cubicBezTo>
                <a:cubicBezTo>
                  <a:pt x="18331" y="14221"/>
                  <a:pt x="18327" y="14214"/>
                  <a:pt x="18324" y="14207"/>
                </a:cubicBezTo>
                <a:cubicBezTo>
                  <a:pt x="18347" y="14178"/>
                  <a:pt x="18369" y="14128"/>
                  <a:pt x="18387" y="14090"/>
                </a:cubicBezTo>
                <a:cubicBezTo>
                  <a:pt x="18395" y="14092"/>
                  <a:pt x="18402" y="14094"/>
                  <a:pt x="18410" y="14096"/>
                </a:cubicBezTo>
                <a:cubicBezTo>
                  <a:pt x="18412" y="14011"/>
                  <a:pt x="18400" y="13929"/>
                  <a:pt x="18433" y="13883"/>
                </a:cubicBezTo>
                <a:cubicBezTo>
                  <a:pt x="18455" y="13877"/>
                  <a:pt x="18477" y="13894"/>
                  <a:pt x="18499" y="13885"/>
                </a:cubicBezTo>
                <a:cubicBezTo>
                  <a:pt x="18500" y="13883"/>
                  <a:pt x="18501" y="13882"/>
                  <a:pt x="18501" y="13880"/>
                </a:cubicBezTo>
                <a:cubicBezTo>
                  <a:pt x="18494" y="13870"/>
                  <a:pt x="18432" y="13766"/>
                  <a:pt x="18431" y="13759"/>
                </a:cubicBezTo>
                <a:cubicBezTo>
                  <a:pt x="18430" y="13747"/>
                  <a:pt x="18436" y="13730"/>
                  <a:pt x="18440" y="13718"/>
                </a:cubicBezTo>
                <a:cubicBezTo>
                  <a:pt x="18437" y="13677"/>
                  <a:pt x="18412" y="13630"/>
                  <a:pt x="18396" y="13611"/>
                </a:cubicBezTo>
                <a:cubicBezTo>
                  <a:pt x="18396" y="13594"/>
                  <a:pt x="18397" y="13583"/>
                  <a:pt x="18392" y="13567"/>
                </a:cubicBezTo>
                <a:cubicBezTo>
                  <a:pt x="18400" y="13564"/>
                  <a:pt x="18408" y="13561"/>
                  <a:pt x="18417" y="13557"/>
                </a:cubicBezTo>
                <a:cubicBezTo>
                  <a:pt x="18418" y="13558"/>
                  <a:pt x="18424" y="13560"/>
                  <a:pt x="18424" y="13561"/>
                </a:cubicBezTo>
                <a:cubicBezTo>
                  <a:pt x="18433" y="13533"/>
                  <a:pt x="18465" y="13556"/>
                  <a:pt x="18477" y="13516"/>
                </a:cubicBezTo>
                <a:cubicBezTo>
                  <a:pt x="18478" y="13515"/>
                  <a:pt x="18478" y="13514"/>
                  <a:pt x="18479" y="13512"/>
                </a:cubicBezTo>
                <a:cubicBezTo>
                  <a:pt x="18468" y="13500"/>
                  <a:pt x="18456" y="13481"/>
                  <a:pt x="18450" y="13460"/>
                </a:cubicBezTo>
                <a:cubicBezTo>
                  <a:pt x="18450" y="13459"/>
                  <a:pt x="18452" y="13459"/>
                  <a:pt x="18453" y="13459"/>
                </a:cubicBezTo>
                <a:cubicBezTo>
                  <a:pt x="18455" y="13455"/>
                  <a:pt x="18507" y="13441"/>
                  <a:pt x="18515" y="13438"/>
                </a:cubicBezTo>
                <a:cubicBezTo>
                  <a:pt x="18517" y="13431"/>
                  <a:pt x="18518" y="13423"/>
                  <a:pt x="18520" y="13417"/>
                </a:cubicBezTo>
                <a:cubicBezTo>
                  <a:pt x="18508" y="13375"/>
                  <a:pt x="18468" y="13352"/>
                  <a:pt x="18438" y="13370"/>
                </a:cubicBezTo>
                <a:cubicBezTo>
                  <a:pt x="18441" y="13361"/>
                  <a:pt x="18444" y="13352"/>
                  <a:pt x="18447" y="13342"/>
                </a:cubicBezTo>
                <a:cubicBezTo>
                  <a:pt x="18446" y="13341"/>
                  <a:pt x="18446" y="13340"/>
                  <a:pt x="18445" y="13339"/>
                </a:cubicBezTo>
                <a:cubicBezTo>
                  <a:pt x="18445" y="13337"/>
                  <a:pt x="18445" y="13336"/>
                  <a:pt x="18445" y="13334"/>
                </a:cubicBezTo>
                <a:cubicBezTo>
                  <a:pt x="18435" y="13330"/>
                  <a:pt x="18423" y="13342"/>
                  <a:pt x="18412" y="13346"/>
                </a:cubicBezTo>
                <a:cubicBezTo>
                  <a:pt x="18412" y="13318"/>
                  <a:pt x="18423" y="13306"/>
                  <a:pt x="18423" y="13274"/>
                </a:cubicBezTo>
                <a:cubicBezTo>
                  <a:pt x="18410" y="13260"/>
                  <a:pt x="18396" y="13248"/>
                  <a:pt x="18391" y="13221"/>
                </a:cubicBezTo>
                <a:cubicBezTo>
                  <a:pt x="18387" y="13228"/>
                  <a:pt x="18383" y="13234"/>
                  <a:pt x="18378" y="13241"/>
                </a:cubicBezTo>
                <a:cubicBezTo>
                  <a:pt x="18376" y="13240"/>
                  <a:pt x="18373" y="13240"/>
                  <a:pt x="18370" y="13239"/>
                </a:cubicBezTo>
                <a:cubicBezTo>
                  <a:pt x="18367" y="13230"/>
                  <a:pt x="18363" y="13222"/>
                  <a:pt x="18360" y="13213"/>
                </a:cubicBezTo>
                <a:close/>
                <a:moveTo>
                  <a:pt x="18919" y="13778"/>
                </a:moveTo>
                <a:cubicBezTo>
                  <a:pt x="18909" y="13783"/>
                  <a:pt x="18891" y="13811"/>
                  <a:pt x="18887" y="13827"/>
                </a:cubicBezTo>
                <a:cubicBezTo>
                  <a:pt x="18887" y="13834"/>
                  <a:pt x="18888" y="13841"/>
                  <a:pt x="18888" y="13848"/>
                </a:cubicBezTo>
                <a:cubicBezTo>
                  <a:pt x="18854" y="13907"/>
                  <a:pt x="18838" y="13866"/>
                  <a:pt x="18789" y="13883"/>
                </a:cubicBezTo>
                <a:cubicBezTo>
                  <a:pt x="18783" y="13887"/>
                  <a:pt x="18778" y="13891"/>
                  <a:pt x="18772" y="13895"/>
                </a:cubicBezTo>
                <a:cubicBezTo>
                  <a:pt x="18761" y="13887"/>
                  <a:pt x="18749" y="13879"/>
                  <a:pt x="18738" y="13872"/>
                </a:cubicBezTo>
                <a:cubicBezTo>
                  <a:pt x="18724" y="13872"/>
                  <a:pt x="18710" y="13872"/>
                  <a:pt x="18697" y="13872"/>
                </a:cubicBezTo>
                <a:cubicBezTo>
                  <a:pt x="18682" y="13861"/>
                  <a:pt x="18670" y="13823"/>
                  <a:pt x="18647" y="13841"/>
                </a:cubicBezTo>
                <a:cubicBezTo>
                  <a:pt x="18636" y="13853"/>
                  <a:pt x="18632" y="13882"/>
                  <a:pt x="18622" y="13897"/>
                </a:cubicBezTo>
                <a:cubicBezTo>
                  <a:pt x="18617" y="13891"/>
                  <a:pt x="18614" y="13885"/>
                  <a:pt x="18609" y="13879"/>
                </a:cubicBezTo>
                <a:cubicBezTo>
                  <a:pt x="18578" y="13907"/>
                  <a:pt x="18566" y="13992"/>
                  <a:pt x="18568" y="14077"/>
                </a:cubicBezTo>
                <a:cubicBezTo>
                  <a:pt x="18563" y="14078"/>
                  <a:pt x="18559" y="14079"/>
                  <a:pt x="18555" y="14080"/>
                </a:cubicBezTo>
                <a:cubicBezTo>
                  <a:pt x="18550" y="14098"/>
                  <a:pt x="18546" y="14116"/>
                  <a:pt x="18542" y="14134"/>
                </a:cubicBezTo>
                <a:cubicBezTo>
                  <a:pt x="18543" y="14160"/>
                  <a:pt x="18543" y="14187"/>
                  <a:pt x="18544" y="14213"/>
                </a:cubicBezTo>
                <a:cubicBezTo>
                  <a:pt x="18537" y="14251"/>
                  <a:pt x="18519" y="14274"/>
                  <a:pt x="18510" y="14308"/>
                </a:cubicBezTo>
                <a:cubicBezTo>
                  <a:pt x="18512" y="14340"/>
                  <a:pt x="18515" y="14373"/>
                  <a:pt x="18517" y="14405"/>
                </a:cubicBezTo>
                <a:cubicBezTo>
                  <a:pt x="18533" y="14405"/>
                  <a:pt x="18539" y="14397"/>
                  <a:pt x="18553" y="14400"/>
                </a:cubicBezTo>
                <a:cubicBezTo>
                  <a:pt x="18568" y="14460"/>
                  <a:pt x="18543" y="14644"/>
                  <a:pt x="18558" y="14659"/>
                </a:cubicBezTo>
                <a:cubicBezTo>
                  <a:pt x="18576" y="14650"/>
                  <a:pt x="18594" y="14642"/>
                  <a:pt x="18611" y="14634"/>
                </a:cubicBezTo>
                <a:cubicBezTo>
                  <a:pt x="18608" y="14624"/>
                  <a:pt x="18605" y="14613"/>
                  <a:pt x="18603" y="14603"/>
                </a:cubicBezTo>
                <a:cubicBezTo>
                  <a:pt x="18607" y="14583"/>
                  <a:pt x="18611" y="14562"/>
                  <a:pt x="18615" y="14542"/>
                </a:cubicBezTo>
                <a:cubicBezTo>
                  <a:pt x="18612" y="14527"/>
                  <a:pt x="18607" y="14512"/>
                  <a:pt x="18604" y="14498"/>
                </a:cubicBezTo>
                <a:cubicBezTo>
                  <a:pt x="18607" y="14470"/>
                  <a:pt x="18609" y="14444"/>
                  <a:pt x="18612" y="14417"/>
                </a:cubicBezTo>
                <a:cubicBezTo>
                  <a:pt x="18616" y="14383"/>
                  <a:pt x="18607" y="14356"/>
                  <a:pt x="18604" y="14333"/>
                </a:cubicBezTo>
                <a:cubicBezTo>
                  <a:pt x="18621" y="14319"/>
                  <a:pt x="18626" y="14304"/>
                  <a:pt x="18652" y="14308"/>
                </a:cubicBezTo>
                <a:cubicBezTo>
                  <a:pt x="18671" y="14344"/>
                  <a:pt x="18642" y="14368"/>
                  <a:pt x="18647" y="14400"/>
                </a:cubicBezTo>
                <a:cubicBezTo>
                  <a:pt x="18661" y="14423"/>
                  <a:pt x="18676" y="14447"/>
                  <a:pt x="18691" y="14470"/>
                </a:cubicBezTo>
                <a:cubicBezTo>
                  <a:pt x="18689" y="14496"/>
                  <a:pt x="18684" y="14517"/>
                  <a:pt x="18687" y="14548"/>
                </a:cubicBezTo>
                <a:cubicBezTo>
                  <a:pt x="18696" y="14554"/>
                  <a:pt x="18702" y="14558"/>
                  <a:pt x="18716" y="14558"/>
                </a:cubicBezTo>
                <a:cubicBezTo>
                  <a:pt x="18722" y="14514"/>
                  <a:pt x="18738" y="14500"/>
                  <a:pt x="18768" y="14509"/>
                </a:cubicBezTo>
                <a:cubicBezTo>
                  <a:pt x="18768" y="14498"/>
                  <a:pt x="18768" y="14488"/>
                  <a:pt x="18768" y="14478"/>
                </a:cubicBezTo>
                <a:cubicBezTo>
                  <a:pt x="18742" y="14459"/>
                  <a:pt x="18729" y="14415"/>
                  <a:pt x="18741" y="14362"/>
                </a:cubicBezTo>
                <a:cubicBezTo>
                  <a:pt x="18737" y="14309"/>
                  <a:pt x="18700" y="14246"/>
                  <a:pt x="18677" y="14223"/>
                </a:cubicBezTo>
                <a:cubicBezTo>
                  <a:pt x="18677" y="14223"/>
                  <a:pt x="18677" y="14222"/>
                  <a:pt x="18677" y="14221"/>
                </a:cubicBezTo>
                <a:cubicBezTo>
                  <a:pt x="18677" y="14215"/>
                  <a:pt x="18677" y="14208"/>
                  <a:pt x="18677" y="14202"/>
                </a:cubicBezTo>
                <a:cubicBezTo>
                  <a:pt x="18684" y="14206"/>
                  <a:pt x="18691" y="14210"/>
                  <a:pt x="18698" y="14213"/>
                </a:cubicBezTo>
                <a:cubicBezTo>
                  <a:pt x="18710" y="14191"/>
                  <a:pt x="18725" y="14187"/>
                  <a:pt x="18741" y="14169"/>
                </a:cubicBezTo>
                <a:cubicBezTo>
                  <a:pt x="18751" y="14147"/>
                  <a:pt x="18762" y="14126"/>
                  <a:pt x="18773" y="14104"/>
                </a:cubicBezTo>
                <a:cubicBezTo>
                  <a:pt x="18788" y="14104"/>
                  <a:pt x="18794" y="14109"/>
                  <a:pt x="18803" y="14118"/>
                </a:cubicBezTo>
                <a:cubicBezTo>
                  <a:pt x="18804" y="14118"/>
                  <a:pt x="18803" y="14118"/>
                  <a:pt x="18804" y="14118"/>
                </a:cubicBezTo>
                <a:cubicBezTo>
                  <a:pt x="18804" y="14104"/>
                  <a:pt x="18805" y="14089"/>
                  <a:pt x="18806" y="14075"/>
                </a:cubicBezTo>
                <a:cubicBezTo>
                  <a:pt x="18801" y="14069"/>
                  <a:pt x="18796" y="14064"/>
                  <a:pt x="18790" y="14059"/>
                </a:cubicBezTo>
                <a:cubicBezTo>
                  <a:pt x="18779" y="14062"/>
                  <a:pt x="18780" y="14070"/>
                  <a:pt x="18772" y="14077"/>
                </a:cubicBezTo>
                <a:cubicBezTo>
                  <a:pt x="18765" y="14082"/>
                  <a:pt x="18715" y="14108"/>
                  <a:pt x="18709" y="14105"/>
                </a:cubicBezTo>
                <a:cubicBezTo>
                  <a:pt x="18704" y="14101"/>
                  <a:pt x="18699" y="14093"/>
                  <a:pt x="18691" y="14089"/>
                </a:cubicBezTo>
                <a:cubicBezTo>
                  <a:pt x="18682" y="14111"/>
                  <a:pt x="18673" y="14135"/>
                  <a:pt x="18664" y="14157"/>
                </a:cubicBezTo>
                <a:cubicBezTo>
                  <a:pt x="18653" y="14154"/>
                  <a:pt x="18642" y="14152"/>
                  <a:pt x="18630" y="14149"/>
                </a:cubicBezTo>
                <a:cubicBezTo>
                  <a:pt x="18627" y="14136"/>
                  <a:pt x="18624" y="14123"/>
                  <a:pt x="18621" y="14110"/>
                </a:cubicBezTo>
                <a:cubicBezTo>
                  <a:pt x="18611" y="14087"/>
                  <a:pt x="18594" y="14087"/>
                  <a:pt x="18587" y="14056"/>
                </a:cubicBezTo>
                <a:cubicBezTo>
                  <a:pt x="18582" y="14032"/>
                  <a:pt x="18589" y="14006"/>
                  <a:pt x="18593" y="13990"/>
                </a:cubicBezTo>
                <a:cubicBezTo>
                  <a:pt x="18615" y="13903"/>
                  <a:pt x="18660" y="13930"/>
                  <a:pt x="18725" y="13930"/>
                </a:cubicBezTo>
                <a:cubicBezTo>
                  <a:pt x="18814" y="13930"/>
                  <a:pt x="18848" y="13999"/>
                  <a:pt x="18898" y="13879"/>
                </a:cubicBezTo>
                <a:cubicBezTo>
                  <a:pt x="18910" y="13851"/>
                  <a:pt x="18923" y="13829"/>
                  <a:pt x="18919" y="13778"/>
                </a:cubicBezTo>
                <a:close/>
                <a:moveTo>
                  <a:pt x="19031" y="13778"/>
                </a:moveTo>
                <a:cubicBezTo>
                  <a:pt x="19024" y="13809"/>
                  <a:pt x="19011" y="13840"/>
                  <a:pt x="19008" y="13877"/>
                </a:cubicBezTo>
                <a:cubicBezTo>
                  <a:pt x="19006" y="13894"/>
                  <a:pt x="19013" y="13898"/>
                  <a:pt x="19014" y="13907"/>
                </a:cubicBezTo>
                <a:cubicBezTo>
                  <a:pt x="19012" y="13919"/>
                  <a:pt x="19011" y="13930"/>
                  <a:pt x="19009" y="13943"/>
                </a:cubicBezTo>
                <a:cubicBezTo>
                  <a:pt x="19013" y="13957"/>
                  <a:pt x="19017" y="13972"/>
                  <a:pt x="19021" y="13987"/>
                </a:cubicBezTo>
                <a:cubicBezTo>
                  <a:pt x="19021" y="14003"/>
                  <a:pt x="19021" y="14019"/>
                  <a:pt x="19021" y="14036"/>
                </a:cubicBezTo>
                <a:cubicBezTo>
                  <a:pt x="19024" y="14052"/>
                  <a:pt x="19032" y="14070"/>
                  <a:pt x="19041" y="14086"/>
                </a:cubicBezTo>
                <a:cubicBezTo>
                  <a:pt x="19030" y="14083"/>
                  <a:pt x="19019" y="14081"/>
                  <a:pt x="19008" y="14088"/>
                </a:cubicBezTo>
                <a:cubicBezTo>
                  <a:pt x="19014" y="14109"/>
                  <a:pt x="19021" y="14129"/>
                  <a:pt x="19027" y="14149"/>
                </a:cubicBezTo>
                <a:cubicBezTo>
                  <a:pt x="19038" y="14138"/>
                  <a:pt x="19049" y="14128"/>
                  <a:pt x="19060" y="14117"/>
                </a:cubicBezTo>
                <a:cubicBezTo>
                  <a:pt x="19077" y="14126"/>
                  <a:pt x="19087" y="14152"/>
                  <a:pt x="19109" y="14155"/>
                </a:cubicBezTo>
                <a:cubicBezTo>
                  <a:pt x="19109" y="14145"/>
                  <a:pt x="19109" y="14135"/>
                  <a:pt x="19109" y="14126"/>
                </a:cubicBezTo>
                <a:cubicBezTo>
                  <a:pt x="19113" y="14124"/>
                  <a:pt x="19117" y="14124"/>
                  <a:pt x="19121" y="14122"/>
                </a:cubicBezTo>
                <a:cubicBezTo>
                  <a:pt x="19144" y="14145"/>
                  <a:pt x="19160" y="14177"/>
                  <a:pt x="19187" y="14191"/>
                </a:cubicBezTo>
                <a:cubicBezTo>
                  <a:pt x="19188" y="14186"/>
                  <a:pt x="19189" y="14181"/>
                  <a:pt x="19190" y="14176"/>
                </a:cubicBezTo>
                <a:cubicBezTo>
                  <a:pt x="19180" y="14129"/>
                  <a:pt x="19149" y="14061"/>
                  <a:pt x="19106" y="14084"/>
                </a:cubicBezTo>
                <a:cubicBezTo>
                  <a:pt x="19099" y="14087"/>
                  <a:pt x="19094" y="14106"/>
                  <a:pt x="19082" y="14101"/>
                </a:cubicBezTo>
                <a:cubicBezTo>
                  <a:pt x="19075" y="14099"/>
                  <a:pt x="19068" y="14096"/>
                  <a:pt x="19062" y="14092"/>
                </a:cubicBezTo>
                <a:cubicBezTo>
                  <a:pt x="19048" y="14060"/>
                  <a:pt x="19036" y="14030"/>
                  <a:pt x="19039" y="13969"/>
                </a:cubicBezTo>
                <a:cubicBezTo>
                  <a:pt x="19041" y="13966"/>
                  <a:pt x="19044" y="13962"/>
                  <a:pt x="19047" y="13958"/>
                </a:cubicBezTo>
                <a:cubicBezTo>
                  <a:pt x="19061" y="13964"/>
                  <a:pt x="19075" y="13970"/>
                  <a:pt x="19090" y="13976"/>
                </a:cubicBezTo>
                <a:cubicBezTo>
                  <a:pt x="19089" y="13967"/>
                  <a:pt x="19088" y="13960"/>
                  <a:pt x="19088" y="13952"/>
                </a:cubicBezTo>
                <a:cubicBezTo>
                  <a:pt x="19078" y="13945"/>
                  <a:pt x="19068" y="13937"/>
                  <a:pt x="19058" y="13930"/>
                </a:cubicBezTo>
                <a:cubicBezTo>
                  <a:pt x="19063" y="13911"/>
                  <a:pt x="19072" y="13895"/>
                  <a:pt x="19083" y="13886"/>
                </a:cubicBezTo>
                <a:cubicBezTo>
                  <a:pt x="19087" y="13873"/>
                  <a:pt x="19084" y="13857"/>
                  <a:pt x="19085" y="13835"/>
                </a:cubicBezTo>
                <a:cubicBezTo>
                  <a:pt x="19064" y="13821"/>
                  <a:pt x="19042" y="13886"/>
                  <a:pt x="19035" y="13915"/>
                </a:cubicBezTo>
                <a:cubicBezTo>
                  <a:pt x="19034" y="13916"/>
                  <a:pt x="19033" y="13917"/>
                  <a:pt x="19032" y="13918"/>
                </a:cubicBezTo>
                <a:cubicBezTo>
                  <a:pt x="19030" y="13916"/>
                  <a:pt x="19029" y="13914"/>
                  <a:pt x="19028" y="13913"/>
                </a:cubicBezTo>
                <a:cubicBezTo>
                  <a:pt x="19026" y="13876"/>
                  <a:pt x="19038" y="13852"/>
                  <a:pt x="19045" y="13823"/>
                </a:cubicBezTo>
                <a:cubicBezTo>
                  <a:pt x="19043" y="13802"/>
                  <a:pt x="19038" y="13788"/>
                  <a:pt x="19031" y="13778"/>
                </a:cubicBezTo>
                <a:close/>
                <a:moveTo>
                  <a:pt x="19252" y="13779"/>
                </a:moveTo>
                <a:cubicBezTo>
                  <a:pt x="19227" y="13790"/>
                  <a:pt x="19220" y="13835"/>
                  <a:pt x="19183" y="13836"/>
                </a:cubicBezTo>
                <a:cubicBezTo>
                  <a:pt x="19183" y="13852"/>
                  <a:pt x="19182" y="13869"/>
                  <a:pt x="19181" y="13885"/>
                </a:cubicBezTo>
                <a:cubicBezTo>
                  <a:pt x="19179" y="13889"/>
                  <a:pt x="19176" y="13894"/>
                  <a:pt x="19173" y="13898"/>
                </a:cubicBezTo>
                <a:cubicBezTo>
                  <a:pt x="19173" y="13899"/>
                  <a:pt x="19173" y="13900"/>
                  <a:pt x="19173" y="13900"/>
                </a:cubicBezTo>
                <a:cubicBezTo>
                  <a:pt x="19189" y="13900"/>
                  <a:pt x="19210" y="13902"/>
                  <a:pt x="19220" y="13914"/>
                </a:cubicBezTo>
                <a:cubicBezTo>
                  <a:pt x="19235" y="13934"/>
                  <a:pt x="19229" y="13981"/>
                  <a:pt x="19249" y="13995"/>
                </a:cubicBezTo>
                <a:cubicBezTo>
                  <a:pt x="19282" y="14017"/>
                  <a:pt x="19330" y="13988"/>
                  <a:pt x="19357" y="13985"/>
                </a:cubicBezTo>
                <a:cubicBezTo>
                  <a:pt x="19357" y="14004"/>
                  <a:pt x="19357" y="14012"/>
                  <a:pt x="19355" y="14029"/>
                </a:cubicBezTo>
                <a:cubicBezTo>
                  <a:pt x="19342" y="14045"/>
                  <a:pt x="19322" y="14042"/>
                  <a:pt x="19312" y="14024"/>
                </a:cubicBezTo>
                <a:cubicBezTo>
                  <a:pt x="19298" y="14029"/>
                  <a:pt x="19293" y="14050"/>
                  <a:pt x="19282" y="14060"/>
                </a:cubicBezTo>
                <a:cubicBezTo>
                  <a:pt x="19274" y="14068"/>
                  <a:pt x="19252" y="14049"/>
                  <a:pt x="19237" y="14049"/>
                </a:cubicBezTo>
                <a:cubicBezTo>
                  <a:pt x="19236" y="14056"/>
                  <a:pt x="19234" y="14060"/>
                  <a:pt x="19236" y="14069"/>
                </a:cubicBezTo>
                <a:cubicBezTo>
                  <a:pt x="19255" y="14103"/>
                  <a:pt x="19288" y="14099"/>
                  <a:pt x="19293" y="14158"/>
                </a:cubicBezTo>
                <a:cubicBezTo>
                  <a:pt x="19289" y="14161"/>
                  <a:pt x="19285" y="14164"/>
                  <a:pt x="19282" y="14168"/>
                </a:cubicBezTo>
                <a:cubicBezTo>
                  <a:pt x="19283" y="14191"/>
                  <a:pt x="19288" y="14205"/>
                  <a:pt x="19294" y="14221"/>
                </a:cubicBezTo>
                <a:cubicBezTo>
                  <a:pt x="19340" y="14203"/>
                  <a:pt x="19322" y="14132"/>
                  <a:pt x="19349" y="14096"/>
                </a:cubicBezTo>
                <a:cubicBezTo>
                  <a:pt x="19361" y="14117"/>
                  <a:pt x="19346" y="14232"/>
                  <a:pt x="19409" y="14191"/>
                </a:cubicBezTo>
                <a:cubicBezTo>
                  <a:pt x="19418" y="14200"/>
                  <a:pt x="19419" y="14208"/>
                  <a:pt x="19416" y="14227"/>
                </a:cubicBezTo>
                <a:cubicBezTo>
                  <a:pt x="19475" y="14279"/>
                  <a:pt x="19561" y="14282"/>
                  <a:pt x="19611" y="14352"/>
                </a:cubicBezTo>
                <a:cubicBezTo>
                  <a:pt x="19643" y="14398"/>
                  <a:pt x="19644" y="14500"/>
                  <a:pt x="19685" y="14532"/>
                </a:cubicBezTo>
                <a:cubicBezTo>
                  <a:pt x="19687" y="14537"/>
                  <a:pt x="19690" y="14542"/>
                  <a:pt x="19692" y="14548"/>
                </a:cubicBezTo>
                <a:cubicBezTo>
                  <a:pt x="19680" y="14558"/>
                  <a:pt x="19675" y="14542"/>
                  <a:pt x="19669" y="14561"/>
                </a:cubicBezTo>
                <a:cubicBezTo>
                  <a:pt x="19680" y="14584"/>
                  <a:pt x="19691" y="14606"/>
                  <a:pt x="19702" y="14630"/>
                </a:cubicBezTo>
                <a:cubicBezTo>
                  <a:pt x="19700" y="14663"/>
                  <a:pt x="19688" y="14665"/>
                  <a:pt x="19686" y="14702"/>
                </a:cubicBezTo>
                <a:cubicBezTo>
                  <a:pt x="19693" y="14702"/>
                  <a:pt x="19701" y="14698"/>
                  <a:pt x="19708" y="14695"/>
                </a:cubicBezTo>
                <a:cubicBezTo>
                  <a:pt x="19693" y="14720"/>
                  <a:pt x="19681" y="14749"/>
                  <a:pt x="19671" y="14786"/>
                </a:cubicBezTo>
                <a:cubicBezTo>
                  <a:pt x="19671" y="14787"/>
                  <a:pt x="19671" y="14787"/>
                  <a:pt x="19671" y="14787"/>
                </a:cubicBezTo>
                <a:cubicBezTo>
                  <a:pt x="19683" y="14791"/>
                  <a:pt x="19694" y="14795"/>
                  <a:pt x="19706" y="14798"/>
                </a:cubicBezTo>
                <a:cubicBezTo>
                  <a:pt x="19723" y="14793"/>
                  <a:pt x="19744" y="14735"/>
                  <a:pt x="19749" y="14706"/>
                </a:cubicBezTo>
                <a:cubicBezTo>
                  <a:pt x="19746" y="14700"/>
                  <a:pt x="19743" y="14696"/>
                  <a:pt x="19739" y="14692"/>
                </a:cubicBezTo>
                <a:cubicBezTo>
                  <a:pt x="19744" y="14692"/>
                  <a:pt x="19749" y="14689"/>
                  <a:pt x="19753" y="14692"/>
                </a:cubicBezTo>
                <a:cubicBezTo>
                  <a:pt x="19775" y="14733"/>
                  <a:pt x="19796" y="14774"/>
                  <a:pt x="19817" y="14815"/>
                </a:cubicBezTo>
                <a:cubicBezTo>
                  <a:pt x="19855" y="14818"/>
                  <a:pt x="19893" y="14821"/>
                  <a:pt x="19931" y="14825"/>
                </a:cubicBezTo>
                <a:cubicBezTo>
                  <a:pt x="19946" y="14811"/>
                  <a:pt x="19961" y="14799"/>
                  <a:pt x="19976" y="14785"/>
                </a:cubicBezTo>
                <a:cubicBezTo>
                  <a:pt x="19961" y="14730"/>
                  <a:pt x="19933" y="14739"/>
                  <a:pt x="19908" y="14705"/>
                </a:cubicBezTo>
                <a:cubicBezTo>
                  <a:pt x="19919" y="14697"/>
                  <a:pt x="19967" y="14707"/>
                  <a:pt x="19984" y="14705"/>
                </a:cubicBezTo>
                <a:cubicBezTo>
                  <a:pt x="19982" y="14697"/>
                  <a:pt x="19980" y="14688"/>
                  <a:pt x="19978" y="14681"/>
                </a:cubicBezTo>
                <a:cubicBezTo>
                  <a:pt x="19979" y="14680"/>
                  <a:pt x="19980" y="14679"/>
                  <a:pt x="19981" y="14678"/>
                </a:cubicBezTo>
                <a:cubicBezTo>
                  <a:pt x="19988" y="14671"/>
                  <a:pt x="19993" y="14681"/>
                  <a:pt x="20002" y="14676"/>
                </a:cubicBezTo>
                <a:cubicBezTo>
                  <a:pt x="20003" y="14676"/>
                  <a:pt x="20004" y="14676"/>
                  <a:pt x="20005" y="14676"/>
                </a:cubicBezTo>
                <a:cubicBezTo>
                  <a:pt x="20002" y="14659"/>
                  <a:pt x="20000" y="14641"/>
                  <a:pt x="19997" y="14624"/>
                </a:cubicBezTo>
                <a:cubicBezTo>
                  <a:pt x="20004" y="14632"/>
                  <a:pt x="20011" y="14641"/>
                  <a:pt x="20018" y="14649"/>
                </a:cubicBezTo>
                <a:cubicBezTo>
                  <a:pt x="20031" y="14644"/>
                  <a:pt x="20043" y="14639"/>
                  <a:pt x="20055" y="14635"/>
                </a:cubicBezTo>
                <a:cubicBezTo>
                  <a:pt x="20062" y="14642"/>
                  <a:pt x="20070" y="14650"/>
                  <a:pt x="20078" y="14656"/>
                </a:cubicBezTo>
                <a:cubicBezTo>
                  <a:pt x="20097" y="14663"/>
                  <a:pt x="20117" y="14669"/>
                  <a:pt x="20137" y="14676"/>
                </a:cubicBezTo>
                <a:cubicBezTo>
                  <a:pt x="20155" y="14724"/>
                  <a:pt x="20174" y="14770"/>
                  <a:pt x="20192" y="14817"/>
                </a:cubicBezTo>
                <a:cubicBezTo>
                  <a:pt x="20205" y="14831"/>
                  <a:pt x="20218" y="14846"/>
                  <a:pt x="20231" y="14859"/>
                </a:cubicBezTo>
                <a:cubicBezTo>
                  <a:pt x="20240" y="14882"/>
                  <a:pt x="20239" y="14900"/>
                  <a:pt x="20254" y="14913"/>
                </a:cubicBezTo>
                <a:cubicBezTo>
                  <a:pt x="20271" y="14928"/>
                  <a:pt x="20295" y="14914"/>
                  <a:pt x="20319" y="14923"/>
                </a:cubicBezTo>
                <a:cubicBezTo>
                  <a:pt x="20345" y="14933"/>
                  <a:pt x="20371" y="14943"/>
                  <a:pt x="20396" y="14954"/>
                </a:cubicBezTo>
                <a:cubicBezTo>
                  <a:pt x="20401" y="14959"/>
                  <a:pt x="20402" y="14965"/>
                  <a:pt x="20403" y="14977"/>
                </a:cubicBezTo>
                <a:cubicBezTo>
                  <a:pt x="20412" y="14989"/>
                  <a:pt x="20425" y="14992"/>
                  <a:pt x="20443" y="14990"/>
                </a:cubicBezTo>
                <a:cubicBezTo>
                  <a:pt x="20445" y="14969"/>
                  <a:pt x="20440" y="14955"/>
                  <a:pt x="20437" y="14935"/>
                </a:cubicBezTo>
                <a:cubicBezTo>
                  <a:pt x="20422" y="14920"/>
                  <a:pt x="20402" y="14908"/>
                  <a:pt x="20383" y="14898"/>
                </a:cubicBezTo>
                <a:cubicBezTo>
                  <a:pt x="20383" y="14897"/>
                  <a:pt x="20383" y="14896"/>
                  <a:pt x="20383" y="14895"/>
                </a:cubicBezTo>
                <a:cubicBezTo>
                  <a:pt x="20390" y="14890"/>
                  <a:pt x="20396" y="14884"/>
                  <a:pt x="20402" y="14879"/>
                </a:cubicBezTo>
                <a:cubicBezTo>
                  <a:pt x="20401" y="14877"/>
                  <a:pt x="20401" y="14874"/>
                  <a:pt x="20401" y="14872"/>
                </a:cubicBezTo>
                <a:cubicBezTo>
                  <a:pt x="20394" y="14857"/>
                  <a:pt x="20348" y="14856"/>
                  <a:pt x="20350" y="14833"/>
                </a:cubicBezTo>
                <a:cubicBezTo>
                  <a:pt x="20351" y="14823"/>
                  <a:pt x="20357" y="14818"/>
                  <a:pt x="20359" y="14803"/>
                </a:cubicBezTo>
                <a:cubicBezTo>
                  <a:pt x="20359" y="14802"/>
                  <a:pt x="20359" y="14800"/>
                  <a:pt x="20359" y="14799"/>
                </a:cubicBezTo>
                <a:cubicBezTo>
                  <a:pt x="20343" y="14799"/>
                  <a:pt x="20328" y="14798"/>
                  <a:pt x="20312" y="14797"/>
                </a:cubicBezTo>
                <a:cubicBezTo>
                  <a:pt x="20293" y="14776"/>
                  <a:pt x="20296" y="14731"/>
                  <a:pt x="20284" y="14695"/>
                </a:cubicBezTo>
                <a:cubicBezTo>
                  <a:pt x="20276" y="14687"/>
                  <a:pt x="20269" y="14677"/>
                  <a:pt x="20261" y="14669"/>
                </a:cubicBezTo>
                <a:cubicBezTo>
                  <a:pt x="20235" y="14637"/>
                  <a:pt x="20216" y="14603"/>
                  <a:pt x="20205" y="14543"/>
                </a:cubicBezTo>
                <a:cubicBezTo>
                  <a:pt x="20216" y="14516"/>
                  <a:pt x="20240" y="14529"/>
                  <a:pt x="20259" y="14516"/>
                </a:cubicBezTo>
                <a:cubicBezTo>
                  <a:pt x="20260" y="14516"/>
                  <a:pt x="20261" y="14516"/>
                  <a:pt x="20262" y="14516"/>
                </a:cubicBezTo>
                <a:cubicBezTo>
                  <a:pt x="20260" y="14490"/>
                  <a:pt x="20250" y="14452"/>
                  <a:pt x="20240" y="14440"/>
                </a:cubicBezTo>
                <a:cubicBezTo>
                  <a:pt x="20228" y="14436"/>
                  <a:pt x="20217" y="14433"/>
                  <a:pt x="20205" y="14430"/>
                </a:cubicBezTo>
                <a:cubicBezTo>
                  <a:pt x="20181" y="14417"/>
                  <a:pt x="20153" y="14393"/>
                  <a:pt x="20126" y="14375"/>
                </a:cubicBezTo>
                <a:cubicBezTo>
                  <a:pt x="20121" y="14354"/>
                  <a:pt x="20128" y="14332"/>
                  <a:pt x="20130" y="14309"/>
                </a:cubicBezTo>
                <a:cubicBezTo>
                  <a:pt x="20111" y="14262"/>
                  <a:pt x="20066" y="14248"/>
                  <a:pt x="20055" y="14188"/>
                </a:cubicBezTo>
                <a:cubicBezTo>
                  <a:pt x="20012" y="14189"/>
                  <a:pt x="19990" y="14148"/>
                  <a:pt x="19954" y="14126"/>
                </a:cubicBezTo>
                <a:cubicBezTo>
                  <a:pt x="19878" y="14078"/>
                  <a:pt x="19803" y="14042"/>
                  <a:pt x="19731" y="13990"/>
                </a:cubicBezTo>
                <a:cubicBezTo>
                  <a:pt x="19711" y="13976"/>
                  <a:pt x="19628" y="13899"/>
                  <a:pt x="19607" y="13908"/>
                </a:cubicBezTo>
                <a:cubicBezTo>
                  <a:pt x="19595" y="13920"/>
                  <a:pt x="19583" y="13932"/>
                  <a:pt x="19572" y="13944"/>
                </a:cubicBezTo>
                <a:cubicBezTo>
                  <a:pt x="19568" y="13954"/>
                  <a:pt x="19567" y="13970"/>
                  <a:pt x="19566" y="13985"/>
                </a:cubicBezTo>
                <a:cubicBezTo>
                  <a:pt x="19550" y="13991"/>
                  <a:pt x="19535" y="14001"/>
                  <a:pt x="19514" y="14000"/>
                </a:cubicBezTo>
                <a:cubicBezTo>
                  <a:pt x="19496" y="14055"/>
                  <a:pt x="19483" y="14109"/>
                  <a:pt x="19447" y="14135"/>
                </a:cubicBezTo>
                <a:cubicBezTo>
                  <a:pt x="19416" y="14134"/>
                  <a:pt x="19410" y="14084"/>
                  <a:pt x="19404" y="14039"/>
                </a:cubicBezTo>
                <a:cubicBezTo>
                  <a:pt x="19403" y="14039"/>
                  <a:pt x="19403" y="14039"/>
                  <a:pt x="19403" y="14039"/>
                </a:cubicBezTo>
                <a:cubicBezTo>
                  <a:pt x="19401" y="14051"/>
                  <a:pt x="19398" y="14061"/>
                  <a:pt x="19397" y="14072"/>
                </a:cubicBezTo>
                <a:cubicBezTo>
                  <a:pt x="19383" y="14058"/>
                  <a:pt x="19362" y="13979"/>
                  <a:pt x="19365" y="13942"/>
                </a:cubicBezTo>
                <a:cubicBezTo>
                  <a:pt x="19368" y="13923"/>
                  <a:pt x="19372" y="13905"/>
                  <a:pt x="19374" y="13887"/>
                </a:cubicBezTo>
                <a:cubicBezTo>
                  <a:pt x="19370" y="13872"/>
                  <a:pt x="19365" y="13857"/>
                  <a:pt x="19361" y="13842"/>
                </a:cubicBezTo>
                <a:cubicBezTo>
                  <a:pt x="19346" y="13828"/>
                  <a:pt x="19269" y="13772"/>
                  <a:pt x="19252" y="13779"/>
                </a:cubicBezTo>
                <a:close/>
                <a:moveTo>
                  <a:pt x="7470" y="14379"/>
                </a:moveTo>
                <a:cubicBezTo>
                  <a:pt x="7452" y="14429"/>
                  <a:pt x="7457" y="14511"/>
                  <a:pt x="7467" y="14553"/>
                </a:cubicBezTo>
                <a:cubicBezTo>
                  <a:pt x="7500" y="14567"/>
                  <a:pt x="7562" y="14549"/>
                  <a:pt x="7581" y="14510"/>
                </a:cubicBezTo>
                <a:cubicBezTo>
                  <a:pt x="7591" y="14487"/>
                  <a:pt x="7595" y="14426"/>
                  <a:pt x="7602" y="14401"/>
                </a:cubicBezTo>
                <a:cubicBezTo>
                  <a:pt x="7590" y="14379"/>
                  <a:pt x="7503" y="14378"/>
                  <a:pt x="7470" y="14379"/>
                </a:cubicBezTo>
                <a:close/>
                <a:moveTo>
                  <a:pt x="13094" y="14379"/>
                </a:moveTo>
                <a:cubicBezTo>
                  <a:pt x="13090" y="14380"/>
                  <a:pt x="13087" y="14387"/>
                  <a:pt x="13080" y="14398"/>
                </a:cubicBezTo>
                <a:cubicBezTo>
                  <a:pt x="13082" y="14438"/>
                  <a:pt x="13082" y="14492"/>
                  <a:pt x="13064" y="14518"/>
                </a:cubicBezTo>
                <a:cubicBezTo>
                  <a:pt x="13054" y="14532"/>
                  <a:pt x="13046" y="14535"/>
                  <a:pt x="13042" y="14560"/>
                </a:cubicBezTo>
                <a:cubicBezTo>
                  <a:pt x="13033" y="14554"/>
                  <a:pt x="13030" y="14546"/>
                  <a:pt x="13027" y="14531"/>
                </a:cubicBezTo>
                <a:cubicBezTo>
                  <a:pt x="13023" y="14530"/>
                  <a:pt x="13018" y="14530"/>
                  <a:pt x="13014" y="14529"/>
                </a:cubicBezTo>
                <a:cubicBezTo>
                  <a:pt x="13013" y="14556"/>
                  <a:pt x="13018" y="14573"/>
                  <a:pt x="13023" y="14595"/>
                </a:cubicBezTo>
                <a:cubicBezTo>
                  <a:pt x="13022" y="14599"/>
                  <a:pt x="13021" y="14603"/>
                  <a:pt x="13019" y="14607"/>
                </a:cubicBezTo>
                <a:cubicBezTo>
                  <a:pt x="13014" y="14614"/>
                  <a:pt x="13011" y="14618"/>
                  <a:pt x="13002" y="14619"/>
                </a:cubicBezTo>
                <a:cubicBezTo>
                  <a:pt x="13001" y="14620"/>
                  <a:pt x="13000" y="14621"/>
                  <a:pt x="13000" y="14623"/>
                </a:cubicBezTo>
                <a:cubicBezTo>
                  <a:pt x="13000" y="14641"/>
                  <a:pt x="13006" y="14647"/>
                  <a:pt x="13010" y="14664"/>
                </a:cubicBezTo>
                <a:cubicBezTo>
                  <a:pt x="13005" y="14674"/>
                  <a:pt x="12999" y="14685"/>
                  <a:pt x="12994" y="14695"/>
                </a:cubicBezTo>
                <a:cubicBezTo>
                  <a:pt x="12985" y="14694"/>
                  <a:pt x="12985" y="14691"/>
                  <a:pt x="12983" y="14680"/>
                </a:cubicBezTo>
                <a:cubicBezTo>
                  <a:pt x="12982" y="14680"/>
                  <a:pt x="12982" y="14680"/>
                  <a:pt x="12981" y="14680"/>
                </a:cubicBezTo>
                <a:cubicBezTo>
                  <a:pt x="12974" y="14691"/>
                  <a:pt x="12967" y="14703"/>
                  <a:pt x="12960" y="14714"/>
                </a:cubicBezTo>
                <a:cubicBezTo>
                  <a:pt x="12962" y="14728"/>
                  <a:pt x="12965" y="14732"/>
                  <a:pt x="12969" y="14742"/>
                </a:cubicBezTo>
                <a:cubicBezTo>
                  <a:pt x="12966" y="14745"/>
                  <a:pt x="12963" y="14748"/>
                  <a:pt x="12960" y="14752"/>
                </a:cubicBezTo>
                <a:cubicBezTo>
                  <a:pt x="12955" y="14756"/>
                  <a:pt x="12954" y="14748"/>
                  <a:pt x="12946" y="14744"/>
                </a:cubicBezTo>
                <a:cubicBezTo>
                  <a:pt x="12935" y="14756"/>
                  <a:pt x="12925" y="14769"/>
                  <a:pt x="12914" y="14781"/>
                </a:cubicBezTo>
                <a:cubicBezTo>
                  <a:pt x="12916" y="14791"/>
                  <a:pt x="12916" y="14800"/>
                  <a:pt x="12918" y="14811"/>
                </a:cubicBezTo>
                <a:cubicBezTo>
                  <a:pt x="12902" y="14817"/>
                  <a:pt x="12890" y="14789"/>
                  <a:pt x="12870" y="14806"/>
                </a:cubicBezTo>
                <a:cubicBezTo>
                  <a:pt x="12867" y="14814"/>
                  <a:pt x="12863" y="14821"/>
                  <a:pt x="12859" y="14828"/>
                </a:cubicBezTo>
                <a:cubicBezTo>
                  <a:pt x="12850" y="14837"/>
                  <a:pt x="12843" y="14824"/>
                  <a:pt x="12835" y="14824"/>
                </a:cubicBezTo>
                <a:cubicBezTo>
                  <a:pt x="12830" y="14831"/>
                  <a:pt x="12824" y="14839"/>
                  <a:pt x="12818" y="14847"/>
                </a:cubicBezTo>
                <a:cubicBezTo>
                  <a:pt x="12808" y="14848"/>
                  <a:pt x="12798" y="14849"/>
                  <a:pt x="12789" y="14849"/>
                </a:cubicBezTo>
                <a:cubicBezTo>
                  <a:pt x="12789" y="14936"/>
                  <a:pt x="12770" y="14949"/>
                  <a:pt x="12757" y="15004"/>
                </a:cubicBezTo>
                <a:cubicBezTo>
                  <a:pt x="12752" y="15044"/>
                  <a:pt x="12772" y="15135"/>
                  <a:pt x="12784" y="15160"/>
                </a:cubicBezTo>
                <a:cubicBezTo>
                  <a:pt x="12780" y="15173"/>
                  <a:pt x="12777" y="15186"/>
                  <a:pt x="12774" y="15199"/>
                </a:cubicBezTo>
                <a:cubicBezTo>
                  <a:pt x="12781" y="15214"/>
                  <a:pt x="12788" y="15230"/>
                  <a:pt x="12795" y="15246"/>
                </a:cubicBezTo>
                <a:cubicBezTo>
                  <a:pt x="12802" y="15292"/>
                  <a:pt x="12758" y="15452"/>
                  <a:pt x="12747" y="15471"/>
                </a:cubicBezTo>
                <a:cubicBezTo>
                  <a:pt x="12742" y="15474"/>
                  <a:pt x="12735" y="15479"/>
                  <a:pt x="12730" y="15482"/>
                </a:cubicBezTo>
                <a:cubicBezTo>
                  <a:pt x="12720" y="15495"/>
                  <a:pt x="12707" y="15576"/>
                  <a:pt x="12710" y="15607"/>
                </a:cubicBezTo>
                <a:cubicBezTo>
                  <a:pt x="12722" y="15647"/>
                  <a:pt x="12734" y="15687"/>
                  <a:pt x="12746" y="15726"/>
                </a:cubicBezTo>
                <a:cubicBezTo>
                  <a:pt x="12743" y="15746"/>
                  <a:pt x="12740" y="15764"/>
                  <a:pt x="12737" y="15784"/>
                </a:cubicBezTo>
                <a:cubicBezTo>
                  <a:pt x="12730" y="15842"/>
                  <a:pt x="12750" y="15848"/>
                  <a:pt x="12755" y="15877"/>
                </a:cubicBezTo>
                <a:cubicBezTo>
                  <a:pt x="12759" y="15898"/>
                  <a:pt x="12754" y="15914"/>
                  <a:pt x="12760" y="15928"/>
                </a:cubicBezTo>
                <a:cubicBezTo>
                  <a:pt x="12778" y="15977"/>
                  <a:pt x="12818" y="15963"/>
                  <a:pt x="12836" y="16014"/>
                </a:cubicBezTo>
                <a:cubicBezTo>
                  <a:pt x="12867" y="16010"/>
                  <a:pt x="12875" y="15977"/>
                  <a:pt x="12901" y="15965"/>
                </a:cubicBezTo>
                <a:cubicBezTo>
                  <a:pt x="12917" y="15962"/>
                  <a:pt x="12932" y="15957"/>
                  <a:pt x="12948" y="15954"/>
                </a:cubicBezTo>
                <a:cubicBezTo>
                  <a:pt x="12977" y="15921"/>
                  <a:pt x="12993" y="15753"/>
                  <a:pt x="13005" y="15682"/>
                </a:cubicBezTo>
                <a:cubicBezTo>
                  <a:pt x="13039" y="15486"/>
                  <a:pt x="13072" y="15290"/>
                  <a:pt x="13106" y="15094"/>
                </a:cubicBezTo>
                <a:cubicBezTo>
                  <a:pt x="13112" y="15055"/>
                  <a:pt x="13104" y="15017"/>
                  <a:pt x="13111" y="14973"/>
                </a:cubicBezTo>
                <a:cubicBezTo>
                  <a:pt x="13117" y="14935"/>
                  <a:pt x="13139" y="14913"/>
                  <a:pt x="13144" y="14869"/>
                </a:cubicBezTo>
                <a:cubicBezTo>
                  <a:pt x="13133" y="14840"/>
                  <a:pt x="13124" y="14806"/>
                  <a:pt x="13124" y="14760"/>
                </a:cubicBezTo>
                <a:cubicBezTo>
                  <a:pt x="13126" y="14757"/>
                  <a:pt x="13128" y="14754"/>
                  <a:pt x="13131" y="14752"/>
                </a:cubicBezTo>
                <a:cubicBezTo>
                  <a:pt x="13132" y="14750"/>
                  <a:pt x="13133" y="14749"/>
                  <a:pt x="13134" y="14747"/>
                </a:cubicBezTo>
                <a:cubicBezTo>
                  <a:pt x="13140" y="14769"/>
                  <a:pt x="13149" y="14801"/>
                  <a:pt x="13161" y="14814"/>
                </a:cubicBezTo>
                <a:cubicBezTo>
                  <a:pt x="13168" y="14802"/>
                  <a:pt x="13186" y="14764"/>
                  <a:pt x="13183" y="14736"/>
                </a:cubicBezTo>
                <a:cubicBezTo>
                  <a:pt x="13177" y="14715"/>
                  <a:pt x="13171" y="14694"/>
                  <a:pt x="13165" y="14673"/>
                </a:cubicBezTo>
                <a:cubicBezTo>
                  <a:pt x="13154" y="14615"/>
                  <a:pt x="13157" y="14487"/>
                  <a:pt x="13139" y="14445"/>
                </a:cubicBezTo>
                <a:cubicBezTo>
                  <a:pt x="13131" y="14423"/>
                  <a:pt x="13115" y="14422"/>
                  <a:pt x="13108" y="14392"/>
                </a:cubicBezTo>
                <a:cubicBezTo>
                  <a:pt x="13100" y="14381"/>
                  <a:pt x="13097" y="14378"/>
                  <a:pt x="13094" y="14379"/>
                </a:cubicBezTo>
                <a:close/>
                <a:moveTo>
                  <a:pt x="18876" y="14379"/>
                </a:moveTo>
                <a:cubicBezTo>
                  <a:pt x="18867" y="14381"/>
                  <a:pt x="18858" y="14382"/>
                  <a:pt x="18849" y="14383"/>
                </a:cubicBezTo>
                <a:cubicBezTo>
                  <a:pt x="18846" y="14390"/>
                  <a:pt x="18844" y="14396"/>
                  <a:pt x="18842" y="14403"/>
                </a:cubicBezTo>
                <a:cubicBezTo>
                  <a:pt x="18854" y="14440"/>
                  <a:pt x="18892" y="14484"/>
                  <a:pt x="18913" y="14432"/>
                </a:cubicBezTo>
                <a:cubicBezTo>
                  <a:pt x="18914" y="14429"/>
                  <a:pt x="18914" y="14424"/>
                  <a:pt x="18914" y="14421"/>
                </a:cubicBezTo>
                <a:cubicBezTo>
                  <a:pt x="18906" y="14407"/>
                  <a:pt x="18899" y="14395"/>
                  <a:pt x="18891" y="14381"/>
                </a:cubicBezTo>
                <a:cubicBezTo>
                  <a:pt x="18886" y="14380"/>
                  <a:pt x="18881" y="14380"/>
                  <a:pt x="18876" y="14379"/>
                </a:cubicBezTo>
                <a:close/>
                <a:moveTo>
                  <a:pt x="20578" y="14379"/>
                </a:moveTo>
                <a:cubicBezTo>
                  <a:pt x="20576" y="14384"/>
                  <a:pt x="20573" y="14388"/>
                  <a:pt x="20571" y="14393"/>
                </a:cubicBezTo>
                <a:cubicBezTo>
                  <a:pt x="20559" y="14393"/>
                  <a:pt x="20553" y="14388"/>
                  <a:pt x="20545" y="14381"/>
                </a:cubicBezTo>
                <a:cubicBezTo>
                  <a:pt x="20545" y="14407"/>
                  <a:pt x="20545" y="14432"/>
                  <a:pt x="20545" y="14458"/>
                </a:cubicBezTo>
                <a:cubicBezTo>
                  <a:pt x="20544" y="14458"/>
                  <a:pt x="20543" y="14458"/>
                  <a:pt x="20542" y="14458"/>
                </a:cubicBezTo>
                <a:cubicBezTo>
                  <a:pt x="20537" y="14464"/>
                  <a:pt x="20528" y="14464"/>
                  <a:pt x="20518" y="14463"/>
                </a:cubicBezTo>
                <a:cubicBezTo>
                  <a:pt x="20509" y="14476"/>
                  <a:pt x="20508" y="14501"/>
                  <a:pt x="20499" y="14514"/>
                </a:cubicBezTo>
                <a:cubicBezTo>
                  <a:pt x="20481" y="14543"/>
                  <a:pt x="20445" y="14539"/>
                  <a:pt x="20436" y="14502"/>
                </a:cubicBezTo>
                <a:cubicBezTo>
                  <a:pt x="20435" y="14501"/>
                  <a:pt x="20434" y="14500"/>
                  <a:pt x="20433" y="14499"/>
                </a:cubicBezTo>
                <a:cubicBezTo>
                  <a:pt x="20432" y="14507"/>
                  <a:pt x="20430" y="14517"/>
                  <a:pt x="20429" y="14525"/>
                </a:cubicBezTo>
                <a:cubicBezTo>
                  <a:pt x="20406" y="14549"/>
                  <a:pt x="20367" y="14530"/>
                  <a:pt x="20336" y="14530"/>
                </a:cubicBezTo>
                <a:cubicBezTo>
                  <a:pt x="20335" y="14535"/>
                  <a:pt x="20334" y="14540"/>
                  <a:pt x="20334" y="14545"/>
                </a:cubicBezTo>
                <a:cubicBezTo>
                  <a:pt x="20347" y="14565"/>
                  <a:pt x="20366" y="14582"/>
                  <a:pt x="20379" y="14600"/>
                </a:cubicBezTo>
                <a:cubicBezTo>
                  <a:pt x="20384" y="14596"/>
                  <a:pt x="20388" y="14592"/>
                  <a:pt x="20393" y="14589"/>
                </a:cubicBezTo>
                <a:cubicBezTo>
                  <a:pt x="20402" y="14598"/>
                  <a:pt x="20408" y="14603"/>
                  <a:pt x="20413" y="14617"/>
                </a:cubicBezTo>
                <a:cubicBezTo>
                  <a:pt x="20456" y="14616"/>
                  <a:pt x="20519" y="14600"/>
                  <a:pt x="20526" y="14535"/>
                </a:cubicBezTo>
                <a:cubicBezTo>
                  <a:pt x="20539" y="14534"/>
                  <a:pt x="20552" y="14533"/>
                  <a:pt x="20565" y="14532"/>
                </a:cubicBezTo>
                <a:cubicBezTo>
                  <a:pt x="20571" y="14526"/>
                  <a:pt x="20574" y="14519"/>
                  <a:pt x="20578" y="14510"/>
                </a:cubicBezTo>
                <a:cubicBezTo>
                  <a:pt x="20573" y="14499"/>
                  <a:pt x="20567" y="14489"/>
                  <a:pt x="20562" y="14479"/>
                </a:cubicBezTo>
                <a:cubicBezTo>
                  <a:pt x="20568" y="14463"/>
                  <a:pt x="20572" y="14464"/>
                  <a:pt x="20584" y="14460"/>
                </a:cubicBezTo>
                <a:cubicBezTo>
                  <a:pt x="20586" y="14448"/>
                  <a:pt x="20589" y="14436"/>
                  <a:pt x="20592" y="14424"/>
                </a:cubicBezTo>
                <a:cubicBezTo>
                  <a:pt x="20589" y="14409"/>
                  <a:pt x="20585" y="14388"/>
                  <a:pt x="20578" y="14379"/>
                </a:cubicBezTo>
                <a:close/>
                <a:moveTo>
                  <a:pt x="17567" y="14677"/>
                </a:moveTo>
                <a:cubicBezTo>
                  <a:pt x="17565" y="14698"/>
                  <a:pt x="17560" y="14703"/>
                  <a:pt x="17560" y="14732"/>
                </a:cubicBezTo>
                <a:cubicBezTo>
                  <a:pt x="17557" y="14730"/>
                  <a:pt x="17554" y="14728"/>
                  <a:pt x="17551" y="14726"/>
                </a:cubicBezTo>
                <a:cubicBezTo>
                  <a:pt x="17550" y="14739"/>
                  <a:pt x="17549" y="14753"/>
                  <a:pt x="17548" y="14765"/>
                </a:cubicBezTo>
                <a:cubicBezTo>
                  <a:pt x="17537" y="14769"/>
                  <a:pt x="17530" y="14769"/>
                  <a:pt x="17516" y="14768"/>
                </a:cubicBezTo>
                <a:cubicBezTo>
                  <a:pt x="17523" y="14784"/>
                  <a:pt x="17593" y="14797"/>
                  <a:pt x="17607" y="14806"/>
                </a:cubicBezTo>
                <a:cubicBezTo>
                  <a:pt x="17608" y="14808"/>
                  <a:pt x="17608" y="14809"/>
                  <a:pt x="17608" y="14811"/>
                </a:cubicBezTo>
                <a:cubicBezTo>
                  <a:pt x="17602" y="14819"/>
                  <a:pt x="17596" y="14828"/>
                  <a:pt x="17594" y="14847"/>
                </a:cubicBezTo>
                <a:cubicBezTo>
                  <a:pt x="17612" y="14856"/>
                  <a:pt x="17645" y="14847"/>
                  <a:pt x="17664" y="14861"/>
                </a:cubicBezTo>
                <a:cubicBezTo>
                  <a:pt x="17678" y="14871"/>
                  <a:pt x="17691" y="14890"/>
                  <a:pt x="17711" y="14896"/>
                </a:cubicBezTo>
                <a:cubicBezTo>
                  <a:pt x="17735" y="14903"/>
                  <a:pt x="17743" y="14867"/>
                  <a:pt x="17773" y="14878"/>
                </a:cubicBezTo>
                <a:cubicBezTo>
                  <a:pt x="17814" y="14894"/>
                  <a:pt x="17848" y="14933"/>
                  <a:pt x="17884" y="14950"/>
                </a:cubicBezTo>
                <a:cubicBezTo>
                  <a:pt x="17922" y="14957"/>
                  <a:pt x="17960" y="14964"/>
                  <a:pt x="17998" y="14970"/>
                </a:cubicBezTo>
                <a:cubicBezTo>
                  <a:pt x="18009" y="14966"/>
                  <a:pt x="18018" y="14946"/>
                  <a:pt x="18035" y="14953"/>
                </a:cubicBezTo>
                <a:cubicBezTo>
                  <a:pt x="18062" y="14969"/>
                  <a:pt x="18089" y="14985"/>
                  <a:pt x="18116" y="15001"/>
                </a:cubicBezTo>
                <a:cubicBezTo>
                  <a:pt x="18113" y="14993"/>
                  <a:pt x="18109" y="14983"/>
                  <a:pt x="18106" y="14975"/>
                </a:cubicBezTo>
                <a:cubicBezTo>
                  <a:pt x="18093" y="14956"/>
                  <a:pt x="18109" y="14932"/>
                  <a:pt x="18111" y="14904"/>
                </a:cubicBezTo>
                <a:cubicBezTo>
                  <a:pt x="18072" y="14877"/>
                  <a:pt x="18019" y="14923"/>
                  <a:pt x="17996" y="14847"/>
                </a:cubicBezTo>
                <a:cubicBezTo>
                  <a:pt x="17998" y="14839"/>
                  <a:pt x="17999" y="14833"/>
                  <a:pt x="18001" y="14825"/>
                </a:cubicBezTo>
                <a:cubicBezTo>
                  <a:pt x="17983" y="14802"/>
                  <a:pt x="17967" y="14790"/>
                  <a:pt x="17939" y="14781"/>
                </a:cubicBezTo>
                <a:cubicBezTo>
                  <a:pt x="17927" y="14779"/>
                  <a:pt x="17915" y="14777"/>
                  <a:pt x="17903" y="14775"/>
                </a:cubicBezTo>
                <a:cubicBezTo>
                  <a:pt x="17898" y="14763"/>
                  <a:pt x="17893" y="14751"/>
                  <a:pt x="17888" y="14738"/>
                </a:cubicBezTo>
                <a:cubicBezTo>
                  <a:pt x="17883" y="14738"/>
                  <a:pt x="17878" y="14738"/>
                  <a:pt x="17873" y="14738"/>
                </a:cubicBezTo>
                <a:cubicBezTo>
                  <a:pt x="17868" y="14752"/>
                  <a:pt x="17865" y="14767"/>
                  <a:pt x="17860" y="14783"/>
                </a:cubicBezTo>
                <a:cubicBezTo>
                  <a:pt x="17849" y="14814"/>
                  <a:pt x="17764" y="14787"/>
                  <a:pt x="17739" y="14786"/>
                </a:cubicBezTo>
                <a:cubicBezTo>
                  <a:pt x="17736" y="14760"/>
                  <a:pt x="17729" y="14730"/>
                  <a:pt x="17716" y="14722"/>
                </a:cubicBezTo>
                <a:cubicBezTo>
                  <a:pt x="17711" y="14715"/>
                  <a:pt x="17701" y="14737"/>
                  <a:pt x="17688" y="14726"/>
                </a:cubicBezTo>
                <a:cubicBezTo>
                  <a:pt x="17672" y="14713"/>
                  <a:pt x="17656" y="14694"/>
                  <a:pt x="17635" y="14677"/>
                </a:cubicBezTo>
                <a:cubicBezTo>
                  <a:pt x="17634" y="14687"/>
                  <a:pt x="17632" y="14697"/>
                  <a:pt x="17630" y="14706"/>
                </a:cubicBezTo>
                <a:cubicBezTo>
                  <a:pt x="17627" y="14707"/>
                  <a:pt x="17625" y="14708"/>
                  <a:pt x="17623" y="14708"/>
                </a:cubicBezTo>
                <a:cubicBezTo>
                  <a:pt x="17613" y="14708"/>
                  <a:pt x="17612" y="14707"/>
                  <a:pt x="17610" y="14693"/>
                </a:cubicBezTo>
                <a:cubicBezTo>
                  <a:pt x="17598" y="14684"/>
                  <a:pt x="17578" y="14686"/>
                  <a:pt x="17567" y="14677"/>
                </a:cubicBezTo>
                <a:close/>
                <a:moveTo>
                  <a:pt x="18698" y="14677"/>
                </a:moveTo>
                <a:cubicBezTo>
                  <a:pt x="18697" y="14688"/>
                  <a:pt x="18696" y="14682"/>
                  <a:pt x="18702" y="14691"/>
                </a:cubicBezTo>
                <a:cubicBezTo>
                  <a:pt x="18696" y="14705"/>
                  <a:pt x="18687" y="14715"/>
                  <a:pt x="18675" y="14718"/>
                </a:cubicBezTo>
                <a:cubicBezTo>
                  <a:pt x="18675" y="14723"/>
                  <a:pt x="18676" y="14729"/>
                  <a:pt x="18677" y="14734"/>
                </a:cubicBezTo>
                <a:cubicBezTo>
                  <a:pt x="18657" y="14742"/>
                  <a:pt x="18634" y="14725"/>
                  <a:pt x="18614" y="14750"/>
                </a:cubicBezTo>
                <a:cubicBezTo>
                  <a:pt x="18601" y="14747"/>
                  <a:pt x="18600" y="14737"/>
                  <a:pt x="18591" y="14730"/>
                </a:cubicBezTo>
                <a:cubicBezTo>
                  <a:pt x="18562" y="14706"/>
                  <a:pt x="18542" y="14714"/>
                  <a:pt x="18514" y="14732"/>
                </a:cubicBezTo>
                <a:cubicBezTo>
                  <a:pt x="18513" y="14736"/>
                  <a:pt x="18511" y="14741"/>
                  <a:pt x="18510" y="14745"/>
                </a:cubicBezTo>
                <a:cubicBezTo>
                  <a:pt x="18512" y="14756"/>
                  <a:pt x="18515" y="14767"/>
                  <a:pt x="18517" y="14778"/>
                </a:cubicBezTo>
                <a:cubicBezTo>
                  <a:pt x="18544" y="14772"/>
                  <a:pt x="18570" y="14796"/>
                  <a:pt x="18587" y="14793"/>
                </a:cubicBezTo>
                <a:cubicBezTo>
                  <a:pt x="18595" y="14787"/>
                  <a:pt x="18602" y="14781"/>
                  <a:pt x="18609" y="14775"/>
                </a:cubicBezTo>
                <a:cubicBezTo>
                  <a:pt x="18617" y="14778"/>
                  <a:pt x="18626" y="14783"/>
                  <a:pt x="18634" y="14786"/>
                </a:cubicBezTo>
                <a:cubicBezTo>
                  <a:pt x="18637" y="14780"/>
                  <a:pt x="18640" y="14774"/>
                  <a:pt x="18644" y="14768"/>
                </a:cubicBezTo>
                <a:cubicBezTo>
                  <a:pt x="18663" y="14754"/>
                  <a:pt x="18684" y="14758"/>
                  <a:pt x="18698" y="14736"/>
                </a:cubicBezTo>
                <a:cubicBezTo>
                  <a:pt x="18705" y="14727"/>
                  <a:pt x="18702" y="14720"/>
                  <a:pt x="18712" y="14714"/>
                </a:cubicBezTo>
                <a:cubicBezTo>
                  <a:pt x="18714" y="14707"/>
                  <a:pt x="18715" y="14706"/>
                  <a:pt x="18715" y="14694"/>
                </a:cubicBezTo>
                <a:cubicBezTo>
                  <a:pt x="18713" y="14690"/>
                  <a:pt x="18711" y="14684"/>
                  <a:pt x="18708" y="14680"/>
                </a:cubicBezTo>
                <a:cubicBezTo>
                  <a:pt x="18705" y="14679"/>
                  <a:pt x="18702" y="14678"/>
                  <a:pt x="18698" y="14677"/>
                </a:cubicBezTo>
                <a:close/>
                <a:moveTo>
                  <a:pt x="18219" y="14977"/>
                </a:moveTo>
                <a:cubicBezTo>
                  <a:pt x="18208" y="14986"/>
                  <a:pt x="18194" y="14989"/>
                  <a:pt x="18179" y="14988"/>
                </a:cubicBezTo>
                <a:cubicBezTo>
                  <a:pt x="18179" y="14989"/>
                  <a:pt x="18179" y="14990"/>
                  <a:pt x="18179" y="14990"/>
                </a:cubicBezTo>
                <a:cubicBezTo>
                  <a:pt x="18186" y="15015"/>
                  <a:pt x="18208" y="15032"/>
                  <a:pt x="18221" y="15045"/>
                </a:cubicBezTo>
                <a:cubicBezTo>
                  <a:pt x="18227" y="15024"/>
                  <a:pt x="18236" y="15021"/>
                  <a:pt x="18246" y="15008"/>
                </a:cubicBezTo>
                <a:cubicBezTo>
                  <a:pt x="18247" y="15008"/>
                  <a:pt x="18248" y="15008"/>
                  <a:pt x="18249" y="15008"/>
                </a:cubicBezTo>
                <a:cubicBezTo>
                  <a:pt x="18239" y="14998"/>
                  <a:pt x="18229" y="14987"/>
                  <a:pt x="18219" y="14977"/>
                </a:cubicBezTo>
                <a:close/>
                <a:moveTo>
                  <a:pt x="18419" y="14977"/>
                </a:moveTo>
                <a:cubicBezTo>
                  <a:pt x="18417" y="14981"/>
                  <a:pt x="18414" y="14984"/>
                  <a:pt x="18412" y="14988"/>
                </a:cubicBezTo>
                <a:cubicBezTo>
                  <a:pt x="18412" y="14994"/>
                  <a:pt x="18414" y="15000"/>
                  <a:pt x="18415" y="15006"/>
                </a:cubicBezTo>
                <a:cubicBezTo>
                  <a:pt x="18419" y="15017"/>
                  <a:pt x="18428" y="15023"/>
                  <a:pt x="18435" y="15027"/>
                </a:cubicBezTo>
                <a:cubicBezTo>
                  <a:pt x="18435" y="15029"/>
                  <a:pt x="18436" y="15030"/>
                  <a:pt x="18436" y="15031"/>
                </a:cubicBezTo>
                <a:cubicBezTo>
                  <a:pt x="18412" y="15077"/>
                  <a:pt x="18411" y="15032"/>
                  <a:pt x="18393" y="15024"/>
                </a:cubicBezTo>
                <a:cubicBezTo>
                  <a:pt x="18384" y="15022"/>
                  <a:pt x="18374" y="15020"/>
                  <a:pt x="18364" y="15018"/>
                </a:cubicBezTo>
                <a:cubicBezTo>
                  <a:pt x="18359" y="15024"/>
                  <a:pt x="18353" y="15030"/>
                  <a:pt x="18348" y="15036"/>
                </a:cubicBezTo>
                <a:cubicBezTo>
                  <a:pt x="18344" y="15049"/>
                  <a:pt x="18344" y="15064"/>
                  <a:pt x="18345" y="15085"/>
                </a:cubicBezTo>
                <a:cubicBezTo>
                  <a:pt x="18379" y="15106"/>
                  <a:pt x="18397" y="15071"/>
                  <a:pt x="18432" y="15073"/>
                </a:cubicBezTo>
                <a:cubicBezTo>
                  <a:pt x="18437" y="15063"/>
                  <a:pt x="18442" y="15054"/>
                  <a:pt x="18447" y="15045"/>
                </a:cubicBezTo>
                <a:cubicBezTo>
                  <a:pt x="18448" y="15045"/>
                  <a:pt x="18449" y="15045"/>
                  <a:pt x="18450" y="15046"/>
                </a:cubicBezTo>
                <a:cubicBezTo>
                  <a:pt x="18449" y="15051"/>
                  <a:pt x="18447" y="15057"/>
                  <a:pt x="18446" y="15063"/>
                </a:cubicBezTo>
                <a:cubicBezTo>
                  <a:pt x="18446" y="15063"/>
                  <a:pt x="18447" y="15064"/>
                  <a:pt x="18447" y="15065"/>
                </a:cubicBezTo>
                <a:cubicBezTo>
                  <a:pt x="18459" y="15068"/>
                  <a:pt x="18473" y="15062"/>
                  <a:pt x="18476" y="15049"/>
                </a:cubicBezTo>
                <a:cubicBezTo>
                  <a:pt x="18486" y="15050"/>
                  <a:pt x="18489" y="15055"/>
                  <a:pt x="18496" y="15063"/>
                </a:cubicBezTo>
                <a:cubicBezTo>
                  <a:pt x="18497" y="15055"/>
                  <a:pt x="18497" y="15048"/>
                  <a:pt x="18498" y="15041"/>
                </a:cubicBezTo>
                <a:cubicBezTo>
                  <a:pt x="18493" y="15034"/>
                  <a:pt x="18497" y="15036"/>
                  <a:pt x="18490" y="15036"/>
                </a:cubicBezTo>
                <a:cubicBezTo>
                  <a:pt x="18490" y="15028"/>
                  <a:pt x="18490" y="15019"/>
                  <a:pt x="18490" y="15010"/>
                </a:cubicBezTo>
                <a:cubicBezTo>
                  <a:pt x="18484" y="15004"/>
                  <a:pt x="18484" y="15001"/>
                  <a:pt x="18474" y="15000"/>
                </a:cubicBezTo>
                <a:cubicBezTo>
                  <a:pt x="18471" y="15008"/>
                  <a:pt x="18468" y="15016"/>
                  <a:pt x="18464" y="15024"/>
                </a:cubicBezTo>
                <a:cubicBezTo>
                  <a:pt x="18464" y="15016"/>
                  <a:pt x="18464" y="15008"/>
                  <a:pt x="18464" y="15000"/>
                </a:cubicBezTo>
                <a:cubicBezTo>
                  <a:pt x="18456" y="14991"/>
                  <a:pt x="18451" y="14990"/>
                  <a:pt x="18442" y="14998"/>
                </a:cubicBezTo>
                <a:cubicBezTo>
                  <a:pt x="18436" y="14984"/>
                  <a:pt x="18434" y="14976"/>
                  <a:pt x="18419" y="14977"/>
                </a:cubicBezTo>
                <a:close/>
                <a:moveTo>
                  <a:pt x="18569" y="14977"/>
                </a:moveTo>
                <a:cubicBezTo>
                  <a:pt x="18555" y="14989"/>
                  <a:pt x="18523" y="14976"/>
                  <a:pt x="18514" y="14998"/>
                </a:cubicBezTo>
                <a:cubicBezTo>
                  <a:pt x="18513" y="15000"/>
                  <a:pt x="18511" y="15002"/>
                  <a:pt x="18510" y="15004"/>
                </a:cubicBezTo>
                <a:cubicBezTo>
                  <a:pt x="18519" y="15019"/>
                  <a:pt x="18604" y="15088"/>
                  <a:pt x="18609" y="15085"/>
                </a:cubicBezTo>
                <a:cubicBezTo>
                  <a:pt x="18616" y="15078"/>
                  <a:pt x="18619" y="15069"/>
                  <a:pt x="18621" y="15051"/>
                </a:cubicBezTo>
                <a:cubicBezTo>
                  <a:pt x="18607" y="15024"/>
                  <a:pt x="18587" y="14996"/>
                  <a:pt x="18569" y="14977"/>
                </a:cubicBezTo>
                <a:close/>
                <a:moveTo>
                  <a:pt x="18899" y="14977"/>
                </a:moveTo>
                <a:cubicBezTo>
                  <a:pt x="18867" y="15003"/>
                  <a:pt x="18825" y="14985"/>
                  <a:pt x="18789" y="15006"/>
                </a:cubicBezTo>
                <a:cubicBezTo>
                  <a:pt x="18774" y="15014"/>
                  <a:pt x="18770" y="15046"/>
                  <a:pt x="18759" y="15060"/>
                </a:cubicBezTo>
                <a:cubicBezTo>
                  <a:pt x="18737" y="15088"/>
                  <a:pt x="18704" y="15093"/>
                  <a:pt x="18687" y="15129"/>
                </a:cubicBezTo>
                <a:cubicBezTo>
                  <a:pt x="18684" y="15137"/>
                  <a:pt x="18679" y="15189"/>
                  <a:pt x="18676" y="15201"/>
                </a:cubicBezTo>
                <a:cubicBezTo>
                  <a:pt x="18730" y="15201"/>
                  <a:pt x="18744" y="15134"/>
                  <a:pt x="18777" y="15098"/>
                </a:cubicBezTo>
                <a:cubicBezTo>
                  <a:pt x="18819" y="15053"/>
                  <a:pt x="18876" y="15040"/>
                  <a:pt x="18915" y="14993"/>
                </a:cubicBezTo>
                <a:cubicBezTo>
                  <a:pt x="18915" y="14991"/>
                  <a:pt x="18915" y="14990"/>
                  <a:pt x="18915" y="14988"/>
                </a:cubicBezTo>
                <a:cubicBezTo>
                  <a:pt x="18911" y="14979"/>
                  <a:pt x="18909" y="14977"/>
                  <a:pt x="18899" y="14977"/>
                </a:cubicBezTo>
                <a:close/>
                <a:moveTo>
                  <a:pt x="19178" y="15277"/>
                </a:moveTo>
                <a:cubicBezTo>
                  <a:pt x="19176" y="15282"/>
                  <a:pt x="19174" y="15288"/>
                  <a:pt x="19173" y="15293"/>
                </a:cubicBezTo>
                <a:cubicBezTo>
                  <a:pt x="19174" y="15297"/>
                  <a:pt x="19176" y="15301"/>
                  <a:pt x="19177" y="15306"/>
                </a:cubicBezTo>
                <a:cubicBezTo>
                  <a:pt x="19177" y="15310"/>
                  <a:pt x="19177" y="15317"/>
                  <a:pt x="19174" y="15321"/>
                </a:cubicBezTo>
                <a:cubicBezTo>
                  <a:pt x="19176" y="15322"/>
                  <a:pt x="19179" y="15322"/>
                  <a:pt x="19182" y="15323"/>
                </a:cubicBezTo>
                <a:cubicBezTo>
                  <a:pt x="19183" y="15327"/>
                  <a:pt x="19184" y="15331"/>
                  <a:pt x="19185" y="15334"/>
                </a:cubicBezTo>
                <a:cubicBezTo>
                  <a:pt x="19195" y="15339"/>
                  <a:pt x="19206" y="15341"/>
                  <a:pt x="19217" y="15346"/>
                </a:cubicBezTo>
                <a:cubicBezTo>
                  <a:pt x="19220" y="15345"/>
                  <a:pt x="19223" y="15341"/>
                  <a:pt x="19226" y="15338"/>
                </a:cubicBezTo>
                <a:cubicBezTo>
                  <a:pt x="19238" y="15325"/>
                  <a:pt x="19248" y="15312"/>
                  <a:pt x="19253" y="15288"/>
                </a:cubicBezTo>
                <a:cubicBezTo>
                  <a:pt x="19242" y="15265"/>
                  <a:pt x="19227" y="15294"/>
                  <a:pt x="19213" y="15282"/>
                </a:cubicBezTo>
                <a:cubicBezTo>
                  <a:pt x="19208" y="15291"/>
                  <a:pt x="19201" y="15292"/>
                  <a:pt x="19194" y="15289"/>
                </a:cubicBezTo>
                <a:cubicBezTo>
                  <a:pt x="19193" y="15285"/>
                  <a:pt x="19192" y="15283"/>
                  <a:pt x="19191" y="15279"/>
                </a:cubicBezTo>
                <a:cubicBezTo>
                  <a:pt x="19188" y="15279"/>
                  <a:pt x="19185" y="15277"/>
                  <a:pt x="19182" y="15277"/>
                </a:cubicBezTo>
                <a:cubicBezTo>
                  <a:pt x="19181" y="15277"/>
                  <a:pt x="19180" y="15278"/>
                  <a:pt x="19180" y="15278"/>
                </a:cubicBezTo>
                <a:cubicBezTo>
                  <a:pt x="19179" y="15277"/>
                  <a:pt x="19178" y="15277"/>
                  <a:pt x="19178" y="15277"/>
                </a:cubicBezTo>
                <a:close/>
                <a:moveTo>
                  <a:pt x="20002" y="15277"/>
                </a:moveTo>
                <a:cubicBezTo>
                  <a:pt x="19999" y="15279"/>
                  <a:pt x="19997" y="15282"/>
                  <a:pt x="19995" y="15286"/>
                </a:cubicBezTo>
                <a:cubicBezTo>
                  <a:pt x="19977" y="15309"/>
                  <a:pt x="19978" y="15354"/>
                  <a:pt x="19969" y="15392"/>
                </a:cubicBezTo>
                <a:cubicBezTo>
                  <a:pt x="19968" y="15400"/>
                  <a:pt x="19962" y="15403"/>
                  <a:pt x="19960" y="15410"/>
                </a:cubicBezTo>
                <a:cubicBezTo>
                  <a:pt x="19956" y="15422"/>
                  <a:pt x="19952" y="15434"/>
                  <a:pt x="19949" y="15445"/>
                </a:cubicBezTo>
                <a:cubicBezTo>
                  <a:pt x="19946" y="15452"/>
                  <a:pt x="19943" y="15457"/>
                  <a:pt x="19940" y="15463"/>
                </a:cubicBezTo>
                <a:cubicBezTo>
                  <a:pt x="19947" y="15482"/>
                  <a:pt x="19960" y="15458"/>
                  <a:pt x="19967" y="15477"/>
                </a:cubicBezTo>
                <a:cubicBezTo>
                  <a:pt x="19960" y="15492"/>
                  <a:pt x="19946" y="15499"/>
                  <a:pt x="19942" y="15520"/>
                </a:cubicBezTo>
                <a:cubicBezTo>
                  <a:pt x="19940" y="15530"/>
                  <a:pt x="19944" y="15537"/>
                  <a:pt x="19945" y="15546"/>
                </a:cubicBezTo>
                <a:cubicBezTo>
                  <a:pt x="19948" y="15566"/>
                  <a:pt x="19941" y="15583"/>
                  <a:pt x="19933" y="15588"/>
                </a:cubicBezTo>
                <a:cubicBezTo>
                  <a:pt x="19930" y="15599"/>
                  <a:pt x="19934" y="15627"/>
                  <a:pt x="19933" y="15642"/>
                </a:cubicBezTo>
                <a:cubicBezTo>
                  <a:pt x="19933" y="15663"/>
                  <a:pt x="19933" y="15683"/>
                  <a:pt x="19933" y="15704"/>
                </a:cubicBezTo>
                <a:cubicBezTo>
                  <a:pt x="19937" y="15725"/>
                  <a:pt x="19940" y="15745"/>
                  <a:pt x="19944" y="15766"/>
                </a:cubicBezTo>
                <a:cubicBezTo>
                  <a:pt x="19929" y="15776"/>
                  <a:pt x="19926" y="15801"/>
                  <a:pt x="19923" y="15829"/>
                </a:cubicBezTo>
                <a:cubicBezTo>
                  <a:pt x="19923" y="15841"/>
                  <a:pt x="19924" y="15853"/>
                  <a:pt x="19922" y="15863"/>
                </a:cubicBezTo>
                <a:cubicBezTo>
                  <a:pt x="19913" y="15899"/>
                  <a:pt x="19905" y="15935"/>
                  <a:pt x="19896" y="15972"/>
                </a:cubicBezTo>
                <a:cubicBezTo>
                  <a:pt x="19891" y="15993"/>
                  <a:pt x="19889" y="16016"/>
                  <a:pt x="19878" y="16028"/>
                </a:cubicBezTo>
                <a:cubicBezTo>
                  <a:pt x="19867" y="16041"/>
                  <a:pt x="19845" y="16043"/>
                  <a:pt x="19829" y="16048"/>
                </a:cubicBezTo>
                <a:cubicBezTo>
                  <a:pt x="19820" y="16051"/>
                  <a:pt x="19809" y="16027"/>
                  <a:pt x="19799" y="16024"/>
                </a:cubicBezTo>
                <a:cubicBezTo>
                  <a:pt x="19790" y="16021"/>
                  <a:pt x="19786" y="16034"/>
                  <a:pt x="19779" y="16017"/>
                </a:cubicBezTo>
                <a:cubicBezTo>
                  <a:pt x="19775" y="16007"/>
                  <a:pt x="19772" y="15970"/>
                  <a:pt x="19769" y="15965"/>
                </a:cubicBezTo>
                <a:cubicBezTo>
                  <a:pt x="19757" y="15948"/>
                  <a:pt x="19737" y="15938"/>
                  <a:pt x="19720" y="15932"/>
                </a:cubicBezTo>
                <a:cubicBezTo>
                  <a:pt x="19711" y="15929"/>
                  <a:pt x="19702" y="15927"/>
                  <a:pt x="19694" y="15925"/>
                </a:cubicBezTo>
                <a:cubicBezTo>
                  <a:pt x="19688" y="15921"/>
                  <a:pt x="19681" y="15898"/>
                  <a:pt x="19677" y="15889"/>
                </a:cubicBezTo>
                <a:cubicBezTo>
                  <a:pt x="19673" y="15882"/>
                  <a:pt x="19667" y="15876"/>
                  <a:pt x="19660" y="15874"/>
                </a:cubicBezTo>
                <a:cubicBezTo>
                  <a:pt x="19657" y="15873"/>
                  <a:pt x="19655" y="15872"/>
                  <a:pt x="19652" y="15872"/>
                </a:cubicBezTo>
                <a:cubicBezTo>
                  <a:pt x="19638" y="15864"/>
                  <a:pt x="19624" y="15821"/>
                  <a:pt x="19607" y="15837"/>
                </a:cubicBezTo>
                <a:cubicBezTo>
                  <a:pt x="19600" y="15819"/>
                  <a:pt x="19588" y="15814"/>
                  <a:pt x="19578" y="15802"/>
                </a:cubicBezTo>
                <a:cubicBezTo>
                  <a:pt x="19574" y="15798"/>
                  <a:pt x="19571" y="15790"/>
                  <a:pt x="19569" y="15784"/>
                </a:cubicBezTo>
                <a:cubicBezTo>
                  <a:pt x="19569" y="15781"/>
                  <a:pt x="19568" y="15779"/>
                  <a:pt x="19567" y="15776"/>
                </a:cubicBezTo>
                <a:cubicBezTo>
                  <a:pt x="19559" y="15768"/>
                  <a:pt x="19551" y="15759"/>
                  <a:pt x="19543" y="15751"/>
                </a:cubicBezTo>
                <a:cubicBezTo>
                  <a:pt x="19534" y="15742"/>
                  <a:pt x="19525" y="15733"/>
                  <a:pt x="19516" y="15724"/>
                </a:cubicBezTo>
                <a:cubicBezTo>
                  <a:pt x="19515" y="15717"/>
                  <a:pt x="19514" y="15711"/>
                  <a:pt x="19513" y="15704"/>
                </a:cubicBezTo>
                <a:cubicBezTo>
                  <a:pt x="19526" y="15681"/>
                  <a:pt x="19541" y="15649"/>
                  <a:pt x="19548" y="15619"/>
                </a:cubicBezTo>
                <a:cubicBezTo>
                  <a:pt x="19551" y="15609"/>
                  <a:pt x="19551" y="15597"/>
                  <a:pt x="19553" y="15586"/>
                </a:cubicBezTo>
                <a:cubicBezTo>
                  <a:pt x="19538" y="15577"/>
                  <a:pt x="19552" y="15560"/>
                  <a:pt x="19550" y="15542"/>
                </a:cubicBezTo>
                <a:cubicBezTo>
                  <a:pt x="19560" y="15540"/>
                  <a:pt x="19578" y="15487"/>
                  <a:pt x="19586" y="15525"/>
                </a:cubicBezTo>
                <a:cubicBezTo>
                  <a:pt x="19590" y="15520"/>
                  <a:pt x="19595" y="15513"/>
                  <a:pt x="19599" y="15508"/>
                </a:cubicBezTo>
                <a:cubicBezTo>
                  <a:pt x="19599" y="15507"/>
                  <a:pt x="19600" y="15508"/>
                  <a:pt x="19600" y="15508"/>
                </a:cubicBezTo>
                <a:cubicBezTo>
                  <a:pt x="19597" y="15504"/>
                  <a:pt x="19594" y="15500"/>
                  <a:pt x="19593" y="15494"/>
                </a:cubicBezTo>
                <a:cubicBezTo>
                  <a:pt x="19592" y="15485"/>
                  <a:pt x="19596" y="15479"/>
                  <a:pt x="19598" y="15474"/>
                </a:cubicBezTo>
                <a:cubicBezTo>
                  <a:pt x="19605" y="15460"/>
                  <a:pt x="19615" y="15450"/>
                  <a:pt x="19619" y="15433"/>
                </a:cubicBezTo>
                <a:cubicBezTo>
                  <a:pt x="19615" y="15423"/>
                  <a:pt x="19610" y="15402"/>
                  <a:pt x="19598" y="15409"/>
                </a:cubicBezTo>
                <a:cubicBezTo>
                  <a:pt x="19595" y="15410"/>
                  <a:pt x="19592" y="15412"/>
                  <a:pt x="19591" y="15415"/>
                </a:cubicBezTo>
                <a:cubicBezTo>
                  <a:pt x="19591" y="15415"/>
                  <a:pt x="19591" y="15415"/>
                  <a:pt x="19591" y="15415"/>
                </a:cubicBezTo>
                <a:cubicBezTo>
                  <a:pt x="19585" y="15409"/>
                  <a:pt x="19586" y="15381"/>
                  <a:pt x="19576" y="15384"/>
                </a:cubicBezTo>
                <a:cubicBezTo>
                  <a:pt x="19559" y="15389"/>
                  <a:pt x="19576" y="15419"/>
                  <a:pt x="19570" y="15433"/>
                </a:cubicBezTo>
                <a:cubicBezTo>
                  <a:pt x="19568" y="15437"/>
                  <a:pt x="19565" y="15439"/>
                  <a:pt x="19562" y="15440"/>
                </a:cubicBezTo>
                <a:cubicBezTo>
                  <a:pt x="19552" y="15444"/>
                  <a:pt x="19553" y="15420"/>
                  <a:pt x="19552" y="15405"/>
                </a:cubicBezTo>
                <a:cubicBezTo>
                  <a:pt x="19545" y="15409"/>
                  <a:pt x="19538" y="15413"/>
                  <a:pt x="19531" y="15417"/>
                </a:cubicBezTo>
                <a:cubicBezTo>
                  <a:pt x="19533" y="15408"/>
                  <a:pt x="19535" y="15400"/>
                  <a:pt x="19537" y="15391"/>
                </a:cubicBezTo>
                <a:cubicBezTo>
                  <a:pt x="19537" y="15391"/>
                  <a:pt x="19537" y="15390"/>
                  <a:pt x="19537" y="15390"/>
                </a:cubicBezTo>
                <a:cubicBezTo>
                  <a:pt x="19519" y="15393"/>
                  <a:pt x="19511" y="15418"/>
                  <a:pt x="19497" y="15422"/>
                </a:cubicBezTo>
                <a:cubicBezTo>
                  <a:pt x="19480" y="15428"/>
                  <a:pt x="19464" y="15361"/>
                  <a:pt x="19444" y="15392"/>
                </a:cubicBezTo>
                <a:cubicBezTo>
                  <a:pt x="19435" y="15387"/>
                  <a:pt x="19420" y="15388"/>
                  <a:pt x="19413" y="15380"/>
                </a:cubicBezTo>
                <a:cubicBezTo>
                  <a:pt x="19407" y="15375"/>
                  <a:pt x="19406" y="15360"/>
                  <a:pt x="19400" y="15358"/>
                </a:cubicBezTo>
                <a:cubicBezTo>
                  <a:pt x="19390" y="15355"/>
                  <a:pt x="19384" y="15379"/>
                  <a:pt x="19368" y="15369"/>
                </a:cubicBezTo>
                <a:cubicBezTo>
                  <a:pt x="19358" y="15363"/>
                  <a:pt x="19352" y="15346"/>
                  <a:pt x="19344" y="15334"/>
                </a:cubicBezTo>
                <a:cubicBezTo>
                  <a:pt x="19342" y="15330"/>
                  <a:pt x="19336" y="15321"/>
                  <a:pt x="19330" y="15323"/>
                </a:cubicBezTo>
                <a:cubicBezTo>
                  <a:pt x="19325" y="15325"/>
                  <a:pt x="19323" y="15331"/>
                  <a:pt x="19320" y="15333"/>
                </a:cubicBezTo>
                <a:cubicBezTo>
                  <a:pt x="19320" y="15334"/>
                  <a:pt x="19319" y="15334"/>
                  <a:pt x="19319" y="15334"/>
                </a:cubicBezTo>
                <a:cubicBezTo>
                  <a:pt x="19316" y="15322"/>
                  <a:pt x="19311" y="15297"/>
                  <a:pt x="19299" y="15306"/>
                </a:cubicBezTo>
                <a:cubicBezTo>
                  <a:pt x="19293" y="15310"/>
                  <a:pt x="19290" y="15320"/>
                  <a:pt x="19283" y="15322"/>
                </a:cubicBezTo>
                <a:cubicBezTo>
                  <a:pt x="19279" y="15319"/>
                  <a:pt x="19276" y="15313"/>
                  <a:pt x="19276" y="15304"/>
                </a:cubicBezTo>
                <a:cubicBezTo>
                  <a:pt x="19267" y="15305"/>
                  <a:pt x="19267" y="15321"/>
                  <a:pt x="19271" y="15331"/>
                </a:cubicBezTo>
                <a:cubicBezTo>
                  <a:pt x="19276" y="15345"/>
                  <a:pt x="19292" y="15343"/>
                  <a:pt x="19300" y="15334"/>
                </a:cubicBezTo>
                <a:cubicBezTo>
                  <a:pt x="19317" y="15337"/>
                  <a:pt x="19314" y="15358"/>
                  <a:pt x="19319" y="15378"/>
                </a:cubicBezTo>
                <a:cubicBezTo>
                  <a:pt x="19321" y="15385"/>
                  <a:pt x="19325" y="15389"/>
                  <a:pt x="19325" y="15400"/>
                </a:cubicBezTo>
                <a:cubicBezTo>
                  <a:pt x="19320" y="15409"/>
                  <a:pt x="19308" y="15412"/>
                  <a:pt x="19304" y="15423"/>
                </a:cubicBezTo>
                <a:cubicBezTo>
                  <a:pt x="19302" y="15421"/>
                  <a:pt x="19300" y="15419"/>
                  <a:pt x="19298" y="15418"/>
                </a:cubicBezTo>
                <a:cubicBezTo>
                  <a:pt x="19292" y="15414"/>
                  <a:pt x="19281" y="15411"/>
                  <a:pt x="19272" y="15413"/>
                </a:cubicBezTo>
                <a:cubicBezTo>
                  <a:pt x="19253" y="15418"/>
                  <a:pt x="19228" y="15428"/>
                  <a:pt x="19210" y="15417"/>
                </a:cubicBezTo>
                <a:cubicBezTo>
                  <a:pt x="19207" y="15429"/>
                  <a:pt x="19205" y="15440"/>
                  <a:pt x="19202" y="15452"/>
                </a:cubicBezTo>
                <a:cubicBezTo>
                  <a:pt x="19197" y="15452"/>
                  <a:pt x="19190" y="15440"/>
                  <a:pt x="19185" y="15444"/>
                </a:cubicBezTo>
                <a:cubicBezTo>
                  <a:pt x="19185" y="15445"/>
                  <a:pt x="19184" y="15447"/>
                  <a:pt x="19183" y="15448"/>
                </a:cubicBezTo>
                <a:cubicBezTo>
                  <a:pt x="19185" y="15467"/>
                  <a:pt x="19178" y="15470"/>
                  <a:pt x="19171" y="15478"/>
                </a:cubicBezTo>
                <a:cubicBezTo>
                  <a:pt x="19165" y="15484"/>
                  <a:pt x="19159" y="15497"/>
                  <a:pt x="19155" y="15508"/>
                </a:cubicBezTo>
                <a:cubicBezTo>
                  <a:pt x="19151" y="15521"/>
                  <a:pt x="19154" y="15539"/>
                  <a:pt x="19161" y="15544"/>
                </a:cubicBezTo>
                <a:cubicBezTo>
                  <a:pt x="19162" y="15545"/>
                  <a:pt x="19162" y="15545"/>
                  <a:pt x="19162" y="15545"/>
                </a:cubicBezTo>
                <a:cubicBezTo>
                  <a:pt x="19155" y="15559"/>
                  <a:pt x="19140" y="15560"/>
                  <a:pt x="19131" y="15570"/>
                </a:cubicBezTo>
                <a:cubicBezTo>
                  <a:pt x="19126" y="15577"/>
                  <a:pt x="19129" y="15586"/>
                  <a:pt x="19125" y="15595"/>
                </a:cubicBezTo>
                <a:cubicBezTo>
                  <a:pt x="19117" y="15617"/>
                  <a:pt x="19103" y="15637"/>
                  <a:pt x="19100" y="15666"/>
                </a:cubicBezTo>
                <a:cubicBezTo>
                  <a:pt x="19111" y="15672"/>
                  <a:pt x="19119" y="15671"/>
                  <a:pt x="19126" y="15685"/>
                </a:cubicBezTo>
                <a:cubicBezTo>
                  <a:pt x="19125" y="15690"/>
                  <a:pt x="19124" y="15695"/>
                  <a:pt x="19123" y="15701"/>
                </a:cubicBezTo>
                <a:cubicBezTo>
                  <a:pt x="19120" y="15730"/>
                  <a:pt x="19125" y="15738"/>
                  <a:pt x="19110" y="15750"/>
                </a:cubicBezTo>
                <a:cubicBezTo>
                  <a:pt x="19107" y="15746"/>
                  <a:pt x="19106" y="15738"/>
                  <a:pt x="19105" y="15732"/>
                </a:cubicBezTo>
                <a:cubicBezTo>
                  <a:pt x="19098" y="15723"/>
                  <a:pt x="19091" y="15741"/>
                  <a:pt x="19086" y="15747"/>
                </a:cubicBezTo>
                <a:cubicBezTo>
                  <a:pt x="19085" y="15743"/>
                  <a:pt x="19082" y="15739"/>
                  <a:pt x="19080" y="15735"/>
                </a:cubicBezTo>
                <a:cubicBezTo>
                  <a:pt x="19077" y="15733"/>
                  <a:pt x="19074" y="15731"/>
                  <a:pt x="19071" y="15730"/>
                </a:cubicBezTo>
                <a:cubicBezTo>
                  <a:pt x="19058" y="15720"/>
                  <a:pt x="19051" y="15714"/>
                  <a:pt x="19033" y="15720"/>
                </a:cubicBezTo>
                <a:cubicBezTo>
                  <a:pt x="19032" y="15727"/>
                  <a:pt x="19032" y="15735"/>
                  <a:pt x="19031" y="15743"/>
                </a:cubicBezTo>
                <a:cubicBezTo>
                  <a:pt x="19014" y="15736"/>
                  <a:pt x="19027" y="15782"/>
                  <a:pt x="19008" y="15783"/>
                </a:cubicBezTo>
                <a:cubicBezTo>
                  <a:pt x="19009" y="15769"/>
                  <a:pt x="19010" y="15755"/>
                  <a:pt x="19010" y="15741"/>
                </a:cubicBezTo>
                <a:cubicBezTo>
                  <a:pt x="19010" y="15736"/>
                  <a:pt x="19010" y="15732"/>
                  <a:pt x="19010" y="15728"/>
                </a:cubicBezTo>
                <a:cubicBezTo>
                  <a:pt x="19011" y="15722"/>
                  <a:pt x="19021" y="15717"/>
                  <a:pt x="19019" y="15706"/>
                </a:cubicBezTo>
                <a:cubicBezTo>
                  <a:pt x="19018" y="15700"/>
                  <a:pt x="19012" y="15698"/>
                  <a:pt x="19009" y="15695"/>
                </a:cubicBezTo>
                <a:cubicBezTo>
                  <a:pt x="19003" y="15689"/>
                  <a:pt x="18998" y="15681"/>
                  <a:pt x="18992" y="15674"/>
                </a:cubicBezTo>
                <a:cubicBezTo>
                  <a:pt x="18977" y="15654"/>
                  <a:pt x="18967" y="15629"/>
                  <a:pt x="18946" y="15616"/>
                </a:cubicBezTo>
                <a:cubicBezTo>
                  <a:pt x="18941" y="15613"/>
                  <a:pt x="18932" y="15604"/>
                  <a:pt x="18926" y="15609"/>
                </a:cubicBezTo>
                <a:cubicBezTo>
                  <a:pt x="18918" y="15614"/>
                  <a:pt x="18908" y="15641"/>
                  <a:pt x="18905" y="15654"/>
                </a:cubicBezTo>
                <a:cubicBezTo>
                  <a:pt x="18905" y="15654"/>
                  <a:pt x="18904" y="15654"/>
                  <a:pt x="18904" y="15654"/>
                </a:cubicBezTo>
                <a:cubicBezTo>
                  <a:pt x="18901" y="15649"/>
                  <a:pt x="18898" y="15642"/>
                  <a:pt x="18895" y="15636"/>
                </a:cubicBezTo>
                <a:cubicBezTo>
                  <a:pt x="18894" y="15638"/>
                  <a:pt x="18891" y="15641"/>
                  <a:pt x="18889" y="15643"/>
                </a:cubicBezTo>
                <a:cubicBezTo>
                  <a:pt x="18882" y="15647"/>
                  <a:pt x="18878" y="15638"/>
                  <a:pt x="18872" y="15636"/>
                </a:cubicBezTo>
                <a:cubicBezTo>
                  <a:pt x="18870" y="15638"/>
                  <a:pt x="18869" y="15639"/>
                  <a:pt x="18868" y="15642"/>
                </a:cubicBezTo>
                <a:cubicBezTo>
                  <a:pt x="18867" y="15648"/>
                  <a:pt x="18873" y="15655"/>
                  <a:pt x="18872" y="15665"/>
                </a:cubicBezTo>
                <a:cubicBezTo>
                  <a:pt x="18870" y="15680"/>
                  <a:pt x="18864" y="15687"/>
                  <a:pt x="18864" y="15706"/>
                </a:cubicBezTo>
                <a:cubicBezTo>
                  <a:pt x="18863" y="15708"/>
                  <a:pt x="18862" y="15710"/>
                  <a:pt x="18860" y="15711"/>
                </a:cubicBezTo>
                <a:cubicBezTo>
                  <a:pt x="18855" y="15713"/>
                  <a:pt x="18849" y="15698"/>
                  <a:pt x="18849" y="15692"/>
                </a:cubicBezTo>
                <a:cubicBezTo>
                  <a:pt x="18846" y="15695"/>
                  <a:pt x="18844" y="15700"/>
                  <a:pt x="18840" y="15703"/>
                </a:cubicBezTo>
                <a:cubicBezTo>
                  <a:pt x="18827" y="15715"/>
                  <a:pt x="18821" y="15707"/>
                  <a:pt x="18814" y="15733"/>
                </a:cubicBezTo>
                <a:cubicBezTo>
                  <a:pt x="18819" y="15743"/>
                  <a:pt x="18825" y="15753"/>
                  <a:pt x="18830" y="15763"/>
                </a:cubicBezTo>
                <a:cubicBezTo>
                  <a:pt x="18826" y="15785"/>
                  <a:pt x="18813" y="15762"/>
                  <a:pt x="18807" y="15764"/>
                </a:cubicBezTo>
                <a:cubicBezTo>
                  <a:pt x="18801" y="15766"/>
                  <a:pt x="18800" y="15773"/>
                  <a:pt x="18798" y="15783"/>
                </a:cubicBezTo>
                <a:cubicBezTo>
                  <a:pt x="18798" y="15787"/>
                  <a:pt x="18798" y="15791"/>
                  <a:pt x="18799" y="15794"/>
                </a:cubicBezTo>
                <a:cubicBezTo>
                  <a:pt x="18799" y="15794"/>
                  <a:pt x="18799" y="15795"/>
                  <a:pt x="18799" y="15795"/>
                </a:cubicBezTo>
                <a:cubicBezTo>
                  <a:pt x="18795" y="15794"/>
                  <a:pt x="18791" y="15794"/>
                  <a:pt x="18788" y="15794"/>
                </a:cubicBezTo>
                <a:cubicBezTo>
                  <a:pt x="18781" y="15802"/>
                  <a:pt x="18759" y="15820"/>
                  <a:pt x="18760" y="15839"/>
                </a:cubicBezTo>
                <a:cubicBezTo>
                  <a:pt x="18761" y="15846"/>
                  <a:pt x="18762" y="15852"/>
                  <a:pt x="18763" y="15857"/>
                </a:cubicBezTo>
                <a:cubicBezTo>
                  <a:pt x="18766" y="15860"/>
                  <a:pt x="18775" y="15849"/>
                  <a:pt x="18779" y="15846"/>
                </a:cubicBezTo>
                <a:cubicBezTo>
                  <a:pt x="18780" y="15848"/>
                  <a:pt x="18780" y="15851"/>
                  <a:pt x="18781" y="15853"/>
                </a:cubicBezTo>
                <a:cubicBezTo>
                  <a:pt x="18775" y="15871"/>
                  <a:pt x="18777" y="15900"/>
                  <a:pt x="18762" y="15904"/>
                </a:cubicBezTo>
                <a:cubicBezTo>
                  <a:pt x="18763" y="15913"/>
                  <a:pt x="18764" y="15922"/>
                  <a:pt x="18765" y="15932"/>
                </a:cubicBezTo>
                <a:cubicBezTo>
                  <a:pt x="18754" y="15943"/>
                  <a:pt x="18749" y="15925"/>
                  <a:pt x="18744" y="15915"/>
                </a:cubicBezTo>
                <a:cubicBezTo>
                  <a:pt x="18742" y="15912"/>
                  <a:pt x="18741" y="15908"/>
                  <a:pt x="18739" y="15905"/>
                </a:cubicBezTo>
                <a:cubicBezTo>
                  <a:pt x="18726" y="15906"/>
                  <a:pt x="18715" y="15902"/>
                  <a:pt x="18708" y="15914"/>
                </a:cubicBezTo>
                <a:cubicBezTo>
                  <a:pt x="18708" y="15914"/>
                  <a:pt x="18707" y="15914"/>
                  <a:pt x="18707" y="15915"/>
                </a:cubicBezTo>
                <a:cubicBezTo>
                  <a:pt x="18726" y="15929"/>
                  <a:pt x="18705" y="15943"/>
                  <a:pt x="18710" y="15964"/>
                </a:cubicBezTo>
                <a:cubicBezTo>
                  <a:pt x="18714" y="15983"/>
                  <a:pt x="18728" y="15979"/>
                  <a:pt x="18731" y="15989"/>
                </a:cubicBezTo>
                <a:cubicBezTo>
                  <a:pt x="18732" y="15994"/>
                  <a:pt x="18730" y="16000"/>
                  <a:pt x="18729" y="16003"/>
                </a:cubicBezTo>
                <a:cubicBezTo>
                  <a:pt x="18726" y="16018"/>
                  <a:pt x="18721" y="16016"/>
                  <a:pt x="18714" y="16009"/>
                </a:cubicBezTo>
                <a:cubicBezTo>
                  <a:pt x="18713" y="16025"/>
                  <a:pt x="18713" y="16039"/>
                  <a:pt x="18710" y="16050"/>
                </a:cubicBezTo>
                <a:cubicBezTo>
                  <a:pt x="18707" y="16054"/>
                  <a:pt x="18702" y="16045"/>
                  <a:pt x="18700" y="16041"/>
                </a:cubicBezTo>
                <a:cubicBezTo>
                  <a:pt x="18692" y="16028"/>
                  <a:pt x="18690" y="16000"/>
                  <a:pt x="18679" y="15993"/>
                </a:cubicBezTo>
                <a:cubicBezTo>
                  <a:pt x="18677" y="15985"/>
                  <a:pt x="18677" y="15978"/>
                  <a:pt x="18675" y="15972"/>
                </a:cubicBezTo>
                <a:cubicBezTo>
                  <a:pt x="18672" y="15963"/>
                  <a:pt x="18666" y="15958"/>
                  <a:pt x="18662" y="15950"/>
                </a:cubicBezTo>
                <a:cubicBezTo>
                  <a:pt x="18655" y="15951"/>
                  <a:pt x="18651" y="15962"/>
                  <a:pt x="18653" y="15974"/>
                </a:cubicBezTo>
                <a:cubicBezTo>
                  <a:pt x="18643" y="15987"/>
                  <a:pt x="18633" y="16001"/>
                  <a:pt x="18622" y="16015"/>
                </a:cubicBezTo>
                <a:cubicBezTo>
                  <a:pt x="18621" y="16022"/>
                  <a:pt x="18620" y="16030"/>
                  <a:pt x="18619" y="16038"/>
                </a:cubicBezTo>
                <a:cubicBezTo>
                  <a:pt x="18615" y="16055"/>
                  <a:pt x="18609" y="16077"/>
                  <a:pt x="18611" y="16100"/>
                </a:cubicBezTo>
                <a:cubicBezTo>
                  <a:pt x="18611" y="16109"/>
                  <a:pt x="18613" y="16116"/>
                  <a:pt x="18614" y="16122"/>
                </a:cubicBezTo>
                <a:cubicBezTo>
                  <a:pt x="18619" y="16124"/>
                  <a:pt x="18625" y="16126"/>
                  <a:pt x="18626" y="16132"/>
                </a:cubicBezTo>
                <a:cubicBezTo>
                  <a:pt x="18629" y="16140"/>
                  <a:pt x="18622" y="16147"/>
                  <a:pt x="18620" y="16151"/>
                </a:cubicBezTo>
                <a:cubicBezTo>
                  <a:pt x="18614" y="16164"/>
                  <a:pt x="18609" y="16177"/>
                  <a:pt x="18601" y="16186"/>
                </a:cubicBezTo>
                <a:cubicBezTo>
                  <a:pt x="18599" y="16188"/>
                  <a:pt x="18590" y="16191"/>
                  <a:pt x="18589" y="16194"/>
                </a:cubicBezTo>
                <a:cubicBezTo>
                  <a:pt x="18585" y="16201"/>
                  <a:pt x="18583" y="16214"/>
                  <a:pt x="18580" y="16223"/>
                </a:cubicBezTo>
                <a:cubicBezTo>
                  <a:pt x="18573" y="16252"/>
                  <a:pt x="18568" y="16284"/>
                  <a:pt x="18558" y="16308"/>
                </a:cubicBezTo>
                <a:cubicBezTo>
                  <a:pt x="18548" y="16330"/>
                  <a:pt x="18533" y="16341"/>
                  <a:pt x="18517" y="16352"/>
                </a:cubicBezTo>
                <a:cubicBezTo>
                  <a:pt x="18494" y="16370"/>
                  <a:pt x="18470" y="16387"/>
                  <a:pt x="18447" y="16404"/>
                </a:cubicBezTo>
                <a:cubicBezTo>
                  <a:pt x="18443" y="16394"/>
                  <a:pt x="18424" y="16390"/>
                  <a:pt x="18414" y="16398"/>
                </a:cubicBezTo>
                <a:cubicBezTo>
                  <a:pt x="18413" y="16402"/>
                  <a:pt x="18411" y="16407"/>
                  <a:pt x="18410" y="16411"/>
                </a:cubicBezTo>
                <a:cubicBezTo>
                  <a:pt x="18407" y="16417"/>
                  <a:pt x="18404" y="16424"/>
                  <a:pt x="18400" y="16429"/>
                </a:cubicBezTo>
                <a:cubicBezTo>
                  <a:pt x="18387" y="16445"/>
                  <a:pt x="18367" y="16448"/>
                  <a:pt x="18351" y="16459"/>
                </a:cubicBezTo>
                <a:cubicBezTo>
                  <a:pt x="18345" y="16464"/>
                  <a:pt x="18339" y="16472"/>
                  <a:pt x="18334" y="16479"/>
                </a:cubicBezTo>
                <a:cubicBezTo>
                  <a:pt x="18327" y="16488"/>
                  <a:pt x="18319" y="16497"/>
                  <a:pt x="18310" y="16502"/>
                </a:cubicBezTo>
                <a:cubicBezTo>
                  <a:pt x="18289" y="16513"/>
                  <a:pt x="18261" y="16508"/>
                  <a:pt x="18243" y="16521"/>
                </a:cubicBezTo>
                <a:cubicBezTo>
                  <a:pt x="18218" y="16539"/>
                  <a:pt x="18204" y="16579"/>
                  <a:pt x="18185" y="16609"/>
                </a:cubicBezTo>
                <a:cubicBezTo>
                  <a:pt x="18179" y="16618"/>
                  <a:pt x="18172" y="16626"/>
                  <a:pt x="18165" y="16633"/>
                </a:cubicBezTo>
                <a:cubicBezTo>
                  <a:pt x="18156" y="16641"/>
                  <a:pt x="18147" y="16645"/>
                  <a:pt x="18140" y="16655"/>
                </a:cubicBezTo>
                <a:cubicBezTo>
                  <a:pt x="18126" y="16672"/>
                  <a:pt x="18120" y="16703"/>
                  <a:pt x="18112" y="16730"/>
                </a:cubicBezTo>
                <a:cubicBezTo>
                  <a:pt x="18109" y="16740"/>
                  <a:pt x="18104" y="16750"/>
                  <a:pt x="18101" y="16760"/>
                </a:cubicBezTo>
                <a:cubicBezTo>
                  <a:pt x="18087" y="16758"/>
                  <a:pt x="18080" y="16727"/>
                  <a:pt x="18083" y="16700"/>
                </a:cubicBezTo>
                <a:cubicBezTo>
                  <a:pt x="18081" y="16700"/>
                  <a:pt x="18079" y="16700"/>
                  <a:pt x="18077" y="16700"/>
                </a:cubicBezTo>
                <a:cubicBezTo>
                  <a:pt x="18071" y="16729"/>
                  <a:pt x="18064" y="16758"/>
                  <a:pt x="18058" y="16787"/>
                </a:cubicBezTo>
                <a:cubicBezTo>
                  <a:pt x="18058" y="16795"/>
                  <a:pt x="18061" y="16805"/>
                  <a:pt x="18062" y="16814"/>
                </a:cubicBezTo>
                <a:cubicBezTo>
                  <a:pt x="18063" y="16831"/>
                  <a:pt x="18065" y="16849"/>
                  <a:pt x="18066" y="16867"/>
                </a:cubicBezTo>
                <a:cubicBezTo>
                  <a:pt x="18067" y="16874"/>
                  <a:pt x="18068" y="16880"/>
                  <a:pt x="18068" y="16887"/>
                </a:cubicBezTo>
                <a:cubicBezTo>
                  <a:pt x="18064" y="16928"/>
                  <a:pt x="18037" y="16974"/>
                  <a:pt x="18044" y="17021"/>
                </a:cubicBezTo>
                <a:cubicBezTo>
                  <a:pt x="18047" y="17042"/>
                  <a:pt x="18054" y="17053"/>
                  <a:pt x="18060" y="17067"/>
                </a:cubicBezTo>
                <a:cubicBezTo>
                  <a:pt x="18075" y="17105"/>
                  <a:pt x="18090" y="17142"/>
                  <a:pt x="18105" y="17180"/>
                </a:cubicBezTo>
                <a:cubicBezTo>
                  <a:pt x="18106" y="17204"/>
                  <a:pt x="18106" y="17227"/>
                  <a:pt x="18107" y="17251"/>
                </a:cubicBezTo>
                <a:cubicBezTo>
                  <a:pt x="18105" y="17253"/>
                  <a:pt x="18103" y="17259"/>
                  <a:pt x="18100" y="17259"/>
                </a:cubicBezTo>
                <a:cubicBezTo>
                  <a:pt x="18095" y="17262"/>
                  <a:pt x="18090" y="17242"/>
                  <a:pt x="18087" y="17237"/>
                </a:cubicBezTo>
                <a:cubicBezTo>
                  <a:pt x="18085" y="17237"/>
                  <a:pt x="18085" y="17238"/>
                  <a:pt x="18084" y="17240"/>
                </a:cubicBezTo>
                <a:cubicBezTo>
                  <a:pt x="18082" y="17251"/>
                  <a:pt x="18088" y="17259"/>
                  <a:pt x="18086" y="17271"/>
                </a:cubicBezTo>
                <a:cubicBezTo>
                  <a:pt x="18085" y="17279"/>
                  <a:pt x="18082" y="17282"/>
                  <a:pt x="18081" y="17287"/>
                </a:cubicBezTo>
                <a:cubicBezTo>
                  <a:pt x="18080" y="17287"/>
                  <a:pt x="18080" y="17287"/>
                  <a:pt x="18079" y="17288"/>
                </a:cubicBezTo>
                <a:cubicBezTo>
                  <a:pt x="18074" y="17279"/>
                  <a:pt x="18070" y="17271"/>
                  <a:pt x="18065" y="17262"/>
                </a:cubicBezTo>
                <a:cubicBezTo>
                  <a:pt x="18056" y="17254"/>
                  <a:pt x="18051" y="17252"/>
                  <a:pt x="18045" y="17240"/>
                </a:cubicBezTo>
                <a:cubicBezTo>
                  <a:pt x="18036" y="17223"/>
                  <a:pt x="18031" y="17195"/>
                  <a:pt x="18022" y="17180"/>
                </a:cubicBezTo>
                <a:cubicBezTo>
                  <a:pt x="18016" y="17178"/>
                  <a:pt x="18012" y="17189"/>
                  <a:pt x="18014" y="17200"/>
                </a:cubicBezTo>
                <a:cubicBezTo>
                  <a:pt x="18018" y="17211"/>
                  <a:pt x="18022" y="17221"/>
                  <a:pt x="18026" y="17231"/>
                </a:cubicBezTo>
                <a:cubicBezTo>
                  <a:pt x="18042" y="17269"/>
                  <a:pt x="18063" y="17300"/>
                  <a:pt x="18081" y="17334"/>
                </a:cubicBezTo>
                <a:cubicBezTo>
                  <a:pt x="18085" y="17343"/>
                  <a:pt x="18090" y="17346"/>
                  <a:pt x="18093" y="17356"/>
                </a:cubicBezTo>
                <a:cubicBezTo>
                  <a:pt x="18105" y="17387"/>
                  <a:pt x="18103" y="17439"/>
                  <a:pt x="18111" y="17478"/>
                </a:cubicBezTo>
                <a:cubicBezTo>
                  <a:pt x="18114" y="17491"/>
                  <a:pt x="18120" y="17503"/>
                  <a:pt x="18125" y="17511"/>
                </a:cubicBezTo>
                <a:cubicBezTo>
                  <a:pt x="18131" y="17520"/>
                  <a:pt x="18137" y="17523"/>
                  <a:pt x="18140" y="17535"/>
                </a:cubicBezTo>
                <a:cubicBezTo>
                  <a:pt x="18149" y="17565"/>
                  <a:pt x="18149" y="17599"/>
                  <a:pt x="18170" y="17609"/>
                </a:cubicBezTo>
                <a:cubicBezTo>
                  <a:pt x="18173" y="17656"/>
                  <a:pt x="18176" y="17703"/>
                  <a:pt x="18179" y="17751"/>
                </a:cubicBezTo>
                <a:cubicBezTo>
                  <a:pt x="18195" y="17808"/>
                  <a:pt x="18212" y="17865"/>
                  <a:pt x="18228" y="17923"/>
                </a:cubicBezTo>
                <a:cubicBezTo>
                  <a:pt x="18232" y="17968"/>
                  <a:pt x="18236" y="18014"/>
                  <a:pt x="18240" y="18059"/>
                </a:cubicBezTo>
                <a:cubicBezTo>
                  <a:pt x="18240" y="18066"/>
                  <a:pt x="18236" y="18073"/>
                  <a:pt x="18237" y="18084"/>
                </a:cubicBezTo>
                <a:cubicBezTo>
                  <a:pt x="18237" y="18096"/>
                  <a:pt x="18245" y="18134"/>
                  <a:pt x="18243" y="18144"/>
                </a:cubicBezTo>
                <a:cubicBezTo>
                  <a:pt x="18237" y="18161"/>
                  <a:pt x="18230" y="18179"/>
                  <a:pt x="18224" y="18197"/>
                </a:cubicBezTo>
                <a:cubicBezTo>
                  <a:pt x="18217" y="18203"/>
                  <a:pt x="18207" y="18198"/>
                  <a:pt x="18200" y="18202"/>
                </a:cubicBezTo>
                <a:cubicBezTo>
                  <a:pt x="18198" y="18207"/>
                  <a:pt x="18199" y="18224"/>
                  <a:pt x="18200" y="18229"/>
                </a:cubicBezTo>
                <a:cubicBezTo>
                  <a:pt x="18201" y="18245"/>
                  <a:pt x="18200" y="18257"/>
                  <a:pt x="18203" y="18269"/>
                </a:cubicBezTo>
                <a:cubicBezTo>
                  <a:pt x="18205" y="18276"/>
                  <a:pt x="18207" y="18284"/>
                  <a:pt x="18210" y="18290"/>
                </a:cubicBezTo>
                <a:cubicBezTo>
                  <a:pt x="18212" y="18292"/>
                  <a:pt x="18216" y="18290"/>
                  <a:pt x="18219" y="18291"/>
                </a:cubicBezTo>
                <a:cubicBezTo>
                  <a:pt x="18227" y="18293"/>
                  <a:pt x="18234" y="18295"/>
                  <a:pt x="18240" y="18301"/>
                </a:cubicBezTo>
                <a:cubicBezTo>
                  <a:pt x="18248" y="18310"/>
                  <a:pt x="18256" y="18320"/>
                  <a:pt x="18261" y="18332"/>
                </a:cubicBezTo>
                <a:cubicBezTo>
                  <a:pt x="18263" y="18338"/>
                  <a:pt x="18265" y="18344"/>
                  <a:pt x="18267" y="18350"/>
                </a:cubicBezTo>
                <a:cubicBezTo>
                  <a:pt x="18293" y="18359"/>
                  <a:pt x="18320" y="18368"/>
                  <a:pt x="18346" y="18377"/>
                </a:cubicBezTo>
                <a:cubicBezTo>
                  <a:pt x="18348" y="18373"/>
                  <a:pt x="18350" y="18367"/>
                  <a:pt x="18353" y="18366"/>
                </a:cubicBezTo>
                <a:cubicBezTo>
                  <a:pt x="18362" y="18362"/>
                  <a:pt x="18375" y="18392"/>
                  <a:pt x="18380" y="18363"/>
                </a:cubicBezTo>
                <a:cubicBezTo>
                  <a:pt x="18381" y="18363"/>
                  <a:pt x="18380" y="18363"/>
                  <a:pt x="18381" y="18362"/>
                </a:cubicBezTo>
                <a:cubicBezTo>
                  <a:pt x="18388" y="18386"/>
                  <a:pt x="18399" y="18355"/>
                  <a:pt x="18405" y="18350"/>
                </a:cubicBezTo>
                <a:cubicBezTo>
                  <a:pt x="18409" y="18347"/>
                  <a:pt x="18415" y="18352"/>
                  <a:pt x="18418" y="18348"/>
                </a:cubicBezTo>
                <a:cubicBezTo>
                  <a:pt x="18424" y="18342"/>
                  <a:pt x="18423" y="18324"/>
                  <a:pt x="18427" y="18315"/>
                </a:cubicBezTo>
                <a:cubicBezTo>
                  <a:pt x="18429" y="18309"/>
                  <a:pt x="18432" y="18310"/>
                  <a:pt x="18435" y="18306"/>
                </a:cubicBezTo>
                <a:cubicBezTo>
                  <a:pt x="18436" y="18301"/>
                  <a:pt x="18437" y="18298"/>
                  <a:pt x="18439" y="18293"/>
                </a:cubicBezTo>
                <a:cubicBezTo>
                  <a:pt x="18447" y="18275"/>
                  <a:pt x="18463" y="18266"/>
                  <a:pt x="18482" y="18266"/>
                </a:cubicBezTo>
                <a:cubicBezTo>
                  <a:pt x="18483" y="18260"/>
                  <a:pt x="18485" y="18254"/>
                  <a:pt x="18487" y="18248"/>
                </a:cubicBezTo>
                <a:cubicBezTo>
                  <a:pt x="18493" y="18230"/>
                  <a:pt x="18499" y="18201"/>
                  <a:pt x="18509" y="18190"/>
                </a:cubicBezTo>
                <a:cubicBezTo>
                  <a:pt x="18519" y="18178"/>
                  <a:pt x="18536" y="18180"/>
                  <a:pt x="18551" y="18174"/>
                </a:cubicBezTo>
                <a:cubicBezTo>
                  <a:pt x="18556" y="18172"/>
                  <a:pt x="18560" y="18168"/>
                  <a:pt x="18563" y="18166"/>
                </a:cubicBezTo>
                <a:cubicBezTo>
                  <a:pt x="18567" y="18166"/>
                  <a:pt x="18571" y="18166"/>
                  <a:pt x="18576" y="18166"/>
                </a:cubicBezTo>
                <a:cubicBezTo>
                  <a:pt x="18584" y="18163"/>
                  <a:pt x="18592" y="18160"/>
                  <a:pt x="18600" y="18156"/>
                </a:cubicBezTo>
                <a:cubicBezTo>
                  <a:pt x="18614" y="18148"/>
                  <a:pt x="18633" y="18135"/>
                  <a:pt x="18652" y="18141"/>
                </a:cubicBezTo>
                <a:cubicBezTo>
                  <a:pt x="18662" y="18145"/>
                  <a:pt x="18669" y="18153"/>
                  <a:pt x="18677" y="18159"/>
                </a:cubicBezTo>
                <a:cubicBezTo>
                  <a:pt x="18679" y="18161"/>
                  <a:pt x="18684" y="18155"/>
                  <a:pt x="18687" y="18154"/>
                </a:cubicBezTo>
                <a:cubicBezTo>
                  <a:pt x="18697" y="18147"/>
                  <a:pt x="18706" y="18140"/>
                  <a:pt x="18716" y="18134"/>
                </a:cubicBezTo>
                <a:cubicBezTo>
                  <a:pt x="18722" y="18140"/>
                  <a:pt x="18726" y="18151"/>
                  <a:pt x="18735" y="18154"/>
                </a:cubicBezTo>
                <a:cubicBezTo>
                  <a:pt x="18740" y="18156"/>
                  <a:pt x="18745" y="18150"/>
                  <a:pt x="18748" y="18147"/>
                </a:cubicBezTo>
                <a:cubicBezTo>
                  <a:pt x="18755" y="18138"/>
                  <a:pt x="18760" y="18123"/>
                  <a:pt x="18767" y="18114"/>
                </a:cubicBezTo>
                <a:cubicBezTo>
                  <a:pt x="18769" y="18110"/>
                  <a:pt x="18771" y="18108"/>
                  <a:pt x="18774" y="18105"/>
                </a:cubicBezTo>
                <a:cubicBezTo>
                  <a:pt x="18775" y="18099"/>
                  <a:pt x="18776" y="18095"/>
                  <a:pt x="18778" y="18089"/>
                </a:cubicBezTo>
                <a:cubicBezTo>
                  <a:pt x="18784" y="18052"/>
                  <a:pt x="18779" y="18005"/>
                  <a:pt x="18800" y="17994"/>
                </a:cubicBezTo>
                <a:cubicBezTo>
                  <a:pt x="18805" y="17991"/>
                  <a:pt x="18814" y="17996"/>
                  <a:pt x="18817" y="17994"/>
                </a:cubicBezTo>
                <a:cubicBezTo>
                  <a:pt x="18847" y="17964"/>
                  <a:pt x="18876" y="17935"/>
                  <a:pt x="18905" y="17906"/>
                </a:cubicBezTo>
                <a:cubicBezTo>
                  <a:pt x="18927" y="17904"/>
                  <a:pt x="18949" y="17903"/>
                  <a:pt x="18971" y="17902"/>
                </a:cubicBezTo>
                <a:cubicBezTo>
                  <a:pt x="19002" y="17882"/>
                  <a:pt x="19033" y="17863"/>
                  <a:pt x="19064" y="17844"/>
                </a:cubicBezTo>
                <a:cubicBezTo>
                  <a:pt x="19066" y="17841"/>
                  <a:pt x="19067" y="17837"/>
                  <a:pt x="19069" y="17834"/>
                </a:cubicBezTo>
                <a:cubicBezTo>
                  <a:pt x="19075" y="17828"/>
                  <a:pt x="19080" y="17822"/>
                  <a:pt x="19086" y="17816"/>
                </a:cubicBezTo>
                <a:cubicBezTo>
                  <a:pt x="19100" y="17801"/>
                  <a:pt x="19118" y="17791"/>
                  <a:pt x="19137" y="17784"/>
                </a:cubicBezTo>
                <a:cubicBezTo>
                  <a:pt x="19147" y="17780"/>
                  <a:pt x="19171" y="17774"/>
                  <a:pt x="19184" y="17777"/>
                </a:cubicBezTo>
                <a:cubicBezTo>
                  <a:pt x="19192" y="17780"/>
                  <a:pt x="19203" y="17783"/>
                  <a:pt x="19212" y="17781"/>
                </a:cubicBezTo>
                <a:cubicBezTo>
                  <a:pt x="19230" y="17778"/>
                  <a:pt x="19249" y="17776"/>
                  <a:pt x="19268" y="17774"/>
                </a:cubicBezTo>
                <a:cubicBezTo>
                  <a:pt x="19283" y="17781"/>
                  <a:pt x="19292" y="17812"/>
                  <a:pt x="19308" y="17821"/>
                </a:cubicBezTo>
                <a:cubicBezTo>
                  <a:pt x="19318" y="17826"/>
                  <a:pt x="19322" y="17812"/>
                  <a:pt x="19333" y="17815"/>
                </a:cubicBezTo>
                <a:cubicBezTo>
                  <a:pt x="19349" y="17819"/>
                  <a:pt x="19358" y="17835"/>
                  <a:pt x="19373" y="17841"/>
                </a:cubicBezTo>
                <a:cubicBezTo>
                  <a:pt x="19382" y="17844"/>
                  <a:pt x="19386" y="17837"/>
                  <a:pt x="19392" y="17835"/>
                </a:cubicBezTo>
                <a:cubicBezTo>
                  <a:pt x="19403" y="17831"/>
                  <a:pt x="19417" y="17852"/>
                  <a:pt x="19422" y="17862"/>
                </a:cubicBezTo>
                <a:cubicBezTo>
                  <a:pt x="19420" y="17869"/>
                  <a:pt x="19416" y="17878"/>
                  <a:pt x="19418" y="17888"/>
                </a:cubicBezTo>
                <a:cubicBezTo>
                  <a:pt x="19422" y="17892"/>
                  <a:pt x="19431" y="17889"/>
                  <a:pt x="19436" y="17888"/>
                </a:cubicBezTo>
                <a:cubicBezTo>
                  <a:pt x="19451" y="17913"/>
                  <a:pt x="19425" y="17928"/>
                  <a:pt x="19434" y="17954"/>
                </a:cubicBezTo>
                <a:cubicBezTo>
                  <a:pt x="19441" y="17974"/>
                  <a:pt x="19462" y="17979"/>
                  <a:pt x="19473" y="17993"/>
                </a:cubicBezTo>
                <a:cubicBezTo>
                  <a:pt x="19481" y="18003"/>
                  <a:pt x="19479" y="18031"/>
                  <a:pt x="19484" y="18047"/>
                </a:cubicBezTo>
                <a:cubicBezTo>
                  <a:pt x="19485" y="18050"/>
                  <a:pt x="19487" y="18050"/>
                  <a:pt x="19489" y="18051"/>
                </a:cubicBezTo>
                <a:cubicBezTo>
                  <a:pt x="19492" y="18054"/>
                  <a:pt x="19496" y="18059"/>
                  <a:pt x="19498" y="18064"/>
                </a:cubicBezTo>
                <a:cubicBezTo>
                  <a:pt x="19506" y="18081"/>
                  <a:pt x="19509" y="18106"/>
                  <a:pt x="19514" y="18130"/>
                </a:cubicBezTo>
                <a:cubicBezTo>
                  <a:pt x="19515" y="18137"/>
                  <a:pt x="19517" y="18144"/>
                  <a:pt x="19518" y="18150"/>
                </a:cubicBezTo>
                <a:cubicBezTo>
                  <a:pt x="19518" y="18156"/>
                  <a:pt x="19518" y="18162"/>
                  <a:pt x="19517" y="18168"/>
                </a:cubicBezTo>
                <a:cubicBezTo>
                  <a:pt x="19513" y="18167"/>
                  <a:pt x="19509" y="18167"/>
                  <a:pt x="19505" y="18166"/>
                </a:cubicBezTo>
                <a:cubicBezTo>
                  <a:pt x="19505" y="18168"/>
                  <a:pt x="19505" y="18171"/>
                  <a:pt x="19505" y="18174"/>
                </a:cubicBezTo>
                <a:cubicBezTo>
                  <a:pt x="19513" y="18194"/>
                  <a:pt x="19525" y="18219"/>
                  <a:pt x="19538" y="18232"/>
                </a:cubicBezTo>
                <a:cubicBezTo>
                  <a:pt x="19545" y="18240"/>
                  <a:pt x="19557" y="18239"/>
                  <a:pt x="19559" y="18224"/>
                </a:cubicBezTo>
                <a:cubicBezTo>
                  <a:pt x="19561" y="18212"/>
                  <a:pt x="19555" y="18203"/>
                  <a:pt x="19554" y="18196"/>
                </a:cubicBezTo>
                <a:cubicBezTo>
                  <a:pt x="19553" y="18192"/>
                  <a:pt x="19558" y="18181"/>
                  <a:pt x="19559" y="18177"/>
                </a:cubicBezTo>
                <a:cubicBezTo>
                  <a:pt x="19566" y="18156"/>
                  <a:pt x="19572" y="18136"/>
                  <a:pt x="19580" y="18117"/>
                </a:cubicBezTo>
                <a:cubicBezTo>
                  <a:pt x="19587" y="18098"/>
                  <a:pt x="19598" y="18074"/>
                  <a:pt x="19611" y="18064"/>
                </a:cubicBezTo>
                <a:cubicBezTo>
                  <a:pt x="19619" y="18057"/>
                  <a:pt x="19630" y="18056"/>
                  <a:pt x="19637" y="18047"/>
                </a:cubicBezTo>
                <a:cubicBezTo>
                  <a:pt x="19642" y="18039"/>
                  <a:pt x="19641" y="18029"/>
                  <a:pt x="19644" y="18015"/>
                </a:cubicBezTo>
                <a:cubicBezTo>
                  <a:pt x="19647" y="18003"/>
                  <a:pt x="19651" y="17992"/>
                  <a:pt x="19655" y="17983"/>
                </a:cubicBezTo>
                <a:cubicBezTo>
                  <a:pt x="19663" y="17963"/>
                  <a:pt x="19679" y="17946"/>
                  <a:pt x="19677" y="17913"/>
                </a:cubicBezTo>
                <a:cubicBezTo>
                  <a:pt x="19678" y="17918"/>
                  <a:pt x="19680" y="17923"/>
                  <a:pt x="19681" y="17928"/>
                </a:cubicBezTo>
                <a:cubicBezTo>
                  <a:pt x="19684" y="17939"/>
                  <a:pt x="19686" y="17949"/>
                  <a:pt x="19688" y="17959"/>
                </a:cubicBezTo>
                <a:cubicBezTo>
                  <a:pt x="19689" y="17962"/>
                  <a:pt x="19691" y="17965"/>
                  <a:pt x="19692" y="17967"/>
                </a:cubicBezTo>
                <a:cubicBezTo>
                  <a:pt x="19694" y="17981"/>
                  <a:pt x="19681" y="17997"/>
                  <a:pt x="19676" y="18000"/>
                </a:cubicBezTo>
                <a:cubicBezTo>
                  <a:pt x="19679" y="18008"/>
                  <a:pt x="19688" y="18019"/>
                  <a:pt x="19685" y="18035"/>
                </a:cubicBezTo>
                <a:cubicBezTo>
                  <a:pt x="19680" y="18058"/>
                  <a:pt x="19664" y="18065"/>
                  <a:pt x="19659" y="18089"/>
                </a:cubicBezTo>
                <a:cubicBezTo>
                  <a:pt x="19656" y="18102"/>
                  <a:pt x="19655" y="18112"/>
                  <a:pt x="19654" y="18128"/>
                </a:cubicBezTo>
                <a:cubicBezTo>
                  <a:pt x="19654" y="18138"/>
                  <a:pt x="19655" y="18149"/>
                  <a:pt x="19655" y="18159"/>
                </a:cubicBezTo>
                <a:cubicBezTo>
                  <a:pt x="19659" y="18194"/>
                  <a:pt x="19653" y="18217"/>
                  <a:pt x="19640" y="18225"/>
                </a:cubicBezTo>
                <a:cubicBezTo>
                  <a:pt x="19636" y="18227"/>
                  <a:pt x="19628" y="18230"/>
                  <a:pt x="19623" y="18228"/>
                </a:cubicBezTo>
                <a:cubicBezTo>
                  <a:pt x="19621" y="18242"/>
                  <a:pt x="19620" y="18258"/>
                  <a:pt x="19618" y="18272"/>
                </a:cubicBezTo>
                <a:cubicBezTo>
                  <a:pt x="19632" y="18272"/>
                  <a:pt x="19643" y="18272"/>
                  <a:pt x="19650" y="18256"/>
                </a:cubicBezTo>
                <a:cubicBezTo>
                  <a:pt x="19655" y="18256"/>
                  <a:pt x="19661" y="18264"/>
                  <a:pt x="19666" y="18259"/>
                </a:cubicBezTo>
                <a:cubicBezTo>
                  <a:pt x="19671" y="18254"/>
                  <a:pt x="19671" y="18238"/>
                  <a:pt x="19673" y="18228"/>
                </a:cubicBezTo>
                <a:cubicBezTo>
                  <a:pt x="19679" y="18198"/>
                  <a:pt x="19686" y="18169"/>
                  <a:pt x="19691" y="18139"/>
                </a:cubicBezTo>
                <a:cubicBezTo>
                  <a:pt x="19699" y="18142"/>
                  <a:pt x="19703" y="18161"/>
                  <a:pt x="19707" y="18171"/>
                </a:cubicBezTo>
                <a:cubicBezTo>
                  <a:pt x="19713" y="18186"/>
                  <a:pt x="19720" y="18200"/>
                  <a:pt x="19726" y="18215"/>
                </a:cubicBezTo>
                <a:cubicBezTo>
                  <a:pt x="19724" y="18236"/>
                  <a:pt x="19723" y="18257"/>
                  <a:pt x="19722" y="18278"/>
                </a:cubicBezTo>
                <a:cubicBezTo>
                  <a:pt x="19705" y="18284"/>
                  <a:pt x="19688" y="18290"/>
                  <a:pt x="19672" y="18296"/>
                </a:cubicBezTo>
                <a:cubicBezTo>
                  <a:pt x="19670" y="18306"/>
                  <a:pt x="19671" y="18314"/>
                  <a:pt x="19673" y="18321"/>
                </a:cubicBezTo>
                <a:cubicBezTo>
                  <a:pt x="19676" y="18321"/>
                  <a:pt x="19679" y="18320"/>
                  <a:pt x="19682" y="18320"/>
                </a:cubicBezTo>
                <a:cubicBezTo>
                  <a:pt x="19689" y="18323"/>
                  <a:pt x="19696" y="18327"/>
                  <a:pt x="19702" y="18330"/>
                </a:cubicBezTo>
                <a:cubicBezTo>
                  <a:pt x="19707" y="18331"/>
                  <a:pt x="19709" y="18325"/>
                  <a:pt x="19712" y="18326"/>
                </a:cubicBezTo>
                <a:cubicBezTo>
                  <a:pt x="19719" y="18329"/>
                  <a:pt x="19726" y="18332"/>
                  <a:pt x="19733" y="18336"/>
                </a:cubicBezTo>
                <a:cubicBezTo>
                  <a:pt x="19737" y="18334"/>
                  <a:pt x="19740" y="18328"/>
                  <a:pt x="19743" y="18326"/>
                </a:cubicBezTo>
                <a:cubicBezTo>
                  <a:pt x="19745" y="18325"/>
                  <a:pt x="19747" y="18323"/>
                  <a:pt x="19748" y="18322"/>
                </a:cubicBezTo>
                <a:cubicBezTo>
                  <a:pt x="19758" y="18331"/>
                  <a:pt x="19764" y="18347"/>
                  <a:pt x="19770" y="18362"/>
                </a:cubicBezTo>
                <a:cubicBezTo>
                  <a:pt x="19774" y="18372"/>
                  <a:pt x="19779" y="18381"/>
                  <a:pt x="19784" y="18389"/>
                </a:cubicBezTo>
                <a:cubicBezTo>
                  <a:pt x="19786" y="18392"/>
                  <a:pt x="19788" y="18396"/>
                  <a:pt x="19790" y="18399"/>
                </a:cubicBezTo>
                <a:cubicBezTo>
                  <a:pt x="19792" y="18407"/>
                  <a:pt x="19794" y="18416"/>
                  <a:pt x="19796" y="18424"/>
                </a:cubicBezTo>
                <a:cubicBezTo>
                  <a:pt x="19805" y="18462"/>
                  <a:pt x="19811" y="18507"/>
                  <a:pt x="19792" y="18532"/>
                </a:cubicBezTo>
                <a:cubicBezTo>
                  <a:pt x="19793" y="18581"/>
                  <a:pt x="19818" y="18593"/>
                  <a:pt x="19829" y="18624"/>
                </a:cubicBezTo>
                <a:cubicBezTo>
                  <a:pt x="19837" y="18645"/>
                  <a:pt x="19833" y="18661"/>
                  <a:pt x="19847" y="18675"/>
                </a:cubicBezTo>
                <a:cubicBezTo>
                  <a:pt x="19855" y="18684"/>
                  <a:pt x="19867" y="18684"/>
                  <a:pt x="19877" y="18689"/>
                </a:cubicBezTo>
                <a:cubicBezTo>
                  <a:pt x="19881" y="18690"/>
                  <a:pt x="19884" y="18692"/>
                  <a:pt x="19887" y="18693"/>
                </a:cubicBezTo>
                <a:cubicBezTo>
                  <a:pt x="19888" y="18696"/>
                  <a:pt x="19889" y="18699"/>
                  <a:pt x="19890" y="18702"/>
                </a:cubicBezTo>
                <a:cubicBezTo>
                  <a:pt x="19894" y="18712"/>
                  <a:pt x="19903" y="18738"/>
                  <a:pt x="19908" y="18744"/>
                </a:cubicBezTo>
                <a:cubicBezTo>
                  <a:pt x="19923" y="18760"/>
                  <a:pt x="19937" y="18709"/>
                  <a:pt x="19947" y="18748"/>
                </a:cubicBezTo>
                <a:cubicBezTo>
                  <a:pt x="19949" y="18747"/>
                  <a:pt x="19952" y="18745"/>
                  <a:pt x="19954" y="18744"/>
                </a:cubicBezTo>
                <a:cubicBezTo>
                  <a:pt x="19962" y="18740"/>
                  <a:pt x="19971" y="18746"/>
                  <a:pt x="19976" y="18752"/>
                </a:cubicBezTo>
                <a:cubicBezTo>
                  <a:pt x="19994" y="18770"/>
                  <a:pt x="20005" y="18798"/>
                  <a:pt x="20027" y="18811"/>
                </a:cubicBezTo>
                <a:cubicBezTo>
                  <a:pt x="20032" y="18814"/>
                  <a:pt x="20037" y="18823"/>
                  <a:pt x="20046" y="18818"/>
                </a:cubicBezTo>
                <a:cubicBezTo>
                  <a:pt x="20061" y="18810"/>
                  <a:pt x="20068" y="18775"/>
                  <a:pt x="20078" y="18756"/>
                </a:cubicBezTo>
                <a:cubicBezTo>
                  <a:pt x="20081" y="18752"/>
                  <a:pt x="20083" y="18749"/>
                  <a:pt x="20086" y="18745"/>
                </a:cubicBezTo>
                <a:cubicBezTo>
                  <a:pt x="20094" y="18737"/>
                  <a:pt x="20105" y="18743"/>
                  <a:pt x="20103" y="18717"/>
                </a:cubicBezTo>
                <a:cubicBezTo>
                  <a:pt x="20110" y="18714"/>
                  <a:pt x="20118" y="18688"/>
                  <a:pt x="20125" y="18692"/>
                </a:cubicBezTo>
                <a:cubicBezTo>
                  <a:pt x="20128" y="18693"/>
                  <a:pt x="20130" y="18700"/>
                  <a:pt x="20132" y="18704"/>
                </a:cubicBezTo>
                <a:cubicBezTo>
                  <a:pt x="20145" y="18730"/>
                  <a:pt x="20133" y="18757"/>
                  <a:pt x="20119" y="18765"/>
                </a:cubicBezTo>
                <a:cubicBezTo>
                  <a:pt x="20127" y="18786"/>
                  <a:pt x="20142" y="18762"/>
                  <a:pt x="20149" y="18756"/>
                </a:cubicBezTo>
                <a:cubicBezTo>
                  <a:pt x="20156" y="18752"/>
                  <a:pt x="20162" y="18759"/>
                  <a:pt x="20163" y="18768"/>
                </a:cubicBezTo>
                <a:cubicBezTo>
                  <a:pt x="20161" y="18776"/>
                  <a:pt x="20158" y="18783"/>
                  <a:pt x="20156" y="18791"/>
                </a:cubicBezTo>
                <a:cubicBezTo>
                  <a:pt x="20169" y="18812"/>
                  <a:pt x="20181" y="18832"/>
                  <a:pt x="20194" y="18853"/>
                </a:cubicBezTo>
                <a:cubicBezTo>
                  <a:pt x="20197" y="18855"/>
                  <a:pt x="20199" y="18853"/>
                  <a:pt x="20202" y="18856"/>
                </a:cubicBezTo>
                <a:cubicBezTo>
                  <a:pt x="20205" y="18864"/>
                  <a:pt x="20208" y="18871"/>
                  <a:pt x="20211" y="18878"/>
                </a:cubicBezTo>
                <a:cubicBezTo>
                  <a:pt x="20218" y="18887"/>
                  <a:pt x="20222" y="18873"/>
                  <a:pt x="20224" y="18866"/>
                </a:cubicBezTo>
                <a:cubicBezTo>
                  <a:pt x="20222" y="18849"/>
                  <a:pt x="20201" y="18854"/>
                  <a:pt x="20206" y="18834"/>
                </a:cubicBezTo>
                <a:cubicBezTo>
                  <a:pt x="20208" y="18829"/>
                  <a:pt x="20217" y="18830"/>
                  <a:pt x="20221" y="18828"/>
                </a:cubicBezTo>
                <a:cubicBezTo>
                  <a:pt x="20233" y="18823"/>
                  <a:pt x="20245" y="18815"/>
                  <a:pt x="20256" y="18806"/>
                </a:cubicBezTo>
                <a:cubicBezTo>
                  <a:pt x="20278" y="18788"/>
                  <a:pt x="20281" y="18736"/>
                  <a:pt x="20306" y="18724"/>
                </a:cubicBezTo>
                <a:cubicBezTo>
                  <a:pt x="20343" y="18721"/>
                  <a:pt x="20380" y="18719"/>
                  <a:pt x="20417" y="18716"/>
                </a:cubicBezTo>
                <a:cubicBezTo>
                  <a:pt x="20423" y="18708"/>
                  <a:pt x="20430" y="18699"/>
                  <a:pt x="20436" y="18691"/>
                </a:cubicBezTo>
                <a:cubicBezTo>
                  <a:pt x="20441" y="18687"/>
                  <a:pt x="20445" y="18690"/>
                  <a:pt x="20449" y="18684"/>
                </a:cubicBezTo>
                <a:cubicBezTo>
                  <a:pt x="20456" y="18674"/>
                  <a:pt x="20455" y="18648"/>
                  <a:pt x="20452" y="18626"/>
                </a:cubicBezTo>
                <a:cubicBezTo>
                  <a:pt x="20451" y="18620"/>
                  <a:pt x="20451" y="18613"/>
                  <a:pt x="20450" y="18606"/>
                </a:cubicBezTo>
                <a:cubicBezTo>
                  <a:pt x="20451" y="18599"/>
                  <a:pt x="20452" y="18591"/>
                  <a:pt x="20453" y="18583"/>
                </a:cubicBezTo>
                <a:cubicBezTo>
                  <a:pt x="20458" y="18540"/>
                  <a:pt x="20463" y="18497"/>
                  <a:pt x="20468" y="18454"/>
                </a:cubicBezTo>
                <a:cubicBezTo>
                  <a:pt x="20474" y="18422"/>
                  <a:pt x="20483" y="18394"/>
                  <a:pt x="20493" y="18369"/>
                </a:cubicBezTo>
                <a:cubicBezTo>
                  <a:pt x="20498" y="18358"/>
                  <a:pt x="20506" y="18338"/>
                  <a:pt x="20512" y="18331"/>
                </a:cubicBezTo>
                <a:cubicBezTo>
                  <a:pt x="20513" y="18328"/>
                  <a:pt x="20512" y="18323"/>
                  <a:pt x="20513" y="18318"/>
                </a:cubicBezTo>
                <a:cubicBezTo>
                  <a:pt x="20514" y="18310"/>
                  <a:pt x="20517" y="18300"/>
                  <a:pt x="20521" y="18297"/>
                </a:cubicBezTo>
                <a:cubicBezTo>
                  <a:pt x="20521" y="18296"/>
                  <a:pt x="20521" y="18296"/>
                  <a:pt x="20522" y="18296"/>
                </a:cubicBezTo>
                <a:cubicBezTo>
                  <a:pt x="20506" y="18259"/>
                  <a:pt x="20527" y="18244"/>
                  <a:pt x="20534" y="18220"/>
                </a:cubicBezTo>
                <a:cubicBezTo>
                  <a:pt x="20547" y="18178"/>
                  <a:pt x="20560" y="18135"/>
                  <a:pt x="20572" y="18093"/>
                </a:cubicBezTo>
                <a:cubicBezTo>
                  <a:pt x="20581" y="18076"/>
                  <a:pt x="20591" y="18061"/>
                  <a:pt x="20599" y="18045"/>
                </a:cubicBezTo>
                <a:cubicBezTo>
                  <a:pt x="20633" y="18052"/>
                  <a:pt x="20630" y="17988"/>
                  <a:pt x="20639" y="17955"/>
                </a:cubicBezTo>
                <a:cubicBezTo>
                  <a:pt x="20642" y="17947"/>
                  <a:pt x="20644" y="17938"/>
                  <a:pt x="20647" y="17933"/>
                </a:cubicBezTo>
                <a:cubicBezTo>
                  <a:pt x="20650" y="17929"/>
                  <a:pt x="20652" y="17928"/>
                  <a:pt x="20654" y="17923"/>
                </a:cubicBezTo>
                <a:cubicBezTo>
                  <a:pt x="20658" y="17906"/>
                  <a:pt x="20653" y="17880"/>
                  <a:pt x="20666" y="17876"/>
                </a:cubicBezTo>
                <a:cubicBezTo>
                  <a:pt x="20669" y="17837"/>
                  <a:pt x="20672" y="17798"/>
                  <a:pt x="20674" y="17760"/>
                </a:cubicBezTo>
                <a:cubicBezTo>
                  <a:pt x="20676" y="17754"/>
                  <a:pt x="20679" y="17747"/>
                  <a:pt x="20681" y="17742"/>
                </a:cubicBezTo>
                <a:cubicBezTo>
                  <a:pt x="20683" y="17731"/>
                  <a:pt x="20685" y="17720"/>
                  <a:pt x="20687" y="17710"/>
                </a:cubicBezTo>
                <a:cubicBezTo>
                  <a:pt x="20693" y="17675"/>
                  <a:pt x="20694" y="17634"/>
                  <a:pt x="20700" y="17601"/>
                </a:cubicBezTo>
                <a:cubicBezTo>
                  <a:pt x="20703" y="17588"/>
                  <a:pt x="20706" y="17576"/>
                  <a:pt x="20709" y="17563"/>
                </a:cubicBezTo>
                <a:cubicBezTo>
                  <a:pt x="20713" y="17546"/>
                  <a:pt x="20714" y="17529"/>
                  <a:pt x="20716" y="17510"/>
                </a:cubicBezTo>
                <a:cubicBezTo>
                  <a:pt x="20717" y="17499"/>
                  <a:pt x="20719" y="17488"/>
                  <a:pt x="20720" y="17478"/>
                </a:cubicBezTo>
                <a:cubicBezTo>
                  <a:pt x="20718" y="17468"/>
                  <a:pt x="20715" y="17459"/>
                  <a:pt x="20713" y="17450"/>
                </a:cubicBezTo>
                <a:cubicBezTo>
                  <a:pt x="20707" y="17424"/>
                  <a:pt x="20703" y="17398"/>
                  <a:pt x="20697" y="17376"/>
                </a:cubicBezTo>
                <a:cubicBezTo>
                  <a:pt x="20692" y="17361"/>
                  <a:pt x="20687" y="17348"/>
                  <a:pt x="20682" y="17336"/>
                </a:cubicBezTo>
                <a:cubicBezTo>
                  <a:pt x="20685" y="17329"/>
                  <a:pt x="20688" y="17323"/>
                  <a:pt x="20692" y="17317"/>
                </a:cubicBezTo>
                <a:cubicBezTo>
                  <a:pt x="20691" y="17300"/>
                  <a:pt x="20686" y="17279"/>
                  <a:pt x="20687" y="17259"/>
                </a:cubicBezTo>
                <a:cubicBezTo>
                  <a:pt x="20688" y="17244"/>
                  <a:pt x="20689" y="17227"/>
                  <a:pt x="20691" y="17214"/>
                </a:cubicBezTo>
                <a:cubicBezTo>
                  <a:pt x="20693" y="17203"/>
                  <a:pt x="20694" y="17194"/>
                  <a:pt x="20695" y="17184"/>
                </a:cubicBezTo>
                <a:cubicBezTo>
                  <a:pt x="20692" y="17177"/>
                  <a:pt x="20687" y="17173"/>
                  <a:pt x="20685" y="17164"/>
                </a:cubicBezTo>
                <a:cubicBezTo>
                  <a:pt x="20685" y="17155"/>
                  <a:pt x="20685" y="17146"/>
                  <a:pt x="20684" y="17138"/>
                </a:cubicBezTo>
                <a:cubicBezTo>
                  <a:pt x="20684" y="17134"/>
                  <a:pt x="20683" y="17131"/>
                  <a:pt x="20682" y="17127"/>
                </a:cubicBezTo>
                <a:cubicBezTo>
                  <a:pt x="20689" y="17110"/>
                  <a:pt x="20693" y="17092"/>
                  <a:pt x="20678" y="17075"/>
                </a:cubicBezTo>
                <a:cubicBezTo>
                  <a:pt x="20678" y="17079"/>
                  <a:pt x="20678" y="17083"/>
                  <a:pt x="20677" y="17087"/>
                </a:cubicBezTo>
                <a:cubicBezTo>
                  <a:pt x="20677" y="17087"/>
                  <a:pt x="20677" y="17088"/>
                  <a:pt x="20677" y="17088"/>
                </a:cubicBezTo>
                <a:cubicBezTo>
                  <a:pt x="20674" y="17076"/>
                  <a:pt x="20670" y="17068"/>
                  <a:pt x="20661" y="17063"/>
                </a:cubicBezTo>
                <a:cubicBezTo>
                  <a:pt x="20666" y="17033"/>
                  <a:pt x="20647" y="17012"/>
                  <a:pt x="20638" y="16999"/>
                </a:cubicBezTo>
                <a:cubicBezTo>
                  <a:pt x="20632" y="16993"/>
                  <a:pt x="20626" y="16980"/>
                  <a:pt x="20623" y="16968"/>
                </a:cubicBezTo>
                <a:cubicBezTo>
                  <a:pt x="20621" y="16957"/>
                  <a:pt x="20623" y="16955"/>
                  <a:pt x="20619" y="16947"/>
                </a:cubicBezTo>
                <a:cubicBezTo>
                  <a:pt x="20605" y="16920"/>
                  <a:pt x="20559" y="16897"/>
                  <a:pt x="20576" y="16848"/>
                </a:cubicBezTo>
                <a:cubicBezTo>
                  <a:pt x="20570" y="16831"/>
                  <a:pt x="20559" y="16849"/>
                  <a:pt x="20552" y="16837"/>
                </a:cubicBezTo>
                <a:cubicBezTo>
                  <a:pt x="20544" y="16823"/>
                  <a:pt x="20545" y="16764"/>
                  <a:pt x="20547" y="16745"/>
                </a:cubicBezTo>
                <a:cubicBezTo>
                  <a:pt x="20548" y="16737"/>
                  <a:pt x="20549" y="16730"/>
                  <a:pt x="20550" y="16722"/>
                </a:cubicBezTo>
                <a:cubicBezTo>
                  <a:pt x="20547" y="16715"/>
                  <a:pt x="20544" y="16709"/>
                  <a:pt x="20541" y="16703"/>
                </a:cubicBezTo>
                <a:cubicBezTo>
                  <a:pt x="20540" y="16702"/>
                  <a:pt x="20541" y="16702"/>
                  <a:pt x="20540" y="16701"/>
                </a:cubicBezTo>
                <a:cubicBezTo>
                  <a:pt x="20537" y="16708"/>
                  <a:pt x="20536" y="16716"/>
                  <a:pt x="20533" y="16723"/>
                </a:cubicBezTo>
                <a:cubicBezTo>
                  <a:pt x="20530" y="16723"/>
                  <a:pt x="20526" y="16715"/>
                  <a:pt x="20523" y="16712"/>
                </a:cubicBezTo>
                <a:cubicBezTo>
                  <a:pt x="20513" y="16699"/>
                  <a:pt x="20506" y="16679"/>
                  <a:pt x="20496" y="16665"/>
                </a:cubicBezTo>
                <a:cubicBezTo>
                  <a:pt x="20491" y="16673"/>
                  <a:pt x="20490" y="16690"/>
                  <a:pt x="20494" y="16704"/>
                </a:cubicBezTo>
                <a:cubicBezTo>
                  <a:pt x="20485" y="16705"/>
                  <a:pt x="20473" y="16693"/>
                  <a:pt x="20469" y="16683"/>
                </a:cubicBezTo>
                <a:cubicBezTo>
                  <a:pt x="20464" y="16669"/>
                  <a:pt x="20466" y="16647"/>
                  <a:pt x="20464" y="16627"/>
                </a:cubicBezTo>
                <a:cubicBezTo>
                  <a:pt x="20463" y="16618"/>
                  <a:pt x="20462" y="16609"/>
                  <a:pt x="20461" y="16600"/>
                </a:cubicBezTo>
                <a:cubicBezTo>
                  <a:pt x="20458" y="16576"/>
                  <a:pt x="20453" y="16550"/>
                  <a:pt x="20442" y="16542"/>
                </a:cubicBezTo>
                <a:cubicBezTo>
                  <a:pt x="20441" y="16539"/>
                  <a:pt x="20444" y="16528"/>
                  <a:pt x="20440" y="16518"/>
                </a:cubicBezTo>
                <a:cubicBezTo>
                  <a:pt x="20437" y="16510"/>
                  <a:pt x="20431" y="16502"/>
                  <a:pt x="20427" y="16497"/>
                </a:cubicBezTo>
                <a:cubicBezTo>
                  <a:pt x="20425" y="16494"/>
                  <a:pt x="20423" y="16493"/>
                  <a:pt x="20421" y="16491"/>
                </a:cubicBezTo>
                <a:cubicBezTo>
                  <a:pt x="20415" y="16481"/>
                  <a:pt x="20410" y="16458"/>
                  <a:pt x="20415" y="16444"/>
                </a:cubicBezTo>
                <a:cubicBezTo>
                  <a:pt x="20417" y="16440"/>
                  <a:pt x="20421" y="16438"/>
                  <a:pt x="20423" y="16435"/>
                </a:cubicBezTo>
                <a:cubicBezTo>
                  <a:pt x="20427" y="16415"/>
                  <a:pt x="20412" y="16409"/>
                  <a:pt x="20408" y="16394"/>
                </a:cubicBezTo>
                <a:cubicBezTo>
                  <a:pt x="20404" y="16393"/>
                  <a:pt x="20400" y="16393"/>
                  <a:pt x="20396" y="16391"/>
                </a:cubicBezTo>
                <a:cubicBezTo>
                  <a:pt x="20382" y="16383"/>
                  <a:pt x="20372" y="16370"/>
                  <a:pt x="20362" y="16357"/>
                </a:cubicBezTo>
                <a:cubicBezTo>
                  <a:pt x="20359" y="16353"/>
                  <a:pt x="20355" y="16349"/>
                  <a:pt x="20353" y="16343"/>
                </a:cubicBezTo>
                <a:cubicBezTo>
                  <a:pt x="20351" y="16343"/>
                  <a:pt x="20350" y="16345"/>
                  <a:pt x="20348" y="16346"/>
                </a:cubicBezTo>
                <a:cubicBezTo>
                  <a:pt x="20342" y="16348"/>
                  <a:pt x="20334" y="16338"/>
                  <a:pt x="20332" y="16332"/>
                </a:cubicBezTo>
                <a:cubicBezTo>
                  <a:pt x="20331" y="16331"/>
                  <a:pt x="20331" y="16331"/>
                  <a:pt x="20330" y="16330"/>
                </a:cubicBezTo>
                <a:cubicBezTo>
                  <a:pt x="20337" y="16320"/>
                  <a:pt x="20339" y="16306"/>
                  <a:pt x="20332" y="16293"/>
                </a:cubicBezTo>
                <a:cubicBezTo>
                  <a:pt x="20319" y="16297"/>
                  <a:pt x="20307" y="16302"/>
                  <a:pt x="20302" y="16280"/>
                </a:cubicBezTo>
                <a:cubicBezTo>
                  <a:pt x="20292" y="16289"/>
                  <a:pt x="20290" y="16278"/>
                  <a:pt x="20281" y="16272"/>
                </a:cubicBezTo>
                <a:cubicBezTo>
                  <a:pt x="20250" y="16252"/>
                  <a:pt x="20256" y="16234"/>
                  <a:pt x="20254" y="16171"/>
                </a:cubicBezTo>
                <a:cubicBezTo>
                  <a:pt x="20240" y="16164"/>
                  <a:pt x="20235" y="16136"/>
                  <a:pt x="20241" y="16112"/>
                </a:cubicBezTo>
                <a:cubicBezTo>
                  <a:pt x="20243" y="16106"/>
                  <a:pt x="20245" y="16099"/>
                  <a:pt x="20247" y="16093"/>
                </a:cubicBezTo>
                <a:cubicBezTo>
                  <a:pt x="20245" y="16076"/>
                  <a:pt x="20243" y="16058"/>
                  <a:pt x="20241" y="16041"/>
                </a:cubicBezTo>
                <a:cubicBezTo>
                  <a:pt x="20239" y="16033"/>
                  <a:pt x="20238" y="16018"/>
                  <a:pt x="20235" y="16010"/>
                </a:cubicBezTo>
                <a:cubicBezTo>
                  <a:pt x="20225" y="15984"/>
                  <a:pt x="20206" y="15970"/>
                  <a:pt x="20199" y="15938"/>
                </a:cubicBezTo>
                <a:cubicBezTo>
                  <a:pt x="20196" y="15926"/>
                  <a:pt x="20200" y="15898"/>
                  <a:pt x="20201" y="15883"/>
                </a:cubicBezTo>
                <a:cubicBezTo>
                  <a:pt x="20203" y="15853"/>
                  <a:pt x="20193" y="15829"/>
                  <a:pt x="20186" y="15814"/>
                </a:cubicBezTo>
                <a:cubicBezTo>
                  <a:pt x="20189" y="15811"/>
                  <a:pt x="20194" y="15809"/>
                  <a:pt x="20195" y="15803"/>
                </a:cubicBezTo>
                <a:cubicBezTo>
                  <a:pt x="20198" y="15788"/>
                  <a:pt x="20185" y="15783"/>
                  <a:pt x="20192" y="15764"/>
                </a:cubicBezTo>
                <a:cubicBezTo>
                  <a:pt x="20173" y="15755"/>
                  <a:pt x="20169" y="15718"/>
                  <a:pt x="20151" y="15708"/>
                </a:cubicBezTo>
                <a:cubicBezTo>
                  <a:pt x="20146" y="15696"/>
                  <a:pt x="20150" y="15673"/>
                  <a:pt x="20141" y="15669"/>
                </a:cubicBezTo>
                <a:cubicBezTo>
                  <a:pt x="20139" y="15672"/>
                  <a:pt x="20136" y="15676"/>
                  <a:pt x="20132" y="15679"/>
                </a:cubicBezTo>
                <a:cubicBezTo>
                  <a:pt x="20120" y="15687"/>
                  <a:pt x="20112" y="15682"/>
                  <a:pt x="20106" y="15701"/>
                </a:cubicBezTo>
                <a:cubicBezTo>
                  <a:pt x="20094" y="15701"/>
                  <a:pt x="20088" y="15681"/>
                  <a:pt x="20085" y="15665"/>
                </a:cubicBezTo>
                <a:cubicBezTo>
                  <a:pt x="20084" y="15660"/>
                  <a:pt x="20082" y="15655"/>
                  <a:pt x="20081" y="15650"/>
                </a:cubicBezTo>
                <a:cubicBezTo>
                  <a:pt x="20079" y="15640"/>
                  <a:pt x="20079" y="15631"/>
                  <a:pt x="20078" y="15622"/>
                </a:cubicBezTo>
                <a:cubicBezTo>
                  <a:pt x="20074" y="15591"/>
                  <a:pt x="20080" y="15559"/>
                  <a:pt x="20076" y="15529"/>
                </a:cubicBezTo>
                <a:cubicBezTo>
                  <a:pt x="20070" y="15488"/>
                  <a:pt x="20060" y="15462"/>
                  <a:pt x="20041" y="15445"/>
                </a:cubicBezTo>
                <a:cubicBezTo>
                  <a:pt x="20043" y="15435"/>
                  <a:pt x="20046" y="15424"/>
                  <a:pt x="20049" y="15413"/>
                </a:cubicBezTo>
                <a:cubicBezTo>
                  <a:pt x="20034" y="15404"/>
                  <a:pt x="20030" y="15377"/>
                  <a:pt x="20025" y="15349"/>
                </a:cubicBezTo>
                <a:cubicBezTo>
                  <a:pt x="20024" y="15338"/>
                  <a:pt x="20023" y="15326"/>
                  <a:pt x="20020" y="15318"/>
                </a:cubicBezTo>
                <a:cubicBezTo>
                  <a:pt x="20017" y="15312"/>
                  <a:pt x="20013" y="15308"/>
                  <a:pt x="20009" y="15302"/>
                </a:cubicBezTo>
                <a:cubicBezTo>
                  <a:pt x="20007" y="15294"/>
                  <a:pt x="20005" y="15285"/>
                  <a:pt x="20002" y="15277"/>
                </a:cubicBezTo>
                <a:close/>
                <a:moveTo>
                  <a:pt x="19686" y="15576"/>
                </a:moveTo>
                <a:cubicBezTo>
                  <a:pt x="19674" y="15584"/>
                  <a:pt x="19676" y="15588"/>
                  <a:pt x="19673" y="15607"/>
                </a:cubicBezTo>
                <a:cubicBezTo>
                  <a:pt x="19672" y="15612"/>
                  <a:pt x="19672" y="15615"/>
                  <a:pt x="19671" y="15620"/>
                </a:cubicBezTo>
                <a:cubicBezTo>
                  <a:pt x="19676" y="15625"/>
                  <a:pt x="19680" y="15630"/>
                  <a:pt x="19685" y="15635"/>
                </a:cubicBezTo>
                <a:cubicBezTo>
                  <a:pt x="19701" y="15633"/>
                  <a:pt x="19691" y="15597"/>
                  <a:pt x="19697" y="15579"/>
                </a:cubicBezTo>
                <a:cubicBezTo>
                  <a:pt x="19693" y="15578"/>
                  <a:pt x="19690" y="15577"/>
                  <a:pt x="19686" y="15576"/>
                </a:cubicBezTo>
                <a:close/>
                <a:moveTo>
                  <a:pt x="19851" y="15876"/>
                </a:moveTo>
                <a:cubicBezTo>
                  <a:pt x="19846" y="15883"/>
                  <a:pt x="19841" y="15890"/>
                  <a:pt x="19836" y="15897"/>
                </a:cubicBezTo>
                <a:cubicBezTo>
                  <a:pt x="19845" y="15893"/>
                  <a:pt x="19853" y="15886"/>
                  <a:pt x="19861" y="15882"/>
                </a:cubicBezTo>
                <a:lnTo>
                  <a:pt x="19861" y="15881"/>
                </a:lnTo>
                <a:cubicBezTo>
                  <a:pt x="19858" y="15879"/>
                  <a:pt x="19854" y="15878"/>
                  <a:pt x="19851" y="15876"/>
                </a:cubicBezTo>
                <a:close/>
                <a:moveTo>
                  <a:pt x="18015" y="17075"/>
                </a:moveTo>
                <a:cubicBezTo>
                  <a:pt x="18014" y="17076"/>
                  <a:pt x="18014" y="17076"/>
                  <a:pt x="18013" y="17078"/>
                </a:cubicBezTo>
                <a:cubicBezTo>
                  <a:pt x="18012" y="17081"/>
                  <a:pt x="18015" y="17087"/>
                  <a:pt x="18016" y="17089"/>
                </a:cubicBezTo>
                <a:cubicBezTo>
                  <a:pt x="18022" y="17108"/>
                  <a:pt x="18021" y="17114"/>
                  <a:pt x="18031" y="17128"/>
                </a:cubicBezTo>
                <a:cubicBezTo>
                  <a:pt x="18031" y="17128"/>
                  <a:pt x="18031" y="17129"/>
                  <a:pt x="18031" y="17129"/>
                </a:cubicBezTo>
                <a:cubicBezTo>
                  <a:pt x="18041" y="17092"/>
                  <a:pt x="18029" y="17088"/>
                  <a:pt x="18015" y="17075"/>
                </a:cubicBezTo>
                <a:close/>
                <a:moveTo>
                  <a:pt x="20170" y="18872"/>
                </a:moveTo>
                <a:cubicBezTo>
                  <a:pt x="20168" y="18878"/>
                  <a:pt x="20169" y="18888"/>
                  <a:pt x="20169" y="18896"/>
                </a:cubicBezTo>
                <a:cubicBezTo>
                  <a:pt x="20168" y="18900"/>
                  <a:pt x="20169" y="18905"/>
                  <a:pt x="20169" y="18909"/>
                </a:cubicBezTo>
                <a:cubicBezTo>
                  <a:pt x="20169" y="18911"/>
                  <a:pt x="20169" y="18913"/>
                  <a:pt x="20169" y="18915"/>
                </a:cubicBezTo>
                <a:cubicBezTo>
                  <a:pt x="20169" y="18935"/>
                  <a:pt x="20168" y="18954"/>
                  <a:pt x="20168" y="18974"/>
                </a:cubicBezTo>
                <a:cubicBezTo>
                  <a:pt x="20174" y="19018"/>
                  <a:pt x="20192" y="19043"/>
                  <a:pt x="20199" y="19087"/>
                </a:cubicBezTo>
                <a:cubicBezTo>
                  <a:pt x="20202" y="19103"/>
                  <a:pt x="20200" y="19118"/>
                  <a:pt x="20198" y="19130"/>
                </a:cubicBezTo>
                <a:cubicBezTo>
                  <a:pt x="20199" y="19139"/>
                  <a:pt x="20201" y="19149"/>
                  <a:pt x="20202" y="19158"/>
                </a:cubicBezTo>
                <a:cubicBezTo>
                  <a:pt x="20206" y="19184"/>
                  <a:pt x="20209" y="19212"/>
                  <a:pt x="20221" y="19224"/>
                </a:cubicBezTo>
                <a:cubicBezTo>
                  <a:pt x="20222" y="19268"/>
                  <a:pt x="20247" y="19239"/>
                  <a:pt x="20251" y="19279"/>
                </a:cubicBezTo>
                <a:cubicBezTo>
                  <a:pt x="20248" y="19285"/>
                  <a:pt x="20246" y="19291"/>
                  <a:pt x="20243" y="19297"/>
                </a:cubicBezTo>
                <a:cubicBezTo>
                  <a:pt x="20243" y="19297"/>
                  <a:pt x="20243" y="19297"/>
                  <a:pt x="20243" y="19298"/>
                </a:cubicBezTo>
                <a:cubicBezTo>
                  <a:pt x="20258" y="19333"/>
                  <a:pt x="20281" y="19306"/>
                  <a:pt x="20302" y="19323"/>
                </a:cubicBezTo>
                <a:cubicBezTo>
                  <a:pt x="20313" y="19288"/>
                  <a:pt x="20322" y="19232"/>
                  <a:pt x="20353" y="19232"/>
                </a:cubicBezTo>
                <a:cubicBezTo>
                  <a:pt x="20354" y="19243"/>
                  <a:pt x="20354" y="19254"/>
                  <a:pt x="20354" y="19266"/>
                </a:cubicBezTo>
                <a:cubicBezTo>
                  <a:pt x="20357" y="19266"/>
                  <a:pt x="20361" y="19265"/>
                  <a:pt x="20364" y="19265"/>
                </a:cubicBezTo>
                <a:cubicBezTo>
                  <a:pt x="20364" y="19238"/>
                  <a:pt x="20363" y="19212"/>
                  <a:pt x="20362" y="19185"/>
                </a:cubicBezTo>
                <a:cubicBezTo>
                  <a:pt x="20365" y="19167"/>
                  <a:pt x="20378" y="19156"/>
                  <a:pt x="20374" y="19133"/>
                </a:cubicBezTo>
                <a:cubicBezTo>
                  <a:pt x="20387" y="19104"/>
                  <a:pt x="20395" y="19093"/>
                  <a:pt x="20398" y="19045"/>
                </a:cubicBezTo>
                <a:cubicBezTo>
                  <a:pt x="20398" y="19037"/>
                  <a:pt x="20398" y="19028"/>
                  <a:pt x="20398" y="19020"/>
                </a:cubicBezTo>
                <a:cubicBezTo>
                  <a:pt x="20397" y="19013"/>
                  <a:pt x="20393" y="19008"/>
                  <a:pt x="20392" y="18998"/>
                </a:cubicBezTo>
                <a:cubicBezTo>
                  <a:pt x="20390" y="18987"/>
                  <a:pt x="20391" y="18974"/>
                  <a:pt x="20392" y="18965"/>
                </a:cubicBezTo>
                <a:cubicBezTo>
                  <a:pt x="20393" y="18936"/>
                  <a:pt x="20387" y="18918"/>
                  <a:pt x="20377" y="18909"/>
                </a:cubicBezTo>
                <a:cubicBezTo>
                  <a:pt x="20374" y="18914"/>
                  <a:pt x="20373" y="18921"/>
                  <a:pt x="20369" y="18923"/>
                </a:cubicBezTo>
                <a:cubicBezTo>
                  <a:pt x="20366" y="18923"/>
                  <a:pt x="20363" y="18923"/>
                  <a:pt x="20359" y="18923"/>
                </a:cubicBezTo>
                <a:cubicBezTo>
                  <a:pt x="20359" y="18918"/>
                  <a:pt x="20337" y="18876"/>
                  <a:pt x="20334" y="18872"/>
                </a:cubicBezTo>
                <a:cubicBezTo>
                  <a:pt x="20336" y="18892"/>
                  <a:pt x="20339" y="18912"/>
                  <a:pt x="20342" y="18933"/>
                </a:cubicBezTo>
                <a:cubicBezTo>
                  <a:pt x="20341" y="18933"/>
                  <a:pt x="20341" y="18933"/>
                  <a:pt x="20341" y="18933"/>
                </a:cubicBezTo>
                <a:cubicBezTo>
                  <a:pt x="20335" y="18933"/>
                  <a:pt x="20328" y="18933"/>
                  <a:pt x="20322" y="18934"/>
                </a:cubicBezTo>
                <a:cubicBezTo>
                  <a:pt x="20305" y="18934"/>
                  <a:pt x="20292" y="18942"/>
                  <a:pt x="20287" y="18962"/>
                </a:cubicBezTo>
                <a:cubicBezTo>
                  <a:pt x="20264" y="18945"/>
                  <a:pt x="20244" y="18927"/>
                  <a:pt x="20224" y="18905"/>
                </a:cubicBezTo>
                <a:cubicBezTo>
                  <a:pt x="20217" y="18897"/>
                  <a:pt x="20210" y="18889"/>
                  <a:pt x="20203" y="18881"/>
                </a:cubicBezTo>
                <a:cubicBezTo>
                  <a:pt x="20193" y="18898"/>
                  <a:pt x="20186" y="18882"/>
                  <a:pt x="20176" y="18876"/>
                </a:cubicBezTo>
                <a:cubicBezTo>
                  <a:pt x="20176" y="18875"/>
                  <a:pt x="20175" y="18873"/>
                  <a:pt x="20174" y="18872"/>
                </a:cubicBezTo>
                <a:cubicBezTo>
                  <a:pt x="20174" y="18873"/>
                  <a:pt x="20173" y="18873"/>
                  <a:pt x="20173" y="18874"/>
                </a:cubicBezTo>
                <a:cubicBezTo>
                  <a:pt x="20172" y="18874"/>
                  <a:pt x="20171" y="18871"/>
                  <a:pt x="20170" y="1887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111619" name="AutoShape 3"/>
          <p:cNvSpPr>
            <a:spLocks/>
          </p:cNvSpPr>
          <p:nvPr/>
        </p:nvSpPr>
        <p:spPr bwMode="auto">
          <a:xfrm>
            <a:off x="5761733" y="4438949"/>
            <a:ext cx="837605" cy="83760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1620" name="AutoShape 4"/>
          <p:cNvSpPr>
            <a:spLocks/>
          </p:cNvSpPr>
          <p:nvPr/>
        </p:nvSpPr>
        <p:spPr bwMode="auto">
          <a:xfrm>
            <a:off x="5844779" y="4679156"/>
            <a:ext cx="671513"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65%</a:t>
            </a:r>
            <a:endParaRPr lang="id-ID" sz="4275"/>
          </a:p>
        </p:txBody>
      </p:sp>
      <p:sp>
        <p:nvSpPr>
          <p:cNvPr id="111621" name="AutoShape 5"/>
          <p:cNvSpPr>
            <a:spLocks/>
          </p:cNvSpPr>
          <p:nvPr/>
        </p:nvSpPr>
        <p:spPr bwMode="auto">
          <a:xfrm>
            <a:off x="7394973" y="4620222"/>
            <a:ext cx="474167" cy="47505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1622" name="AutoShape 6"/>
          <p:cNvSpPr>
            <a:spLocks/>
          </p:cNvSpPr>
          <p:nvPr/>
        </p:nvSpPr>
        <p:spPr bwMode="auto">
          <a:xfrm>
            <a:off x="6758286" y="6261498"/>
            <a:ext cx="1010841" cy="101084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1623" name="AutoShape 7"/>
          <p:cNvSpPr>
            <a:spLocks/>
          </p:cNvSpPr>
          <p:nvPr/>
        </p:nvSpPr>
        <p:spPr bwMode="auto">
          <a:xfrm>
            <a:off x="9128224" y="3841552"/>
            <a:ext cx="770632" cy="77063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1624" name="AutoShape 8"/>
          <p:cNvSpPr>
            <a:spLocks/>
          </p:cNvSpPr>
          <p:nvPr/>
        </p:nvSpPr>
        <p:spPr bwMode="auto">
          <a:xfrm>
            <a:off x="8857656" y="5715001"/>
            <a:ext cx="865287" cy="8652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1625" name="AutoShape 9"/>
          <p:cNvSpPr>
            <a:spLocks/>
          </p:cNvSpPr>
          <p:nvPr/>
        </p:nvSpPr>
        <p:spPr bwMode="auto">
          <a:xfrm>
            <a:off x="11824990" y="6766918"/>
            <a:ext cx="770632" cy="77063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1626" name="AutoShape 10"/>
          <p:cNvSpPr>
            <a:spLocks/>
          </p:cNvSpPr>
          <p:nvPr/>
        </p:nvSpPr>
        <p:spPr bwMode="auto">
          <a:xfrm>
            <a:off x="11182945" y="6147197"/>
            <a:ext cx="547390" cy="54739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1627" name="AutoShape 11"/>
          <p:cNvSpPr>
            <a:spLocks/>
          </p:cNvSpPr>
          <p:nvPr/>
        </p:nvSpPr>
        <p:spPr bwMode="auto">
          <a:xfrm>
            <a:off x="12159853" y="4907756"/>
            <a:ext cx="547390" cy="54739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1628" name="AutoShape 12"/>
          <p:cNvSpPr>
            <a:spLocks/>
          </p:cNvSpPr>
          <p:nvPr/>
        </p:nvSpPr>
        <p:spPr bwMode="auto">
          <a:xfrm>
            <a:off x="10513220" y="4087119"/>
            <a:ext cx="1049239" cy="10501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1629" name="AutoShape 13"/>
          <p:cNvSpPr>
            <a:spLocks/>
          </p:cNvSpPr>
          <p:nvPr/>
        </p:nvSpPr>
        <p:spPr bwMode="auto">
          <a:xfrm>
            <a:off x="11676758" y="3985320"/>
            <a:ext cx="483096" cy="4830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1630" name="AutoShape 14"/>
          <p:cNvSpPr>
            <a:spLocks/>
          </p:cNvSpPr>
          <p:nvPr/>
        </p:nvSpPr>
        <p:spPr bwMode="auto">
          <a:xfrm>
            <a:off x="6927950" y="6588324"/>
            <a:ext cx="671513" cy="358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65%</a:t>
            </a:r>
            <a:endParaRPr lang="id-ID" sz="4275"/>
          </a:p>
        </p:txBody>
      </p:sp>
      <p:sp>
        <p:nvSpPr>
          <p:cNvPr id="111631" name="AutoShape 15"/>
          <p:cNvSpPr>
            <a:spLocks/>
          </p:cNvSpPr>
          <p:nvPr/>
        </p:nvSpPr>
        <p:spPr bwMode="auto">
          <a:xfrm>
            <a:off x="8954095" y="5968604"/>
            <a:ext cx="672406" cy="358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65%</a:t>
            </a:r>
            <a:endParaRPr lang="id-ID" sz="4275"/>
          </a:p>
        </p:txBody>
      </p:sp>
      <p:sp>
        <p:nvSpPr>
          <p:cNvPr id="111632" name="AutoShape 16"/>
          <p:cNvSpPr>
            <a:spLocks/>
          </p:cNvSpPr>
          <p:nvPr/>
        </p:nvSpPr>
        <p:spPr bwMode="auto">
          <a:xfrm>
            <a:off x="9177337" y="4047828"/>
            <a:ext cx="672406"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65%</a:t>
            </a:r>
            <a:endParaRPr lang="id-ID" sz="4275"/>
          </a:p>
        </p:txBody>
      </p:sp>
      <p:sp>
        <p:nvSpPr>
          <p:cNvPr id="111633" name="AutoShape 17"/>
          <p:cNvSpPr>
            <a:spLocks/>
          </p:cNvSpPr>
          <p:nvPr/>
        </p:nvSpPr>
        <p:spPr bwMode="auto">
          <a:xfrm>
            <a:off x="10701637" y="4441627"/>
            <a:ext cx="672405" cy="358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65%</a:t>
            </a:r>
            <a:endParaRPr lang="id-ID" sz="4275"/>
          </a:p>
        </p:txBody>
      </p:sp>
      <p:sp>
        <p:nvSpPr>
          <p:cNvPr id="111634" name="AutoShape 18"/>
          <p:cNvSpPr>
            <a:spLocks/>
          </p:cNvSpPr>
          <p:nvPr/>
        </p:nvSpPr>
        <p:spPr bwMode="auto">
          <a:xfrm>
            <a:off x="11874103" y="6973194"/>
            <a:ext cx="672406"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65%</a:t>
            </a:r>
            <a:endParaRPr lang="id-ID" sz="4275"/>
          </a:p>
        </p:txBody>
      </p:sp>
      <p:sp>
        <p:nvSpPr>
          <p:cNvPr id="111635" name="AutoShape 19"/>
          <p:cNvSpPr>
            <a:spLocks/>
          </p:cNvSpPr>
          <p:nvPr/>
        </p:nvSpPr>
        <p:spPr bwMode="auto">
          <a:xfrm>
            <a:off x="11277601" y="6241852"/>
            <a:ext cx="358081" cy="358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125" b="1">
                <a:solidFill>
                  <a:srgbClr val="FFFFFF"/>
                </a:solidFill>
              </a:rPr>
              <a:t>65%</a:t>
            </a:r>
            <a:endParaRPr lang="id-ID" sz="4275"/>
          </a:p>
        </p:txBody>
      </p:sp>
      <p:sp>
        <p:nvSpPr>
          <p:cNvPr id="111636" name="AutoShape 20"/>
          <p:cNvSpPr>
            <a:spLocks/>
          </p:cNvSpPr>
          <p:nvPr/>
        </p:nvSpPr>
        <p:spPr bwMode="auto">
          <a:xfrm>
            <a:off x="12255401" y="5002412"/>
            <a:ext cx="357188" cy="358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125" b="1">
                <a:solidFill>
                  <a:srgbClr val="FFFFFF"/>
                </a:solidFill>
              </a:rPr>
              <a:t>65%</a:t>
            </a:r>
            <a:endParaRPr lang="id-ID" sz="4275"/>
          </a:p>
        </p:txBody>
      </p:sp>
      <p:sp>
        <p:nvSpPr>
          <p:cNvPr id="111637" name="AutoShape 21"/>
          <p:cNvSpPr>
            <a:spLocks/>
          </p:cNvSpPr>
          <p:nvPr/>
        </p:nvSpPr>
        <p:spPr bwMode="auto">
          <a:xfrm>
            <a:off x="11738373" y="4046042"/>
            <a:ext cx="360759" cy="361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125" b="1">
                <a:solidFill>
                  <a:srgbClr val="FFFFFF"/>
                </a:solidFill>
              </a:rPr>
              <a:t>65%</a:t>
            </a:r>
            <a:endParaRPr lang="id-ID" sz="4275"/>
          </a:p>
        </p:txBody>
      </p:sp>
      <p:sp>
        <p:nvSpPr>
          <p:cNvPr id="111638" name="AutoShape 22"/>
          <p:cNvSpPr>
            <a:spLocks/>
          </p:cNvSpPr>
          <p:nvPr/>
        </p:nvSpPr>
        <p:spPr bwMode="auto">
          <a:xfrm>
            <a:off x="7395866" y="4731843"/>
            <a:ext cx="472380"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125" b="1">
                <a:solidFill>
                  <a:srgbClr val="FFFFFF"/>
                </a:solidFill>
              </a:rPr>
              <a:t>65%</a:t>
            </a:r>
            <a:endParaRPr lang="id-ID" sz="4275"/>
          </a:p>
        </p:txBody>
      </p:sp>
      <p:sp>
        <p:nvSpPr>
          <p:cNvPr id="111639" name="AutoShape 23"/>
          <p:cNvSpPr>
            <a:spLocks/>
          </p:cNvSpPr>
          <p:nvPr/>
        </p:nvSpPr>
        <p:spPr bwMode="auto">
          <a:xfrm>
            <a:off x="1613000" y="5496224"/>
            <a:ext cx="2979836" cy="21654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111640" name="AutoShape 24"/>
          <p:cNvSpPr>
            <a:spLocks/>
          </p:cNvSpPr>
          <p:nvPr/>
        </p:nvSpPr>
        <p:spPr bwMode="auto">
          <a:xfrm>
            <a:off x="1608536" y="5112247"/>
            <a:ext cx="2152055" cy="361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Add Title Here</a:t>
            </a:r>
            <a:endParaRPr lang="id-ID" sz="4275"/>
          </a:p>
        </p:txBody>
      </p:sp>
      <p:sp>
        <p:nvSpPr>
          <p:cNvPr id="111641" name="AutoShape 25"/>
          <p:cNvSpPr>
            <a:spLocks/>
          </p:cNvSpPr>
          <p:nvPr/>
        </p:nvSpPr>
        <p:spPr bwMode="auto">
          <a:xfrm>
            <a:off x="1608535" y="4275535"/>
            <a:ext cx="297983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rgbClr val="53585F"/>
                </a:solidFill>
              </a:rPr>
              <a:t>12,330,400</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1619"/>
                                        </p:tgtEl>
                                        <p:attrNameLst>
                                          <p:attrName>style.visibility</p:attrName>
                                        </p:attrNameLst>
                                      </p:cBhvr>
                                      <p:to>
                                        <p:strVal val="visible"/>
                                      </p:to>
                                    </p:set>
                                    <p:anim calcmode="lin" valueType="num">
                                      <p:cBhvr>
                                        <p:cTn id="7" dur="500" fill="hold"/>
                                        <p:tgtEl>
                                          <p:spTgt spid="111619"/>
                                        </p:tgtEl>
                                        <p:attrNameLst>
                                          <p:attrName>ppt_w</p:attrName>
                                        </p:attrNameLst>
                                      </p:cBhvr>
                                      <p:tavLst>
                                        <p:tav tm="0">
                                          <p:val>
                                            <p:fltVal val="0"/>
                                          </p:val>
                                        </p:tav>
                                        <p:tav tm="100000">
                                          <p:val>
                                            <p:strVal val="#ppt_w"/>
                                          </p:val>
                                        </p:tav>
                                      </p:tavLst>
                                    </p:anim>
                                    <p:anim calcmode="lin" valueType="num">
                                      <p:cBhvr>
                                        <p:cTn id="8" dur="500" fill="hold"/>
                                        <p:tgtEl>
                                          <p:spTgt spid="111619"/>
                                        </p:tgtEl>
                                        <p:attrNameLst>
                                          <p:attrName>ppt_h</p:attrName>
                                        </p:attrNameLst>
                                      </p:cBhvr>
                                      <p:tavLst>
                                        <p:tav tm="0">
                                          <p:val>
                                            <p:fltVal val="0"/>
                                          </p:val>
                                        </p:tav>
                                        <p:tav tm="100000">
                                          <p:val>
                                            <p:strVal val="#ppt_h"/>
                                          </p:val>
                                        </p:tav>
                                      </p:tavLst>
                                    </p:anim>
                                    <p:animEffect transition="in" filter="fade">
                                      <p:cBhvr>
                                        <p:cTn id="9" dur="500"/>
                                        <p:tgtEl>
                                          <p:spTgt spid="11161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1620"/>
                                        </p:tgtEl>
                                        <p:attrNameLst>
                                          <p:attrName>style.visibility</p:attrName>
                                        </p:attrNameLst>
                                      </p:cBhvr>
                                      <p:to>
                                        <p:strVal val="visible"/>
                                      </p:to>
                                    </p:set>
                                    <p:anim calcmode="lin" valueType="num">
                                      <p:cBhvr>
                                        <p:cTn id="12" dur="500" fill="hold"/>
                                        <p:tgtEl>
                                          <p:spTgt spid="111620"/>
                                        </p:tgtEl>
                                        <p:attrNameLst>
                                          <p:attrName>ppt_w</p:attrName>
                                        </p:attrNameLst>
                                      </p:cBhvr>
                                      <p:tavLst>
                                        <p:tav tm="0">
                                          <p:val>
                                            <p:fltVal val="0"/>
                                          </p:val>
                                        </p:tav>
                                        <p:tav tm="100000">
                                          <p:val>
                                            <p:strVal val="#ppt_w"/>
                                          </p:val>
                                        </p:tav>
                                      </p:tavLst>
                                    </p:anim>
                                    <p:anim calcmode="lin" valueType="num">
                                      <p:cBhvr>
                                        <p:cTn id="13" dur="500" fill="hold"/>
                                        <p:tgtEl>
                                          <p:spTgt spid="111620"/>
                                        </p:tgtEl>
                                        <p:attrNameLst>
                                          <p:attrName>ppt_h</p:attrName>
                                        </p:attrNameLst>
                                      </p:cBhvr>
                                      <p:tavLst>
                                        <p:tav tm="0">
                                          <p:val>
                                            <p:fltVal val="0"/>
                                          </p:val>
                                        </p:tav>
                                        <p:tav tm="100000">
                                          <p:val>
                                            <p:strVal val="#ppt_h"/>
                                          </p:val>
                                        </p:tav>
                                      </p:tavLst>
                                    </p:anim>
                                    <p:animEffect transition="in" filter="fade">
                                      <p:cBhvr>
                                        <p:cTn id="14" dur="500"/>
                                        <p:tgtEl>
                                          <p:spTgt spid="11162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1629"/>
                                        </p:tgtEl>
                                        <p:attrNameLst>
                                          <p:attrName>style.visibility</p:attrName>
                                        </p:attrNameLst>
                                      </p:cBhvr>
                                      <p:to>
                                        <p:strVal val="visible"/>
                                      </p:to>
                                    </p:set>
                                    <p:anim calcmode="lin" valueType="num">
                                      <p:cBhvr>
                                        <p:cTn id="17" dur="500" fill="hold"/>
                                        <p:tgtEl>
                                          <p:spTgt spid="111629"/>
                                        </p:tgtEl>
                                        <p:attrNameLst>
                                          <p:attrName>ppt_w</p:attrName>
                                        </p:attrNameLst>
                                      </p:cBhvr>
                                      <p:tavLst>
                                        <p:tav tm="0">
                                          <p:val>
                                            <p:fltVal val="0"/>
                                          </p:val>
                                        </p:tav>
                                        <p:tav tm="100000">
                                          <p:val>
                                            <p:strVal val="#ppt_w"/>
                                          </p:val>
                                        </p:tav>
                                      </p:tavLst>
                                    </p:anim>
                                    <p:anim calcmode="lin" valueType="num">
                                      <p:cBhvr>
                                        <p:cTn id="18" dur="500" fill="hold"/>
                                        <p:tgtEl>
                                          <p:spTgt spid="111629"/>
                                        </p:tgtEl>
                                        <p:attrNameLst>
                                          <p:attrName>ppt_h</p:attrName>
                                        </p:attrNameLst>
                                      </p:cBhvr>
                                      <p:tavLst>
                                        <p:tav tm="0">
                                          <p:val>
                                            <p:fltVal val="0"/>
                                          </p:val>
                                        </p:tav>
                                        <p:tav tm="100000">
                                          <p:val>
                                            <p:strVal val="#ppt_h"/>
                                          </p:val>
                                        </p:tav>
                                      </p:tavLst>
                                    </p:anim>
                                    <p:animEffect transition="in" filter="fade">
                                      <p:cBhvr>
                                        <p:cTn id="19" dur="500"/>
                                        <p:tgtEl>
                                          <p:spTgt spid="11162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1637"/>
                                        </p:tgtEl>
                                        <p:attrNameLst>
                                          <p:attrName>style.visibility</p:attrName>
                                        </p:attrNameLst>
                                      </p:cBhvr>
                                      <p:to>
                                        <p:strVal val="visible"/>
                                      </p:to>
                                    </p:set>
                                    <p:anim calcmode="lin" valueType="num">
                                      <p:cBhvr>
                                        <p:cTn id="22" dur="500" fill="hold"/>
                                        <p:tgtEl>
                                          <p:spTgt spid="111637"/>
                                        </p:tgtEl>
                                        <p:attrNameLst>
                                          <p:attrName>ppt_w</p:attrName>
                                        </p:attrNameLst>
                                      </p:cBhvr>
                                      <p:tavLst>
                                        <p:tav tm="0">
                                          <p:val>
                                            <p:fltVal val="0"/>
                                          </p:val>
                                        </p:tav>
                                        <p:tav tm="100000">
                                          <p:val>
                                            <p:strVal val="#ppt_w"/>
                                          </p:val>
                                        </p:tav>
                                      </p:tavLst>
                                    </p:anim>
                                    <p:anim calcmode="lin" valueType="num">
                                      <p:cBhvr>
                                        <p:cTn id="23" dur="500" fill="hold"/>
                                        <p:tgtEl>
                                          <p:spTgt spid="111637"/>
                                        </p:tgtEl>
                                        <p:attrNameLst>
                                          <p:attrName>ppt_h</p:attrName>
                                        </p:attrNameLst>
                                      </p:cBhvr>
                                      <p:tavLst>
                                        <p:tav tm="0">
                                          <p:val>
                                            <p:fltVal val="0"/>
                                          </p:val>
                                        </p:tav>
                                        <p:tav tm="100000">
                                          <p:val>
                                            <p:strVal val="#ppt_h"/>
                                          </p:val>
                                        </p:tav>
                                      </p:tavLst>
                                    </p:anim>
                                    <p:animEffect transition="in" filter="fade">
                                      <p:cBhvr>
                                        <p:cTn id="24" dur="500"/>
                                        <p:tgtEl>
                                          <p:spTgt spid="11163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11623"/>
                                        </p:tgtEl>
                                        <p:attrNameLst>
                                          <p:attrName>style.visibility</p:attrName>
                                        </p:attrNameLst>
                                      </p:cBhvr>
                                      <p:to>
                                        <p:strVal val="visible"/>
                                      </p:to>
                                    </p:set>
                                    <p:anim calcmode="lin" valueType="num">
                                      <p:cBhvr>
                                        <p:cTn id="27" dur="500" fill="hold"/>
                                        <p:tgtEl>
                                          <p:spTgt spid="111623"/>
                                        </p:tgtEl>
                                        <p:attrNameLst>
                                          <p:attrName>ppt_w</p:attrName>
                                        </p:attrNameLst>
                                      </p:cBhvr>
                                      <p:tavLst>
                                        <p:tav tm="0">
                                          <p:val>
                                            <p:fltVal val="0"/>
                                          </p:val>
                                        </p:tav>
                                        <p:tav tm="100000">
                                          <p:val>
                                            <p:strVal val="#ppt_w"/>
                                          </p:val>
                                        </p:tav>
                                      </p:tavLst>
                                    </p:anim>
                                    <p:anim calcmode="lin" valueType="num">
                                      <p:cBhvr>
                                        <p:cTn id="28" dur="500" fill="hold"/>
                                        <p:tgtEl>
                                          <p:spTgt spid="111623"/>
                                        </p:tgtEl>
                                        <p:attrNameLst>
                                          <p:attrName>ppt_h</p:attrName>
                                        </p:attrNameLst>
                                      </p:cBhvr>
                                      <p:tavLst>
                                        <p:tav tm="0">
                                          <p:val>
                                            <p:fltVal val="0"/>
                                          </p:val>
                                        </p:tav>
                                        <p:tav tm="100000">
                                          <p:val>
                                            <p:strVal val="#ppt_h"/>
                                          </p:val>
                                        </p:tav>
                                      </p:tavLst>
                                    </p:anim>
                                    <p:animEffect transition="in" filter="fade">
                                      <p:cBhvr>
                                        <p:cTn id="29" dur="500"/>
                                        <p:tgtEl>
                                          <p:spTgt spid="11162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1632"/>
                                        </p:tgtEl>
                                        <p:attrNameLst>
                                          <p:attrName>style.visibility</p:attrName>
                                        </p:attrNameLst>
                                      </p:cBhvr>
                                      <p:to>
                                        <p:strVal val="visible"/>
                                      </p:to>
                                    </p:set>
                                    <p:anim calcmode="lin" valueType="num">
                                      <p:cBhvr>
                                        <p:cTn id="32" dur="500" fill="hold"/>
                                        <p:tgtEl>
                                          <p:spTgt spid="111632"/>
                                        </p:tgtEl>
                                        <p:attrNameLst>
                                          <p:attrName>ppt_w</p:attrName>
                                        </p:attrNameLst>
                                      </p:cBhvr>
                                      <p:tavLst>
                                        <p:tav tm="0">
                                          <p:val>
                                            <p:fltVal val="0"/>
                                          </p:val>
                                        </p:tav>
                                        <p:tav tm="100000">
                                          <p:val>
                                            <p:strVal val="#ppt_w"/>
                                          </p:val>
                                        </p:tav>
                                      </p:tavLst>
                                    </p:anim>
                                    <p:anim calcmode="lin" valueType="num">
                                      <p:cBhvr>
                                        <p:cTn id="33" dur="500" fill="hold"/>
                                        <p:tgtEl>
                                          <p:spTgt spid="111632"/>
                                        </p:tgtEl>
                                        <p:attrNameLst>
                                          <p:attrName>ppt_h</p:attrName>
                                        </p:attrNameLst>
                                      </p:cBhvr>
                                      <p:tavLst>
                                        <p:tav tm="0">
                                          <p:val>
                                            <p:fltVal val="0"/>
                                          </p:val>
                                        </p:tav>
                                        <p:tav tm="100000">
                                          <p:val>
                                            <p:strVal val="#ppt_h"/>
                                          </p:val>
                                        </p:tav>
                                      </p:tavLst>
                                    </p:anim>
                                    <p:animEffect transition="in" filter="fade">
                                      <p:cBhvr>
                                        <p:cTn id="34" dur="500"/>
                                        <p:tgtEl>
                                          <p:spTgt spid="111632"/>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11628"/>
                                        </p:tgtEl>
                                        <p:attrNameLst>
                                          <p:attrName>style.visibility</p:attrName>
                                        </p:attrNameLst>
                                      </p:cBhvr>
                                      <p:to>
                                        <p:strVal val="visible"/>
                                      </p:to>
                                    </p:set>
                                    <p:anim calcmode="lin" valueType="num">
                                      <p:cBhvr>
                                        <p:cTn id="37" dur="500" fill="hold"/>
                                        <p:tgtEl>
                                          <p:spTgt spid="111628"/>
                                        </p:tgtEl>
                                        <p:attrNameLst>
                                          <p:attrName>ppt_w</p:attrName>
                                        </p:attrNameLst>
                                      </p:cBhvr>
                                      <p:tavLst>
                                        <p:tav tm="0">
                                          <p:val>
                                            <p:fltVal val="0"/>
                                          </p:val>
                                        </p:tav>
                                        <p:tav tm="100000">
                                          <p:val>
                                            <p:strVal val="#ppt_w"/>
                                          </p:val>
                                        </p:tav>
                                      </p:tavLst>
                                    </p:anim>
                                    <p:anim calcmode="lin" valueType="num">
                                      <p:cBhvr>
                                        <p:cTn id="38" dur="500" fill="hold"/>
                                        <p:tgtEl>
                                          <p:spTgt spid="111628"/>
                                        </p:tgtEl>
                                        <p:attrNameLst>
                                          <p:attrName>ppt_h</p:attrName>
                                        </p:attrNameLst>
                                      </p:cBhvr>
                                      <p:tavLst>
                                        <p:tav tm="0">
                                          <p:val>
                                            <p:fltVal val="0"/>
                                          </p:val>
                                        </p:tav>
                                        <p:tav tm="100000">
                                          <p:val>
                                            <p:strVal val="#ppt_h"/>
                                          </p:val>
                                        </p:tav>
                                      </p:tavLst>
                                    </p:anim>
                                    <p:animEffect transition="in" filter="fade">
                                      <p:cBhvr>
                                        <p:cTn id="39" dur="500"/>
                                        <p:tgtEl>
                                          <p:spTgt spid="11162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11633"/>
                                        </p:tgtEl>
                                        <p:attrNameLst>
                                          <p:attrName>style.visibility</p:attrName>
                                        </p:attrNameLst>
                                      </p:cBhvr>
                                      <p:to>
                                        <p:strVal val="visible"/>
                                      </p:to>
                                    </p:set>
                                    <p:anim calcmode="lin" valueType="num">
                                      <p:cBhvr>
                                        <p:cTn id="42" dur="500" fill="hold"/>
                                        <p:tgtEl>
                                          <p:spTgt spid="111633"/>
                                        </p:tgtEl>
                                        <p:attrNameLst>
                                          <p:attrName>ppt_w</p:attrName>
                                        </p:attrNameLst>
                                      </p:cBhvr>
                                      <p:tavLst>
                                        <p:tav tm="0">
                                          <p:val>
                                            <p:fltVal val="0"/>
                                          </p:val>
                                        </p:tav>
                                        <p:tav tm="100000">
                                          <p:val>
                                            <p:strVal val="#ppt_w"/>
                                          </p:val>
                                        </p:tav>
                                      </p:tavLst>
                                    </p:anim>
                                    <p:anim calcmode="lin" valueType="num">
                                      <p:cBhvr>
                                        <p:cTn id="43" dur="500" fill="hold"/>
                                        <p:tgtEl>
                                          <p:spTgt spid="111633"/>
                                        </p:tgtEl>
                                        <p:attrNameLst>
                                          <p:attrName>ppt_h</p:attrName>
                                        </p:attrNameLst>
                                      </p:cBhvr>
                                      <p:tavLst>
                                        <p:tav tm="0">
                                          <p:val>
                                            <p:fltVal val="0"/>
                                          </p:val>
                                        </p:tav>
                                        <p:tav tm="100000">
                                          <p:val>
                                            <p:strVal val="#ppt_h"/>
                                          </p:val>
                                        </p:tav>
                                      </p:tavLst>
                                    </p:anim>
                                    <p:animEffect transition="in" filter="fade">
                                      <p:cBhvr>
                                        <p:cTn id="44" dur="500"/>
                                        <p:tgtEl>
                                          <p:spTgt spid="111633"/>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11621"/>
                                        </p:tgtEl>
                                        <p:attrNameLst>
                                          <p:attrName>style.visibility</p:attrName>
                                        </p:attrNameLst>
                                      </p:cBhvr>
                                      <p:to>
                                        <p:strVal val="visible"/>
                                      </p:to>
                                    </p:set>
                                    <p:anim calcmode="lin" valueType="num">
                                      <p:cBhvr>
                                        <p:cTn id="47" dur="500" fill="hold"/>
                                        <p:tgtEl>
                                          <p:spTgt spid="111621"/>
                                        </p:tgtEl>
                                        <p:attrNameLst>
                                          <p:attrName>ppt_w</p:attrName>
                                        </p:attrNameLst>
                                      </p:cBhvr>
                                      <p:tavLst>
                                        <p:tav tm="0">
                                          <p:val>
                                            <p:fltVal val="0"/>
                                          </p:val>
                                        </p:tav>
                                        <p:tav tm="100000">
                                          <p:val>
                                            <p:strVal val="#ppt_w"/>
                                          </p:val>
                                        </p:tav>
                                      </p:tavLst>
                                    </p:anim>
                                    <p:anim calcmode="lin" valueType="num">
                                      <p:cBhvr>
                                        <p:cTn id="48" dur="500" fill="hold"/>
                                        <p:tgtEl>
                                          <p:spTgt spid="111621"/>
                                        </p:tgtEl>
                                        <p:attrNameLst>
                                          <p:attrName>ppt_h</p:attrName>
                                        </p:attrNameLst>
                                      </p:cBhvr>
                                      <p:tavLst>
                                        <p:tav tm="0">
                                          <p:val>
                                            <p:fltVal val="0"/>
                                          </p:val>
                                        </p:tav>
                                        <p:tav tm="100000">
                                          <p:val>
                                            <p:strVal val="#ppt_h"/>
                                          </p:val>
                                        </p:tav>
                                      </p:tavLst>
                                    </p:anim>
                                    <p:animEffect transition="in" filter="fade">
                                      <p:cBhvr>
                                        <p:cTn id="49" dur="500"/>
                                        <p:tgtEl>
                                          <p:spTgt spid="11162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11638"/>
                                        </p:tgtEl>
                                        <p:attrNameLst>
                                          <p:attrName>style.visibility</p:attrName>
                                        </p:attrNameLst>
                                      </p:cBhvr>
                                      <p:to>
                                        <p:strVal val="visible"/>
                                      </p:to>
                                    </p:set>
                                    <p:anim calcmode="lin" valueType="num">
                                      <p:cBhvr>
                                        <p:cTn id="52" dur="500" fill="hold"/>
                                        <p:tgtEl>
                                          <p:spTgt spid="111638"/>
                                        </p:tgtEl>
                                        <p:attrNameLst>
                                          <p:attrName>ppt_w</p:attrName>
                                        </p:attrNameLst>
                                      </p:cBhvr>
                                      <p:tavLst>
                                        <p:tav tm="0">
                                          <p:val>
                                            <p:fltVal val="0"/>
                                          </p:val>
                                        </p:tav>
                                        <p:tav tm="100000">
                                          <p:val>
                                            <p:strVal val="#ppt_w"/>
                                          </p:val>
                                        </p:tav>
                                      </p:tavLst>
                                    </p:anim>
                                    <p:anim calcmode="lin" valueType="num">
                                      <p:cBhvr>
                                        <p:cTn id="53" dur="500" fill="hold"/>
                                        <p:tgtEl>
                                          <p:spTgt spid="111638"/>
                                        </p:tgtEl>
                                        <p:attrNameLst>
                                          <p:attrName>ppt_h</p:attrName>
                                        </p:attrNameLst>
                                      </p:cBhvr>
                                      <p:tavLst>
                                        <p:tav tm="0">
                                          <p:val>
                                            <p:fltVal val="0"/>
                                          </p:val>
                                        </p:tav>
                                        <p:tav tm="100000">
                                          <p:val>
                                            <p:strVal val="#ppt_h"/>
                                          </p:val>
                                        </p:tav>
                                      </p:tavLst>
                                    </p:anim>
                                    <p:animEffect transition="in" filter="fade">
                                      <p:cBhvr>
                                        <p:cTn id="54" dur="500"/>
                                        <p:tgtEl>
                                          <p:spTgt spid="111638"/>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11627"/>
                                        </p:tgtEl>
                                        <p:attrNameLst>
                                          <p:attrName>style.visibility</p:attrName>
                                        </p:attrNameLst>
                                      </p:cBhvr>
                                      <p:to>
                                        <p:strVal val="visible"/>
                                      </p:to>
                                    </p:set>
                                    <p:anim calcmode="lin" valueType="num">
                                      <p:cBhvr>
                                        <p:cTn id="57" dur="500" fill="hold"/>
                                        <p:tgtEl>
                                          <p:spTgt spid="111627"/>
                                        </p:tgtEl>
                                        <p:attrNameLst>
                                          <p:attrName>ppt_w</p:attrName>
                                        </p:attrNameLst>
                                      </p:cBhvr>
                                      <p:tavLst>
                                        <p:tav tm="0">
                                          <p:val>
                                            <p:fltVal val="0"/>
                                          </p:val>
                                        </p:tav>
                                        <p:tav tm="100000">
                                          <p:val>
                                            <p:strVal val="#ppt_w"/>
                                          </p:val>
                                        </p:tav>
                                      </p:tavLst>
                                    </p:anim>
                                    <p:anim calcmode="lin" valueType="num">
                                      <p:cBhvr>
                                        <p:cTn id="58" dur="500" fill="hold"/>
                                        <p:tgtEl>
                                          <p:spTgt spid="111627"/>
                                        </p:tgtEl>
                                        <p:attrNameLst>
                                          <p:attrName>ppt_h</p:attrName>
                                        </p:attrNameLst>
                                      </p:cBhvr>
                                      <p:tavLst>
                                        <p:tav tm="0">
                                          <p:val>
                                            <p:fltVal val="0"/>
                                          </p:val>
                                        </p:tav>
                                        <p:tav tm="100000">
                                          <p:val>
                                            <p:strVal val="#ppt_h"/>
                                          </p:val>
                                        </p:tav>
                                      </p:tavLst>
                                    </p:anim>
                                    <p:animEffect transition="in" filter="fade">
                                      <p:cBhvr>
                                        <p:cTn id="59" dur="500"/>
                                        <p:tgtEl>
                                          <p:spTgt spid="111627"/>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11636"/>
                                        </p:tgtEl>
                                        <p:attrNameLst>
                                          <p:attrName>style.visibility</p:attrName>
                                        </p:attrNameLst>
                                      </p:cBhvr>
                                      <p:to>
                                        <p:strVal val="visible"/>
                                      </p:to>
                                    </p:set>
                                    <p:anim calcmode="lin" valueType="num">
                                      <p:cBhvr>
                                        <p:cTn id="62" dur="500" fill="hold"/>
                                        <p:tgtEl>
                                          <p:spTgt spid="111636"/>
                                        </p:tgtEl>
                                        <p:attrNameLst>
                                          <p:attrName>ppt_w</p:attrName>
                                        </p:attrNameLst>
                                      </p:cBhvr>
                                      <p:tavLst>
                                        <p:tav tm="0">
                                          <p:val>
                                            <p:fltVal val="0"/>
                                          </p:val>
                                        </p:tav>
                                        <p:tav tm="100000">
                                          <p:val>
                                            <p:strVal val="#ppt_w"/>
                                          </p:val>
                                        </p:tav>
                                      </p:tavLst>
                                    </p:anim>
                                    <p:anim calcmode="lin" valueType="num">
                                      <p:cBhvr>
                                        <p:cTn id="63" dur="500" fill="hold"/>
                                        <p:tgtEl>
                                          <p:spTgt spid="111636"/>
                                        </p:tgtEl>
                                        <p:attrNameLst>
                                          <p:attrName>ppt_h</p:attrName>
                                        </p:attrNameLst>
                                      </p:cBhvr>
                                      <p:tavLst>
                                        <p:tav tm="0">
                                          <p:val>
                                            <p:fltVal val="0"/>
                                          </p:val>
                                        </p:tav>
                                        <p:tav tm="100000">
                                          <p:val>
                                            <p:strVal val="#ppt_h"/>
                                          </p:val>
                                        </p:tav>
                                      </p:tavLst>
                                    </p:anim>
                                    <p:animEffect transition="in" filter="fade">
                                      <p:cBhvr>
                                        <p:cTn id="64" dur="500"/>
                                        <p:tgtEl>
                                          <p:spTgt spid="11163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11624"/>
                                        </p:tgtEl>
                                        <p:attrNameLst>
                                          <p:attrName>style.visibility</p:attrName>
                                        </p:attrNameLst>
                                      </p:cBhvr>
                                      <p:to>
                                        <p:strVal val="visible"/>
                                      </p:to>
                                    </p:set>
                                    <p:anim calcmode="lin" valueType="num">
                                      <p:cBhvr>
                                        <p:cTn id="67" dur="500" fill="hold"/>
                                        <p:tgtEl>
                                          <p:spTgt spid="111624"/>
                                        </p:tgtEl>
                                        <p:attrNameLst>
                                          <p:attrName>ppt_w</p:attrName>
                                        </p:attrNameLst>
                                      </p:cBhvr>
                                      <p:tavLst>
                                        <p:tav tm="0">
                                          <p:val>
                                            <p:fltVal val="0"/>
                                          </p:val>
                                        </p:tav>
                                        <p:tav tm="100000">
                                          <p:val>
                                            <p:strVal val="#ppt_w"/>
                                          </p:val>
                                        </p:tav>
                                      </p:tavLst>
                                    </p:anim>
                                    <p:anim calcmode="lin" valueType="num">
                                      <p:cBhvr>
                                        <p:cTn id="68" dur="500" fill="hold"/>
                                        <p:tgtEl>
                                          <p:spTgt spid="111624"/>
                                        </p:tgtEl>
                                        <p:attrNameLst>
                                          <p:attrName>ppt_h</p:attrName>
                                        </p:attrNameLst>
                                      </p:cBhvr>
                                      <p:tavLst>
                                        <p:tav tm="0">
                                          <p:val>
                                            <p:fltVal val="0"/>
                                          </p:val>
                                        </p:tav>
                                        <p:tav tm="100000">
                                          <p:val>
                                            <p:strVal val="#ppt_h"/>
                                          </p:val>
                                        </p:tav>
                                      </p:tavLst>
                                    </p:anim>
                                    <p:animEffect transition="in" filter="fade">
                                      <p:cBhvr>
                                        <p:cTn id="69" dur="500"/>
                                        <p:tgtEl>
                                          <p:spTgt spid="11162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11631"/>
                                        </p:tgtEl>
                                        <p:attrNameLst>
                                          <p:attrName>style.visibility</p:attrName>
                                        </p:attrNameLst>
                                      </p:cBhvr>
                                      <p:to>
                                        <p:strVal val="visible"/>
                                      </p:to>
                                    </p:set>
                                    <p:anim calcmode="lin" valueType="num">
                                      <p:cBhvr>
                                        <p:cTn id="72" dur="500" fill="hold"/>
                                        <p:tgtEl>
                                          <p:spTgt spid="111631"/>
                                        </p:tgtEl>
                                        <p:attrNameLst>
                                          <p:attrName>ppt_w</p:attrName>
                                        </p:attrNameLst>
                                      </p:cBhvr>
                                      <p:tavLst>
                                        <p:tav tm="0">
                                          <p:val>
                                            <p:fltVal val="0"/>
                                          </p:val>
                                        </p:tav>
                                        <p:tav tm="100000">
                                          <p:val>
                                            <p:strVal val="#ppt_w"/>
                                          </p:val>
                                        </p:tav>
                                      </p:tavLst>
                                    </p:anim>
                                    <p:anim calcmode="lin" valueType="num">
                                      <p:cBhvr>
                                        <p:cTn id="73" dur="500" fill="hold"/>
                                        <p:tgtEl>
                                          <p:spTgt spid="111631"/>
                                        </p:tgtEl>
                                        <p:attrNameLst>
                                          <p:attrName>ppt_h</p:attrName>
                                        </p:attrNameLst>
                                      </p:cBhvr>
                                      <p:tavLst>
                                        <p:tav tm="0">
                                          <p:val>
                                            <p:fltVal val="0"/>
                                          </p:val>
                                        </p:tav>
                                        <p:tav tm="100000">
                                          <p:val>
                                            <p:strVal val="#ppt_h"/>
                                          </p:val>
                                        </p:tav>
                                      </p:tavLst>
                                    </p:anim>
                                    <p:animEffect transition="in" filter="fade">
                                      <p:cBhvr>
                                        <p:cTn id="74" dur="500"/>
                                        <p:tgtEl>
                                          <p:spTgt spid="111631"/>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11626"/>
                                        </p:tgtEl>
                                        <p:attrNameLst>
                                          <p:attrName>style.visibility</p:attrName>
                                        </p:attrNameLst>
                                      </p:cBhvr>
                                      <p:to>
                                        <p:strVal val="visible"/>
                                      </p:to>
                                    </p:set>
                                    <p:anim calcmode="lin" valueType="num">
                                      <p:cBhvr>
                                        <p:cTn id="77" dur="500" fill="hold"/>
                                        <p:tgtEl>
                                          <p:spTgt spid="111626"/>
                                        </p:tgtEl>
                                        <p:attrNameLst>
                                          <p:attrName>ppt_w</p:attrName>
                                        </p:attrNameLst>
                                      </p:cBhvr>
                                      <p:tavLst>
                                        <p:tav tm="0">
                                          <p:val>
                                            <p:fltVal val="0"/>
                                          </p:val>
                                        </p:tav>
                                        <p:tav tm="100000">
                                          <p:val>
                                            <p:strVal val="#ppt_w"/>
                                          </p:val>
                                        </p:tav>
                                      </p:tavLst>
                                    </p:anim>
                                    <p:anim calcmode="lin" valueType="num">
                                      <p:cBhvr>
                                        <p:cTn id="78" dur="500" fill="hold"/>
                                        <p:tgtEl>
                                          <p:spTgt spid="111626"/>
                                        </p:tgtEl>
                                        <p:attrNameLst>
                                          <p:attrName>ppt_h</p:attrName>
                                        </p:attrNameLst>
                                      </p:cBhvr>
                                      <p:tavLst>
                                        <p:tav tm="0">
                                          <p:val>
                                            <p:fltVal val="0"/>
                                          </p:val>
                                        </p:tav>
                                        <p:tav tm="100000">
                                          <p:val>
                                            <p:strVal val="#ppt_h"/>
                                          </p:val>
                                        </p:tav>
                                      </p:tavLst>
                                    </p:anim>
                                    <p:animEffect transition="in" filter="fade">
                                      <p:cBhvr>
                                        <p:cTn id="79" dur="500"/>
                                        <p:tgtEl>
                                          <p:spTgt spid="111626"/>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11635"/>
                                        </p:tgtEl>
                                        <p:attrNameLst>
                                          <p:attrName>style.visibility</p:attrName>
                                        </p:attrNameLst>
                                      </p:cBhvr>
                                      <p:to>
                                        <p:strVal val="visible"/>
                                      </p:to>
                                    </p:set>
                                    <p:anim calcmode="lin" valueType="num">
                                      <p:cBhvr>
                                        <p:cTn id="82" dur="500" fill="hold"/>
                                        <p:tgtEl>
                                          <p:spTgt spid="111635"/>
                                        </p:tgtEl>
                                        <p:attrNameLst>
                                          <p:attrName>ppt_w</p:attrName>
                                        </p:attrNameLst>
                                      </p:cBhvr>
                                      <p:tavLst>
                                        <p:tav tm="0">
                                          <p:val>
                                            <p:fltVal val="0"/>
                                          </p:val>
                                        </p:tav>
                                        <p:tav tm="100000">
                                          <p:val>
                                            <p:strVal val="#ppt_w"/>
                                          </p:val>
                                        </p:tav>
                                      </p:tavLst>
                                    </p:anim>
                                    <p:anim calcmode="lin" valueType="num">
                                      <p:cBhvr>
                                        <p:cTn id="83" dur="500" fill="hold"/>
                                        <p:tgtEl>
                                          <p:spTgt spid="111635"/>
                                        </p:tgtEl>
                                        <p:attrNameLst>
                                          <p:attrName>ppt_h</p:attrName>
                                        </p:attrNameLst>
                                      </p:cBhvr>
                                      <p:tavLst>
                                        <p:tav tm="0">
                                          <p:val>
                                            <p:fltVal val="0"/>
                                          </p:val>
                                        </p:tav>
                                        <p:tav tm="100000">
                                          <p:val>
                                            <p:strVal val="#ppt_h"/>
                                          </p:val>
                                        </p:tav>
                                      </p:tavLst>
                                    </p:anim>
                                    <p:animEffect transition="in" filter="fade">
                                      <p:cBhvr>
                                        <p:cTn id="84" dur="500"/>
                                        <p:tgtEl>
                                          <p:spTgt spid="11163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111622"/>
                                        </p:tgtEl>
                                        <p:attrNameLst>
                                          <p:attrName>style.visibility</p:attrName>
                                        </p:attrNameLst>
                                      </p:cBhvr>
                                      <p:to>
                                        <p:strVal val="visible"/>
                                      </p:to>
                                    </p:set>
                                    <p:anim calcmode="lin" valueType="num">
                                      <p:cBhvr>
                                        <p:cTn id="87" dur="500" fill="hold"/>
                                        <p:tgtEl>
                                          <p:spTgt spid="111622"/>
                                        </p:tgtEl>
                                        <p:attrNameLst>
                                          <p:attrName>ppt_w</p:attrName>
                                        </p:attrNameLst>
                                      </p:cBhvr>
                                      <p:tavLst>
                                        <p:tav tm="0">
                                          <p:val>
                                            <p:fltVal val="0"/>
                                          </p:val>
                                        </p:tav>
                                        <p:tav tm="100000">
                                          <p:val>
                                            <p:strVal val="#ppt_w"/>
                                          </p:val>
                                        </p:tav>
                                      </p:tavLst>
                                    </p:anim>
                                    <p:anim calcmode="lin" valueType="num">
                                      <p:cBhvr>
                                        <p:cTn id="88" dur="500" fill="hold"/>
                                        <p:tgtEl>
                                          <p:spTgt spid="111622"/>
                                        </p:tgtEl>
                                        <p:attrNameLst>
                                          <p:attrName>ppt_h</p:attrName>
                                        </p:attrNameLst>
                                      </p:cBhvr>
                                      <p:tavLst>
                                        <p:tav tm="0">
                                          <p:val>
                                            <p:fltVal val="0"/>
                                          </p:val>
                                        </p:tav>
                                        <p:tav tm="100000">
                                          <p:val>
                                            <p:strVal val="#ppt_h"/>
                                          </p:val>
                                        </p:tav>
                                      </p:tavLst>
                                    </p:anim>
                                    <p:animEffect transition="in" filter="fade">
                                      <p:cBhvr>
                                        <p:cTn id="89" dur="500"/>
                                        <p:tgtEl>
                                          <p:spTgt spid="11162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11630"/>
                                        </p:tgtEl>
                                        <p:attrNameLst>
                                          <p:attrName>style.visibility</p:attrName>
                                        </p:attrNameLst>
                                      </p:cBhvr>
                                      <p:to>
                                        <p:strVal val="visible"/>
                                      </p:to>
                                    </p:set>
                                    <p:anim calcmode="lin" valueType="num">
                                      <p:cBhvr>
                                        <p:cTn id="92" dur="500" fill="hold"/>
                                        <p:tgtEl>
                                          <p:spTgt spid="111630"/>
                                        </p:tgtEl>
                                        <p:attrNameLst>
                                          <p:attrName>ppt_w</p:attrName>
                                        </p:attrNameLst>
                                      </p:cBhvr>
                                      <p:tavLst>
                                        <p:tav tm="0">
                                          <p:val>
                                            <p:fltVal val="0"/>
                                          </p:val>
                                        </p:tav>
                                        <p:tav tm="100000">
                                          <p:val>
                                            <p:strVal val="#ppt_w"/>
                                          </p:val>
                                        </p:tav>
                                      </p:tavLst>
                                    </p:anim>
                                    <p:anim calcmode="lin" valueType="num">
                                      <p:cBhvr>
                                        <p:cTn id="93" dur="500" fill="hold"/>
                                        <p:tgtEl>
                                          <p:spTgt spid="111630"/>
                                        </p:tgtEl>
                                        <p:attrNameLst>
                                          <p:attrName>ppt_h</p:attrName>
                                        </p:attrNameLst>
                                      </p:cBhvr>
                                      <p:tavLst>
                                        <p:tav tm="0">
                                          <p:val>
                                            <p:fltVal val="0"/>
                                          </p:val>
                                        </p:tav>
                                        <p:tav tm="100000">
                                          <p:val>
                                            <p:strVal val="#ppt_h"/>
                                          </p:val>
                                        </p:tav>
                                      </p:tavLst>
                                    </p:anim>
                                    <p:animEffect transition="in" filter="fade">
                                      <p:cBhvr>
                                        <p:cTn id="94" dur="500"/>
                                        <p:tgtEl>
                                          <p:spTgt spid="111630"/>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111625"/>
                                        </p:tgtEl>
                                        <p:attrNameLst>
                                          <p:attrName>style.visibility</p:attrName>
                                        </p:attrNameLst>
                                      </p:cBhvr>
                                      <p:to>
                                        <p:strVal val="visible"/>
                                      </p:to>
                                    </p:set>
                                    <p:anim calcmode="lin" valueType="num">
                                      <p:cBhvr>
                                        <p:cTn id="97" dur="500" fill="hold"/>
                                        <p:tgtEl>
                                          <p:spTgt spid="111625"/>
                                        </p:tgtEl>
                                        <p:attrNameLst>
                                          <p:attrName>ppt_w</p:attrName>
                                        </p:attrNameLst>
                                      </p:cBhvr>
                                      <p:tavLst>
                                        <p:tav tm="0">
                                          <p:val>
                                            <p:fltVal val="0"/>
                                          </p:val>
                                        </p:tav>
                                        <p:tav tm="100000">
                                          <p:val>
                                            <p:strVal val="#ppt_w"/>
                                          </p:val>
                                        </p:tav>
                                      </p:tavLst>
                                    </p:anim>
                                    <p:anim calcmode="lin" valueType="num">
                                      <p:cBhvr>
                                        <p:cTn id="98" dur="500" fill="hold"/>
                                        <p:tgtEl>
                                          <p:spTgt spid="111625"/>
                                        </p:tgtEl>
                                        <p:attrNameLst>
                                          <p:attrName>ppt_h</p:attrName>
                                        </p:attrNameLst>
                                      </p:cBhvr>
                                      <p:tavLst>
                                        <p:tav tm="0">
                                          <p:val>
                                            <p:fltVal val="0"/>
                                          </p:val>
                                        </p:tav>
                                        <p:tav tm="100000">
                                          <p:val>
                                            <p:strVal val="#ppt_h"/>
                                          </p:val>
                                        </p:tav>
                                      </p:tavLst>
                                    </p:anim>
                                    <p:animEffect transition="in" filter="fade">
                                      <p:cBhvr>
                                        <p:cTn id="99" dur="500"/>
                                        <p:tgtEl>
                                          <p:spTgt spid="111625"/>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111634"/>
                                        </p:tgtEl>
                                        <p:attrNameLst>
                                          <p:attrName>style.visibility</p:attrName>
                                        </p:attrNameLst>
                                      </p:cBhvr>
                                      <p:to>
                                        <p:strVal val="visible"/>
                                      </p:to>
                                    </p:set>
                                    <p:anim calcmode="lin" valueType="num">
                                      <p:cBhvr>
                                        <p:cTn id="102" dur="500" fill="hold"/>
                                        <p:tgtEl>
                                          <p:spTgt spid="111634"/>
                                        </p:tgtEl>
                                        <p:attrNameLst>
                                          <p:attrName>ppt_w</p:attrName>
                                        </p:attrNameLst>
                                      </p:cBhvr>
                                      <p:tavLst>
                                        <p:tav tm="0">
                                          <p:val>
                                            <p:fltVal val="0"/>
                                          </p:val>
                                        </p:tav>
                                        <p:tav tm="100000">
                                          <p:val>
                                            <p:strVal val="#ppt_w"/>
                                          </p:val>
                                        </p:tav>
                                      </p:tavLst>
                                    </p:anim>
                                    <p:anim calcmode="lin" valueType="num">
                                      <p:cBhvr>
                                        <p:cTn id="103" dur="500" fill="hold"/>
                                        <p:tgtEl>
                                          <p:spTgt spid="111634"/>
                                        </p:tgtEl>
                                        <p:attrNameLst>
                                          <p:attrName>ppt_h</p:attrName>
                                        </p:attrNameLst>
                                      </p:cBhvr>
                                      <p:tavLst>
                                        <p:tav tm="0">
                                          <p:val>
                                            <p:fltVal val="0"/>
                                          </p:val>
                                        </p:tav>
                                        <p:tav tm="100000">
                                          <p:val>
                                            <p:strVal val="#ppt_h"/>
                                          </p:val>
                                        </p:tav>
                                      </p:tavLst>
                                    </p:anim>
                                    <p:animEffect transition="in" filter="fade">
                                      <p:cBhvr>
                                        <p:cTn id="104" dur="500"/>
                                        <p:tgtEl>
                                          <p:spTgt spid="111634"/>
                                        </p:tgtEl>
                                      </p:cBhvr>
                                    </p:animEffect>
                                  </p:childTnLst>
                                </p:cTn>
                              </p:par>
                            </p:childTnLst>
                          </p:cTn>
                        </p:par>
                        <p:par>
                          <p:cTn id="105" fill="hold">
                            <p:stCondLst>
                              <p:cond delay="500"/>
                            </p:stCondLst>
                            <p:childTnLst>
                              <p:par>
                                <p:cTn id="106" presetID="22" presetClass="entr" presetSubtype="4" fill="hold" grpId="0" nodeType="afterEffect">
                                  <p:stCondLst>
                                    <p:cond delay="0"/>
                                  </p:stCondLst>
                                  <p:childTnLst>
                                    <p:set>
                                      <p:cBhvr>
                                        <p:cTn id="107" dur="1" fill="hold">
                                          <p:stCondLst>
                                            <p:cond delay="0"/>
                                          </p:stCondLst>
                                        </p:cTn>
                                        <p:tgtEl>
                                          <p:spTgt spid="111639"/>
                                        </p:tgtEl>
                                        <p:attrNameLst>
                                          <p:attrName>style.visibility</p:attrName>
                                        </p:attrNameLst>
                                      </p:cBhvr>
                                      <p:to>
                                        <p:strVal val="visible"/>
                                      </p:to>
                                    </p:set>
                                    <p:animEffect transition="in" filter="wipe(down)">
                                      <p:cBhvr>
                                        <p:cTn id="108" dur="500"/>
                                        <p:tgtEl>
                                          <p:spTgt spid="111639"/>
                                        </p:tgtEl>
                                      </p:cBhvr>
                                    </p:animEffect>
                                  </p:childTnLst>
                                </p:cTn>
                              </p:par>
                              <p:par>
                                <p:cTn id="109" presetID="22" presetClass="entr" presetSubtype="4" fill="hold" grpId="0" nodeType="withEffect">
                                  <p:stCondLst>
                                    <p:cond delay="0"/>
                                  </p:stCondLst>
                                  <p:childTnLst>
                                    <p:set>
                                      <p:cBhvr>
                                        <p:cTn id="110" dur="1" fill="hold">
                                          <p:stCondLst>
                                            <p:cond delay="0"/>
                                          </p:stCondLst>
                                        </p:cTn>
                                        <p:tgtEl>
                                          <p:spTgt spid="111640"/>
                                        </p:tgtEl>
                                        <p:attrNameLst>
                                          <p:attrName>style.visibility</p:attrName>
                                        </p:attrNameLst>
                                      </p:cBhvr>
                                      <p:to>
                                        <p:strVal val="visible"/>
                                      </p:to>
                                    </p:set>
                                    <p:animEffect transition="in" filter="wipe(down)">
                                      <p:cBhvr>
                                        <p:cTn id="111" dur="500"/>
                                        <p:tgtEl>
                                          <p:spTgt spid="111640"/>
                                        </p:tgtEl>
                                      </p:cBhvr>
                                    </p:animEffect>
                                  </p:childTnLst>
                                </p:cTn>
                              </p:par>
                              <p:par>
                                <p:cTn id="112" presetID="22" presetClass="entr" presetSubtype="4" fill="hold" grpId="0" nodeType="withEffect">
                                  <p:stCondLst>
                                    <p:cond delay="0"/>
                                  </p:stCondLst>
                                  <p:childTnLst>
                                    <p:set>
                                      <p:cBhvr>
                                        <p:cTn id="113" dur="1" fill="hold">
                                          <p:stCondLst>
                                            <p:cond delay="0"/>
                                          </p:stCondLst>
                                        </p:cTn>
                                        <p:tgtEl>
                                          <p:spTgt spid="111641"/>
                                        </p:tgtEl>
                                        <p:attrNameLst>
                                          <p:attrName>style.visibility</p:attrName>
                                        </p:attrNameLst>
                                      </p:cBhvr>
                                      <p:to>
                                        <p:strVal val="visible"/>
                                      </p:to>
                                    </p:set>
                                    <p:animEffect transition="in" filter="wipe(down)">
                                      <p:cBhvr>
                                        <p:cTn id="114" dur="500"/>
                                        <p:tgtEl>
                                          <p:spTgt spid="1116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9" grpId="0" animBg="1"/>
      <p:bldP spid="111620" grpId="0"/>
      <p:bldP spid="111621" grpId="0" animBg="1"/>
      <p:bldP spid="111622" grpId="0" animBg="1"/>
      <p:bldP spid="111623" grpId="0" animBg="1"/>
      <p:bldP spid="111624" grpId="0" animBg="1"/>
      <p:bldP spid="111625" grpId="0" animBg="1"/>
      <p:bldP spid="111626" grpId="0" animBg="1"/>
      <p:bldP spid="111627" grpId="0" animBg="1"/>
      <p:bldP spid="111628" grpId="0" animBg="1"/>
      <p:bldP spid="111629" grpId="0" animBg="1"/>
      <p:bldP spid="111630" grpId="0"/>
      <p:bldP spid="111631" grpId="0"/>
      <p:bldP spid="111632" grpId="0"/>
      <p:bldP spid="111633" grpId="0"/>
      <p:bldP spid="111634" grpId="0"/>
      <p:bldP spid="111635" grpId="0"/>
      <p:bldP spid="111636" grpId="0"/>
      <p:bldP spid="111637" grpId="0"/>
      <p:bldP spid="111638" grpId="0"/>
      <p:bldP spid="111639" grpId="0"/>
      <p:bldP spid="111640" grpId="0"/>
      <p:bldP spid="111641"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AutoShape 2"/>
          <p:cNvSpPr>
            <a:spLocks/>
          </p:cNvSpPr>
          <p:nvPr/>
        </p:nvSpPr>
        <p:spPr bwMode="auto">
          <a:xfrm>
            <a:off x="1498700" y="5990035"/>
            <a:ext cx="1727002" cy="1878806"/>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675" b="1">
              <a:solidFill>
                <a:srgbClr val="53585F"/>
              </a:solidFill>
              <a:latin typeface="Helvetica" panose="020B0604020202020204" pitchFamily="34" charset="0"/>
              <a:sym typeface="Helvetica" panose="020B0604020202020204" pitchFamily="34" charset="0"/>
            </a:endParaRPr>
          </a:p>
        </p:txBody>
      </p:sp>
      <p:sp>
        <p:nvSpPr>
          <p:cNvPr id="112643" name="AutoShape 3"/>
          <p:cNvSpPr>
            <a:spLocks/>
          </p:cNvSpPr>
          <p:nvPr/>
        </p:nvSpPr>
        <p:spPr bwMode="auto">
          <a:xfrm>
            <a:off x="7647683" y="3340598"/>
            <a:ext cx="2083296" cy="1651099"/>
          </a:xfrm>
          <a:custGeom>
            <a:avLst/>
            <a:gdLst>
              <a:gd name="T0" fmla="*/ 10779 w 21558"/>
              <a:gd name="T1" fmla="+- 0 10802 4"/>
              <a:gd name="T2" fmla="*/ 10802 h 21596"/>
              <a:gd name="T3" fmla="*/ 10779 w 21558"/>
              <a:gd name="T4" fmla="+- 0 10802 4"/>
              <a:gd name="T5" fmla="*/ 10802 h 21596"/>
              <a:gd name="T6" fmla="*/ 10779 w 21558"/>
              <a:gd name="T7" fmla="+- 0 10802 4"/>
              <a:gd name="T8" fmla="*/ 10802 h 21596"/>
              <a:gd name="T9" fmla="*/ 10779 w 21558"/>
              <a:gd name="T10" fmla="+- 0 10802 4"/>
              <a:gd name="T11" fmla="*/ 10802 h 21596"/>
            </a:gdLst>
            <a:ahLst/>
            <a:cxnLst>
              <a:cxn ang="0">
                <a:pos x="T0" y="T2"/>
              </a:cxn>
              <a:cxn ang="0">
                <a:pos x="T3" y="T5"/>
              </a:cxn>
              <a:cxn ang="0">
                <a:pos x="T6" y="T8"/>
              </a:cxn>
              <a:cxn ang="0">
                <a:pos x="T9" y="T11"/>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8"/>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675" b="1">
              <a:solidFill>
                <a:srgbClr val="53585F"/>
              </a:solidFill>
              <a:latin typeface="Helvetica" panose="020B0604020202020204" pitchFamily="34" charset="0"/>
              <a:sym typeface="Helvetica" panose="020B0604020202020204" pitchFamily="34" charset="0"/>
            </a:endParaRPr>
          </a:p>
        </p:txBody>
      </p:sp>
      <p:sp>
        <p:nvSpPr>
          <p:cNvPr id="112644" name="AutoShape 4"/>
          <p:cNvSpPr>
            <a:spLocks/>
          </p:cNvSpPr>
          <p:nvPr/>
        </p:nvSpPr>
        <p:spPr bwMode="auto">
          <a:xfrm>
            <a:off x="1520132" y="3470078"/>
            <a:ext cx="1684139" cy="1393031"/>
          </a:xfrm>
          <a:custGeom>
            <a:avLst/>
            <a:gdLst>
              <a:gd name="T0" fmla="+- 0 10805 10"/>
              <a:gd name="T1" fmla="*/ T0 w 21590"/>
              <a:gd name="T2" fmla="+- 0 10804 62"/>
              <a:gd name="T3" fmla="*/ 10804 h 21484"/>
              <a:gd name="T4" fmla="+- 0 10805 10"/>
              <a:gd name="T5" fmla="*/ T4 w 21590"/>
              <a:gd name="T6" fmla="+- 0 10804 62"/>
              <a:gd name="T7" fmla="*/ 10804 h 21484"/>
              <a:gd name="T8" fmla="+- 0 10805 10"/>
              <a:gd name="T9" fmla="*/ T8 w 21590"/>
              <a:gd name="T10" fmla="+- 0 10804 62"/>
              <a:gd name="T11" fmla="*/ 10804 h 21484"/>
              <a:gd name="T12" fmla="+- 0 10805 10"/>
              <a:gd name="T13" fmla="*/ T12 w 21590"/>
              <a:gd name="T14" fmla="+- 0 10804 62"/>
              <a:gd name="T15" fmla="*/ 10804 h 21484"/>
            </a:gdLst>
            <a:ahLst/>
            <a:cxnLst>
              <a:cxn ang="0">
                <a:pos x="T1" y="T3"/>
              </a:cxn>
              <a:cxn ang="0">
                <a:pos x="T5" y="T7"/>
              </a:cxn>
              <a:cxn ang="0">
                <a:pos x="T9" y="T11"/>
              </a:cxn>
              <a:cxn ang="0">
                <a:pos x="T13" y="T15"/>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675" b="1">
              <a:solidFill>
                <a:srgbClr val="53585F"/>
              </a:solidFill>
              <a:latin typeface="Helvetica" panose="020B0604020202020204" pitchFamily="34" charset="0"/>
              <a:sym typeface="Helvetica" panose="020B0604020202020204" pitchFamily="34" charset="0"/>
            </a:endParaRPr>
          </a:p>
        </p:txBody>
      </p:sp>
      <p:sp>
        <p:nvSpPr>
          <p:cNvPr id="112645" name="AutoShape 5"/>
          <p:cNvSpPr>
            <a:spLocks/>
          </p:cNvSpPr>
          <p:nvPr/>
        </p:nvSpPr>
        <p:spPr bwMode="auto">
          <a:xfrm>
            <a:off x="7647683" y="5990035"/>
            <a:ext cx="1709142" cy="1878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675" b="1">
              <a:solidFill>
                <a:srgbClr val="53585F"/>
              </a:solidFill>
              <a:latin typeface="Helvetica" panose="020B0604020202020204" pitchFamily="34" charset="0"/>
              <a:sym typeface="Helvetica" panose="020B0604020202020204" pitchFamily="34" charset="0"/>
            </a:endParaRPr>
          </a:p>
        </p:txBody>
      </p:sp>
      <p:sp>
        <p:nvSpPr>
          <p:cNvPr id="112646" name="AutoShape 6"/>
          <p:cNvSpPr>
            <a:spLocks/>
          </p:cNvSpPr>
          <p:nvPr/>
        </p:nvSpPr>
        <p:spPr bwMode="auto">
          <a:xfrm>
            <a:off x="3975795" y="3597771"/>
            <a:ext cx="1598414"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rgbClr val="53585F"/>
                </a:solidFill>
              </a:rPr>
              <a:t>Add Title Here</a:t>
            </a:r>
            <a:endParaRPr lang="id-ID" sz="4275"/>
          </a:p>
        </p:txBody>
      </p:sp>
      <p:sp>
        <p:nvSpPr>
          <p:cNvPr id="112647" name="AutoShape 7"/>
          <p:cNvSpPr>
            <a:spLocks/>
          </p:cNvSpPr>
          <p:nvPr/>
        </p:nvSpPr>
        <p:spPr bwMode="auto">
          <a:xfrm>
            <a:off x="3382865" y="3904061"/>
            <a:ext cx="2191345"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which don't look even slightly in some form, by don't look words which</a:t>
            </a:r>
            <a:endParaRPr lang="id-ID" sz="4275"/>
          </a:p>
        </p:txBody>
      </p:sp>
      <p:sp>
        <p:nvSpPr>
          <p:cNvPr id="112648" name="AutoShape 8"/>
          <p:cNvSpPr>
            <a:spLocks/>
          </p:cNvSpPr>
          <p:nvPr/>
        </p:nvSpPr>
        <p:spPr bwMode="auto">
          <a:xfrm>
            <a:off x="5779592" y="4271070"/>
            <a:ext cx="261640" cy="580430"/>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2649" name="AutoShape 9"/>
          <p:cNvSpPr>
            <a:spLocks/>
          </p:cNvSpPr>
          <p:nvPr/>
        </p:nvSpPr>
        <p:spPr bwMode="auto">
          <a:xfrm>
            <a:off x="5779592" y="3456682"/>
            <a:ext cx="254496" cy="580430"/>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2650" name="AutoShape 10"/>
          <p:cNvSpPr>
            <a:spLocks/>
          </p:cNvSpPr>
          <p:nvPr/>
        </p:nvSpPr>
        <p:spPr bwMode="auto">
          <a:xfrm>
            <a:off x="6092132" y="3504904"/>
            <a:ext cx="800993"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1"/>
                </a:solidFill>
              </a:rPr>
              <a:t>55%</a:t>
            </a:r>
            <a:endParaRPr lang="id-ID" sz="4275" dirty="0">
              <a:solidFill>
                <a:schemeClr val="accent1"/>
              </a:solidFill>
            </a:endParaRPr>
          </a:p>
        </p:txBody>
      </p:sp>
      <p:sp>
        <p:nvSpPr>
          <p:cNvPr id="112651" name="AutoShape 11"/>
          <p:cNvSpPr>
            <a:spLocks/>
          </p:cNvSpPr>
          <p:nvPr/>
        </p:nvSpPr>
        <p:spPr bwMode="auto">
          <a:xfrm>
            <a:off x="6092132" y="4319291"/>
            <a:ext cx="800993"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2"/>
                </a:solidFill>
              </a:rPr>
              <a:t>45%</a:t>
            </a:r>
            <a:endParaRPr lang="id-ID" sz="4275" dirty="0">
              <a:solidFill>
                <a:schemeClr val="accent2"/>
              </a:solidFill>
            </a:endParaRPr>
          </a:p>
        </p:txBody>
      </p:sp>
      <p:sp>
        <p:nvSpPr>
          <p:cNvPr id="112652" name="AutoShape 12"/>
          <p:cNvSpPr>
            <a:spLocks/>
          </p:cNvSpPr>
          <p:nvPr/>
        </p:nvSpPr>
        <p:spPr bwMode="auto">
          <a:xfrm>
            <a:off x="10136386" y="3597771"/>
            <a:ext cx="1598414"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rgbClr val="53585F"/>
                </a:solidFill>
              </a:rPr>
              <a:t>Add Title Here</a:t>
            </a:r>
            <a:endParaRPr lang="id-ID" sz="4275"/>
          </a:p>
        </p:txBody>
      </p:sp>
      <p:sp>
        <p:nvSpPr>
          <p:cNvPr id="112653" name="AutoShape 13"/>
          <p:cNvSpPr>
            <a:spLocks/>
          </p:cNvSpPr>
          <p:nvPr/>
        </p:nvSpPr>
        <p:spPr bwMode="auto">
          <a:xfrm>
            <a:off x="9543456" y="3904061"/>
            <a:ext cx="2191345"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which don't look even slightly in some form, by don't look words which</a:t>
            </a:r>
            <a:endParaRPr lang="id-ID" sz="4275"/>
          </a:p>
        </p:txBody>
      </p:sp>
      <p:sp>
        <p:nvSpPr>
          <p:cNvPr id="112654" name="AutoShape 14"/>
          <p:cNvSpPr>
            <a:spLocks/>
          </p:cNvSpPr>
          <p:nvPr/>
        </p:nvSpPr>
        <p:spPr bwMode="auto">
          <a:xfrm>
            <a:off x="11940184" y="4271070"/>
            <a:ext cx="262533" cy="580430"/>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2655" name="AutoShape 15"/>
          <p:cNvSpPr>
            <a:spLocks/>
          </p:cNvSpPr>
          <p:nvPr/>
        </p:nvSpPr>
        <p:spPr bwMode="auto">
          <a:xfrm>
            <a:off x="11940183" y="3456682"/>
            <a:ext cx="254496" cy="580430"/>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2656" name="AutoShape 16"/>
          <p:cNvSpPr>
            <a:spLocks/>
          </p:cNvSpPr>
          <p:nvPr/>
        </p:nvSpPr>
        <p:spPr bwMode="auto">
          <a:xfrm>
            <a:off x="12252722" y="3504904"/>
            <a:ext cx="801886"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1"/>
                </a:solidFill>
              </a:rPr>
              <a:t>55%</a:t>
            </a:r>
            <a:endParaRPr lang="id-ID" sz="4275" dirty="0">
              <a:solidFill>
                <a:schemeClr val="accent1"/>
              </a:solidFill>
            </a:endParaRPr>
          </a:p>
        </p:txBody>
      </p:sp>
      <p:sp>
        <p:nvSpPr>
          <p:cNvPr id="112657" name="AutoShape 17"/>
          <p:cNvSpPr>
            <a:spLocks/>
          </p:cNvSpPr>
          <p:nvPr/>
        </p:nvSpPr>
        <p:spPr bwMode="auto">
          <a:xfrm>
            <a:off x="12252722" y="4319291"/>
            <a:ext cx="801886"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accent2"/>
                </a:solidFill>
              </a:rPr>
              <a:t>45%</a:t>
            </a:r>
            <a:endParaRPr lang="id-ID" sz="4275">
              <a:solidFill>
                <a:schemeClr val="accent2"/>
              </a:solidFill>
            </a:endParaRPr>
          </a:p>
        </p:txBody>
      </p:sp>
      <p:sp>
        <p:nvSpPr>
          <p:cNvPr id="112658" name="AutoShape 18"/>
          <p:cNvSpPr>
            <a:spLocks/>
          </p:cNvSpPr>
          <p:nvPr/>
        </p:nvSpPr>
        <p:spPr bwMode="auto">
          <a:xfrm>
            <a:off x="3975795" y="6374012"/>
            <a:ext cx="159841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rgbClr val="53585F"/>
                </a:solidFill>
              </a:rPr>
              <a:t>Add Title Here</a:t>
            </a:r>
            <a:endParaRPr lang="id-ID" sz="4275"/>
          </a:p>
        </p:txBody>
      </p:sp>
      <p:sp>
        <p:nvSpPr>
          <p:cNvPr id="112659" name="AutoShape 19"/>
          <p:cNvSpPr>
            <a:spLocks/>
          </p:cNvSpPr>
          <p:nvPr/>
        </p:nvSpPr>
        <p:spPr bwMode="auto">
          <a:xfrm>
            <a:off x="3382865" y="6679408"/>
            <a:ext cx="2191345"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which don't look even slightly in some form, by don't look words which</a:t>
            </a:r>
            <a:endParaRPr lang="id-ID" sz="4275"/>
          </a:p>
        </p:txBody>
      </p:sp>
      <p:sp>
        <p:nvSpPr>
          <p:cNvPr id="112660" name="AutoShape 20"/>
          <p:cNvSpPr>
            <a:spLocks/>
          </p:cNvSpPr>
          <p:nvPr/>
        </p:nvSpPr>
        <p:spPr bwMode="auto">
          <a:xfrm>
            <a:off x="5779592" y="7046417"/>
            <a:ext cx="261640" cy="580430"/>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2661" name="AutoShape 21"/>
          <p:cNvSpPr>
            <a:spLocks/>
          </p:cNvSpPr>
          <p:nvPr/>
        </p:nvSpPr>
        <p:spPr bwMode="auto">
          <a:xfrm>
            <a:off x="5779592" y="6232029"/>
            <a:ext cx="254496" cy="580430"/>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2662" name="AutoShape 22"/>
          <p:cNvSpPr>
            <a:spLocks/>
          </p:cNvSpPr>
          <p:nvPr/>
        </p:nvSpPr>
        <p:spPr bwMode="auto">
          <a:xfrm>
            <a:off x="6092132" y="6280251"/>
            <a:ext cx="800993"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1"/>
                </a:solidFill>
              </a:rPr>
              <a:t>55%</a:t>
            </a:r>
            <a:endParaRPr lang="id-ID" sz="4275" dirty="0">
              <a:solidFill>
                <a:schemeClr val="accent1"/>
              </a:solidFill>
            </a:endParaRPr>
          </a:p>
        </p:txBody>
      </p:sp>
      <p:sp>
        <p:nvSpPr>
          <p:cNvPr id="112663" name="AutoShape 23"/>
          <p:cNvSpPr>
            <a:spLocks/>
          </p:cNvSpPr>
          <p:nvPr/>
        </p:nvSpPr>
        <p:spPr bwMode="auto">
          <a:xfrm>
            <a:off x="6092132" y="7094638"/>
            <a:ext cx="800993"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2"/>
                </a:solidFill>
              </a:rPr>
              <a:t>45%</a:t>
            </a:r>
            <a:endParaRPr lang="id-ID" sz="4275" dirty="0">
              <a:solidFill>
                <a:schemeClr val="accent2"/>
              </a:solidFill>
            </a:endParaRPr>
          </a:p>
        </p:txBody>
      </p:sp>
      <p:sp>
        <p:nvSpPr>
          <p:cNvPr id="112664" name="AutoShape 24"/>
          <p:cNvSpPr>
            <a:spLocks/>
          </p:cNvSpPr>
          <p:nvPr/>
        </p:nvSpPr>
        <p:spPr bwMode="auto">
          <a:xfrm>
            <a:off x="10136386" y="6374012"/>
            <a:ext cx="159841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rgbClr val="53585F"/>
                </a:solidFill>
              </a:rPr>
              <a:t>Add Title Here</a:t>
            </a:r>
            <a:endParaRPr lang="id-ID" sz="4275"/>
          </a:p>
        </p:txBody>
      </p:sp>
      <p:sp>
        <p:nvSpPr>
          <p:cNvPr id="112665" name="AutoShape 25"/>
          <p:cNvSpPr>
            <a:spLocks/>
          </p:cNvSpPr>
          <p:nvPr/>
        </p:nvSpPr>
        <p:spPr bwMode="auto">
          <a:xfrm>
            <a:off x="9543456" y="6679408"/>
            <a:ext cx="2191345"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which don't look even slightly in some form, by don't look words which</a:t>
            </a:r>
            <a:endParaRPr lang="id-ID" sz="4275"/>
          </a:p>
        </p:txBody>
      </p:sp>
      <p:sp>
        <p:nvSpPr>
          <p:cNvPr id="112666" name="AutoShape 26"/>
          <p:cNvSpPr>
            <a:spLocks/>
          </p:cNvSpPr>
          <p:nvPr/>
        </p:nvSpPr>
        <p:spPr bwMode="auto">
          <a:xfrm>
            <a:off x="11940184" y="7046417"/>
            <a:ext cx="262533" cy="580430"/>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2667" name="AutoShape 27"/>
          <p:cNvSpPr>
            <a:spLocks/>
          </p:cNvSpPr>
          <p:nvPr/>
        </p:nvSpPr>
        <p:spPr bwMode="auto">
          <a:xfrm>
            <a:off x="11940183" y="6232029"/>
            <a:ext cx="254496" cy="580430"/>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2668" name="AutoShape 28"/>
          <p:cNvSpPr>
            <a:spLocks/>
          </p:cNvSpPr>
          <p:nvPr/>
        </p:nvSpPr>
        <p:spPr bwMode="auto">
          <a:xfrm>
            <a:off x="12252722" y="6280251"/>
            <a:ext cx="801886"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1"/>
                </a:solidFill>
              </a:rPr>
              <a:t>55%</a:t>
            </a:r>
            <a:endParaRPr lang="id-ID" sz="4275" dirty="0">
              <a:solidFill>
                <a:schemeClr val="accent1"/>
              </a:solidFill>
            </a:endParaRPr>
          </a:p>
        </p:txBody>
      </p:sp>
      <p:sp>
        <p:nvSpPr>
          <p:cNvPr id="112669" name="AutoShape 29"/>
          <p:cNvSpPr>
            <a:spLocks/>
          </p:cNvSpPr>
          <p:nvPr/>
        </p:nvSpPr>
        <p:spPr bwMode="auto">
          <a:xfrm>
            <a:off x="12252722" y="7094638"/>
            <a:ext cx="801886"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2"/>
                </a:solidFill>
              </a:rPr>
              <a:t>45%</a:t>
            </a:r>
            <a:endParaRPr lang="id-ID" sz="4275" dirty="0">
              <a:solidFill>
                <a:schemeClr val="accent2"/>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3941972109"/>
              </p:ext>
            </p:extLst>
          </p:nvPr>
        </p:nvGraphicFramePr>
        <p:xfrm>
          <a:off x="9799737" y="3315593"/>
          <a:ext cx="2400300" cy="2400300"/>
        </p:xfrm>
        <a:graphic>
          <a:graphicData uri="http://schemas.openxmlformats.org/drawingml/2006/chart">
            <c:chart xmlns:c="http://schemas.openxmlformats.org/drawingml/2006/chart" xmlns:r="http://schemas.openxmlformats.org/officeDocument/2006/relationships" r:id="rId2"/>
          </a:graphicData>
        </a:graphic>
      </p:graphicFrame>
      <p:sp>
        <p:nvSpPr>
          <p:cNvPr id="113667" name="AutoShape 3"/>
          <p:cNvSpPr>
            <a:spLocks/>
          </p:cNvSpPr>
          <p:nvPr/>
        </p:nvSpPr>
        <p:spPr bwMode="auto">
          <a:xfrm>
            <a:off x="10235507" y="3752256"/>
            <a:ext cx="1526977" cy="15269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outerShdw blurRad="330200" dist="25400" dir="5400000" algn="ctr" rotWithShape="0">
              <a:srgbClr val="000000">
                <a:alpha val="4999"/>
              </a:srgbClr>
            </a:outerShdw>
          </a:effectLst>
          <a:extLst>
            <a:ext uri="{91240B29-F687-4F45-9708-019B960494DF}">
              <a14:hiddenLine xmlns:a14="http://schemas.microsoft.com/office/drawing/2010/main" w="12700" cap="flat" cmpd="sng">
                <a:solidFill>
                  <a:srgbClr val="000000"/>
                </a:solidFill>
                <a:prstDash val="solid"/>
                <a:miter lim="0"/>
                <a:headEnd/>
                <a:tailEnd/>
              </a14:hiddenLine>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3375" b="1">
              <a:solidFill>
                <a:srgbClr val="FFFFFE"/>
              </a:solidFill>
              <a:latin typeface="Roboto" panose="02000000000000000000" pitchFamily="2" charset="0"/>
              <a:sym typeface="Roboto" panose="02000000000000000000" pitchFamily="2" charset="0"/>
            </a:endParaRPr>
          </a:p>
        </p:txBody>
      </p:sp>
      <p:sp>
        <p:nvSpPr>
          <p:cNvPr id="113668" name="AutoShape 4"/>
          <p:cNvSpPr>
            <a:spLocks/>
          </p:cNvSpPr>
          <p:nvPr/>
        </p:nvSpPr>
        <p:spPr bwMode="auto">
          <a:xfrm>
            <a:off x="10570369" y="4211242"/>
            <a:ext cx="857250" cy="6090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rgbClr val="53585F"/>
                </a:solidFill>
              </a:rPr>
              <a:t>Pie</a:t>
            </a:r>
          </a:p>
          <a:p>
            <a:pPr marL="0" indent="0">
              <a:lnSpc>
                <a:spcPct val="120000"/>
              </a:lnSpc>
              <a:buSzTx/>
              <a:buNone/>
            </a:pPr>
            <a:r>
              <a:rPr lang="id-ID" sz="1350" b="1" dirty="0">
                <a:solidFill>
                  <a:srgbClr val="53585F"/>
                </a:solidFill>
              </a:rPr>
              <a:t>Chart 03</a:t>
            </a:r>
            <a:endParaRPr lang="id-ID" sz="4275" dirty="0"/>
          </a:p>
        </p:txBody>
      </p:sp>
      <p:graphicFrame>
        <p:nvGraphicFramePr>
          <p:cNvPr id="3" name="Object 5"/>
          <p:cNvGraphicFramePr>
            <a:graphicFrameLocks noChangeAspect="1"/>
          </p:cNvGraphicFramePr>
          <p:nvPr>
            <p:extLst>
              <p:ext uri="{D42A27DB-BD31-4B8C-83A1-F6EECF244321}">
                <p14:modId xmlns:p14="http://schemas.microsoft.com/office/powerpoint/2010/main" val="4063391407"/>
              </p:ext>
            </p:extLst>
          </p:nvPr>
        </p:nvGraphicFramePr>
        <p:xfrm>
          <a:off x="5177732" y="3303984"/>
          <a:ext cx="4117479" cy="48479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Object 6"/>
          <p:cNvGraphicFramePr>
            <a:graphicFrameLocks noChangeAspect="1"/>
          </p:cNvGraphicFramePr>
          <p:nvPr>
            <p:extLst>
              <p:ext uri="{D42A27DB-BD31-4B8C-83A1-F6EECF244321}">
                <p14:modId xmlns:p14="http://schemas.microsoft.com/office/powerpoint/2010/main" val="4215048213"/>
              </p:ext>
            </p:extLst>
          </p:nvPr>
        </p:nvGraphicFramePr>
        <p:xfrm>
          <a:off x="2354164" y="3311128"/>
          <a:ext cx="2400300" cy="2400300"/>
        </p:xfrm>
        <a:graphic>
          <a:graphicData uri="http://schemas.openxmlformats.org/drawingml/2006/chart">
            <c:chart xmlns:c="http://schemas.openxmlformats.org/drawingml/2006/chart" xmlns:r="http://schemas.openxmlformats.org/officeDocument/2006/relationships" r:id="rId4"/>
          </a:graphicData>
        </a:graphic>
      </p:graphicFrame>
      <p:sp>
        <p:nvSpPr>
          <p:cNvPr id="113671" name="AutoShape 7"/>
          <p:cNvSpPr>
            <a:spLocks/>
          </p:cNvSpPr>
          <p:nvPr/>
        </p:nvSpPr>
        <p:spPr bwMode="auto">
          <a:xfrm>
            <a:off x="2790826" y="3752256"/>
            <a:ext cx="1526977" cy="15269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outerShdw blurRad="330200" dist="25400" dir="5400000" algn="ctr" rotWithShape="0">
              <a:srgbClr val="000000">
                <a:alpha val="4999"/>
              </a:srgbClr>
            </a:outerShdw>
          </a:effectLst>
          <a:extLst>
            <a:ext uri="{91240B29-F687-4F45-9708-019B960494DF}">
              <a14:hiddenLine xmlns:a14="http://schemas.microsoft.com/office/drawing/2010/main" w="12700" cap="flat" cmpd="sng">
                <a:solidFill>
                  <a:srgbClr val="000000"/>
                </a:solidFill>
                <a:prstDash val="solid"/>
                <a:miter lim="0"/>
                <a:headEnd/>
                <a:tailEnd/>
              </a14:hiddenLine>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3375" b="1">
              <a:solidFill>
                <a:srgbClr val="FFFFFE"/>
              </a:solidFill>
              <a:latin typeface="Roboto" panose="02000000000000000000" pitchFamily="2" charset="0"/>
              <a:sym typeface="Roboto" panose="02000000000000000000" pitchFamily="2" charset="0"/>
            </a:endParaRPr>
          </a:p>
        </p:txBody>
      </p:sp>
      <p:sp>
        <p:nvSpPr>
          <p:cNvPr id="113672" name="AutoShape 8"/>
          <p:cNvSpPr>
            <a:spLocks/>
          </p:cNvSpPr>
          <p:nvPr/>
        </p:nvSpPr>
        <p:spPr bwMode="auto">
          <a:xfrm>
            <a:off x="3125688" y="4211241"/>
            <a:ext cx="857250" cy="6090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rgbClr val="53585F"/>
                </a:solidFill>
              </a:rPr>
              <a:t>Pie</a:t>
            </a:r>
          </a:p>
          <a:p>
            <a:pPr marL="0" indent="0">
              <a:lnSpc>
                <a:spcPct val="120000"/>
              </a:lnSpc>
              <a:buSzTx/>
              <a:buNone/>
            </a:pPr>
            <a:r>
              <a:rPr lang="id-ID" sz="1350" b="1" dirty="0">
                <a:solidFill>
                  <a:srgbClr val="53585F"/>
                </a:solidFill>
              </a:rPr>
              <a:t>Chart 01</a:t>
            </a:r>
            <a:endParaRPr lang="id-ID" sz="4275" dirty="0"/>
          </a:p>
        </p:txBody>
      </p:sp>
      <p:sp>
        <p:nvSpPr>
          <p:cNvPr id="113673" name="AutoShape 9"/>
          <p:cNvSpPr>
            <a:spLocks/>
          </p:cNvSpPr>
          <p:nvPr/>
        </p:nvSpPr>
        <p:spPr bwMode="auto">
          <a:xfrm>
            <a:off x="6670290" y="4059261"/>
            <a:ext cx="1237730" cy="123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outerShdw blurRad="330200" dist="25400" dir="5400000" algn="ctr" rotWithShape="0">
              <a:srgbClr val="000000">
                <a:alpha val="4999"/>
              </a:srgbClr>
            </a:outerShdw>
          </a:effectLst>
          <a:extLst>
            <a:ext uri="{91240B29-F687-4F45-9708-019B960494DF}">
              <a14:hiddenLine xmlns:a14="http://schemas.microsoft.com/office/drawing/2010/main" w="12700" cap="flat" cmpd="sng">
                <a:solidFill>
                  <a:srgbClr val="000000"/>
                </a:solidFill>
                <a:prstDash val="solid"/>
                <a:miter lim="0"/>
                <a:headEnd/>
                <a:tailEnd/>
              </a14:hiddenLine>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3375" b="1">
              <a:solidFill>
                <a:srgbClr val="FFFFFE"/>
              </a:solidFill>
              <a:latin typeface="Roboto" panose="02000000000000000000" pitchFamily="2" charset="0"/>
              <a:sym typeface="Roboto" panose="02000000000000000000" pitchFamily="2" charset="0"/>
            </a:endParaRPr>
          </a:p>
        </p:txBody>
      </p:sp>
      <p:sp>
        <p:nvSpPr>
          <p:cNvPr id="113674" name="AutoShape 10"/>
          <p:cNvSpPr>
            <a:spLocks/>
          </p:cNvSpPr>
          <p:nvPr/>
        </p:nvSpPr>
        <p:spPr bwMode="auto">
          <a:xfrm>
            <a:off x="6860085" y="4373987"/>
            <a:ext cx="858143" cy="6090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rgbClr val="53585F"/>
                </a:solidFill>
              </a:rPr>
              <a:t>Pie</a:t>
            </a:r>
          </a:p>
          <a:p>
            <a:pPr marL="0" indent="0">
              <a:lnSpc>
                <a:spcPct val="120000"/>
              </a:lnSpc>
              <a:buSzTx/>
              <a:buNone/>
            </a:pPr>
            <a:r>
              <a:rPr lang="id-ID" sz="1350" b="1" dirty="0">
                <a:solidFill>
                  <a:srgbClr val="53585F"/>
                </a:solidFill>
              </a:rPr>
              <a:t>Chart 02</a:t>
            </a:r>
            <a:endParaRPr lang="id-ID" sz="4275" dirty="0"/>
          </a:p>
        </p:txBody>
      </p:sp>
      <p:sp>
        <p:nvSpPr>
          <p:cNvPr id="113675" name="AutoShape 11"/>
          <p:cNvSpPr>
            <a:spLocks/>
          </p:cNvSpPr>
          <p:nvPr/>
        </p:nvSpPr>
        <p:spPr bwMode="auto">
          <a:xfrm>
            <a:off x="1959472" y="6423126"/>
            <a:ext cx="3189684" cy="893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Randomised words which don't look even slightly beration. by injected humour, words which look even slightly.</a:t>
            </a:r>
            <a:endParaRPr lang="id-ID" sz="4275"/>
          </a:p>
        </p:txBody>
      </p:sp>
      <p:sp>
        <p:nvSpPr>
          <p:cNvPr id="113676" name="AutoShape 12"/>
          <p:cNvSpPr>
            <a:spLocks/>
          </p:cNvSpPr>
          <p:nvPr/>
        </p:nvSpPr>
        <p:spPr bwMode="auto">
          <a:xfrm>
            <a:off x="5651005" y="6423126"/>
            <a:ext cx="3276302" cy="893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Randomised words which don't look even slightly beration. by injected humour, words which look even slightly.</a:t>
            </a:r>
            <a:endParaRPr lang="id-ID" sz="4275"/>
          </a:p>
        </p:txBody>
      </p:sp>
      <p:sp>
        <p:nvSpPr>
          <p:cNvPr id="113677" name="AutoShape 13"/>
          <p:cNvSpPr>
            <a:spLocks/>
          </p:cNvSpPr>
          <p:nvPr/>
        </p:nvSpPr>
        <p:spPr bwMode="auto">
          <a:xfrm>
            <a:off x="9405045" y="6423126"/>
            <a:ext cx="3189684" cy="893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Randomised words which don't look even slightly beration. by injected humour, words which look even slightly.</a:t>
            </a:r>
            <a:endParaRPr lang="id-ID" sz="4275"/>
          </a:p>
        </p:txBody>
      </p:sp>
      <p:sp>
        <p:nvSpPr>
          <p:cNvPr id="113678" name="AutoShape 14"/>
          <p:cNvSpPr>
            <a:spLocks/>
          </p:cNvSpPr>
          <p:nvPr/>
        </p:nvSpPr>
        <p:spPr bwMode="auto">
          <a:xfrm>
            <a:off x="9619359" y="6037362"/>
            <a:ext cx="2761059"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Randomised words </a:t>
            </a:r>
            <a:endParaRPr lang="id-ID" sz="4275"/>
          </a:p>
        </p:txBody>
      </p:sp>
      <p:sp>
        <p:nvSpPr>
          <p:cNvPr id="113679" name="AutoShape 15"/>
          <p:cNvSpPr>
            <a:spLocks/>
          </p:cNvSpPr>
          <p:nvPr/>
        </p:nvSpPr>
        <p:spPr bwMode="auto">
          <a:xfrm>
            <a:off x="5836742" y="6037362"/>
            <a:ext cx="2761952"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Randomised words </a:t>
            </a:r>
            <a:endParaRPr lang="id-ID" sz="4275"/>
          </a:p>
        </p:txBody>
      </p:sp>
      <p:sp>
        <p:nvSpPr>
          <p:cNvPr id="113680" name="AutoShape 16"/>
          <p:cNvSpPr>
            <a:spLocks/>
          </p:cNvSpPr>
          <p:nvPr/>
        </p:nvSpPr>
        <p:spPr bwMode="auto">
          <a:xfrm>
            <a:off x="2173785" y="6037362"/>
            <a:ext cx="2761059"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Randomised words </a:t>
            </a:r>
            <a:endParaRPr lang="id-ID" sz="4275"/>
          </a:p>
        </p:txBody>
      </p:sp>
      <p:sp>
        <p:nvSpPr>
          <p:cNvPr id="5" name="Text Placeholder 4"/>
          <p:cNvSpPr>
            <a:spLocks noGrp="1"/>
          </p:cNvSpPr>
          <p:nvPr>
            <p:ph type="body" sz="quarter" idx="10"/>
          </p:nvPr>
        </p:nvSpPr>
        <p:spPr/>
        <p:txBody>
          <a:bodyPr/>
          <a:lstStyle/>
          <a:p>
            <a:endParaRPr lang="id-ID"/>
          </a:p>
        </p:txBody>
      </p:sp>
      <p:sp>
        <p:nvSpPr>
          <p:cNvPr id="7" name="Slide Number Placeholder 6"/>
          <p:cNvSpPr>
            <a:spLocks noGrp="1"/>
          </p:cNvSpPr>
          <p:nvPr>
            <p:ph type="sldNum" sz="quarter" idx="4"/>
          </p:nvPr>
        </p:nvSpPr>
        <p:spPr/>
        <p:txBody>
          <a:bodyPr/>
          <a:lstStyle/>
          <a:p>
            <a:fld id="{D919A921-2E83-415D-AFA6-9030E0D9D86D}" type="slidenum">
              <a:rPr lang="id-ID" smtClean="0"/>
              <a:pPr/>
              <a:t>107</a:t>
            </a:fld>
            <a:endParaRPr lang="id-ID" dirty="0"/>
          </a:p>
        </p:txBody>
      </p:sp>
      <p:sp>
        <p:nvSpPr>
          <p:cNvPr id="6" name="Text Placeholder 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d"/>
      </p:transition>
    </mc:Choice>
    <mc:Fallback xmlns="">
      <p:transition spd="slow">
        <p:cover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0" nodeType="afterEffect">
                                  <p:stCondLst>
                                    <p:cond delay="0"/>
                                  </p:stCondLst>
                                  <p:childTnLst>
                                    <p:animRot by="21600000">
                                      <p:cBhvr>
                                        <p:cTn id="6" dur="1000" fill="hold"/>
                                        <p:tgtEl>
                                          <p:spTgt spid="4"/>
                                        </p:tgtEl>
                                        <p:attrNameLst>
                                          <p:attrName>r</p:attrName>
                                        </p:attrNameLst>
                                      </p:cBhvr>
                                    </p:animRot>
                                  </p:childTnLst>
                                </p:cTn>
                              </p:par>
                            </p:childTnLst>
                          </p:cTn>
                        </p:par>
                        <p:par>
                          <p:cTn id="7" fill="hold">
                            <p:stCondLst>
                              <p:cond delay="1000"/>
                            </p:stCondLst>
                            <p:childTnLst>
                              <p:par>
                                <p:cTn id="8" presetID="8" presetClass="emph" presetSubtype="0" fill="hold" grpId="0" nodeType="afterEffect">
                                  <p:stCondLst>
                                    <p:cond delay="0"/>
                                  </p:stCondLst>
                                  <p:childTnLst>
                                    <p:animRot by="21600000">
                                      <p:cBhvr>
                                        <p:cTn id="9" dur="1000" fill="hold"/>
                                        <p:tgtEl>
                                          <p:spTgt spid="2"/>
                                        </p:tgtEl>
                                        <p:attrNameLst>
                                          <p:attrName>r</p:attrName>
                                        </p:attrNameLst>
                                      </p:cBhvr>
                                    </p:animRot>
                                  </p:childTnLst>
                                </p:cTn>
                              </p:par>
                            </p:childTnLst>
                          </p:cTn>
                        </p:par>
                        <p:par>
                          <p:cTn id="10" fill="hold">
                            <p:stCondLst>
                              <p:cond delay="2000"/>
                            </p:stCondLst>
                            <p:childTnLst>
                              <p:par>
                                <p:cTn id="11" presetID="22" presetClass="entr" presetSubtype="4" fill="hold" grpId="0" nodeType="afterEffect">
                                  <p:stCondLst>
                                    <p:cond delay="0"/>
                                  </p:stCondLst>
                                  <p:childTnLst>
                                    <p:set>
                                      <p:cBhvr>
                                        <p:cTn id="12" dur="1" fill="hold">
                                          <p:stCondLst>
                                            <p:cond delay="0"/>
                                          </p:stCondLst>
                                        </p:cTn>
                                        <p:tgtEl>
                                          <p:spTgt spid="113675"/>
                                        </p:tgtEl>
                                        <p:attrNameLst>
                                          <p:attrName>style.visibility</p:attrName>
                                        </p:attrNameLst>
                                      </p:cBhvr>
                                      <p:to>
                                        <p:strVal val="visible"/>
                                      </p:to>
                                    </p:set>
                                    <p:animEffect transition="in" filter="wipe(down)">
                                      <p:cBhvr>
                                        <p:cTn id="13" dur="500"/>
                                        <p:tgtEl>
                                          <p:spTgt spid="113675"/>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13676"/>
                                        </p:tgtEl>
                                        <p:attrNameLst>
                                          <p:attrName>style.visibility</p:attrName>
                                        </p:attrNameLst>
                                      </p:cBhvr>
                                      <p:to>
                                        <p:strVal val="visible"/>
                                      </p:to>
                                    </p:set>
                                    <p:animEffect transition="in" filter="wipe(down)">
                                      <p:cBhvr>
                                        <p:cTn id="16" dur="500"/>
                                        <p:tgtEl>
                                          <p:spTgt spid="11367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13677"/>
                                        </p:tgtEl>
                                        <p:attrNameLst>
                                          <p:attrName>style.visibility</p:attrName>
                                        </p:attrNameLst>
                                      </p:cBhvr>
                                      <p:to>
                                        <p:strVal val="visible"/>
                                      </p:to>
                                    </p:set>
                                    <p:animEffect transition="in" filter="wipe(down)">
                                      <p:cBhvr>
                                        <p:cTn id="19" dur="500"/>
                                        <p:tgtEl>
                                          <p:spTgt spid="113677"/>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13678"/>
                                        </p:tgtEl>
                                        <p:attrNameLst>
                                          <p:attrName>style.visibility</p:attrName>
                                        </p:attrNameLst>
                                      </p:cBhvr>
                                      <p:to>
                                        <p:strVal val="visible"/>
                                      </p:to>
                                    </p:set>
                                    <p:animEffect transition="in" filter="wipe(down)">
                                      <p:cBhvr>
                                        <p:cTn id="22" dur="500"/>
                                        <p:tgtEl>
                                          <p:spTgt spid="113678"/>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13679"/>
                                        </p:tgtEl>
                                        <p:attrNameLst>
                                          <p:attrName>style.visibility</p:attrName>
                                        </p:attrNameLst>
                                      </p:cBhvr>
                                      <p:to>
                                        <p:strVal val="visible"/>
                                      </p:to>
                                    </p:set>
                                    <p:animEffect transition="in" filter="wipe(down)">
                                      <p:cBhvr>
                                        <p:cTn id="25" dur="500"/>
                                        <p:tgtEl>
                                          <p:spTgt spid="113679"/>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13680"/>
                                        </p:tgtEl>
                                        <p:attrNameLst>
                                          <p:attrName>style.visibility</p:attrName>
                                        </p:attrNameLst>
                                      </p:cBhvr>
                                      <p:to>
                                        <p:strVal val="visible"/>
                                      </p:to>
                                    </p:set>
                                    <p:animEffect transition="in" filter="wipe(down)">
                                      <p:cBhvr>
                                        <p:cTn id="28" dur="500"/>
                                        <p:tgtEl>
                                          <p:spTgt spid="113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Graphic spid="4" grpId="0">
        <p:bldAsOne/>
      </p:bldGraphic>
      <p:bldP spid="113675" grpId="0"/>
      <p:bldP spid="113676" grpId="0"/>
      <p:bldP spid="113677" grpId="0"/>
      <p:bldP spid="113678" grpId="0"/>
      <p:bldP spid="113679" grpId="0"/>
      <p:bldP spid="113680"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1277281189"/>
              </p:ext>
            </p:extLst>
          </p:nvPr>
        </p:nvGraphicFramePr>
        <p:xfrm>
          <a:off x="4975028" y="3915669"/>
          <a:ext cx="4420195" cy="3774579"/>
        </p:xfrm>
        <a:graphic>
          <a:graphicData uri="http://schemas.openxmlformats.org/drawingml/2006/chart">
            <c:chart xmlns:c="http://schemas.openxmlformats.org/drawingml/2006/chart" xmlns:r="http://schemas.openxmlformats.org/officeDocument/2006/relationships" r:id="rId2"/>
          </a:graphicData>
        </a:graphic>
      </p:graphicFrame>
      <p:sp>
        <p:nvSpPr>
          <p:cNvPr id="114691" name="AutoShape 3"/>
          <p:cNvSpPr>
            <a:spLocks/>
          </p:cNvSpPr>
          <p:nvPr/>
        </p:nvSpPr>
        <p:spPr bwMode="auto">
          <a:xfrm>
            <a:off x="1967509" y="3769222"/>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14692" name="AutoShape 4"/>
          <p:cNvSpPr>
            <a:spLocks/>
          </p:cNvSpPr>
          <p:nvPr/>
        </p:nvSpPr>
        <p:spPr bwMode="auto">
          <a:xfrm>
            <a:off x="2778324" y="3456683"/>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114693" name="AutoShape 5"/>
          <p:cNvSpPr>
            <a:spLocks/>
          </p:cNvSpPr>
          <p:nvPr/>
        </p:nvSpPr>
        <p:spPr bwMode="auto">
          <a:xfrm>
            <a:off x="10258723" y="3855840"/>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14694" name="AutoShape 6"/>
          <p:cNvSpPr>
            <a:spLocks/>
          </p:cNvSpPr>
          <p:nvPr/>
        </p:nvSpPr>
        <p:spPr bwMode="auto">
          <a:xfrm>
            <a:off x="10255153" y="3543300"/>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114695" name="AutoShape 7"/>
          <p:cNvSpPr>
            <a:spLocks/>
          </p:cNvSpPr>
          <p:nvPr/>
        </p:nvSpPr>
        <p:spPr bwMode="auto">
          <a:xfrm>
            <a:off x="1967509" y="5275661"/>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14696" name="AutoShape 8"/>
          <p:cNvSpPr>
            <a:spLocks/>
          </p:cNvSpPr>
          <p:nvPr/>
        </p:nvSpPr>
        <p:spPr bwMode="auto">
          <a:xfrm>
            <a:off x="2778324" y="4963121"/>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114697" name="AutoShape 9"/>
          <p:cNvSpPr>
            <a:spLocks/>
          </p:cNvSpPr>
          <p:nvPr/>
        </p:nvSpPr>
        <p:spPr bwMode="auto">
          <a:xfrm>
            <a:off x="10258723" y="536317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14698" name="AutoShape 10"/>
          <p:cNvSpPr>
            <a:spLocks/>
          </p:cNvSpPr>
          <p:nvPr/>
        </p:nvSpPr>
        <p:spPr bwMode="auto">
          <a:xfrm>
            <a:off x="10255153" y="5050631"/>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114699" name="AutoShape 11"/>
          <p:cNvSpPr>
            <a:spLocks/>
          </p:cNvSpPr>
          <p:nvPr/>
        </p:nvSpPr>
        <p:spPr bwMode="auto">
          <a:xfrm>
            <a:off x="1967509" y="6782992"/>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14700" name="AutoShape 12"/>
          <p:cNvSpPr>
            <a:spLocks/>
          </p:cNvSpPr>
          <p:nvPr/>
        </p:nvSpPr>
        <p:spPr bwMode="auto">
          <a:xfrm>
            <a:off x="2778324" y="6470452"/>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114701" name="AutoShape 13"/>
          <p:cNvSpPr>
            <a:spLocks/>
          </p:cNvSpPr>
          <p:nvPr/>
        </p:nvSpPr>
        <p:spPr bwMode="auto">
          <a:xfrm>
            <a:off x="10258723" y="6870502"/>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14702" name="AutoShape 14"/>
          <p:cNvSpPr>
            <a:spLocks/>
          </p:cNvSpPr>
          <p:nvPr/>
        </p:nvSpPr>
        <p:spPr bwMode="auto">
          <a:xfrm>
            <a:off x="10255153" y="6557964"/>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114703" name="AutoShape 15"/>
          <p:cNvSpPr>
            <a:spLocks/>
          </p:cNvSpPr>
          <p:nvPr/>
        </p:nvSpPr>
        <p:spPr bwMode="auto">
          <a:xfrm>
            <a:off x="4512470" y="3649563"/>
            <a:ext cx="1774329" cy="1460004"/>
          </a:xfrm>
          <a:custGeom>
            <a:avLst/>
            <a:gdLst>
              <a:gd name="T0" fmla="*/ 10800 w 21600"/>
              <a:gd name="T1" fmla="+- 0 10993 386"/>
              <a:gd name="T2" fmla="*/ 10993 h 21214"/>
              <a:gd name="T3" fmla="*/ 10800 w 21600"/>
              <a:gd name="T4" fmla="+- 0 10993 386"/>
              <a:gd name="T5" fmla="*/ 10993 h 21214"/>
              <a:gd name="T6" fmla="*/ 10800 w 21600"/>
              <a:gd name="T7" fmla="+- 0 10993 386"/>
              <a:gd name="T8" fmla="*/ 10993 h 21214"/>
              <a:gd name="T9" fmla="*/ 10800 w 21600"/>
              <a:gd name="T10" fmla="+- 0 10993 386"/>
              <a:gd name="T11" fmla="*/ 10993 h 21214"/>
            </a:gdLst>
            <a:ahLst/>
            <a:cxnLst>
              <a:cxn ang="0">
                <a:pos x="T0" y="T2"/>
              </a:cxn>
              <a:cxn ang="0">
                <a:pos x="T3" y="T5"/>
              </a:cxn>
              <a:cxn ang="0">
                <a:pos x="T6" y="T8"/>
              </a:cxn>
              <a:cxn ang="0">
                <a:pos x="T9" y="T11"/>
              </a:cxn>
            </a:cxnLst>
            <a:rect l="0" t="0" r="r" b="b"/>
            <a:pathLst>
              <a:path w="21600" h="21214">
                <a:moveTo>
                  <a:pt x="0" y="57"/>
                </a:moveTo>
                <a:cubicBezTo>
                  <a:pt x="5437" y="-386"/>
                  <a:pt x="10757" y="1756"/>
                  <a:pt x="14832" y="6075"/>
                </a:cubicBezTo>
                <a:cubicBezTo>
                  <a:pt x="18491" y="9954"/>
                  <a:pt x="20882" y="15316"/>
                  <a:pt x="21599" y="21214"/>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14704" name="AutoShape 16"/>
          <p:cNvSpPr>
            <a:spLocks/>
          </p:cNvSpPr>
          <p:nvPr/>
        </p:nvSpPr>
        <p:spPr bwMode="auto">
          <a:xfrm>
            <a:off x="4505326" y="5181005"/>
            <a:ext cx="1317129" cy="506314"/>
          </a:xfrm>
          <a:custGeom>
            <a:avLst/>
            <a:gdLst>
              <a:gd name="T0" fmla="*/ 10800 w 21600"/>
              <a:gd name="T1" fmla="*/ 10290 h 20580"/>
              <a:gd name="T2" fmla="*/ 10800 w 21600"/>
              <a:gd name="T3" fmla="*/ 10290 h 20580"/>
              <a:gd name="T4" fmla="*/ 10800 w 21600"/>
              <a:gd name="T5" fmla="*/ 10290 h 20580"/>
              <a:gd name="T6" fmla="*/ 10800 w 21600"/>
              <a:gd name="T7" fmla="*/ 10290 h 20580"/>
            </a:gdLst>
            <a:ahLst/>
            <a:cxnLst>
              <a:cxn ang="0">
                <a:pos x="T0" y="T1"/>
              </a:cxn>
              <a:cxn ang="0">
                <a:pos x="T2" y="T3"/>
              </a:cxn>
              <a:cxn ang="0">
                <a:pos x="T4" y="T5"/>
              </a:cxn>
              <a:cxn ang="0">
                <a:pos x="T6" y="T7"/>
              </a:cxn>
            </a:cxnLst>
            <a:rect l="0" t="0" r="r" b="b"/>
            <a:pathLst>
              <a:path w="21600" h="20580">
                <a:moveTo>
                  <a:pt x="0" y="0"/>
                </a:moveTo>
                <a:cubicBezTo>
                  <a:pt x="2312" y="6759"/>
                  <a:pt x="5217" y="12121"/>
                  <a:pt x="8492" y="15674"/>
                </a:cubicBezTo>
                <a:cubicBezTo>
                  <a:pt x="12611" y="20142"/>
                  <a:pt x="17158" y="21599"/>
                  <a:pt x="21599" y="19876"/>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14705" name="AutoShape 17"/>
          <p:cNvSpPr>
            <a:spLocks/>
          </p:cNvSpPr>
          <p:nvPr/>
        </p:nvSpPr>
        <p:spPr bwMode="auto">
          <a:xfrm>
            <a:off x="4505326" y="6434733"/>
            <a:ext cx="1488579" cy="374154"/>
          </a:xfrm>
          <a:custGeom>
            <a:avLst/>
            <a:gdLst>
              <a:gd name="T0" fmla="*/ 10800 w 21600"/>
              <a:gd name="T1" fmla="*/ 9867 h 19735"/>
              <a:gd name="T2" fmla="*/ 10800 w 21600"/>
              <a:gd name="T3" fmla="*/ 9867 h 19735"/>
              <a:gd name="T4" fmla="*/ 10800 w 21600"/>
              <a:gd name="T5" fmla="*/ 9867 h 19735"/>
              <a:gd name="T6" fmla="*/ 10800 w 21600"/>
              <a:gd name="T7" fmla="*/ 9867 h 19735"/>
            </a:gdLst>
            <a:ahLst/>
            <a:cxnLst>
              <a:cxn ang="0">
                <a:pos x="T0" y="T1"/>
              </a:cxn>
              <a:cxn ang="0">
                <a:pos x="T2" y="T3"/>
              </a:cxn>
              <a:cxn ang="0">
                <a:pos x="T4" y="T5"/>
              </a:cxn>
              <a:cxn ang="0">
                <a:pos x="T6" y="T7"/>
              </a:cxn>
            </a:cxnLst>
            <a:rect l="0" t="0" r="r" b="b"/>
            <a:pathLst>
              <a:path w="21600" h="19735">
                <a:moveTo>
                  <a:pt x="0" y="14146"/>
                </a:moveTo>
                <a:cubicBezTo>
                  <a:pt x="4890" y="21464"/>
                  <a:pt x="10370" y="21600"/>
                  <a:pt x="15288" y="14523"/>
                </a:cubicBezTo>
                <a:cubicBezTo>
                  <a:pt x="17623" y="11163"/>
                  <a:pt x="19764" y="6236"/>
                  <a:pt x="21600" y="0"/>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14706" name="AutoShape 18"/>
          <p:cNvSpPr>
            <a:spLocks/>
          </p:cNvSpPr>
          <p:nvPr/>
        </p:nvSpPr>
        <p:spPr bwMode="auto">
          <a:xfrm>
            <a:off x="8062913" y="3621882"/>
            <a:ext cx="1967210" cy="801886"/>
          </a:xfrm>
          <a:custGeom>
            <a:avLst/>
            <a:gdLst>
              <a:gd name="T0" fmla="*/ 10800 w 21600"/>
              <a:gd name="T1" fmla="+- 0 11128 656"/>
              <a:gd name="T2" fmla="*/ 11128 h 20944"/>
              <a:gd name="T3" fmla="*/ 10800 w 21600"/>
              <a:gd name="T4" fmla="+- 0 11128 656"/>
              <a:gd name="T5" fmla="*/ 11128 h 20944"/>
              <a:gd name="T6" fmla="*/ 10800 w 21600"/>
              <a:gd name="T7" fmla="+- 0 11128 656"/>
              <a:gd name="T8" fmla="*/ 11128 h 20944"/>
              <a:gd name="T9" fmla="*/ 10800 w 21600"/>
              <a:gd name="T10" fmla="+- 0 11128 656"/>
              <a:gd name="T11" fmla="*/ 11128 h 20944"/>
            </a:gdLst>
            <a:ahLst/>
            <a:cxnLst>
              <a:cxn ang="0">
                <a:pos x="T0" y="T2"/>
              </a:cxn>
              <a:cxn ang="0">
                <a:pos x="T3" y="T5"/>
              </a:cxn>
              <a:cxn ang="0">
                <a:pos x="T6" y="T8"/>
              </a:cxn>
              <a:cxn ang="0">
                <a:pos x="T9" y="T11"/>
              </a:cxn>
            </a:cxnLst>
            <a:rect l="0" t="0" r="r" b="b"/>
            <a:pathLst>
              <a:path w="21600" h="20944">
                <a:moveTo>
                  <a:pt x="0" y="20944"/>
                </a:moveTo>
                <a:cubicBezTo>
                  <a:pt x="3426" y="7355"/>
                  <a:pt x="9699" y="-656"/>
                  <a:pt x="16353" y="42"/>
                </a:cubicBezTo>
                <a:cubicBezTo>
                  <a:pt x="18146" y="230"/>
                  <a:pt x="19916" y="1078"/>
                  <a:pt x="21600" y="2557"/>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14707" name="AutoShape 19"/>
          <p:cNvSpPr>
            <a:spLocks/>
          </p:cNvSpPr>
          <p:nvPr/>
        </p:nvSpPr>
        <p:spPr bwMode="auto">
          <a:xfrm>
            <a:off x="8758537" y="5167610"/>
            <a:ext cx="1276945" cy="595610"/>
          </a:xfrm>
          <a:custGeom>
            <a:avLst/>
            <a:gdLst>
              <a:gd name="T0" fmla="*/ 10800 w 21600"/>
              <a:gd name="T1" fmla="+- 0 11198 796"/>
              <a:gd name="T2" fmla="*/ 11198 h 20804"/>
              <a:gd name="T3" fmla="*/ 10800 w 21600"/>
              <a:gd name="T4" fmla="+- 0 11198 796"/>
              <a:gd name="T5" fmla="*/ 11198 h 20804"/>
              <a:gd name="T6" fmla="*/ 10800 w 21600"/>
              <a:gd name="T7" fmla="+- 0 11198 796"/>
              <a:gd name="T8" fmla="*/ 11198 h 20804"/>
              <a:gd name="T9" fmla="*/ 10800 w 21600"/>
              <a:gd name="T10" fmla="+- 0 11198 796"/>
              <a:gd name="T11" fmla="*/ 11198 h 20804"/>
            </a:gdLst>
            <a:ahLst/>
            <a:cxnLst>
              <a:cxn ang="0">
                <a:pos x="T0" y="T2"/>
              </a:cxn>
              <a:cxn ang="0">
                <a:pos x="T3" y="T5"/>
              </a:cxn>
              <a:cxn ang="0">
                <a:pos x="T6" y="T8"/>
              </a:cxn>
              <a:cxn ang="0">
                <a:pos x="T9" y="T11"/>
              </a:cxn>
            </a:cxnLst>
            <a:rect l="0" t="0" r="r" b="b"/>
            <a:pathLst>
              <a:path w="21600" h="20804">
                <a:moveTo>
                  <a:pt x="21600" y="2494"/>
                </a:moveTo>
                <a:cubicBezTo>
                  <a:pt x="18074" y="-440"/>
                  <a:pt x="14168" y="-796"/>
                  <a:pt x="10531" y="1484"/>
                </a:cubicBezTo>
                <a:cubicBezTo>
                  <a:pt x="5820" y="4439"/>
                  <a:pt x="1972" y="11498"/>
                  <a:pt x="0" y="20804"/>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14708" name="AutoShape 20"/>
          <p:cNvSpPr>
            <a:spLocks/>
          </p:cNvSpPr>
          <p:nvPr/>
        </p:nvSpPr>
        <p:spPr bwMode="auto">
          <a:xfrm>
            <a:off x="8115598" y="6687445"/>
            <a:ext cx="1948458" cy="369689"/>
          </a:xfrm>
          <a:custGeom>
            <a:avLst/>
            <a:gdLst>
              <a:gd name="T0" fmla="*/ 10800 w 21600"/>
              <a:gd name="T1" fmla="*/ 9882 h 19765"/>
              <a:gd name="T2" fmla="*/ 10800 w 21600"/>
              <a:gd name="T3" fmla="*/ 9882 h 19765"/>
              <a:gd name="T4" fmla="*/ 10800 w 21600"/>
              <a:gd name="T5" fmla="*/ 9882 h 19765"/>
              <a:gd name="T6" fmla="*/ 10800 w 21600"/>
              <a:gd name="T7" fmla="*/ 9882 h 19765"/>
            </a:gdLst>
            <a:ahLst/>
            <a:cxnLst>
              <a:cxn ang="0">
                <a:pos x="T0" y="T1"/>
              </a:cxn>
              <a:cxn ang="0">
                <a:pos x="T2" y="T3"/>
              </a:cxn>
              <a:cxn ang="0">
                <a:pos x="T4" y="T5"/>
              </a:cxn>
              <a:cxn ang="0">
                <a:pos x="T6" y="T7"/>
              </a:cxn>
            </a:cxnLst>
            <a:rect l="0" t="0" r="r" b="b"/>
            <a:pathLst>
              <a:path w="21600" h="19765">
                <a:moveTo>
                  <a:pt x="21600" y="0"/>
                </a:moveTo>
                <a:cubicBezTo>
                  <a:pt x="19008" y="8245"/>
                  <a:pt x="16118" y="14069"/>
                  <a:pt x="13080" y="17166"/>
                </a:cubicBezTo>
                <a:cubicBezTo>
                  <a:pt x="8730" y="21599"/>
                  <a:pt x="4214" y="20344"/>
                  <a:pt x="0" y="13528"/>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14709" name="AutoShape 21"/>
          <p:cNvSpPr>
            <a:spLocks/>
          </p:cNvSpPr>
          <p:nvPr/>
        </p:nvSpPr>
        <p:spPr bwMode="auto">
          <a:xfrm>
            <a:off x="5731371" y="7945637"/>
            <a:ext cx="3119140" cy="4161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rgbClr val="53585F"/>
                </a:solidFill>
              </a:rPr>
              <a:t>Add Data name Here</a:t>
            </a:r>
            <a:endParaRPr lang="id-ID" sz="4275"/>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108</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4693"/>
                                        </p:tgtEl>
                                        <p:attrNameLst>
                                          <p:attrName>style.visibility</p:attrName>
                                        </p:attrNameLst>
                                      </p:cBhvr>
                                      <p:to>
                                        <p:strVal val="visible"/>
                                      </p:to>
                                    </p:set>
                                    <p:animEffect transition="in" filter="wipe(left)">
                                      <p:cBhvr>
                                        <p:cTn id="7" dur="500"/>
                                        <p:tgtEl>
                                          <p:spTgt spid="11469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14694"/>
                                        </p:tgtEl>
                                        <p:attrNameLst>
                                          <p:attrName>style.visibility</p:attrName>
                                        </p:attrNameLst>
                                      </p:cBhvr>
                                      <p:to>
                                        <p:strVal val="visible"/>
                                      </p:to>
                                    </p:set>
                                    <p:animEffect transition="in" filter="wipe(left)">
                                      <p:cBhvr>
                                        <p:cTn id="10" dur="500"/>
                                        <p:tgtEl>
                                          <p:spTgt spid="114694"/>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14697"/>
                                        </p:tgtEl>
                                        <p:attrNameLst>
                                          <p:attrName>style.visibility</p:attrName>
                                        </p:attrNameLst>
                                      </p:cBhvr>
                                      <p:to>
                                        <p:strVal val="visible"/>
                                      </p:to>
                                    </p:set>
                                    <p:animEffect transition="in" filter="wipe(left)">
                                      <p:cBhvr>
                                        <p:cTn id="13" dur="500"/>
                                        <p:tgtEl>
                                          <p:spTgt spid="114697"/>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4698"/>
                                        </p:tgtEl>
                                        <p:attrNameLst>
                                          <p:attrName>style.visibility</p:attrName>
                                        </p:attrNameLst>
                                      </p:cBhvr>
                                      <p:to>
                                        <p:strVal val="visible"/>
                                      </p:to>
                                    </p:set>
                                    <p:animEffect transition="in" filter="wipe(left)">
                                      <p:cBhvr>
                                        <p:cTn id="16" dur="500"/>
                                        <p:tgtEl>
                                          <p:spTgt spid="114698"/>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14701"/>
                                        </p:tgtEl>
                                        <p:attrNameLst>
                                          <p:attrName>style.visibility</p:attrName>
                                        </p:attrNameLst>
                                      </p:cBhvr>
                                      <p:to>
                                        <p:strVal val="visible"/>
                                      </p:to>
                                    </p:set>
                                    <p:animEffect transition="in" filter="wipe(left)">
                                      <p:cBhvr>
                                        <p:cTn id="19" dur="500"/>
                                        <p:tgtEl>
                                          <p:spTgt spid="11470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14702"/>
                                        </p:tgtEl>
                                        <p:attrNameLst>
                                          <p:attrName>style.visibility</p:attrName>
                                        </p:attrNameLst>
                                      </p:cBhvr>
                                      <p:to>
                                        <p:strVal val="visible"/>
                                      </p:to>
                                    </p:set>
                                    <p:animEffect transition="in" filter="wipe(left)">
                                      <p:cBhvr>
                                        <p:cTn id="22" dur="500"/>
                                        <p:tgtEl>
                                          <p:spTgt spid="11470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14706"/>
                                        </p:tgtEl>
                                        <p:attrNameLst>
                                          <p:attrName>style.visibility</p:attrName>
                                        </p:attrNameLst>
                                      </p:cBhvr>
                                      <p:to>
                                        <p:strVal val="visible"/>
                                      </p:to>
                                    </p:set>
                                    <p:animEffect transition="in" filter="wipe(left)">
                                      <p:cBhvr>
                                        <p:cTn id="25" dur="500"/>
                                        <p:tgtEl>
                                          <p:spTgt spid="114706"/>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114707"/>
                                        </p:tgtEl>
                                        <p:attrNameLst>
                                          <p:attrName>style.visibility</p:attrName>
                                        </p:attrNameLst>
                                      </p:cBhvr>
                                      <p:to>
                                        <p:strVal val="visible"/>
                                      </p:to>
                                    </p:set>
                                    <p:animEffect transition="in" filter="wipe(left)">
                                      <p:cBhvr>
                                        <p:cTn id="28" dur="500"/>
                                        <p:tgtEl>
                                          <p:spTgt spid="114707"/>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114708"/>
                                        </p:tgtEl>
                                        <p:attrNameLst>
                                          <p:attrName>style.visibility</p:attrName>
                                        </p:attrNameLst>
                                      </p:cBhvr>
                                      <p:to>
                                        <p:strVal val="visible"/>
                                      </p:to>
                                    </p:set>
                                    <p:animEffect transition="in" filter="wipe(left)">
                                      <p:cBhvr>
                                        <p:cTn id="31" dur="500"/>
                                        <p:tgtEl>
                                          <p:spTgt spid="114708"/>
                                        </p:tgtEl>
                                      </p:cBhvr>
                                    </p:animEffect>
                                  </p:childTnLst>
                                </p:cTn>
                              </p:par>
                            </p:childTnLst>
                          </p:cTn>
                        </p:par>
                        <p:par>
                          <p:cTn id="32" fill="hold">
                            <p:stCondLst>
                              <p:cond delay="500"/>
                            </p:stCondLst>
                            <p:childTnLst>
                              <p:par>
                                <p:cTn id="33" presetID="22" presetClass="entr" presetSubtype="2" fill="hold" grpId="0" nodeType="afterEffect">
                                  <p:stCondLst>
                                    <p:cond delay="0"/>
                                  </p:stCondLst>
                                  <p:childTnLst>
                                    <p:set>
                                      <p:cBhvr>
                                        <p:cTn id="34" dur="1" fill="hold">
                                          <p:stCondLst>
                                            <p:cond delay="0"/>
                                          </p:stCondLst>
                                        </p:cTn>
                                        <p:tgtEl>
                                          <p:spTgt spid="114691"/>
                                        </p:tgtEl>
                                        <p:attrNameLst>
                                          <p:attrName>style.visibility</p:attrName>
                                        </p:attrNameLst>
                                      </p:cBhvr>
                                      <p:to>
                                        <p:strVal val="visible"/>
                                      </p:to>
                                    </p:set>
                                    <p:animEffect transition="in" filter="wipe(right)">
                                      <p:cBhvr>
                                        <p:cTn id="35" dur="500"/>
                                        <p:tgtEl>
                                          <p:spTgt spid="114691"/>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114692"/>
                                        </p:tgtEl>
                                        <p:attrNameLst>
                                          <p:attrName>style.visibility</p:attrName>
                                        </p:attrNameLst>
                                      </p:cBhvr>
                                      <p:to>
                                        <p:strVal val="visible"/>
                                      </p:to>
                                    </p:set>
                                    <p:animEffect transition="in" filter="wipe(right)">
                                      <p:cBhvr>
                                        <p:cTn id="38" dur="500"/>
                                        <p:tgtEl>
                                          <p:spTgt spid="114692"/>
                                        </p:tgtEl>
                                      </p:cBhvr>
                                    </p:animEffect>
                                  </p:childTnLst>
                                </p:cTn>
                              </p:par>
                              <p:par>
                                <p:cTn id="39" presetID="22" presetClass="entr" presetSubtype="2" fill="hold" grpId="0" nodeType="withEffect">
                                  <p:stCondLst>
                                    <p:cond delay="0"/>
                                  </p:stCondLst>
                                  <p:childTnLst>
                                    <p:set>
                                      <p:cBhvr>
                                        <p:cTn id="40" dur="1" fill="hold">
                                          <p:stCondLst>
                                            <p:cond delay="0"/>
                                          </p:stCondLst>
                                        </p:cTn>
                                        <p:tgtEl>
                                          <p:spTgt spid="114695"/>
                                        </p:tgtEl>
                                        <p:attrNameLst>
                                          <p:attrName>style.visibility</p:attrName>
                                        </p:attrNameLst>
                                      </p:cBhvr>
                                      <p:to>
                                        <p:strVal val="visible"/>
                                      </p:to>
                                    </p:set>
                                    <p:animEffect transition="in" filter="wipe(right)">
                                      <p:cBhvr>
                                        <p:cTn id="41" dur="500"/>
                                        <p:tgtEl>
                                          <p:spTgt spid="114695"/>
                                        </p:tgtEl>
                                      </p:cBhvr>
                                    </p:animEffect>
                                  </p:childTnLst>
                                </p:cTn>
                              </p:par>
                              <p:par>
                                <p:cTn id="42" presetID="22" presetClass="entr" presetSubtype="2" fill="hold" grpId="0" nodeType="withEffect">
                                  <p:stCondLst>
                                    <p:cond delay="0"/>
                                  </p:stCondLst>
                                  <p:childTnLst>
                                    <p:set>
                                      <p:cBhvr>
                                        <p:cTn id="43" dur="1" fill="hold">
                                          <p:stCondLst>
                                            <p:cond delay="0"/>
                                          </p:stCondLst>
                                        </p:cTn>
                                        <p:tgtEl>
                                          <p:spTgt spid="114696"/>
                                        </p:tgtEl>
                                        <p:attrNameLst>
                                          <p:attrName>style.visibility</p:attrName>
                                        </p:attrNameLst>
                                      </p:cBhvr>
                                      <p:to>
                                        <p:strVal val="visible"/>
                                      </p:to>
                                    </p:set>
                                    <p:animEffect transition="in" filter="wipe(right)">
                                      <p:cBhvr>
                                        <p:cTn id="44" dur="500"/>
                                        <p:tgtEl>
                                          <p:spTgt spid="114696"/>
                                        </p:tgtEl>
                                      </p:cBhvr>
                                    </p:animEffect>
                                  </p:childTnLst>
                                </p:cTn>
                              </p:par>
                              <p:par>
                                <p:cTn id="45" presetID="22" presetClass="entr" presetSubtype="2" fill="hold" grpId="0" nodeType="withEffect">
                                  <p:stCondLst>
                                    <p:cond delay="0"/>
                                  </p:stCondLst>
                                  <p:childTnLst>
                                    <p:set>
                                      <p:cBhvr>
                                        <p:cTn id="46" dur="1" fill="hold">
                                          <p:stCondLst>
                                            <p:cond delay="0"/>
                                          </p:stCondLst>
                                        </p:cTn>
                                        <p:tgtEl>
                                          <p:spTgt spid="114699"/>
                                        </p:tgtEl>
                                        <p:attrNameLst>
                                          <p:attrName>style.visibility</p:attrName>
                                        </p:attrNameLst>
                                      </p:cBhvr>
                                      <p:to>
                                        <p:strVal val="visible"/>
                                      </p:to>
                                    </p:set>
                                    <p:animEffect transition="in" filter="wipe(right)">
                                      <p:cBhvr>
                                        <p:cTn id="47" dur="500"/>
                                        <p:tgtEl>
                                          <p:spTgt spid="114699"/>
                                        </p:tgtEl>
                                      </p:cBhvr>
                                    </p:animEffect>
                                  </p:childTnLst>
                                </p:cTn>
                              </p:par>
                              <p:par>
                                <p:cTn id="48" presetID="22" presetClass="entr" presetSubtype="2" fill="hold" grpId="0" nodeType="withEffect">
                                  <p:stCondLst>
                                    <p:cond delay="0"/>
                                  </p:stCondLst>
                                  <p:childTnLst>
                                    <p:set>
                                      <p:cBhvr>
                                        <p:cTn id="49" dur="1" fill="hold">
                                          <p:stCondLst>
                                            <p:cond delay="0"/>
                                          </p:stCondLst>
                                        </p:cTn>
                                        <p:tgtEl>
                                          <p:spTgt spid="114700"/>
                                        </p:tgtEl>
                                        <p:attrNameLst>
                                          <p:attrName>style.visibility</p:attrName>
                                        </p:attrNameLst>
                                      </p:cBhvr>
                                      <p:to>
                                        <p:strVal val="visible"/>
                                      </p:to>
                                    </p:set>
                                    <p:animEffect transition="in" filter="wipe(right)">
                                      <p:cBhvr>
                                        <p:cTn id="50" dur="500"/>
                                        <p:tgtEl>
                                          <p:spTgt spid="114700"/>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14703"/>
                                        </p:tgtEl>
                                        <p:attrNameLst>
                                          <p:attrName>style.visibility</p:attrName>
                                        </p:attrNameLst>
                                      </p:cBhvr>
                                      <p:to>
                                        <p:strVal val="visible"/>
                                      </p:to>
                                    </p:set>
                                    <p:animEffect transition="in" filter="wipe(right)">
                                      <p:cBhvr>
                                        <p:cTn id="53" dur="500"/>
                                        <p:tgtEl>
                                          <p:spTgt spid="114703"/>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114704"/>
                                        </p:tgtEl>
                                        <p:attrNameLst>
                                          <p:attrName>style.visibility</p:attrName>
                                        </p:attrNameLst>
                                      </p:cBhvr>
                                      <p:to>
                                        <p:strVal val="visible"/>
                                      </p:to>
                                    </p:set>
                                    <p:animEffect transition="in" filter="wipe(right)">
                                      <p:cBhvr>
                                        <p:cTn id="56" dur="500"/>
                                        <p:tgtEl>
                                          <p:spTgt spid="114704"/>
                                        </p:tgtEl>
                                      </p:cBhvr>
                                    </p:animEffect>
                                  </p:childTnLst>
                                </p:cTn>
                              </p:par>
                              <p:par>
                                <p:cTn id="57" presetID="22" presetClass="entr" presetSubtype="2" fill="hold" grpId="0" nodeType="withEffect">
                                  <p:stCondLst>
                                    <p:cond delay="0"/>
                                  </p:stCondLst>
                                  <p:childTnLst>
                                    <p:set>
                                      <p:cBhvr>
                                        <p:cTn id="58" dur="1" fill="hold">
                                          <p:stCondLst>
                                            <p:cond delay="0"/>
                                          </p:stCondLst>
                                        </p:cTn>
                                        <p:tgtEl>
                                          <p:spTgt spid="114705"/>
                                        </p:tgtEl>
                                        <p:attrNameLst>
                                          <p:attrName>style.visibility</p:attrName>
                                        </p:attrNameLst>
                                      </p:cBhvr>
                                      <p:to>
                                        <p:strVal val="visible"/>
                                      </p:to>
                                    </p:set>
                                    <p:animEffect transition="in" filter="wipe(right)">
                                      <p:cBhvr>
                                        <p:cTn id="59" dur="500"/>
                                        <p:tgtEl>
                                          <p:spTgt spid="1147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1" grpId="0"/>
      <p:bldP spid="114692" grpId="0"/>
      <p:bldP spid="114693" grpId="0"/>
      <p:bldP spid="114694" grpId="0"/>
      <p:bldP spid="114695" grpId="0"/>
      <p:bldP spid="114696" grpId="0"/>
      <p:bldP spid="114697" grpId="0"/>
      <p:bldP spid="114698" grpId="0"/>
      <p:bldP spid="114699" grpId="0"/>
      <p:bldP spid="114700" grpId="0"/>
      <p:bldP spid="114701" grpId="0"/>
      <p:bldP spid="114702" grpId="0"/>
      <p:bldP spid="114703" grpId="0" animBg="1"/>
      <p:bldP spid="114704" grpId="0" animBg="1"/>
      <p:bldP spid="114705" grpId="0" animBg="1"/>
      <p:bldP spid="114706" grpId="0" animBg="1"/>
      <p:bldP spid="114707" grpId="0" animBg="1"/>
      <p:bldP spid="114708"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AutoShape 2"/>
          <p:cNvSpPr>
            <a:spLocks/>
          </p:cNvSpPr>
          <p:nvPr/>
        </p:nvSpPr>
        <p:spPr bwMode="auto">
          <a:xfrm>
            <a:off x="2044304" y="3303092"/>
            <a:ext cx="4817567" cy="571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21599" y="0"/>
                </a:lnTo>
                <a:lnTo>
                  <a:pt x="0" y="0"/>
                </a:lnTo>
                <a:lnTo>
                  <a:pt x="0" y="15689"/>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graphicFrame>
        <p:nvGraphicFramePr>
          <p:cNvPr id="2" name="Object 3"/>
          <p:cNvGraphicFramePr>
            <a:graphicFrameLocks noChangeAspect="1"/>
          </p:cNvGraphicFramePr>
          <p:nvPr>
            <p:extLst>
              <p:ext uri="{D42A27DB-BD31-4B8C-83A1-F6EECF244321}">
                <p14:modId xmlns:p14="http://schemas.microsoft.com/office/powerpoint/2010/main" val="2554808344"/>
              </p:ext>
            </p:extLst>
          </p:nvPr>
        </p:nvGraphicFramePr>
        <p:xfrm>
          <a:off x="5605464" y="3831730"/>
          <a:ext cx="2764631" cy="2764631"/>
        </p:xfrm>
        <a:graphic>
          <a:graphicData uri="http://schemas.openxmlformats.org/drawingml/2006/chart">
            <c:chart xmlns:c="http://schemas.openxmlformats.org/drawingml/2006/chart" xmlns:r="http://schemas.openxmlformats.org/officeDocument/2006/relationships" r:id="rId2"/>
          </a:graphicData>
        </a:graphic>
      </p:graphicFrame>
      <p:sp>
        <p:nvSpPr>
          <p:cNvPr id="115716" name="AutoShape 4"/>
          <p:cNvSpPr>
            <a:spLocks/>
          </p:cNvSpPr>
          <p:nvPr/>
        </p:nvSpPr>
        <p:spPr bwMode="auto">
          <a:xfrm>
            <a:off x="6502004" y="4727378"/>
            <a:ext cx="972443" cy="97244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115717" name="AutoShape 5"/>
          <p:cNvSpPr>
            <a:spLocks/>
          </p:cNvSpPr>
          <p:nvPr/>
        </p:nvSpPr>
        <p:spPr bwMode="auto">
          <a:xfrm>
            <a:off x="2552404" y="3882629"/>
            <a:ext cx="129480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Smart Phones</a:t>
            </a:r>
            <a:endParaRPr lang="id-ID" sz="4275"/>
          </a:p>
        </p:txBody>
      </p:sp>
      <p:sp>
        <p:nvSpPr>
          <p:cNvPr id="115718" name="AutoShape 6"/>
          <p:cNvSpPr>
            <a:spLocks/>
          </p:cNvSpPr>
          <p:nvPr/>
        </p:nvSpPr>
        <p:spPr bwMode="auto">
          <a:xfrm>
            <a:off x="2552403" y="4192489"/>
            <a:ext cx="2387798" cy="728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Vel illum dolore eu feugiat nulla facilisis at vero eros et accumsan et iusto odio dignissim qui</a:t>
            </a:r>
            <a:endParaRPr lang="id-ID" sz="4275"/>
          </a:p>
        </p:txBody>
      </p:sp>
      <p:sp>
        <p:nvSpPr>
          <p:cNvPr id="115719" name="AutoShape 7"/>
          <p:cNvSpPr>
            <a:spLocks/>
          </p:cNvSpPr>
          <p:nvPr/>
        </p:nvSpPr>
        <p:spPr bwMode="auto">
          <a:xfrm>
            <a:off x="3034607" y="6617793"/>
            <a:ext cx="74741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Laptops</a:t>
            </a:r>
            <a:endParaRPr lang="id-ID" sz="4275"/>
          </a:p>
        </p:txBody>
      </p:sp>
      <p:sp>
        <p:nvSpPr>
          <p:cNvPr id="115720" name="AutoShape 8"/>
          <p:cNvSpPr>
            <a:spLocks/>
          </p:cNvSpPr>
          <p:nvPr/>
        </p:nvSpPr>
        <p:spPr bwMode="auto">
          <a:xfrm>
            <a:off x="3038178" y="6926760"/>
            <a:ext cx="2387798" cy="728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Vel illum dolore eu feugiat nulla facilisis at vero eros et accumsan et iusto odio dignissim qui</a:t>
            </a:r>
            <a:endParaRPr lang="id-ID" sz="4275"/>
          </a:p>
        </p:txBody>
      </p:sp>
      <p:sp>
        <p:nvSpPr>
          <p:cNvPr id="115721" name="AutoShape 9"/>
          <p:cNvSpPr>
            <a:spLocks/>
          </p:cNvSpPr>
          <p:nvPr/>
        </p:nvSpPr>
        <p:spPr bwMode="auto">
          <a:xfrm>
            <a:off x="10572156" y="6782099"/>
            <a:ext cx="669727"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Tablets</a:t>
            </a:r>
            <a:endParaRPr lang="id-ID" sz="4275"/>
          </a:p>
        </p:txBody>
      </p:sp>
      <p:sp>
        <p:nvSpPr>
          <p:cNvPr id="115722" name="AutoShape 10"/>
          <p:cNvSpPr>
            <a:spLocks/>
          </p:cNvSpPr>
          <p:nvPr/>
        </p:nvSpPr>
        <p:spPr bwMode="auto">
          <a:xfrm>
            <a:off x="10566797" y="7083029"/>
            <a:ext cx="2387798" cy="728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Vel illum dolore eu feugiat nulla facilisis at vero eros et accumsan et iusto odio dignissim qui</a:t>
            </a:r>
            <a:endParaRPr lang="id-ID" sz="4275"/>
          </a:p>
        </p:txBody>
      </p:sp>
      <p:sp>
        <p:nvSpPr>
          <p:cNvPr id="115723" name="AutoShape 11"/>
          <p:cNvSpPr>
            <a:spLocks/>
          </p:cNvSpPr>
          <p:nvPr/>
        </p:nvSpPr>
        <p:spPr bwMode="auto">
          <a:xfrm>
            <a:off x="10598944" y="3701357"/>
            <a:ext cx="867966"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Desktops</a:t>
            </a:r>
            <a:endParaRPr lang="id-ID" sz="4275"/>
          </a:p>
        </p:txBody>
      </p:sp>
      <p:sp>
        <p:nvSpPr>
          <p:cNvPr id="115724" name="AutoShape 12"/>
          <p:cNvSpPr>
            <a:spLocks/>
          </p:cNvSpPr>
          <p:nvPr/>
        </p:nvSpPr>
        <p:spPr bwMode="auto">
          <a:xfrm>
            <a:off x="10593586" y="4011216"/>
            <a:ext cx="2387798" cy="728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Vel illum dolore eu feugiat nulla facilisis at vero eros et accumsan et iusto odio dignissim qui</a:t>
            </a:r>
            <a:endParaRPr lang="id-ID" sz="4275"/>
          </a:p>
        </p:txBody>
      </p:sp>
      <p:sp>
        <p:nvSpPr>
          <p:cNvPr id="115725" name="AutoShape 13"/>
          <p:cNvSpPr>
            <a:spLocks/>
          </p:cNvSpPr>
          <p:nvPr/>
        </p:nvSpPr>
        <p:spPr bwMode="auto">
          <a:xfrm>
            <a:off x="2340769" y="5490866"/>
            <a:ext cx="3312914" cy="10090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0" y="0"/>
                </a:lnTo>
                <a:lnTo>
                  <a:pt x="0" y="2160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115726" name="AutoShape 14"/>
          <p:cNvSpPr>
            <a:spLocks/>
          </p:cNvSpPr>
          <p:nvPr/>
        </p:nvSpPr>
        <p:spPr bwMode="auto">
          <a:xfrm>
            <a:off x="8306694" y="3360243"/>
            <a:ext cx="1698427" cy="21708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8946" y="21600"/>
                </a:lnTo>
                <a:lnTo>
                  <a:pt x="8946" y="0"/>
                </a:lnTo>
                <a:lnTo>
                  <a:pt x="21600" y="0"/>
                </a:lnTo>
                <a:lnTo>
                  <a:pt x="21600" y="2735"/>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115727" name="AutoShape 15"/>
          <p:cNvSpPr>
            <a:spLocks/>
          </p:cNvSpPr>
          <p:nvPr/>
        </p:nvSpPr>
        <p:spPr bwMode="auto">
          <a:xfrm>
            <a:off x="7003853" y="6349903"/>
            <a:ext cx="2955727" cy="12769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4456"/>
                </a:moveTo>
                <a:lnTo>
                  <a:pt x="0" y="21599"/>
                </a:lnTo>
                <a:lnTo>
                  <a:pt x="13949" y="21599"/>
                </a:lnTo>
                <a:lnTo>
                  <a:pt x="13949" y="0"/>
                </a:lnTo>
                <a:lnTo>
                  <a:pt x="21599" y="0"/>
                </a:lnTo>
                <a:lnTo>
                  <a:pt x="21599" y="4576"/>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115728" name="AutoShape 16"/>
          <p:cNvSpPr>
            <a:spLocks/>
          </p:cNvSpPr>
          <p:nvPr/>
        </p:nvSpPr>
        <p:spPr bwMode="auto">
          <a:xfrm>
            <a:off x="1851422" y="3889773"/>
            <a:ext cx="379512" cy="7402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816" y="1861"/>
                </a:moveTo>
                <a:cubicBezTo>
                  <a:pt x="8816" y="1976"/>
                  <a:pt x="8929" y="2034"/>
                  <a:pt x="9154" y="2034"/>
                </a:cubicBezTo>
                <a:lnTo>
                  <a:pt x="12444" y="2034"/>
                </a:lnTo>
                <a:cubicBezTo>
                  <a:pt x="12670" y="2034"/>
                  <a:pt x="12782" y="1976"/>
                  <a:pt x="12782" y="1861"/>
                </a:cubicBezTo>
                <a:cubicBezTo>
                  <a:pt x="12782" y="1724"/>
                  <a:pt x="12670" y="1655"/>
                  <a:pt x="12444" y="1655"/>
                </a:cubicBezTo>
                <a:lnTo>
                  <a:pt x="9154" y="1655"/>
                </a:lnTo>
                <a:cubicBezTo>
                  <a:pt x="8929" y="1655"/>
                  <a:pt x="8816" y="1724"/>
                  <a:pt x="8816" y="1861"/>
                </a:cubicBezTo>
                <a:close/>
                <a:moveTo>
                  <a:pt x="9301" y="18991"/>
                </a:moveTo>
                <a:cubicBezTo>
                  <a:pt x="9091" y="19100"/>
                  <a:pt x="8933" y="19220"/>
                  <a:pt x="8827" y="19354"/>
                </a:cubicBezTo>
                <a:cubicBezTo>
                  <a:pt x="8722" y="19487"/>
                  <a:pt x="8669" y="19622"/>
                  <a:pt x="8669" y="19760"/>
                </a:cubicBezTo>
                <a:cubicBezTo>
                  <a:pt x="8669" y="19897"/>
                  <a:pt x="8722" y="20030"/>
                  <a:pt x="8827" y="20160"/>
                </a:cubicBezTo>
                <a:cubicBezTo>
                  <a:pt x="8933" y="20290"/>
                  <a:pt x="9091" y="20409"/>
                  <a:pt x="9301" y="20517"/>
                </a:cubicBezTo>
                <a:cubicBezTo>
                  <a:pt x="9513" y="20625"/>
                  <a:pt x="9748" y="20704"/>
                  <a:pt x="10008" y="20755"/>
                </a:cubicBezTo>
                <a:cubicBezTo>
                  <a:pt x="10268" y="20806"/>
                  <a:pt x="10532" y="20831"/>
                  <a:pt x="10800" y="20831"/>
                </a:cubicBezTo>
                <a:cubicBezTo>
                  <a:pt x="11066" y="20831"/>
                  <a:pt x="11327" y="20806"/>
                  <a:pt x="11580" y="20755"/>
                </a:cubicBezTo>
                <a:cubicBezTo>
                  <a:pt x="11833" y="20704"/>
                  <a:pt x="12065" y="20625"/>
                  <a:pt x="12276" y="20517"/>
                </a:cubicBezTo>
                <a:cubicBezTo>
                  <a:pt x="12487" y="20409"/>
                  <a:pt x="12645" y="20290"/>
                  <a:pt x="12750" y="20160"/>
                </a:cubicBezTo>
                <a:cubicBezTo>
                  <a:pt x="12856" y="20030"/>
                  <a:pt x="12909" y="19897"/>
                  <a:pt x="12909" y="19760"/>
                </a:cubicBezTo>
                <a:cubicBezTo>
                  <a:pt x="12909" y="19622"/>
                  <a:pt x="12856" y="19487"/>
                  <a:pt x="12750" y="19354"/>
                </a:cubicBezTo>
                <a:cubicBezTo>
                  <a:pt x="12645" y="19220"/>
                  <a:pt x="12487" y="19100"/>
                  <a:pt x="12276" y="18991"/>
                </a:cubicBezTo>
                <a:cubicBezTo>
                  <a:pt x="12065" y="18883"/>
                  <a:pt x="11833" y="18802"/>
                  <a:pt x="11580" y="18748"/>
                </a:cubicBezTo>
                <a:cubicBezTo>
                  <a:pt x="11327" y="18694"/>
                  <a:pt x="11066" y="18667"/>
                  <a:pt x="10800" y="18667"/>
                </a:cubicBezTo>
                <a:cubicBezTo>
                  <a:pt x="10532" y="18667"/>
                  <a:pt x="10268" y="18694"/>
                  <a:pt x="10008" y="18748"/>
                </a:cubicBezTo>
                <a:cubicBezTo>
                  <a:pt x="9748" y="18802"/>
                  <a:pt x="9513" y="18883"/>
                  <a:pt x="9301" y="18991"/>
                </a:cubicBezTo>
                <a:close/>
                <a:moveTo>
                  <a:pt x="1813" y="17898"/>
                </a:moveTo>
                <a:lnTo>
                  <a:pt x="19785" y="17898"/>
                </a:lnTo>
                <a:lnTo>
                  <a:pt x="19785" y="3722"/>
                </a:lnTo>
                <a:lnTo>
                  <a:pt x="1813" y="3722"/>
                </a:lnTo>
                <a:cubicBezTo>
                  <a:pt x="1813" y="3722"/>
                  <a:pt x="1813" y="17898"/>
                  <a:pt x="1813" y="17898"/>
                </a:cubicBezTo>
                <a:close/>
                <a:moveTo>
                  <a:pt x="0" y="1861"/>
                </a:moveTo>
                <a:cubicBezTo>
                  <a:pt x="0" y="1609"/>
                  <a:pt x="76" y="1374"/>
                  <a:pt x="231" y="1158"/>
                </a:cubicBezTo>
                <a:cubicBezTo>
                  <a:pt x="386" y="941"/>
                  <a:pt x="646" y="739"/>
                  <a:pt x="1012" y="551"/>
                </a:cubicBezTo>
                <a:cubicBezTo>
                  <a:pt x="1729" y="183"/>
                  <a:pt x="2587" y="0"/>
                  <a:pt x="3585" y="0"/>
                </a:cubicBezTo>
                <a:cubicBezTo>
                  <a:pt x="3613" y="0"/>
                  <a:pt x="3645" y="3"/>
                  <a:pt x="3680" y="10"/>
                </a:cubicBezTo>
                <a:cubicBezTo>
                  <a:pt x="3715" y="17"/>
                  <a:pt x="3740" y="21"/>
                  <a:pt x="3754" y="21"/>
                </a:cubicBezTo>
                <a:lnTo>
                  <a:pt x="17845" y="21"/>
                </a:lnTo>
                <a:cubicBezTo>
                  <a:pt x="17859" y="21"/>
                  <a:pt x="17883" y="17"/>
                  <a:pt x="17919" y="10"/>
                </a:cubicBezTo>
                <a:cubicBezTo>
                  <a:pt x="17953" y="3"/>
                  <a:pt x="17985" y="0"/>
                  <a:pt x="18013" y="0"/>
                </a:cubicBezTo>
                <a:cubicBezTo>
                  <a:pt x="19012" y="0"/>
                  <a:pt x="19869" y="183"/>
                  <a:pt x="20586" y="551"/>
                </a:cubicBezTo>
                <a:cubicBezTo>
                  <a:pt x="20953" y="739"/>
                  <a:pt x="21212" y="941"/>
                  <a:pt x="21367" y="1158"/>
                </a:cubicBezTo>
                <a:cubicBezTo>
                  <a:pt x="21522" y="1374"/>
                  <a:pt x="21600" y="1609"/>
                  <a:pt x="21600" y="1861"/>
                </a:cubicBezTo>
                <a:lnTo>
                  <a:pt x="21600" y="19760"/>
                </a:lnTo>
                <a:cubicBezTo>
                  <a:pt x="21600" y="20236"/>
                  <a:pt x="21268" y="20654"/>
                  <a:pt x="20608" y="21015"/>
                </a:cubicBezTo>
                <a:cubicBezTo>
                  <a:pt x="20284" y="21195"/>
                  <a:pt x="19922" y="21338"/>
                  <a:pt x="19521" y="21442"/>
                </a:cubicBezTo>
                <a:cubicBezTo>
                  <a:pt x="19121" y="21547"/>
                  <a:pt x="18689" y="21599"/>
                  <a:pt x="18224" y="21599"/>
                </a:cubicBezTo>
                <a:lnTo>
                  <a:pt x="3374" y="21599"/>
                </a:lnTo>
                <a:cubicBezTo>
                  <a:pt x="2910" y="21599"/>
                  <a:pt x="2478" y="21547"/>
                  <a:pt x="2077" y="21442"/>
                </a:cubicBezTo>
                <a:cubicBezTo>
                  <a:pt x="1676" y="21338"/>
                  <a:pt x="1314" y="21195"/>
                  <a:pt x="991" y="21015"/>
                </a:cubicBezTo>
                <a:cubicBezTo>
                  <a:pt x="329" y="20654"/>
                  <a:pt x="0" y="20236"/>
                  <a:pt x="0" y="19760"/>
                </a:cubicBezTo>
                <a:cubicBezTo>
                  <a:pt x="0" y="19760"/>
                  <a:pt x="0" y="1861"/>
                  <a:pt x="0" y="18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115729" name="AutoShape 17"/>
          <p:cNvSpPr>
            <a:spLocks/>
          </p:cNvSpPr>
          <p:nvPr/>
        </p:nvSpPr>
        <p:spPr bwMode="auto">
          <a:xfrm>
            <a:off x="9730086" y="6789242"/>
            <a:ext cx="486668" cy="6340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125" y="20714"/>
                </a:moveTo>
                <a:cubicBezTo>
                  <a:pt x="10125" y="20857"/>
                  <a:pt x="10191" y="20980"/>
                  <a:pt x="10323" y="21080"/>
                </a:cubicBezTo>
                <a:cubicBezTo>
                  <a:pt x="10454" y="21182"/>
                  <a:pt x="10613" y="21233"/>
                  <a:pt x="10800" y="21233"/>
                </a:cubicBezTo>
                <a:cubicBezTo>
                  <a:pt x="10985" y="21233"/>
                  <a:pt x="11145" y="21182"/>
                  <a:pt x="11276" y="21080"/>
                </a:cubicBezTo>
                <a:cubicBezTo>
                  <a:pt x="11408" y="20980"/>
                  <a:pt x="11474" y="20857"/>
                  <a:pt x="11474" y="20714"/>
                </a:cubicBezTo>
                <a:cubicBezTo>
                  <a:pt x="11474" y="20537"/>
                  <a:pt x="11402" y="20404"/>
                  <a:pt x="11260" y="20316"/>
                </a:cubicBezTo>
                <a:cubicBezTo>
                  <a:pt x="11117" y="20227"/>
                  <a:pt x="10964" y="20183"/>
                  <a:pt x="10800" y="20183"/>
                </a:cubicBezTo>
                <a:cubicBezTo>
                  <a:pt x="10635" y="20183"/>
                  <a:pt x="10481" y="20227"/>
                  <a:pt x="10339" y="20316"/>
                </a:cubicBezTo>
                <a:cubicBezTo>
                  <a:pt x="10196" y="20404"/>
                  <a:pt x="10125" y="20537"/>
                  <a:pt x="10125" y="20714"/>
                </a:cubicBezTo>
                <a:close/>
                <a:moveTo>
                  <a:pt x="2383" y="19449"/>
                </a:moveTo>
                <a:lnTo>
                  <a:pt x="19216" y="19449"/>
                </a:lnTo>
                <a:lnTo>
                  <a:pt x="19216" y="2200"/>
                </a:lnTo>
                <a:lnTo>
                  <a:pt x="2383" y="2200"/>
                </a:lnTo>
                <a:cubicBezTo>
                  <a:pt x="2383" y="2200"/>
                  <a:pt x="2383" y="19449"/>
                  <a:pt x="2383" y="19449"/>
                </a:cubicBezTo>
                <a:close/>
                <a:moveTo>
                  <a:pt x="0" y="1062"/>
                </a:moveTo>
                <a:cubicBezTo>
                  <a:pt x="0" y="750"/>
                  <a:pt x="123" y="495"/>
                  <a:pt x="369" y="297"/>
                </a:cubicBezTo>
                <a:cubicBezTo>
                  <a:pt x="616" y="99"/>
                  <a:pt x="941" y="0"/>
                  <a:pt x="1347" y="0"/>
                </a:cubicBezTo>
                <a:lnTo>
                  <a:pt x="20252" y="0"/>
                </a:lnTo>
                <a:cubicBezTo>
                  <a:pt x="20657" y="0"/>
                  <a:pt x="20983" y="99"/>
                  <a:pt x="21230" y="297"/>
                </a:cubicBezTo>
                <a:cubicBezTo>
                  <a:pt x="21476" y="495"/>
                  <a:pt x="21599" y="750"/>
                  <a:pt x="21599" y="1062"/>
                </a:cubicBezTo>
                <a:lnTo>
                  <a:pt x="21599" y="20562"/>
                </a:lnTo>
                <a:cubicBezTo>
                  <a:pt x="21599" y="20874"/>
                  <a:pt x="21476" y="21125"/>
                  <a:pt x="21230" y="21314"/>
                </a:cubicBezTo>
                <a:cubicBezTo>
                  <a:pt x="20983" y="21504"/>
                  <a:pt x="20657" y="21599"/>
                  <a:pt x="20252" y="21599"/>
                </a:cubicBezTo>
                <a:lnTo>
                  <a:pt x="1347" y="21599"/>
                </a:lnTo>
                <a:cubicBezTo>
                  <a:pt x="941" y="21599"/>
                  <a:pt x="616" y="21504"/>
                  <a:pt x="369" y="21314"/>
                </a:cubicBezTo>
                <a:cubicBezTo>
                  <a:pt x="123" y="21125"/>
                  <a:pt x="0" y="20874"/>
                  <a:pt x="0" y="20562"/>
                </a:cubicBezTo>
                <a:cubicBezTo>
                  <a:pt x="0" y="20562"/>
                  <a:pt x="0" y="1062"/>
                  <a:pt x="0" y="106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115730" name="AutoShape 18"/>
          <p:cNvSpPr>
            <a:spLocks/>
          </p:cNvSpPr>
          <p:nvPr/>
        </p:nvSpPr>
        <p:spPr bwMode="auto">
          <a:xfrm>
            <a:off x="2041625" y="6677621"/>
            <a:ext cx="695622" cy="4741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036" y="20014"/>
                </a:moveTo>
                <a:cubicBezTo>
                  <a:pt x="8036" y="20103"/>
                  <a:pt x="8140" y="20148"/>
                  <a:pt x="8347" y="20148"/>
                </a:cubicBezTo>
                <a:lnTo>
                  <a:pt x="13252" y="20148"/>
                </a:lnTo>
                <a:cubicBezTo>
                  <a:pt x="13459" y="20148"/>
                  <a:pt x="13563" y="20103"/>
                  <a:pt x="13563" y="20014"/>
                </a:cubicBezTo>
                <a:cubicBezTo>
                  <a:pt x="13563" y="19990"/>
                  <a:pt x="13555" y="19980"/>
                  <a:pt x="13540" y="19980"/>
                </a:cubicBezTo>
                <a:lnTo>
                  <a:pt x="12918" y="19051"/>
                </a:lnTo>
                <a:cubicBezTo>
                  <a:pt x="12864" y="18973"/>
                  <a:pt x="12741" y="18933"/>
                  <a:pt x="12550" y="18933"/>
                </a:cubicBezTo>
                <a:lnTo>
                  <a:pt x="9049" y="18933"/>
                </a:lnTo>
                <a:cubicBezTo>
                  <a:pt x="8850" y="18933"/>
                  <a:pt x="8734" y="18973"/>
                  <a:pt x="8704" y="19051"/>
                </a:cubicBezTo>
                <a:lnTo>
                  <a:pt x="8059" y="19980"/>
                </a:lnTo>
                <a:cubicBezTo>
                  <a:pt x="8059" y="19980"/>
                  <a:pt x="8036" y="20014"/>
                  <a:pt x="8036" y="20014"/>
                </a:cubicBezTo>
                <a:close/>
                <a:moveTo>
                  <a:pt x="2947" y="17279"/>
                </a:moveTo>
                <a:lnTo>
                  <a:pt x="18652" y="17279"/>
                </a:lnTo>
                <a:lnTo>
                  <a:pt x="18652" y="1417"/>
                </a:lnTo>
                <a:lnTo>
                  <a:pt x="2947" y="1417"/>
                </a:lnTo>
                <a:cubicBezTo>
                  <a:pt x="2947" y="1417"/>
                  <a:pt x="2947" y="17279"/>
                  <a:pt x="2947" y="17279"/>
                </a:cubicBezTo>
                <a:close/>
                <a:moveTo>
                  <a:pt x="1957" y="17279"/>
                </a:moveTo>
                <a:lnTo>
                  <a:pt x="1957" y="1417"/>
                </a:lnTo>
                <a:cubicBezTo>
                  <a:pt x="1957" y="1058"/>
                  <a:pt x="2061" y="731"/>
                  <a:pt x="2268" y="438"/>
                </a:cubicBezTo>
                <a:cubicBezTo>
                  <a:pt x="2483" y="146"/>
                  <a:pt x="2709" y="0"/>
                  <a:pt x="2947" y="0"/>
                </a:cubicBezTo>
                <a:lnTo>
                  <a:pt x="18652" y="0"/>
                </a:lnTo>
                <a:cubicBezTo>
                  <a:pt x="18890" y="0"/>
                  <a:pt x="19116" y="146"/>
                  <a:pt x="19331" y="438"/>
                </a:cubicBezTo>
                <a:cubicBezTo>
                  <a:pt x="19538" y="731"/>
                  <a:pt x="19642" y="1058"/>
                  <a:pt x="19642" y="1417"/>
                </a:cubicBezTo>
                <a:lnTo>
                  <a:pt x="19642" y="17279"/>
                </a:lnTo>
                <a:lnTo>
                  <a:pt x="21600" y="20148"/>
                </a:lnTo>
                <a:cubicBezTo>
                  <a:pt x="21600" y="20554"/>
                  <a:pt x="21509" y="20896"/>
                  <a:pt x="21329" y="21178"/>
                </a:cubicBezTo>
                <a:cubicBezTo>
                  <a:pt x="21148" y="21459"/>
                  <a:pt x="20916" y="21600"/>
                  <a:pt x="20632" y="21600"/>
                </a:cubicBezTo>
                <a:lnTo>
                  <a:pt x="967" y="21600"/>
                </a:lnTo>
                <a:cubicBezTo>
                  <a:pt x="683" y="21600"/>
                  <a:pt x="450" y="21464"/>
                  <a:pt x="270" y="21195"/>
                </a:cubicBezTo>
                <a:cubicBezTo>
                  <a:pt x="90" y="20925"/>
                  <a:pt x="0" y="20576"/>
                  <a:pt x="0" y="20148"/>
                </a:cubicBezTo>
                <a:cubicBezTo>
                  <a:pt x="0" y="20148"/>
                  <a:pt x="1957" y="17279"/>
                  <a:pt x="1957" y="1727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115731" name="AutoShape 19"/>
          <p:cNvSpPr>
            <a:spLocks/>
          </p:cNvSpPr>
          <p:nvPr/>
        </p:nvSpPr>
        <p:spPr bwMode="auto">
          <a:xfrm>
            <a:off x="9748838" y="3750469"/>
            <a:ext cx="569714" cy="5697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364" y="15005"/>
                </a:moveTo>
                <a:cubicBezTo>
                  <a:pt x="10251" y="15116"/>
                  <a:pt x="10195" y="15262"/>
                  <a:pt x="10195" y="15440"/>
                </a:cubicBezTo>
                <a:cubicBezTo>
                  <a:pt x="10195" y="15619"/>
                  <a:pt x="10251" y="15763"/>
                  <a:pt x="10364" y="15876"/>
                </a:cubicBezTo>
                <a:cubicBezTo>
                  <a:pt x="10476" y="15989"/>
                  <a:pt x="10621" y="16045"/>
                  <a:pt x="10800" y="16045"/>
                </a:cubicBezTo>
                <a:cubicBezTo>
                  <a:pt x="10978" y="16045"/>
                  <a:pt x="11123" y="15989"/>
                  <a:pt x="11235" y="15876"/>
                </a:cubicBezTo>
                <a:cubicBezTo>
                  <a:pt x="11348" y="15763"/>
                  <a:pt x="11404" y="15619"/>
                  <a:pt x="11404" y="15440"/>
                </a:cubicBezTo>
                <a:cubicBezTo>
                  <a:pt x="11404" y="15262"/>
                  <a:pt x="11348" y="15116"/>
                  <a:pt x="11235" y="15005"/>
                </a:cubicBezTo>
                <a:cubicBezTo>
                  <a:pt x="11123" y="14892"/>
                  <a:pt x="10978" y="14835"/>
                  <a:pt x="10800" y="14835"/>
                </a:cubicBezTo>
                <a:cubicBezTo>
                  <a:pt x="10621" y="14835"/>
                  <a:pt x="10476" y="14892"/>
                  <a:pt x="10364" y="15005"/>
                </a:cubicBezTo>
                <a:close/>
                <a:moveTo>
                  <a:pt x="1209" y="13514"/>
                </a:moveTo>
                <a:lnTo>
                  <a:pt x="20390" y="13514"/>
                </a:lnTo>
                <a:lnTo>
                  <a:pt x="20390" y="1181"/>
                </a:lnTo>
                <a:lnTo>
                  <a:pt x="1209" y="1181"/>
                </a:lnTo>
                <a:cubicBezTo>
                  <a:pt x="1209" y="1181"/>
                  <a:pt x="1209" y="13514"/>
                  <a:pt x="1209" y="13514"/>
                </a:cubicBezTo>
                <a:close/>
                <a:moveTo>
                  <a:pt x="0" y="928"/>
                </a:moveTo>
                <a:cubicBezTo>
                  <a:pt x="0" y="666"/>
                  <a:pt x="88" y="445"/>
                  <a:pt x="267" y="267"/>
                </a:cubicBezTo>
                <a:cubicBezTo>
                  <a:pt x="445" y="89"/>
                  <a:pt x="665" y="0"/>
                  <a:pt x="928" y="0"/>
                </a:cubicBezTo>
                <a:lnTo>
                  <a:pt x="20672" y="0"/>
                </a:lnTo>
                <a:cubicBezTo>
                  <a:pt x="20934" y="0"/>
                  <a:pt x="21154" y="89"/>
                  <a:pt x="21333" y="267"/>
                </a:cubicBezTo>
                <a:cubicBezTo>
                  <a:pt x="21511" y="445"/>
                  <a:pt x="21600" y="666"/>
                  <a:pt x="21600" y="928"/>
                </a:cubicBezTo>
                <a:lnTo>
                  <a:pt x="21600" y="16987"/>
                </a:lnTo>
                <a:cubicBezTo>
                  <a:pt x="21600" y="17250"/>
                  <a:pt x="21513" y="17470"/>
                  <a:pt x="21340" y="17648"/>
                </a:cubicBezTo>
                <a:cubicBezTo>
                  <a:pt x="21166" y="17826"/>
                  <a:pt x="20944" y="17915"/>
                  <a:pt x="20672" y="17915"/>
                </a:cubicBezTo>
                <a:lnTo>
                  <a:pt x="12965" y="17915"/>
                </a:lnTo>
                <a:lnTo>
                  <a:pt x="13331" y="20770"/>
                </a:lnTo>
                <a:lnTo>
                  <a:pt x="13936" y="21374"/>
                </a:lnTo>
                <a:lnTo>
                  <a:pt x="13936" y="21459"/>
                </a:lnTo>
                <a:cubicBezTo>
                  <a:pt x="13926" y="21496"/>
                  <a:pt x="13867" y="21525"/>
                  <a:pt x="13760" y="21543"/>
                </a:cubicBezTo>
                <a:cubicBezTo>
                  <a:pt x="13652" y="21562"/>
                  <a:pt x="13547" y="21576"/>
                  <a:pt x="13443" y="21585"/>
                </a:cubicBezTo>
                <a:lnTo>
                  <a:pt x="13275" y="21600"/>
                </a:lnTo>
                <a:lnTo>
                  <a:pt x="8325" y="21600"/>
                </a:lnTo>
                <a:cubicBezTo>
                  <a:pt x="7903" y="21600"/>
                  <a:pt x="7673" y="21552"/>
                  <a:pt x="7636" y="21459"/>
                </a:cubicBezTo>
                <a:lnTo>
                  <a:pt x="7636" y="21374"/>
                </a:lnTo>
                <a:lnTo>
                  <a:pt x="8268" y="20770"/>
                </a:lnTo>
                <a:lnTo>
                  <a:pt x="8634" y="17915"/>
                </a:lnTo>
                <a:lnTo>
                  <a:pt x="928" y="17915"/>
                </a:lnTo>
                <a:cubicBezTo>
                  <a:pt x="656" y="17915"/>
                  <a:pt x="433" y="17826"/>
                  <a:pt x="260" y="17648"/>
                </a:cubicBezTo>
                <a:cubicBezTo>
                  <a:pt x="86" y="17470"/>
                  <a:pt x="0" y="17250"/>
                  <a:pt x="0" y="16987"/>
                </a:cubicBezTo>
                <a:cubicBezTo>
                  <a:pt x="0" y="16987"/>
                  <a:pt x="0" y="928"/>
                  <a:pt x="0" y="928"/>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109</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AutoShape 2"/>
          <p:cNvSpPr>
            <a:spLocks/>
          </p:cNvSpPr>
          <p:nvPr/>
        </p:nvSpPr>
        <p:spPr bwMode="auto">
          <a:xfrm>
            <a:off x="2422029" y="4240710"/>
            <a:ext cx="2470844" cy="1122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 Lorem Ipsum placeholder for text can</a:t>
            </a:r>
            <a:endParaRPr lang="id-ID" sz="4275"/>
          </a:p>
        </p:txBody>
      </p:sp>
      <p:sp>
        <p:nvSpPr>
          <p:cNvPr id="15363" name="AutoShape 3"/>
          <p:cNvSpPr>
            <a:spLocks/>
          </p:cNvSpPr>
          <p:nvPr/>
        </p:nvSpPr>
        <p:spPr bwMode="auto">
          <a:xfrm>
            <a:off x="2422031" y="3821906"/>
            <a:ext cx="209401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5364" name="AutoShape 4"/>
          <p:cNvSpPr>
            <a:spLocks/>
          </p:cNvSpPr>
          <p:nvPr/>
        </p:nvSpPr>
        <p:spPr bwMode="auto">
          <a:xfrm>
            <a:off x="2422029" y="6620471"/>
            <a:ext cx="2470844" cy="1121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 Lorem Ipsum placeholder for text can</a:t>
            </a:r>
            <a:endParaRPr lang="id-ID" sz="4275"/>
          </a:p>
        </p:txBody>
      </p:sp>
      <p:sp>
        <p:nvSpPr>
          <p:cNvPr id="15365" name="AutoShape 5"/>
          <p:cNvSpPr>
            <a:spLocks/>
          </p:cNvSpPr>
          <p:nvPr/>
        </p:nvSpPr>
        <p:spPr bwMode="auto">
          <a:xfrm>
            <a:off x="2422031" y="6200775"/>
            <a:ext cx="209401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5366" name="AutoShape 6"/>
          <p:cNvSpPr>
            <a:spLocks/>
          </p:cNvSpPr>
          <p:nvPr/>
        </p:nvSpPr>
        <p:spPr bwMode="auto">
          <a:xfrm>
            <a:off x="6302872" y="4240710"/>
            <a:ext cx="2470844" cy="1122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 Lorem Ipsum placeholder for text can</a:t>
            </a:r>
            <a:endParaRPr lang="id-ID" sz="4275"/>
          </a:p>
        </p:txBody>
      </p:sp>
      <p:sp>
        <p:nvSpPr>
          <p:cNvPr id="15367" name="AutoShape 7"/>
          <p:cNvSpPr>
            <a:spLocks/>
          </p:cNvSpPr>
          <p:nvPr/>
        </p:nvSpPr>
        <p:spPr bwMode="auto">
          <a:xfrm>
            <a:off x="6302873" y="3834408"/>
            <a:ext cx="209401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5368" name="AutoShape 8"/>
          <p:cNvSpPr>
            <a:spLocks/>
          </p:cNvSpPr>
          <p:nvPr/>
        </p:nvSpPr>
        <p:spPr bwMode="auto">
          <a:xfrm>
            <a:off x="6302872" y="6620471"/>
            <a:ext cx="2470844" cy="1121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 Lorem Ipsum placeholder for text can</a:t>
            </a:r>
            <a:endParaRPr lang="id-ID" sz="4275"/>
          </a:p>
        </p:txBody>
      </p:sp>
      <p:sp>
        <p:nvSpPr>
          <p:cNvPr id="15369" name="AutoShape 9"/>
          <p:cNvSpPr>
            <a:spLocks/>
          </p:cNvSpPr>
          <p:nvPr/>
        </p:nvSpPr>
        <p:spPr bwMode="auto">
          <a:xfrm>
            <a:off x="6302873" y="6200775"/>
            <a:ext cx="209401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5370" name="AutoShape 10"/>
          <p:cNvSpPr>
            <a:spLocks/>
          </p:cNvSpPr>
          <p:nvPr/>
        </p:nvSpPr>
        <p:spPr bwMode="auto">
          <a:xfrm>
            <a:off x="10182822" y="4240710"/>
            <a:ext cx="2470845" cy="1122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 Lorem Ipsum placeholder for text can</a:t>
            </a:r>
            <a:endParaRPr lang="id-ID" sz="4275"/>
          </a:p>
        </p:txBody>
      </p:sp>
      <p:sp>
        <p:nvSpPr>
          <p:cNvPr id="15371" name="AutoShape 11"/>
          <p:cNvSpPr>
            <a:spLocks/>
          </p:cNvSpPr>
          <p:nvPr/>
        </p:nvSpPr>
        <p:spPr bwMode="auto">
          <a:xfrm>
            <a:off x="10182820" y="3834408"/>
            <a:ext cx="2094012"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5372" name="AutoShape 12"/>
          <p:cNvSpPr>
            <a:spLocks/>
          </p:cNvSpPr>
          <p:nvPr/>
        </p:nvSpPr>
        <p:spPr bwMode="auto">
          <a:xfrm>
            <a:off x="10182822" y="6620471"/>
            <a:ext cx="2470845" cy="1121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 Lorem Ipsum placeholder for text can</a:t>
            </a:r>
            <a:endParaRPr lang="id-ID" sz="4275"/>
          </a:p>
        </p:txBody>
      </p:sp>
      <p:sp>
        <p:nvSpPr>
          <p:cNvPr id="15373" name="AutoShape 13"/>
          <p:cNvSpPr>
            <a:spLocks/>
          </p:cNvSpPr>
          <p:nvPr/>
        </p:nvSpPr>
        <p:spPr bwMode="auto">
          <a:xfrm>
            <a:off x="10182820" y="6213276"/>
            <a:ext cx="2094012"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t>Your Title here</a:t>
            </a:r>
            <a:endParaRPr lang="id-ID" sz="4275"/>
          </a:p>
        </p:txBody>
      </p:sp>
      <p:sp>
        <p:nvSpPr>
          <p:cNvPr id="15374" name="AutoShape 14"/>
          <p:cNvSpPr>
            <a:spLocks/>
          </p:cNvSpPr>
          <p:nvPr/>
        </p:nvSpPr>
        <p:spPr bwMode="auto">
          <a:xfrm>
            <a:off x="1734443" y="3913882"/>
            <a:ext cx="320576" cy="3205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4" y="10865"/>
                </a:moveTo>
                <a:cubicBezTo>
                  <a:pt x="16174" y="11765"/>
                  <a:pt x="16108" y="12733"/>
                  <a:pt x="16008" y="13565"/>
                </a:cubicBezTo>
                <a:cubicBezTo>
                  <a:pt x="19470" y="12998"/>
                  <a:pt x="19603" y="12200"/>
                  <a:pt x="19603" y="10766"/>
                </a:cubicBezTo>
                <a:cubicBezTo>
                  <a:pt x="19603" y="9932"/>
                  <a:pt x="19470" y="9034"/>
                  <a:pt x="19204" y="8232"/>
                </a:cubicBezTo>
                <a:cubicBezTo>
                  <a:pt x="18571" y="8499"/>
                  <a:pt x="17439" y="8899"/>
                  <a:pt x="16108" y="9034"/>
                </a:cubicBezTo>
                <a:cubicBezTo>
                  <a:pt x="16174" y="9666"/>
                  <a:pt x="16174" y="10199"/>
                  <a:pt x="16174" y="10865"/>
                </a:cubicBezTo>
                <a:close/>
                <a:moveTo>
                  <a:pt x="19004" y="13899"/>
                </a:moveTo>
                <a:cubicBezTo>
                  <a:pt x="18139" y="14299"/>
                  <a:pt x="17006" y="14633"/>
                  <a:pt x="15775" y="14898"/>
                </a:cubicBezTo>
                <a:cubicBezTo>
                  <a:pt x="15409" y="16499"/>
                  <a:pt x="14943" y="17800"/>
                  <a:pt x="14144" y="18899"/>
                </a:cubicBezTo>
                <a:cubicBezTo>
                  <a:pt x="15176" y="18465"/>
                  <a:pt x="16207" y="17866"/>
                  <a:pt x="17006" y="16999"/>
                </a:cubicBezTo>
                <a:cubicBezTo>
                  <a:pt x="17939" y="16132"/>
                  <a:pt x="18571" y="15065"/>
                  <a:pt x="19004" y="13899"/>
                </a:cubicBezTo>
                <a:close/>
                <a:moveTo>
                  <a:pt x="13978" y="2599"/>
                </a:moveTo>
                <a:cubicBezTo>
                  <a:pt x="14977" y="3900"/>
                  <a:pt x="15609" y="5731"/>
                  <a:pt x="15941" y="7899"/>
                </a:cubicBezTo>
                <a:cubicBezTo>
                  <a:pt x="17739" y="7566"/>
                  <a:pt x="18471" y="7266"/>
                  <a:pt x="18737" y="7065"/>
                </a:cubicBezTo>
                <a:cubicBezTo>
                  <a:pt x="17805" y="4999"/>
                  <a:pt x="16042" y="3333"/>
                  <a:pt x="13978" y="2599"/>
                </a:cubicBezTo>
                <a:close/>
                <a:moveTo>
                  <a:pt x="14510" y="15065"/>
                </a:moveTo>
                <a:cubicBezTo>
                  <a:pt x="13479" y="15166"/>
                  <a:pt x="12447" y="15232"/>
                  <a:pt x="11415" y="15267"/>
                </a:cubicBezTo>
                <a:lnTo>
                  <a:pt x="11415" y="19565"/>
                </a:lnTo>
                <a:cubicBezTo>
                  <a:pt x="13146" y="19565"/>
                  <a:pt x="14077" y="16565"/>
                  <a:pt x="14510" y="15065"/>
                </a:cubicBezTo>
                <a:close/>
                <a:moveTo>
                  <a:pt x="14777" y="13799"/>
                </a:moveTo>
                <a:cubicBezTo>
                  <a:pt x="14943" y="12899"/>
                  <a:pt x="14977" y="11866"/>
                  <a:pt x="14977" y="10865"/>
                </a:cubicBezTo>
                <a:cubicBezTo>
                  <a:pt x="14977" y="10265"/>
                  <a:pt x="14977" y="9765"/>
                  <a:pt x="14943" y="9200"/>
                </a:cubicBezTo>
                <a:cubicBezTo>
                  <a:pt x="13811" y="9299"/>
                  <a:pt x="12647" y="9365"/>
                  <a:pt x="11415" y="9399"/>
                </a:cubicBezTo>
                <a:lnTo>
                  <a:pt x="11415" y="14098"/>
                </a:lnTo>
                <a:cubicBezTo>
                  <a:pt x="12580" y="14066"/>
                  <a:pt x="13678" y="13965"/>
                  <a:pt x="14777" y="13799"/>
                </a:cubicBezTo>
                <a:close/>
                <a:moveTo>
                  <a:pt x="11415" y="2032"/>
                </a:moveTo>
                <a:lnTo>
                  <a:pt x="11415" y="8232"/>
                </a:lnTo>
                <a:cubicBezTo>
                  <a:pt x="12580" y="8199"/>
                  <a:pt x="13678" y="8132"/>
                  <a:pt x="14810" y="8033"/>
                </a:cubicBezTo>
                <a:cubicBezTo>
                  <a:pt x="14377" y="5633"/>
                  <a:pt x="13412" y="3532"/>
                  <a:pt x="12281" y="2499"/>
                </a:cubicBezTo>
                <a:cubicBezTo>
                  <a:pt x="11981" y="2299"/>
                  <a:pt x="11648" y="2032"/>
                  <a:pt x="11415" y="2032"/>
                </a:cubicBezTo>
                <a:close/>
                <a:moveTo>
                  <a:pt x="10150" y="19565"/>
                </a:moveTo>
                <a:lnTo>
                  <a:pt x="10150" y="15267"/>
                </a:lnTo>
                <a:cubicBezTo>
                  <a:pt x="9119" y="15232"/>
                  <a:pt x="8087" y="15166"/>
                  <a:pt x="7089" y="15065"/>
                </a:cubicBezTo>
                <a:cubicBezTo>
                  <a:pt x="7289" y="15932"/>
                  <a:pt x="7588" y="16699"/>
                  <a:pt x="7987" y="17400"/>
                </a:cubicBezTo>
                <a:cubicBezTo>
                  <a:pt x="8486" y="18600"/>
                  <a:pt x="9252" y="19565"/>
                  <a:pt x="10150" y="19565"/>
                </a:cubicBezTo>
                <a:close/>
                <a:moveTo>
                  <a:pt x="6789" y="8033"/>
                </a:moveTo>
                <a:cubicBezTo>
                  <a:pt x="7887" y="8132"/>
                  <a:pt x="9019" y="8199"/>
                  <a:pt x="10150" y="8232"/>
                </a:cubicBezTo>
                <a:lnTo>
                  <a:pt x="10150" y="2032"/>
                </a:lnTo>
                <a:cubicBezTo>
                  <a:pt x="10150" y="2032"/>
                  <a:pt x="10117" y="2032"/>
                  <a:pt x="10084" y="2032"/>
                </a:cubicBezTo>
                <a:cubicBezTo>
                  <a:pt x="8586" y="2633"/>
                  <a:pt x="7322" y="4965"/>
                  <a:pt x="6789" y="8033"/>
                </a:cubicBezTo>
                <a:close/>
                <a:moveTo>
                  <a:pt x="6789" y="13766"/>
                </a:moveTo>
                <a:cubicBezTo>
                  <a:pt x="7921" y="13965"/>
                  <a:pt x="9019" y="14066"/>
                  <a:pt x="10150" y="14098"/>
                </a:cubicBezTo>
                <a:lnTo>
                  <a:pt x="10150" y="9399"/>
                </a:lnTo>
                <a:cubicBezTo>
                  <a:pt x="8952" y="9365"/>
                  <a:pt x="7755" y="9299"/>
                  <a:pt x="6622" y="9166"/>
                </a:cubicBezTo>
                <a:cubicBezTo>
                  <a:pt x="6622" y="9765"/>
                  <a:pt x="6589" y="10265"/>
                  <a:pt x="6589" y="10865"/>
                </a:cubicBezTo>
                <a:cubicBezTo>
                  <a:pt x="6589" y="11832"/>
                  <a:pt x="6656" y="12866"/>
                  <a:pt x="6789" y="13766"/>
                </a:cubicBezTo>
                <a:close/>
                <a:moveTo>
                  <a:pt x="2862" y="7033"/>
                </a:moveTo>
                <a:cubicBezTo>
                  <a:pt x="3162" y="7300"/>
                  <a:pt x="3661" y="7332"/>
                  <a:pt x="5624" y="7865"/>
                </a:cubicBezTo>
                <a:cubicBezTo>
                  <a:pt x="5990" y="5731"/>
                  <a:pt x="6622" y="3966"/>
                  <a:pt x="7621" y="2633"/>
                </a:cubicBezTo>
                <a:cubicBezTo>
                  <a:pt x="6490" y="3166"/>
                  <a:pt x="5491" y="3633"/>
                  <a:pt x="4593" y="4600"/>
                </a:cubicBezTo>
                <a:cubicBezTo>
                  <a:pt x="3827" y="5299"/>
                  <a:pt x="3261" y="6166"/>
                  <a:pt x="2862" y="7033"/>
                </a:cubicBezTo>
                <a:close/>
                <a:moveTo>
                  <a:pt x="7421" y="18899"/>
                </a:moveTo>
                <a:cubicBezTo>
                  <a:pt x="6656" y="17833"/>
                  <a:pt x="6156" y="16466"/>
                  <a:pt x="5824" y="14866"/>
                </a:cubicBezTo>
                <a:cubicBezTo>
                  <a:pt x="4492" y="14566"/>
                  <a:pt x="3295" y="14198"/>
                  <a:pt x="2496" y="13766"/>
                </a:cubicBezTo>
                <a:cubicBezTo>
                  <a:pt x="2994" y="14999"/>
                  <a:pt x="3627" y="16098"/>
                  <a:pt x="4593" y="16999"/>
                </a:cubicBezTo>
                <a:cubicBezTo>
                  <a:pt x="5391" y="17866"/>
                  <a:pt x="6389" y="18465"/>
                  <a:pt x="7421" y="18899"/>
                </a:cubicBezTo>
                <a:close/>
                <a:moveTo>
                  <a:pt x="5591" y="13532"/>
                </a:moveTo>
                <a:cubicBezTo>
                  <a:pt x="5458" y="12700"/>
                  <a:pt x="5391" y="11765"/>
                  <a:pt x="5391" y="10865"/>
                </a:cubicBezTo>
                <a:cubicBezTo>
                  <a:pt x="5391" y="10199"/>
                  <a:pt x="5425" y="9666"/>
                  <a:pt x="5491" y="9034"/>
                </a:cubicBezTo>
                <a:cubicBezTo>
                  <a:pt x="3960" y="8732"/>
                  <a:pt x="3061" y="8499"/>
                  <a:pt x="2362" y="8199"/>
                </a:cubicBezTo>
                <a:cubicBezTo>
                  <a:pt x="2129" y="8999"/>
                  <a:pt x="1996" y="9899"/>
                  <a:pt x="1996" y="10766"/>
                </a:cubicBezTo>
                <a:cubicBezTo>
                  <a:pt x="1996" y="11199"/>
                  <a:pt x="1996" y="11633"/>
                  <a:pt x="2063" y="11999"/>
                </a:cubicBezTo>
                <a:cubicBezTo>
                  <a:pt x="2496" y="12499"/>
                  <a:pt x="3594" y="13166"/>
                  <a:pt x="5591" y="13532"/>
                </a:cubicBezTo>
                <a:close/>
                <a:moveTo>
                  <a:pt x="21599" y="10766"/>
                </a:moveTo>
                <a:cubicBezTo>
                  <a:pt x="21599" y="16799"/>
                  <a:pt x="16840" y="21600"/>
                  <a:pt x="10816" y="21600"/>
                </a:cubicBezTo>
                <a:cubicBezTo>
                  <a:pt x="4825" y="21600"/>
                  <a:pt x="0" y="16799"/>
                  <a:pt x="0" y="10766"/>
                </a:cubicBezTo>
                <a:cubicBezTo>
                  <a:pt x="0" y="4799"/>
                  <a:pt x="4825" y="0"/>
                  <a:pt x="10816" y="0"/>
                </a:cubicBezTo>
                <a:cubicBezTo>
                  <a:pt x="16840" y="0"/>
                  <a:pt x="21599" y="4799"/>
                  <a:pt x="21599" y="1076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375" name="AutoShape 15"/>
          <p:cNvSpPr>
            <a:spLocks/>
          </p:cNvSpPr>
          <p:nvPr/>
        </p:nvSpPr>
        <p:spPr bwMode="auto">
          <a:xfrm>
            <a:off x="1734444" y="6253461"/>
            <a:ext cx="343793" cy="345579"/>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5"/>
                </a:moveTo>
                <a:cubicBezTo>
                  <a:pt x="19621" y="20722"/>
                  <a:pt x="18783" y="21599"/>
                  <a:pt x="17697" y="21599"/>
                </a:cubicBezTo>
                <a:cubicBezTo>
                  <a:pt x="16611" y="21599"/>
                  <a:pt x="15741" y="20722"/>
                  <a:pt x="15741" y="19655"/>
                </a:cubicBezTo>
                <a:cubicBezTo>
                  <a:pt x="15741" y="18559"/>
                  <a:pt x="16611" y="17682"/>
                  <a:pt x="17697" y="17682"/>
                </a:cubicBezTo>
                <a:cubicBezTo>
                  <a:pt x="18783" y="17682"/>
                  <a:pt x="19621" y="18559"/>
                  <a:pt x="19621" y="19655"/>
                </a:cubicBezTo>
                <a:close/>
                <a:moveTo>
                  <a:pt x="19528" y="4671"/>
                </a:moveTo>
                <a:lnTo>
                  <a:pt x="15524" y="4671"/>
                </a:lnTo>
                <a:lnTo>
                  <a:pt x="15990" y="6802"/>
                </a:lnTo>
                <a:lnTo>
                  <a:pt x="19528" y="6802"/>
                </a:lnTo>
                <a:cubicBezTo>
                  <a:pt x="19528" y="6802"/>
                  <a:pt x="19528" y="4671"/>
                  <a:pt x="19528" y="4671"/>
                </a:cubicBezTo>
                <a:close/>
                <a:moveTo>
                  <a:pt x="15711" y="10062"/>
                </a:moveTo>
                <a:lnTo>
                  <a:pt x="15090" y="7931"/>
                </a:lnTo>
                <a:lnTo>
                  <a:pt x="12141" y="7931"/>
                </a:lnTo>
                <a:lnTo>
                  <a:pt x="12917" y="10346"/>
                </a:lnTo>
                <a:cubicBezTo>
                  <a:pt x="12917" y="10346"/>
                  <a:pt x="15711" y="10062"/>
                  <a:pt x="15711" y="10062"/>
                </a:cubicBezTo>
                <a:close/>
                <a:moveTo>
                  <a:pt x="11180" y="4671"/>
                </a:moveTo>
                <a:lnTo>
                  <a:pt x="11832" y="6802"/>
                </a:lnTo>
                <a:lnTo>
                  <a:pt x="14903" y="6802"/>
                </a:lnTo>
                <a:lnTo>
                  <a:pt x="14407" y="4671"/>
                </a:lnTo>
                <a:cubicBezTo>
                  <a:pt x="14407" y="4671"/>
                  <a:pt x="11180" y="4671"/>
                  <a:pt x="11180" y="4671"/>
                </a:cubicBezTo>
                <a:close/>
                <a:moveTo>
                  <a:pt x="11832" y="10470"/>
                </a:moveTo>
                <a:lnTo>
                  <a:pt x="11025" y="7931"/>
                </a:lnTo>
                <a:lnTo>
                  <a:pt x="8076" y="7931"/>
                </a:lnTo>
                <a:lnTo>
                  <a:pt x="9348" y="10722"/>
                </a:lnTo>
                <a:cubicBezTo>
                  <a:pt x="9348" y="10722"/>
                  <a:pt x="11832" y="10470"/>
                  <a:pt x="11832" y="10470"/>
                </a:cubicBezTo>
                <a:close/>
                <a:moveTo>
                  <a:pt x="7611" y="6802"/>
                </a:moveTo>
                <a:lnTo>
                  <a:pt x="10745" y="6802"/>
                </a:lnTo>
                <a:lnTo>
                  <a:pt x="10063" y="4671"/>
                </a:lnTo>
                <a:lnTo>
                  <a:pt x="6649" y="4671"/>
                </a:lnTo>
                <a:cubicBezTo>
                  <a:pt x="6649" y="4671"/>
                  <a:pt x="7611" y="6802"/>
                  <a:pt x="7611" y="6802"/>
                </a:cubicBezTo>
                <a:close/>
                <a:moveTo>
                  <a:pt x="6494" y="19655"/>
                </a:moveTo>
                <a:cubicBezTo>
                  <a:pt x="6494" y="20722"/>
                  <a:pt x="5656" y="21599"/>
                  <a:pt x="4538" y="21599"/>
                </a:cubicBezTo>
                <a:cubicBezTo>
                  <a:pt x="3483" y="21599"/>
                  <a:pt x="2614" y="20722"/>
                  <a:pt x="2614" y="19655"/>
                </a:cubicBezTo>
                <a:cubicBezTo>
                  <a:pt x="2614" y="18559"/>
                  <a:pt x="3483" y="17682"/>
                  <a:pt x="4538" y="17682"/>
                </a:cubicBezTo>
                <a:cubicBezTo>
                  <a:pt x="5656" y="17682"/>
                  <a:pt x="6494" y="18559"/>
                  <a:pt x="6494" y="19655"/>
                </a:cubicBezTo>
                <a:close/>
                <a:moveTo>
                  <a:pt x="19869" y="2916"/>
                </a:moveTo>
                <a:cubicBezTo>
                  <a:pt x="20800" y="2916"/>
                  <a:pt x="21234" y="3480"/>
                  <a:pt x="21234" y="4169"/>
                </a:cubicBezTo>
                <a:lnTo>
                  <a:pt x="21234" y="10032"/>
                </a:lnTo>
                <a:cubicBezTo>
                  <a:pt x="21234" y="10689"/>
                  <a:pt x="20739" y="11223"/>
                  <a:pt x="20086" y="11286"/>
                </a:cubicBezTo>
                <a:lnTo>
                  <a:pt x="7549" y="12697"/>
                </a:lnTo>
                <a:cubicBezTo>
                  <a:pt x="6525" y="12821"/>
                  <a:pt x="6400" y="14170"/>
                  <a:pt x="7611" y="14170"/>
                </a:cubicBezTo>
                <a:lnTo>
                  <a:pt x="19497" y="14170"/>
                </a:lnTo>
                <a:cubicBezTo>
                  <a:pt x="20862" y="14170"/>
                  <a:pt x="20862" y="16207"/>
                  <a:pt x="19497" y="16207"/>
                </a:cubicBezTo>
                <a:lnTo>
                  <a:pt x="7362" y="16207"/>
                </a:lnTo>
                <a:cubicBezTo>
                  <a:pt x="4632" y="16207"/>
                  <a:pt x="3607" y="13167"/>
                  <a:pt x="5749" y="11568"/>
                </a:cubicBezTo>
                <a:lnTo>
                  <a:pt x="6835" y="10753"/>
                </a:lnTo>
                <a:lnTo>
                  <a:pt x="2987" y="2257"/>
                </a:lnTo>
                <a:lnTo>
                  <a:pt x="1093" y="2257"/>
                </a:lnTo>
                <a:cubicBezTo>
                  <a:pt x="-365" y="2257"/>
                  <a:pt x="-365" y="0"/>
                  <a:pt x="1093" y="0"/>
                </a:cubicBezTo>
                <a:lnTo>
                  <a:pt x="3297" y="0"/>
                </a:lnTo>
                <a:cubicBezTo>
                  <a:pt x="4414" y="0"/>
                  <a:pt x="4725" y="533"/>
                  <a:pt x="5066" y="1348"/>
                </a:cubicBezTo>
                <a:lnTo>
                  <a:pt x="5842" y="2916"/>
                </a:lnTo>
                <a:cubicBezTo>
                  <a:pt x="5842" y="2916"/>
                  <a:pt x="19869" y="2916"/>
                  <a:pt x="19869" y="2916"/>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376" name="AutoShape 16"/>
          <p:cNvSpPr>
            <a:spLocks/>
          </p:cNvSpPr>
          <p:nvPr/>
        </p:nvSpPr>
        <p:spPr bwMode="auto">
          <a:xfrm>
            <a:off x="5648325" y="6283821"/>
            <a:ext cx="384870"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912" y="8217"/>
                </a:moveTo>
                <a:lnTo>
                  <a:pt x="17911" y="8217"/>
                </a:lnTo>
                <a:lnTo>
                  <a:pt x="17911" y="15600"/>
                </a:lnTo>
                <a:lnTo>
                  <a:pt x="11912" y="15600"/>
                </a:lnTo>
                <a:cubicBezTo>
                  <a:pt x="11912" y="15600"/>
                  <a:pt x="11912" y="8217"/>
                  <a:pt x="11912" y="8217"/>
                </a:cubicBezTo>
                <a:close/>
                <a:moveTo>
                  <a:pt x="7462" y="4834"/>
                </a:moveTo>
                <a:lnTo>
                  <a:pt x="16840" y="4834"/>
                </a:lnTo>
                <a:lnTo>
                  <a:pt x="16840" y="6109"/>
                </a:lnTo>
                <a:lnTo>
                  <a:pt x="7462" y="6109"/>
                </a:lnTo>
                <a:cubicBezTo>
                  <a:pt x="7462" y="6109"/>
                  <a:pt x="7462" y="4834"/>
                  <a:pt x="7462" y="4834"/>
                </a:cubicBezTo>
                <a:close/>
                <a:moveTo>
                  <a:pt x="10504" y="17162"/>
                </a:moveTo>
                <a:lnTo>
                  <a:pt x="6927" y="17162"/>
                </a:lnTo>
                <a:lnTo>
                  <a:pt x="6927" y="16508"/>
                </a:lnTo>
                <a:lnTo>
                  <a:pt x="10504" y="16508"/>
                </a:lnTo>
                <a:cubicBezTo>
                  <a:pt x="10504" y="16508"/>
                  <a:pt x="10504" y="17162"/>
                  <a:pt x="10504" y="17162"/>
                </a:cubicBezTo>
                <a:close/>
                <a:moveTo>
                  <a:pt x="10504" y="15091"/>
                </a:moveTo>
                <a:lnTo>
                  <a:pt x="6927" y="15091"/>
                </a:lnTo>
                <a:lnTo>
                  <a:pt x="6927" y="14435"/>
                </a:lnTo>
                <a:lnTo>
                  <a:pt x="10504" y="14435"/>
                </a:lnTo>
                <a:cubicBezTo>
                  <a:pt x="10504" y="14435"/>
                  <a:pt x="10504" y="15091"/>
                  <a:pt x="10504" y="15091"/>
                </a:cubicBezTo>
                <a:close/>
                <a:moveTo>
                  <a:pt x="10504" y="13090"/>
                </a:moveTo>
                <a:lnTo>
                  <a:pt x="6927" y="13090"/>
                </a:lnTo>
                <a:lnTo>
                  <a:pt x="6927" y="12434"/>
                </a:lnTo>
                <a:lnTo>
                  <a:pt x="10504" y="12434"/>
                </a:lnTo>
                <a:cubicBezTo>
                  <a:pt x="10504" y="12434"/>
                  <a:pt x="10504" y="13090"/>
                  <a:pt x="10504" y="13090"/>
                </a:cubicBezTo>
                <a:close/>
                <a:moveTo>
                  <a:pt x="10504" y="11017"/>
                </a:moveTo>
                <a:lnTo>
                  <a:pt x="6927" y="11017"/>
                </a:lnTo>
                <a:lnTo>
                  <a:pt x="6927" y="10363"/>
                </a:lnTo>
                <a:lnTo>
                  <a:pt x="10504" y="10363"/>
                </a:lnTo>
                <a:cubicBezTo>
                  <a:pt x="10504" y="10363"/>
                  <a:pt x="10504" y="11017"/>
                  <a:pt x="10504" y="11017"/>
                </a:cubicBezTo>
                <a:close/>
                <a:moveTo>
                  <a:pt x="10504" y="8873"/>
                </a:moveTo>
                <a:lnTo>
                  <a:pt x="6927" y="8873"/>
                </a:lnTo>
                <a:lnTo>
                  <a:pt x="6927" y="8217"/>
                </a:lnTo>
                <a:lnTo>
                  <a:pt x="10504" y="8217"/>
                </a:lnTo>
                <a:cubicBezTo>
                  <a:pt x="10504" y="8217"/>
                  <a:pt x="10504" y="8873"/>
                  <a:pt x="10504" y="8873"/>
                </a:cubicBezTo>
                <a:close/>
                <a:moveTo>
                  <a:pt x="20079" y="1963"/>
                </a:moveTo>
                <a:lnTo>
                  <a:pt x="4506" y="1963"/>
                </a:lnTo>
                <a:lnTo>
                  <a:pt x="4506" y="16982"/>
                </a:lnTo>
                <a:cubicBezTo>
                  <a:pt x="4506" y="18144"/>
                  <a:pt x="4336" y="18981"/>
                  <a:pt x="4083" y="19636"/>
                </a:cubicBezTo>
                <a:lnTo>
                  <a:pt x="19234" y="19636"/>
                </a:lnTo>
                <a:cubicBezTo>
                  <a:pt x="19741" y="19636"/>
                  <a:pt x="20079" y="18873"/>
                  <a:pt x="20079" y="18363"/>
                </a:cubicBezTo>
                <a:cubicBezTo>
                  <a:pt x="20079" y="18363"/>
                  <a:pt x="20079" y="1963"/>
                  <a:pt x="20079" y="1963"/>
                </a:cubicBezTo>
                <a:close/>
                <a:moveTo>
                  <a:pt x="2984" y="5526"/>
                </a:moveTo>
                <a:lnTo>
                  <a:pt x="1520" y="5526"/>
                </a:lnTo>
                <a:lnTo>
                  <a:pt x="1520" y="16982"/>
                </a:lnTo>
                <a:cubicBezTo>
                  <a:pt x="1520" y="18654"/>
                  <a:pt x="1830" y="19454"/>
                  <a:pt x="2224" y="19454"/>
                </a:cubicBezTo>
                <a:cubicBezTo>
                  <a:pt x="2703" y="19454"/>
                  <a:pt x="2984" y="18654"/>
                  <a:pt x="2984" y="16982"/>
                </a:cubicBezTo>
                <a:cubicBezTo>
                  <a:pt x="2984" y="16982"/>
                  <a:pt x="2984" y="5526"/>
                  <a:pt x="2984" y="5526"/>
                </a:cubicBezTo>
                <a:close/>
                <a:moveTo>
                  <a:pt x="21600" y="0"/>
                </a:moveTo>
                <a:lnTo>
                  <a:pt x="21600" y="18363"/>
                </a:lnTo>
                <a:cubicBezTo>
                  <a:pt x="21600" y="20073"/>
                  <a:pt x="20445" y="21600"/>
                  <a:pt x="19234" y="21600"/>
                </a:cubicBezTo>
                <a:lnTo>
                  <a:pt x="3069" y="21600"/>
                </a:lnTo>
                <a:cubicBezTo>
                  <a:pt x="1069" y="21600"/>
                  <a:pt x="0" y="20254"/>
                  <a:pt x="0" y="16982"/>
                </a:cubicBezTo>
                <a:lnTo>
                  <a:pt x="0" y="3562"/>
                </a:lnTo>
                <a:lnTo>
                  <a:pt x="2984" y="3562"/>
                </a:lnTo>
                <a:lnTo>
                  <a:pt x="2984" y="0"/>
                </a:lnTo>
                <a:cubicBezTo>
                  <a:pt x="2984" y="0"/>
                  <a:pt x="21600" y="0"/>
                  <a:pt x="21600"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377" name="AutoShape 17"/>
          <p:cNvSpPr>
            <a:spLocks/>
          </p:cNvSpPr>
          <p:nvPr/>
        </p:nvSpPr>
        <p:spPr bwMode="auto">
          <a:xfrm>
            <a:off x="5684937" y="3913882"/>
            <a:ext cx="311646" cy="320576"/>
          </a:xfrm>
          <a:custGeom>
            <a:avLst/>
            <a:gdLst>
              <a:gd name="T0" fmla="*/ 10800 w 21600"/>
              <a:gd name="T1" fmla="+- 0 10816 33"/>
              <a:gd name="T2" fmla="*/ 10816 h 21567"/>
              <a:gd name="T3" fmla="*/ 10800 w 21600"/>
              <a:gd name="T4" fmla="+- 0 10816 33"/>
              <a:gd name="T5" fmla="*/ 10816 h 21567"/>
              <a:gd name="T6" fmla="*/ 10800 w 21600"/>
              <a:gd name="T7" fmla="+- 0 10816 33"/>
              <a:gd name="T8" fmla="*/ 10816 h 21567"/>
              <a:gd name="T9" fmla="*/ 10800 w 21600"/>
              <a:gd name="T10" fmla="+- 0 10816 33"/>
              <a:gd name="T11" fmla="*/ 10816 h 21567"/>
            </a:gdLst>
            <a:ahLst/>
            <a:cxnLst>
              <a:cxn ang="0">
                <a:pos x="T0" y="T2"/>
              </a:cxn>
              <a:cxn ang="0">
                <a:pos x="T3" y="T5"/>
              </a:cxn>
              <a:cxn ang="0">
                <a:pos x="T6" y="T8"/>
              </a:cxn>
              <a:cxn ang="0">
                <a:pos x="T9" y="T11"/>
              </a:cxn>
            </a:cxnLst>
            <a:rect l="0" t="0" r="r" b="b"/>
            <a:pathLst>
              <a:path w="21600" h="21567">
                <a:moveTo>
                  <a:pt x="17147" y="8485"/>
                </a:moveTo>
                <a:lnTo>
                  <a:pt x="4451" y="8485"/>
                </a:lnTo>
                <a:lnTo>
                  <a:pt x="4451" y="10716"/>
                </a:lnTo>
                <a:lnTo>
                  <a:pt x="17147" y="10716"/>
                </a:lnTo>
                <a:cubicBezTo>
                  <a:pt x="17147" y="10716"/>
                  <a:pt x="17147" y="8485"/>
                  <a:pt x="17147" y="8485"/>
                </a:cubicBezTo>
                <a:close/>
                <a:moveTo>
                  <a:pt x="4451" y="6491"/>
                </a:moveTo>
                <a:lnTo>
                  <a:pt x="17147" y="6491"/>
                </a:lnTo>
                <a:lnTo>
                  <a:pt x="17147" y="4259"/>
                </a:lnTo>
                <a:lnTo>
                  <a:pt x="4451" y="4259"/>
                </a:lnTo>
                <a:cubicBezTo>
                  <a:pt x="4451" y="4259"/>
                  <a:pt x="4451" y="6491"/>
                  <a:pt x="4451" y="6491"/>
                </a:cubicBezTo>
                <a:close/>
                <a:moveTo>
                  <a:pt x="19268" y="0"/>
                </a:moveTo>
                <a:cubicBezTo>
                  <a:pt x="20868" y="0"/>
                  <a:pt x="21599" y="710"/>
                  <a:pt x="21599" y="2299"/>
                </a:cubicBezTo>
                <a:lnTo>
                  <a:pt x="21599" y="12777"/>
                </a:lnTo>
                <a:cubicBezTo>
                  <a:pt x="21599" y="14265"/>
                  <a:pt x="20868" y="14975"/>
                  <a:pt x="19268" y="14975"/>
                </a:cubicBezTo>
                <a:lnTo>
                  <a:pt x="11651" y="14975"/>
                </a:lnTo>
                <a:lnTo>
                  <a:pt x="3234" y="21567"/>
                </a:lnTo>
                <a:lnTo>
                  <a:pt x="4973" y="14975"/>
                </a:lnTo>
                <a:lnTo>
                  <a:pt x="2364" y="14975"/>
                </a:lnTo>
                <a:cubicBezTo>
                  <a:pt x="764" y="14975"/>
                  <a:pt x="0" y="14265"/>
                  <a:pt x="0" y="12711"/>
                </a:cubicBezTo>
                <a:lnTo>
                  <a:pt x="0" y="2299"/>
                </a:lnTo>
                <a:cubicBezTo>
                  <a:pt x="0" y="710"/>
                  <a:pt x="764" y="-33"/>
                  <a:pt x="2364" y="0"/>
                </a:cubicBezTo>
                <a:cubicBezTo>
                  <a:pt x="2364" y="0"/>
                  <a:pt x="19268" y="0"/>
                  <a:pt x="19268"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378" name="AutoShape 18"/>
          <p:cNvSpPr>
            <a:spLocks/>
          </p:cNvSpPr>
          <p:nvPr/>
        </p:nvSpPr>
        <p:spPr bwMode="auto">
          <a:xfrm>
            <a:off x="9519345" y="6301681"/>
            <a:ext cx="355402" cy="24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1"/>
                </a:moveTo>
                <a:lnTo>
                  <a:pt x="21599" y="19992"/>
                </a:lnTo>
                <a:lnTo>
                  <a:pt x="15324" y="10733"/>
                </a:lnTo>
                <a:cubicBezTo>
                  <a:pt x="15324" y="10733"/>
                  <a:pt x="21599" y="2301"/>
                  <a:pt x="21599" y="2301"/>
                </a:cubicBezTo>
                <a:close/>
                <a:moveTo>
                  <a:pt x="20046" y="0"/>
                </a:moveTo>
                <a:lnTo>
                  <a:pt x="10785" y="12559"/>
                </a:lnTo>
                <a:lnTo>
                  <a:pt x="1522" y="0"/>
                </a:lnTo>
                <a:cubicBezTo>
                  <a:pt x="1522" y="0"/>
                  <a:pt x="20046" y="0"/>
                  <a:pt x="20046" y="0"/>
                </a:cubicBezTo>
                <a:close/>
                <a:moveTo>
                  <a:pt x="20412" y="21599"/>
                </a:moveTo>
                <a:lnTo>
                  <a:pt x="1188" y="21599"/>
                </a:lnTo>
                <a:lnTo>
                  <a:pt x="7494" y="12429"/>
                </a:lnTo>
                <a:lnTo>
                  <a:pt x="10785" y="16862"/>
                </a:lnTo>
                <a:lnTo>
                  <a:pt x="14135" y="12342"/>
                </a:lnTo>
                <a:cubicBezTo>
                  <a:pt x="14135" y="12342"/>
                  <a:pt x="20412" y="21599"/>
                  <a:pt x="20412" y="21599"/>
                </a:cubicBezTo>
                <a:close/>
                <a:moveTo>
                  <a:pt x="0" y="2301"/>
                </a:moveTo>
                <a:lnTo>
                  <a:pt x="6306" y="10777"/>
                </a:lnTo>
                <a:lnTo>
                  <a:pt x="0" y="19992"/>
                </a:lnTo>
                <a:cubicBezTo>
                  <a:pt x="0" y="19992"/>
                  <a:pt x="0" y="2301"/>
                  <a:pt x="0" y="230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5379" name="AutoShape 19"/>
          <p:cNvSpPr>
            <a:spLocks/>
          </p:cNvSpPr>
          <p:nvPr/>
        </p:nvSpPr>
        <p:spPr bwMode="auto">
          <a:xfrm>
            <a:off x="9523809" y="3913882"/>
            <a:ext cx="346472" cy="356294"/>
          </a:xfrm>
          <a:custGeom>
            <a:avLst/>
            <a:gdLst>
              <a:gd name="T0" fmla="*/ 10676 w 21353"/>
              <a:gd name="T1" fmla="+- 0 10903 207"/>
              <a:gd name="T2" fmla="*/ 10903 h 21393"/>
              <a:gd name="T3" fmla="*/ 10676 w 21353"/>
              <a:gd name="T4" fmla="+- 0 10903 207"/>
              <a:gd name="T5" fmla="*/ 10903 h 21393"/>
              <a:gd name="T6" fmla="*/ 10676 w 21353"/>
              <a:gd name="T7" fmla="+- 0 10903 207"/>
              <a:gd name="T8" fmla="*/ 10903 h 21393"/>
              <a:gd name="T9" fmla="*/ 10676 w 21353"/>
              <a:gd name="T10" fmla="+- 0 10903 207"/>
              <a:gd name="T11" fmla="*/ 10903 h 21393"/>
            </a:gdLst>
            <a:ahLst/>
            <a:cxnLst>
              <a:cxn ang="0">
                <a:pos x="T0" y="T2"/>
              </a:cxn>
              <a:cxn ang="0">
                <a:pos x="T3" y="T5"/>
              </a:cxn>
              <a:cxn ang="0">
                <a:pos x="T6" y="T8"/>
              </a:cxn>
              <a:cxn ang="0">
                <a:pos x="T9" y="T11"/>
              </a:cxn>
            </a:cxnLst>
            <a:rect l="0" t="0" r="r" b="b"/>
            <a:pathLst>
              <a:path w="21353" h="21393">
                <a:moveTo>
                  <a:pt x="20672" y="3589"/>
                </a:moveTo>
                <a:lnTo>
                  <a:pt x="19251" y="4944"/>
                </a:lnTo>
                <a:lnTo>
                  <a:pt x="19683" y="3137"/>
                </a:lnTo>
                <a:lnTo>
                  <a:pt x="18108" y="1601"/>
                </a:lnTo>
                <a:lnTo>
                  <a:pt x="16285" y="1993"/>
                </a:lnTo>
                <a:lnTo>
                  <a:pt x="17675" y="638"/>
                </a:lnTo>
                <a:cubicBezTo>
                  <a:pt x="18540" y="-207"/>
                  <a:pt x="19899" y="-207"/>
                  <a:pt x="20734" y="606"/>
                </a:cubicBezTo>
                <a:cubicBezTo>
                  <a:pt x="21599" y="1421"/>
                  <a:pt x="21537" y="2716"/>
                  <a:pt x="20672" y="3589"/>
                </a:cubicBezTo>
                <a:close/>
                <a:moveTo>
                  <a:pt x="8095" y="12054"/>
                </a:moveTo>
                <a:lnTo>
                  <a:pt x="7230" y="12206"/>
                </a:lnTo>
                <a:lnTo>
                  <a:pt x="6674" y="12716"/>
                </a:lnTo>
                <a:lnTo>
                  <a:pt x="6427" y="13680"/>
                </a:lnTo>
                <a:lnTo>
                  <a:pt x="7570" y="14765"/>
                </a:lnTo>
                <a:lnTo>
                  <a:pt x="8528" y="14555"/>
                </a:lnTo>
                <a:lnTo>
                  <a:pt x="9084" y="14012"/>
                </a:lnTo>
                <a:lnTo>
                  <a:pt x="9208" y="13168"/>
                </a:lnTo>
                <a:cubicBezTo>
                  <a:pt x="9208" y="13168"/>
                  <a:pt x="8095" y="12054"/>
                  <a:pt x="8095" y="12054"/>
                </a:cubicBezTo>
                <a:close/>
                <a:moveTo>
                  <a:pt x="17180" y="2444"/>
                </a:moveTo>
                <a:lnTo>
                  <a:pt x="17211" y="2414"/>
                </a:lnTo>
                <a:lnTo>
                  <a:pt x="18849" y="4071"/>
                </a:lnTo>
                <a:cubicBezTo>
                  <a:pt x="18756" y="4071"/>
                  <a:pt x="18293" y="5878"/>
                  <a:pt x="18293" y="5878"/>
                </a:cubicBezTo>
                <a:lnTo>
                  <a:pt x="9115" y="15127"/>
                </a:lnTo>
                <a:lnTo>
                  <a:pt x="5191" y="16001"/>
                </a:lnTo>
                <a:lnTo>
                  <a:pt x="5129" y="15970"/>
                </a:lnTo>
                <a:lnTo>
                  <a:pt x="6149" y="12174"/>
                </a:lnTo>
                <a:lnTo>
                  <a:pt x="15327" y="2987"/>
                </a:lnTo>
                <a:cubicBezTo>
                  <a:pt x="15327" y="2927"/>
                  <a:pt x="16933" y="2505"/>
                  <a:pt x="17180" y="2444"/>
                </a:cubicBezTo>
                <a:close/>
                <a:moveTo>
                  <a:pt x="2225" y="19223"/>
                </a:moveTo>
                <a:lnTo>
                  <a:pt x="13194" y="19223"/>
                </a:lnTo>
                <a:lnTo>
                  <a:pt x="13194" y="12928"/>
                </a:lnTo>
                <a:lnTo>
                  <a:pt x="15419" y="10488"/>
                </a:lnTo>
                <a:lnTo>
                  <a:pt x="15419" y="21392"/>
                </a:lnTo>
                <a:lnTo>
                  <a:pt x="0" y="21392"/>
                </a:lnTo>
                <a:lnTo>
                  <a:pt x="0" y="3078"/>
                </a:lnTo>
                <a:lnTo>
                  <a:pt x="13379" y="3078"/>
                </a:lnTo>
                <a:lnTo>
                  <a:pt x="11526" y="4944"/>
                </a:lnTo>
                <a:lnTo>
                  <a:pt x="2225" y="4944"/>
                </a:lnTo>
                <a:cubicBezTo>
                  <a:pt x="2225" y="4944"/>
                  <a:pt x="2225" y="19223"/>
                  <a:pt x="2225" y="19223"/>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1626412490"/>
              </p:ext>
            </p:extLst>
          </p:nvPr>
        </p:nvGraphicFramePr>
        <p:xfrm>
          <a:off x="1695154" y="3485259"/>
          <a:ext cx="6571357" cy="4153197"/>
        </p:xfrm>
        <a:graphic>
          <a:graphicData uri="http://schemas.openxmlformats.org/drawingml/2006/chart">
            <c:chart xmlns:c="http://schemas.openxmlformats.org/drawingml/2006/chart" xmlns:r="http://schemas.openxmlformats.org/officeDocument/2006/relationships" r:id="rId2"/>
          </a:graphicData>
        </a:graphic>
      </p:graphicFrame>
      <p:sp>
        <p:nvSpPr>
          <p:cNvPr id="116739" name="AutoShape 3"/>
          <p:cNvSpPr>
            <a:spLocks/>
          </p:cNvSpPr>
          <p:nvPr/>
        </p:nvSpPr>
        <p:spPr bwMode="auto">
          <a:xfrm>
            <a:off x="9597928" y="4998839"/>
            <a:ext cx="3147281" cy="16403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latin typeface="Source Sans Pro" panose="020B0503030403020204" pitchFamily="34" charset="0"/>
                <a:sym typeface="Source Sans Pro" panose="020B0503030403020204" pitchFamily="34" charset="0"/>
              </a:rPr>
              <a:t>Lorem ipsum randomised words which don't look even slightly beration in some form, by injected humour, or words which don't look even slightly. or randomised words which don't look even slightly beration in some form, or words which don't look even slightly htly.</a:t>
            </a:r>
            <a:endParaRPr lang="id-ID" sz="4275" dirty="0"/>
          </a:p>
        </p:txBody>
      </p:sp>
      <p:sp>
        <p:nvSpPr>
          <p:cNvPr id="116740" name="AutoShape 4"/>
          <p:cNvSpPr>
            <a:spLocks/>
          </p:cNvSpPr>
          <p:nvPr/>
        </p:nvSpPr>
        <p:spPr bwMode="auto">
          <a:xfrm>
            <a:off x="9597927" y="3613845"/>
            <a:ext cx="1689497"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latin typeface="Source Sans Pro" panose="020B0503030403020204" pitchFamily="34" charset="0"/>
                <a:sym typeface="Source Sans Pro" panose="020B0503030403020204" pitchFamily="34" charset="0"/>
              </a:rPr>
              <a:t>Important Facts</a:t>
            </a:r>
            <a:endParaRPr lang="id-ID" sz="4275"/>
          </a:p>
        </p:txBody>
      </p:sp>
      <p:sp>
        <p:nvSpPr>
          <p:cNvPr id="116741" name="AutoShape 5"/>
          <p:cNvSpPr>
            <a:spLocks/>
          </p:cNvSpPr>
          <p:nvPr/>
        </p:nvSpPr>
        <p:spPr bwMode="auto">
          <a:xfrm>
            <a:off x="9597926" y="3878164"/>
            <a:ext cx="1198364"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dirty="0">
                <a:solidFill>
                  <a:srgbClr val="53585F"/>
                </a:solidFill>
              </a:rPr>
              <a:t>85%</a:t>
            </a:r>
            <a:endParaRPr lang="id-ID" sz="4275" dirty="0"/>
          </a:p>
        </p:txBody>
      </p:sp>
      <p:sp>
        <p:nvSpPr>
          <p:cNvPr id="116742" name="AutoShape 6"/>
          <p:cNvSpPr>
            <a:spLocks/>
          </p:cNvSpPr>
          <p:nvPr/>
        </p:nvSpPr>
        <p:spPr bwMode="auto">
          <a:xfrm>
            <a:off x="9597926" y="4533603"/>
            <a:ext cx="1098352"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t>Sales</a:t>
            </a:r>
            <a:endParaRPr lang="id-ID" sz="4275" dirty="0"/>
          </a:p>
        </p:txBody>
      </p:sp>
      <p:sp>
        <p:nvSpPr>
          <p:cNvPr id="116743" name="AutoShape 7"/>
          <p:cNvSpPr>
            <a:spLocks/>
          </p:cNvSpPr>
          <p:nvPr/>
        </p:nvSpPr>
        <p:spPr bwMode="auto">
          <a:xfrm>
            <a:off x="9779198" y="6830319"/>
            <a:ext cx="1157288"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Data Name 1</a:t>
            </a:r>
            <a:endParaRPr lang="id-ID" sz="4275" dirty="0"/>
          </a:p>
        </p:txBody>
      </p:sp>
      <p:sp>
        <p:nvSpPr>
          <p:cNvPr id="116744" name="AutoShape 8"/>
          <p:cNvSpPr>
            <a:spLocks/>
          </p:cNvSpPr>
          <p:nvPr/>
        </p:nvSpPr>
        <p:spPr bwMode="auto">
          <a:xfrm>
            <a:off x="9549706"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6745" name="AutoShape 9"/>
          <p:cNvSpPr>
            <a:spLocks/>
          </p:cNvSpPr>
          <p:nvPr/>
        </p:nvSpPr>
        <p:spPr bwMode="auto">
          <a:xfrm>
            <a:off x="9779198" y="7141071"/>
            <a:ext cx="1157288"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Data Name 2</a:t>
            </a:r>
            <a:endParaRPr lang="id-ID" sz="4275" dirty="0"/>
          </a:p>
        </p:txBody>
      </p:sp>
      <p:sp>
        <p:nvSpPr>
          <p:cNvPr id="116746" name="AutoShape 10"/>
          <p:cNvSpPr>
            <a:spLocks/>
          </p:cNvSpPr>
          <p:nvPr/>
        </p:nvSpPr>
        <p:spPr bwMode="auto">
          <a:xfrm>
            <a:off x="9549706"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6747" name="AutoShape 11"/>
          <p:cNvSpPr>
            <a:spLocks/>
          </p:cNvSpPr>
          <p:nvPr/>
        </p:nvSpPr>
        <p:spPr bwMode="auto">
          <a:xfrm>
            <a:off x="11275815" y="6830319"/>
            <a:ext cx="1104853" cy="1759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Data Name 3</a:t>
            </a:r>
            <a:endParaRPr lang="id-ID" sz="4275" dirty="0"/>
          </a:p>
        </p:txBody>
      </p:sp>
      <p:sp>
        <p:nvSpPr>
          <p:cNvPr id="116748" name="AutoShape 12"/>
          <p:cNvSpPr>
            <a:spLocks/>
          </p:cNvSpPr>
          <p:nvPr/>
        </p:nvSpPr>
        <p:spPr bwMode="auto">
          <a:xfrm>
            <a:off x="11046322"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6749" name="AutoShape 13"/>
          <p:cNvSpPr>
            <a:spLocks/>
          </p:cNvSpPr>
          <p:nvPr/>
        </p:nvSpPr>
        <p:spPr bwMode="auto">
          <a:xfrm>
            <a:off x="11275814" y="7141071"/>
            <a:ext cx="1104852"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Data Name 4</a:t>
            </a:r>
            <a:endParaRPr lang="id-ID" sz="4275" dirty="0"/>
          </a:p>
        </p:txBody>
      </p:sp>
      <p:sp>
        <p:nvSpPr>
          <p:cNvPr id="116750" name="AutoShape 14"/>
          <p:cNvSpPr>
            <a:spLocks/>
          </p:cNvSpPr>
          <p:nvPr/>
        </p:nvSpPr>
        <p:spPr bwMode="auto">
          <a:xfrm>
            <a:off x="11046322"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110</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conveyor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6739"/>
                                        </p:tgtEl>
                                        <p:attrNameLst>
                                          <p:attrName>style.visibility</p:attrName>
                                        </p:attrNameLst>
                                      </p:cBhvr>
                                      <p:to>
                                        <p:strVal val="visible"/>
                                      </p:to>
                                    </p:set>
                                    <p:animEffect transition="in" filter="wipe(down)">
                                      <p:cBhvr>
                                        <p:cTn id="11" dur="500"/>
                                        <p:tgtEl>
                                          <p:spTgt spid="116739"/>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16740"/>
                                        </p:tgtEl>
                                        <p:attrNameLst>
                                          <p:attrName>style.visibility</p:attrName>
                                        </p:attrNameLst>
                                      </p:cBhvr>
                                      <p:to>
                                        <p:strVal val="visible"/>
                                      </p:to>
                                    </p:set>
                                    <p:animEffect transition="in" filter="wipe(down)">
                                      <p:cBhvr>
                                        <p:cTn id="14" dur="500"/>
                                        <p:tgtEl>
                                          <p:spTgt spid="116740"/>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16741"/>
                                        </p:tgtEl>
                                        <p:attrNameLst>
                                          <p:attrName>style.visibility</p:attrName>
                                        </p:attrNameLst>
                                      </p:cBhvr>
                                      <p:to>
                                        <p:strVal val="visible"/>
                                      </p:to>
                                    </p:set>
                                    <p:animEffect transition="in" filter="wipe(down)">
                                      <p:cBhvr>
                                        <p:cTn id="17" dur="500"/>
                                        <p:tgtEl>
                                          <p:spTgt spid="116741"/>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16742"/>
                                        </p:tgtEl>
                                        <p:attrNameLst>
                                          <p:attrName>style.visibility</p:attrName>
                                        </p:attrNameLst>
                                      </p:cBhvr>
                                      <p:to>
                                        <p:strVal val="visible"/>
                                      </p:to>
                                    </p:set>
                                    <p:animEffect transition="in" filter="wipe(down)">
                                      <p:cBhvr>
                                        <p:cTn id="20" dur="500"/>
                                        <p:tgtEl>
                                          <p:spTgt spid="116742"/>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16743"/>
                                        </p:tgtEl>
                                        <p:attrNameLst>
                                          <p:attrName>style.visibility</p:attrName>
                                        </p:attrNameLst>
                                      </p:cBhvr>
                                      <p:to>
                                        <p:strVal val="visible"/>
                                      </p:to>
                                    </p:set>
                                    <p:animEffect transition="in" filter="wipe(down)">
                                      <p:cBhvr>
                                        <p:cTn id="23" dur="500"/>
                                        <p:tgtEl>
                                          <p:spTgt spid="11674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6744"/>
                                        </p:tgtEl>
                                        <p:attrNameLst>
                                          <p:attrName>style.visibility</p:attrName>
                                        </p:attrNameLst>
                                      </p:cBhvr>
                                      <p:to>
                                        <p:strVal val="visible"/>
                                      </p:to>
                                    </p:set>
                                    <p:animEffect transition="in" filter="wipe(down)">
                                      <p:cBhvr>
                                        <p:cTn id="26" dur="500"/>
                                        <p:tgtEl>
                                          <p:spTgt spid="116744"/>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16745"/>
                                        </p:tgtEl>
                                        <p:attrNameLst>
                                          <p:attrName>style.visibility</p:attrName>
                                        </p:attrNameLst>
                                      </p:cBhvr>
                                      <p:to>
                                        <p:strVal val="visible"/>
                                      </p:to>
                                    </p:set>
                                    <p:animEffect transition="in" filter="wipe(down)">
                                      <p:cBhvr>
                                        <p:cTn id="29" dur="500"/>
                                        <p:tgtEl>
                                          <p:spTgt spid="116745"/>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16746"/>
                                        </p:tgtEl>
                                        <p:attrNameLst>
                                          <p:attrName>style.visibility</p:attrName>
                                        </p:attrNameLst>
                                      </p:cBhvr>
                                      <p:to>
                                        <p:strVal val="visible"/>
                                      </p:to>
                                    </p:set>
                                    <p:animEffect transition="in" filter="wipe(down)">
                                      <p:cBhvr>
                                        <p:cTn id="32" dur="500"/>
                                        <p:tgtEl>
                                          <p:spTgt spid="116746"/>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16747"/>
                                        </p:tgtEl>
                                        <p:attrNameLst>
                                          <p:attrName>style.visibility</p:attrName>
                                        </p:attrNameLst>
                                      </p:cBhvr>
                                      <p:to>
                                        <p:strVal val="visible"/>
                                      </p:to>
                                    </p:set>
                                    <p:animEffect transition="in" filter="wipe(down)">
                                      <p:cBhvr>
                                        <p:cTn id="35" dur="500"/>
                                        <p:tgtEl>
                                          <p:spTgt spid="116747"/>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6748"/>
                                        </p:tgtEl>
                                        <p:attrNameLst>
                                          <p:attrName>style.visibility</p:attrName>
                                        </p:attrNameLst>
                                      </p:cBhvr>
                                      <p:to>
                                        <p:strVal val="visible"/>
                                      </p:to>
                                    </p:set>
                                    <p:animEffect transition="in" filter="wipe(down)">
                                      <p:cBhvr>
                                        <p:cTn id="38" dur="500"/>
                                        <p:tgtEl>
                                          <p:spTgt spid="116748"/>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16749"/>
                                        </p:tgtEl>
                                        <p:attrNameLst>
                                          <p:attrName>style.visibility</p:attrName>
                                        </p:attrNameLst>
                                      </p:cBhvr>
                                      <p:to>
                                        <p:strVal val="visible"/>
                                      </p:to>
                                    </p:set>
                                    <p:animEffect transition="in" filter="wipe(down)">
                                      <p:cBhvr>
                                        <p:cTn id="41" dur="500"/>
                                        <p:tgtEl>
                                          <p:spTgt spid="116749"/>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16750"/>
                                        </p:tgtEl>
                                        <p:attrNameLst>
                                          <p:attrName>style.visibility</p:attrName>
                                        </p:attrNameLst>
                                      </p:cBhvr>
                                      <p:to>
                                        <p:strVal val="visible"/>
                                      </p:to>
                                    </p:set>
                                    <p:animEffect transition="in" filter="wipe(down)">
                                      <p:cBhvr>
                                        <p:cTn id="44" dur="500"/>
                                        <p:tgtEl>
                                          <p:spTgt spid="1167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16739" grpId="0"/>
      <p:bldP spid="116740" grpId="0"/>
      <p:bldP spid="116741" grpId="0"/>
      <p:bldP spid="116742" grpId="0"/>
      <p:bldP spid="116743" grpId="0"/>
      <p:bldP spid="116744" grpId="0" animBg="1"/>
      <p:bldP spid="116745" grpId="0"/>
      <p:bldP spid="116746" grpId="0" animBg="1"/>
      <p:bldP spid="116747" grpId="0"/>
      <p:bldP spid="116748" grpId="0" animBg="1"/>
      <p:bldP spid="116749" grpId="0"/>
      <p:bldP spid="116750"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356814442"/>
              </p:ext>
            </p:extLst>
          </p:nvPr>
        </p:nvGraphicFramePr>
        <p:xfrm>
          <a:off x="1313855" y="3642420"/>
          <a:ext cx="6830318" cy="4087118"/>
        </p:xfrm>
        <a:graphic>
          <a:graphicData uri="http://schemas.openxmlformats.org/drawingml/2006/chart">
            <c:chart xmlns:c="http://schemas.openxmlformats.org/drawingml/2006/chart" xmlns:r="http://schemas.openxmlformats.org/officeDocument/2006/relationships" r:id="rId2"/>
          </a:graphicData>
        </a:graphic>
      </p:graphicFrame>
      <p:sp>
        <p:nvSpPr>
          <p:cNvPr id="117763" name="AutoShape 3"/>
          <p:cNvSpPr>
            <a:spLocks/>
          </p:cNvSpPr>
          <p:nvPr/>
        </p:nvSpPr>
        <p:spPr bwMode="auto">
          <a:xfrm>
            <a:off x="9549707" y="5064919"/>
            <a:ext cx="3154997" cy="16403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latin typeface="Source Sans Pro" panose="020B0503030403020204" pitchFamily="34" charset="0"/>
                <a:sym typeface="Source Sans Pro" panose="020B0503030403020204" pitchFamily="34" charset="0"/>
              </a:rPr>
              <a:t>Lorem ipsum randomised words which don't look even slightly beration in some form, by injected humour, or words which don't look even slightly. or randomised words which don't look even slightly beration in some form, or words which don't look even slightly htly.</a:t>
            </a:r>
            <a:endParaRPr lang="id-ID" sz="4275" dirty="0"/>
          </a:p>
        </p:txBody>
      </p:sp>
      <p:sp>
        <p:nvSpPr>
          <p:cNvPr id="117764" name="AutoShape 4"/>
          <p:cNvSpPr>
            <a:spLocks/>
          </p:cNvSpPr>
          <p:nvPr/>
        </p:nvSpPr>
        <p:spPr bwMode="auto">
          <a:xfrm>
            <a:off x="9597927" y="3613845"/>
            <a:ext cx="1689497"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latin typeface="Source Sans Pro" panose="020B0503030403020204" pitchFamily="34" charset="0"/>
                <a:sym typeface="Source Sans Pro" panose="020B0503030403020204" pitchFamily="34" charset="0"/>
              </a:rPr>
              <a:t>Important Facts</a:t>
            </a:r>
            <a:endParaRPr lang="id-ID" sz="4275"/>
          </a:p>
        </p:txBody>
      </p:sp>
      <p:sp>
        <p:nvSpPr>
          <p:cNvPr id="117765" name="AutoShape 5"/>
          <p:cNvSpPr>
            <a:spLocks/>
          </p:cNvSpPr>
          <p:nvPr/>
        </p:nvSpPr>
        <p:spPr bwMode="auto">
          <a:xfrm>
            <a:off x="9597926" y="3878164"/>
            <a:ext cx="1198364"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rgbClr val="53585F"/>
                </a:solidFill>
              </a:rPr>
              <a:t>85%</a:t>
            </a:r>
            <a:endParaRPr lang="id-ID" sz="4275"/>
          </a:p>
        </p:txBody>
      </p:sp>
      <p:sp>
        <p:nvSpPr>
          <p:cNvPr id="117766" name="AutoShape 6"/>
          <p:cNvSpPr>
            <a:spLocks/>
          </p:cNvSpPr>
          <p:nvPr/>
        </p:nvSpPr>
        <p:spPr bwMode="auto">
          <a:xfrm>
            <a:off x="9597926" y="4533603"/>
            <a:ext cx="1098352"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t>Sales</a:t>
            </a:r>
            <a:endParaRPr lang="id-ID" sz="4275"/>
          </a:p>
        </p:txBody>
      </p:sp>
      <p:sp>
        <p:nvSpPr>
          <p:cNvPr id="117767" name="AutoShape 7"/>
          <p:cNvSpPr>
            <a:spLocks/>
          </p:cNvSpPr>
          <p:nvPr/>
        </p:nvSpPr>
        <p:spPr bwMode="auto">
          <a:xfrm>
            <a:off x="9779198" y="6830318"/>
            <a:ext cx="1017092"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Data Name 1</a:t>
            </a:r>
            <a:endParaRPr lang="id-ID" sz="4275" dirty="0"/>
          </a:p>
        </p:txBody>
      </p:sp>
      <p:sp>
        <p:nvSpPr>
          <p:cNvPr id="117768" name="AutoShape 8"/>
          <p:cNvSpPr>
            <a:spLocks/>
          </p:cNvSpPr>
          <p:nvPr/>
        </p:nvSpPr>
        <p:spPr bwMode="auto">
          <a:xfrm>
            <a:off x="9549706"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7769" name="AutoShape 9"/>
          <p:cNvSpPr>
            <a:spLocks/>
          </p:cNvSpPr>
          <p:nvPr/>
        </p:nvSpPr>
        <p:spPr bwMode="auto">
          <a:xfrm>
            <a:off x="9779200" y="7141071"/>
            <a:ext cx="1017091"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Data Name 2</a:t>
            </a:r>
            <a:endParaRPr lang="id-ID" sz="4275"/>
          </a:p>
        </p:txBody>
      </p:sp>
      <p:sp>
        <p:nvSpPr>
          <p:cNvPr id="117770" name="AutoShape 10"/>
          <p:cNvSpPr>
            <a:spLocks/>
          </p:cNvSpPr>
          <p:nvPr/>
        </p:nvSpPr>
        <p:spPr bwMode="auto">
          <a:xfrm>
            <a:off x="9549706"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7771" name="AutoShape 11"/>
          <p:cNvSpPr>
            <a:spLocks/>
          </p:cNvSpPr>
          <p:nvPr/>
        </p:nvSpPr>
        <p:spPr bwMode="auto">
          <a:xfrm>
            <a:off x="11275814" y="6830318"/>
            <a:ext cx="1064348"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Data Name 3</a:t>
            </a:r>
            <a:endParaRPr lang="id-ID" sz="4275" dirty="0"/>
          </a:p>
        </p:txBody>
      </p:sp>
      <p:sp>
        <p:nvSpPr>
          <p:cNvPr id="117772" name="AutoShape 12"/>
          <p:cNvSpPr>
            <a:spLocks/>
          </p:cNvSpPr>
          <p:nvPr/>
        </p:nvSpPr>
        <p:spPr bwMode="auto">
          <a:xfrm>
            <a:off x="11046322"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7773" name="AutoShape 13"/>
          <p:cNvSpPr>
            <a:spLocks/>
          </p:cNvSpPr>
          <p:nvPr/>
        </p:nvSpPr>
        <p:spPr bwMode="auto">
          <a:xfrm>
            <a:off x="11275814" y="7141072"/>
            <a:ext cx="1064348" cy="1759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Data Name 4</a:t>
            </a:r>
            <a:endParaRPr lang="id-ID" sz="4275" dirty="0"/>
          </a:p>
        </p:txBody>
      </p:sp>
      <p:sp>
        <p:nvSpPr>
          <p:cNvPr id="117774" name="AutoShape 14"/>
          <p:cNvSpPr>
            <a:spLocks/>
          </p:cNvSpPr>
          <p:nvPr/>
        </p:nvSpPr>
        <p:spPr bwMode="auto">
          <a:xfrm>
            <a:off x="11046322"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 name="Text Placeholder 5"/>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111</a:t>
            </a:fld>
            <a:endParaRPr lang="id-ID" dirty="0"/>
          </a:p>
        </p:txBody>
      </p:sp>
      <p:sp>
        <p:nvSpPr>
          <p:cNvPr id="7" name="Text Placeholder 6"/>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7763"/>
                                        </p:tgtEl>
                                        <p:attrNameLst>
                                          <p:attrName>style.visibility</p:attrName>
                                        </p:attrNameLst>
                                      </p:cBhvr>
                                      <p:to>
                                        <p:strVal val="visible"/>
                                      </p:to>
                                    </p:set>
                                    <p:animEffect transition="in" filter="wipe(down)">
                                      <p:cBhvr>
                                        <p:cTn id="11" dur="500"/>
                                        <p:tgtEl>
                                          <p:spTgt spid="117763"/>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17764"/>
                                        </p:tgtEl>
                                        <p:attrNameLst>
                                          <p:attrName>style.visibility</p:attrName>
                                        </p:attrNameLst>
                                      </p:cBhvr>
                                      <p:to>
                                        <p:strVal val="visible"/>
                                      </p:to>
                                    </p:set>
                                    <p:animEffect transition="in" filter="wipe(down)">
                                      <p:cBhvr>
                                        <p:cTn id="14" dur="500"/>
                                        <p:tgtEl>
                                          <p:spTgt spid="117764"/>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17765"/>
                                        </p:tgtEl>
                                        <p:attrNameLst>
                                          <p:attrName>style.visibility</p:attrName>
                                        </p:attrNameLst>
                                      </p:cBhvr>
                                      <p:to>
                                        <p:strVal val="visible"/>
                                      </p:to>
                                    </p:set>
                                    <p:animEffect transition="in" filter="wipe(down)">
                                      <p:cBhvr>
                                        <p:cTn id="17" dur="500"/>
                                        <p:tgtEl>
                                          <p:spTgt spid="117765"/>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17766"/>
                                        </p:tgtEl>
                                        <p:attrNameLst>
                                          <p:attrName>style.visibility</p:attrName>
                                        </p:attrNameLst>
                                      </p:cBhvr>
                                      <p:to>
                                        <p:strVal val="visible"/>
                                      </p:to>
                                    </p:set>
                                    <p:animEffect transition="in" filter="wipe(down)">
                                      <p:cBhvr>
                                        <p:cTn id="20" dur="500"/>
                                        <p:tgtEl>
                                          <p:spTgt spid="117766"/>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17767"/>
                                        </p:tgtEl>
                                        <p:attrNameLst>
                                          <p:attrName>style.visibility</p:attrName>
                                        </p:attrNameLst>
                                      </p:cBhvr>
                                      <p:to>
                                        <p:strVal val="visible"/>
                                      </p:to>
                                    </p:set>
                                    <p:animEffect transition="in" filter="wipe(down)">
                                      <p:cBhvr>
                                        <p:cTn id="23" dur="500"/>
                                        <p:tgtEl>
                                          <p:spTgt spid="117767"/>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7768"/>
                                        </p:tgtEl>
                                        <p:attrNameLst>
                                          <p:attrName>style.visibility</p:attrName>
                                        </p:attrNameLst>
                                      </p:cBhvr>
                                      <p:to>
                                        <p:strVal val="visible"/>
                                      </p:to>
                                    </p:set>
                                    <p:animEffect transition="in" filter="wipe(down)">
                                      <p:cBhvr>
                                        <p:cTn id="26" dur="500"/>
                                        <p:tgtEl>
                                          <p:spTgt spid="117768"/>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17769"/>
                                        </p:tgtEl>
                                        <p:attrNameLst>
                                          <p:attrName>style.visibility</p:attrName>
                                        </p:attrNameLst>
                                      </p:cBhvr>
                                      <p:to>
                                        <p:strVal val="visible"/>
                                      </p:to>
                                    </p:set>
                                    <p:animEffect transition="in" filter="wipe(down)">
                                      <p:cBhvr>
                                        <p:cTn id="29" dur="500"/>
                                        <p:tgtEl>
                                          <p:spTgt spid="117769"/>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17770"/>
                                        </p:tgtEl>
                                        <p:attrNameLst>
                                          <p:attrName>style.visibility</p:attrName>
                                        </p:attrNameLst>
                                      </p:cBhvr>
                                      <p:to>
                                        <p:strVal val="visible"/>
                                      </p:to>
                                    </p:set>
                                    <p:animEffect transition="in" filter="wipe(down)">
                                      <p:cBhvr>
                                        <p:cTn id="32" dur="500"/>
                                        <p:tgtEl>
                                          <p:spTgt spid="117770"/>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17771"/>
                                        </p:tgtEl>
                                        <p:attrNameLst>
                                          <p:attrName>style.visibility</p:attrName>
                                        </p:attrNameLst>
                                      </p:cBhvr>
                                      <p:to>
                                        <p:strVal val="visible"/>
                                      </p:to>
                                    </p:set>
                                    <p:animEffect transition="in" filter="wipe(down)">
                                      <p:cBhvr>
                                        <p:cTn id="35" dur="500"/>
                                        <p:tgtEl>
                                          <p:spTgt spid="117771"/>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7772"/>
                                        </p:tgtEl>
                                        <p:attrNameLst>
                                          <p:attrName>style.visibility</p:attrName>
                                        </p:attrNameLst>
                                      </p:cBhvr>
                                      <p:to>
                                        <p:strVal val="visible"/>
                                      </p:to>
                                    </p:set>
                                    <p:animEffect transition="in" filter="wipe(down)">
                                      <p:cBhvr>
                                        <p:cTn id="38" dur="500"/>
                                        <p:tgtEl>
                                          <p:spTgt spid="117772"/>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17773"/>
                                        </p:tgtEl>
                                        <p:attrNameLst>
                                          <p:attrName>style.visibility</p:attrName>
                                        </p:attrNameLst>
                                      </p:cBhvr>
                                      <p:to>
                                        <p:strVal val="visible"/>
                                      </p:to>
                                    </p:set>
                                    <p:animEffect transition="in" filter="wipe(down)">
                                      <p:cBhvr>
                                        <p:cTn id="41" dur="500"/>
                                        <p:tgtEl>
                                          <p:spTgt spid="11777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17774"/>
                                        </p:tgtEl>
                                        <p:attrNameLst>
                                          <p:attrName>style.visibility</p:attrName>
                                        </p:attrNameLst>
                                      </p:cBhvr>
                                      <p:to>
                                        <p:strVal val="visible"/>
                                      </p:to>
                                    </p:set>
                                    <p:animEffect transition="in" filter="wipe(down)">
                                      <p:cBhvr>
                                        <p:cTn id="44" dur="500"/>
                                        <p:tgtEl>
                                          <p:spTgt spid="1177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17763" grpId="0"/>
      <p:bldP spid="117764" grpId="0"/>
      <p:bldP spid="117765" grpId="0"/>
      <p:bldP spid="117766" grpId="0"/>
      <p:bldP spid="117767" grpId="0"/>
      <p:bldP spid="117768" grpId="0" animBg="1"/>
      <p:bldP spid="117769" grpId="0"/>
      <p:bldP spid="117770" grpId="0" animBg="1"/>
      <p:bldP spid="117771" grpId="0"/>
      <p:bldP spid="117772" grpId="0" animBg="1"/>
      <p:bldP spid="117773" grpId="0"/>
      <p:bldP spid="117774"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2384189914"/>
              </p:ext>
            </p:extLst>
          </p:nvPr>
        </p:nvGraphicFramePr>
        <p:xfrm>
          <a:off x="1385293" y="3653136"/>
          <a:ext cx="7552493" cy="4087118"/>
        </p:xfrm>
        <a:graphic>
          <a:graphicData uri="http://schemas.openxmlformats.org/drawingml/2006/chart">
            <c:chart xmlns:c="http://schemas.openxmlformats.org/drawingml/2006/chart" xmlns:r="http://schemas.openxmlformats.org/officeDocument/2006/relationships" r:id="rId2"/>
          </a:graphicData>
        </a:graphic>
      </p:graphicFrame>
      <p:sp>
        <p:nvSpPr>
          <p:cNvPr id="118787" name="AutoShape 3"/>
          <p:cNvSpPr>
            <a:spLocks/>
          </p:cNvSpPr>
          <p:nvPr/>
        </p:nvSpPr>
        <p:spPr bwMode="auto">
          <a:xfrm>
            <a:off x="9549707" y="5064919"/>
            <a:ext cx="3154997" cy="16403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latin typeface="Source Sans Pro" panose="020B0503030403020204" pitchFamily="34" charset="0"/>
                <a:sym typeface="Source Sans Pro" panose="020B0503030403020204" pitchFamily="34" charset="0"/>
              </a:rPr>
              <a:t>Lorem ipsum randomised words which don't look even slightly beration in some form, by injected humour, or words which don't look even slightly. or randomised words which don't look even slightly beration in some form, or words which don't look even slightly htly.</a:t>
            </a:r>
            <a:endParaRPr lang="id-ID" sz="4275" dirty="0"/>
          </a:p>
        </p:txBody>
      </p:sp>
      <p:sp>
        <p:nvSpPr>
          <p:cNvPr id="118788" name="AutoShape 4"/>
          <p:cNvSpPr>
            <a:spLocks/>
          </p:cNvSpPr>
          <p:nvPr/>
        </p:nvSpPr>
        <p:spPr bwMode="auto">
          <a:xfrm>
            <a:off x="9597927" y="3613845"/>
            <a:ext cx="1689497"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latin typeface="Source Sans Pro" panose="020B0503030403020204" pitchFamily="34" charset="0"/>
                <a:sym typeface="Source Sans Pro" panose="020B0503030403020204" pitchFamily="34" charset="0"/>
              </a:rPr>
              <a:t>Important Facts</a:t>
            </a:r>
            <a:endParaRPr lang="id-ID" sz="4275"/>
          </a:p>
        </p:txBody>
      </p:sp>
      <p:sp>
        <p:nvSpPr>
          <p:cNvPr id="118789" name="AutoShape 5"/>
          <p:cNvSpPr>
            <a:spLocks/>
          </p:cNvSpPr>
          <p:nvPr/>
        </p:nvSpPr>
        <p:spPr bwMode="auto">
          <a:xfrm>
            <a:off x="9597926" y="3878164"/>
            <a:ext cx="1198364"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rgbClr val="53585F"/>
                </a:solidFill>
              </a:rPr>
              <a:t>85%</a:t>
            </a:r>
            <a:endParaRPr lang="id-ID" sz="4275"/>
          </a:p>
        </p:txBody>
      </p:sp>
      <p:sp>
        <p:nvSpPr>
          <p:cNvPr id="118790" name="AutoShape 6"/>
          <p:cNvSpPr>
            <a:spLocks/>
          </p:cNvSpPr>
          <p:nvPr/>
        </p:nvSpPr>
        <p:spPr bwMode="auto">
          <a:xfrm>
            <a:off x="9597926" y="4533603"/>
            <a:ext cx="1098352"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t>Sales</a:t>
            </a:r>
            <a:endParaRPr lang="id-ID" sz="4275"/>
          </a:p>
        </p:txBody>
      </p:sp>
      <p:sp>
        <p:nvSpPr>
          <p:cNvPr id="118791" name="AutoShape 7"/>
          <p:cNvSpPr>
            <a:spLocks/>
          </p:cNvSpPr>
          <p:nvPr/>
        </p:nvSpPr>
        <p:spPr bwMode="auto">
          <a:xfrm>
            <a:off x="9779198" y="6830318"/>
            <a:ext cx="1017092"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Data Name 1</a:t>
            </a:r>
            <a:endParaRPr lang="id-ID" sz="4275" dirty="0"/>
          </a:p>
        </p:txBody>
      </p:sp>
      <p:sp>
        <p:nvSpPr>
          <p:cNvPr id="118792" name="AutoShape 8"/>
          <p:cNvSpPr>
            <a:spLocks/>
          </p:cNvSpPr>
          <p:nvPr/>
        </p:nvSpPr>
        <p:spPr bwMode="auto">
          <a:xfrm>
            <a:off x="9549706"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8793" name="AutoShape 9"/>
          <p:cNvSpPr>
            <a:spLocks/>
          </p:cNvSpPr>
          <p:nvPr/>
        </p:nvSpPr>
        <p:spPr bwMode="auto">
          <a:xfrm>
            <a:off x="9779200" y="7141071"/>
            <a:ext cx="1017091"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Data Name 2</a:t>
            </a:r>
            <a:endParaRPr lang="id-ID" sz="4275" dirty="0"/>
          </a:p>
        </p:txBody>
      </p:sp>
      <p:sp>
        <p:nvSpPr>
          <p:cNvPr id="118794" name="AutoShape 10"/>
          <p:cNvSpPr>
            <a:spLocks/>
          </p:cNvSpPr>
          <p:nvPr/>
        </p:nvSpPr>
        <p:spPr bwMode="auto">
          <a:xfrm>
            <a:off x="9549706"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8795" name="AutoShape 11"/>
          <p:cNvSpPr>
            <a:spLocks/>
          </p:cNvSpPr>
          <p:nvPr/>
        </p:nvSpPr>
        <p:spPr bwMode="auto">
          <a:xfrm>
            <a:off x="11275814" y="6830318"/>
            <a:ext cx="1064348"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Data Name 3</a:t>
            </a:r>
            <a:endParaRPr lang="id-ID" sz="4275" dirty="0"/>
          </a:p>
        </p:txBody>
      </p:sp>
      <p:sp>
        <p:nvSpPr>
          <p:cNvPr id="118796" name="AutoShape 12"/>
          <p:cNvSpPr>
            <a:spLocks/>
          </p:cNvSpPr>
          <p:nvPr/>
        </p:nvSpPr>
        <p:spPr bwMode="auto">
          <a:xfrm>
            <a:off x="11046322"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8797" name="AutoShape 13"/>
          <p:cNvSpPr>
            <a:spLocks/>
          </p:cNvSpPr>
          <p:nvPr/>
        </p:nvSpPr>
        <p:spPr bwMode="auto">
          <a:xfrm>
            <a:off x="11275814" y="7141071"/>
            <a:ext cx="1064348"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Data Name 4</a:t>
            </a:r>
            <a:endParaRPr lang="id-ID" sz="4275" dirty="0"/>
          </a:p>
        </p:txBody>
      </p:sp>
      <p:sp>
        <p:nvSpPr>
          <p:cNvPr id="118798" name="AutoShape 14"/>
          <p:cNvSpPr>
            <a:spLocks/>
          </p:cNvSpPr>
          <p:nvPr/>
        </p:nvSpPr>
        <p:spPr bwMode="auto">
          <a:xfrm>
            <a:off x="11046322"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112</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8787"/>
                                        </p:tgtEl>
                                        <p:attrNameLst>
                                          <p:attrName>style.visibility</p:attrName>
                                        </p:attrNameLst>
                                      </p:cBhvr>
                                      <p:to>
                                        <p:strVal val="visible"/>
                                      </p:to>
                                    </p:set>
                                    <p:animEffect transition="in" filter="wipe(down)">
                                      <p:cBhvr>
                                        <p:cTn id="11" dur="500"/>
                                        <p:tgtEl>
                                          <p:spTgt spid="118787"/>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18788"/>
                                        </p:tgtEl>
                                        <p:attrNameLst>
                                          <p:attrName>style.visibility</p:attrName>
                                        </p:attrNameLst>
                                      </p:cBhvr>
                                      <p:to>
                                        <p:strVal val="visible"/>
                                      </p:to>
                                    </p:set>
                                    <p:animEffect transition="in" filter="wipe(down)">
                                      <p:cBhvr>
                                        <p:cTn id="14" dur="500"/>
                                        <p:tgtEl>
                                          <p:spTgt spid="118788"/>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18789"/>
                                        </p:tgtEl>
                                        <p:attrNameLst>
                                          <p:attrName>style.visibility</p:attrName>
                                        </p:attrNameLst>
                                      </p:cBhvr>
                                      <p:to>
                                        <p:strVal val="visible"/>
                                      </p:to>
                                    </p:set>
                                    <p:animEffect transition="in" filter="wipe(down)">
                                      <p:cBhvr>
                                        <p:cTn id="17" dur="500"/>
                                        <p:tgtEl>
                                          <p:spTgt spid="118789"/>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18790"/>
                                        </p:tgtEl>
                                        <p:attrNameLst>
                                          <p:attrName>style.visibility</p:attrName>
                                        </p:attrNameLst>
                                      </p:cBhvr>
                                      <p:to>
                                        <p:strVal val="visible"/>
                                      </p:to>
                                    </p:set>
                                    <p:animEffect transition="in" filter="wipe(down)">
                                      <p:cBhvr>
                                        <p:cTn id="20" dur="500"/>
                                        <p:tgtEl>
                                          <p:spTgt spid="118790"/>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18791"/>
                                        </p:tgtEl>
                                        <p:attrNameLst>
                                          <p:attrName>style.visibility</p:attrName>
                                        </p:attrNameLst>
                                      </p:cBhvr>
                                      <p:to>
                                        <p:strVal val="visible"/>
                                      </p:to>
                                    </p:set>
                                    <p:animEffect transition="in" filter="wipe(down)">
                                      <p:cBhvr>
                                        <p:cTn id="23" dur="500"/>
                                        <p:tgtEl>
                                          <p:spTgt spid="118791"/>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8792"/>
                                        </p:tgtEl>
                                        <p:attrNameLst>
                                          <p:attrName>style.visibility</p:attrName>
                                        </p:attrNameLst>
                                      </p:cBhvr>
                                      <p:to>
                                        <p:strVal val="visible"/>
                                      </p:to>
                                    </p:set>
                                    <p:animEffect transition="in" filter="wipe(down)">
                                      <p:cBhvr>
                                        <p:cTn id="26" dur="500"/>
                                        <p:tgtEl>
                                          <p:spTgt spid="118792"/>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18793"/>
                                        </p:tgtEl>
                                        <p:attrNameLst>
                                          <p:attrName>style.visibility</p:attrName>
                                        </p:attrNameLst>
                                      </p:cBhvr>
                                      <p:to>
                                        <p:strVal val="visible"/>
                                      </p:to>
                                    </p:set>
                                    <p:animEffect transition="in" filter="wipe(down)">
                                      <p:cBhvr>
                                        <p:cTn id="29" dur="500"/>
                                        <p:tgtEl>
                                          <p:spTgt spid="118793"/>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18794"/>
                                        </p:tgtEl>
                                        <p:attrNameLst>
                                          <p:attrName>style.visibility</p:attrName>
                                        </p:attrNameLst>
                                      </p:cBhvr>
                                      <p:to>
                                        <p:strVal val="visible"/>
                                      </p:to>
                                    </p:set>
                                    <p:animEffect transition="in" filter="wipe(down)">
                                      <p:cBhvr>
                                        <p:cTn id="32" dur="500"/>
                                        <p:tgtEl>
                                          <p:spTgt spid="118794"/>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18795"/>
                                        </p:tgtEl>
                                        <p:attrNameLst>
                                          <p:attrName>style.visibility</p:attrName>
                                        </p:attrNameLst>
                                      </p:cBhvr>
                                      <p:to>
                                        <p:strVal val="visible"/>
                                      </p:to>
                                    </p:set>
                                    <p:animEffect transition="in" filter="wipe(down)">
                                      <p:cBhvr>
                                        <p:cTn id="35" dur="500"/>
                                        <p:tgtEl>
                                          <p:spTgt spid="118795"/>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8796"/>
                                        </p:tgtEl>
                                        <p:attrNameLst>
                                          <p:attrName>style.visibility</p:attrName>
                                        </p:attrNameLst>
                                      </p:cBhvr>
                                      <p:to>
                                        <p:strVal val="visible"/>
                                      </p:to>
                                    </p:set>
                                    <p:animEffect transition="in" filter="wipe(down)">
                                      <p:cBhvr>
                                        <p:cTn id="38" dur="500"/>
                                        <p:tgtEl>
                                          <p:spTgt spid="118796"/>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18797"/>
                                        </p:tgtEl>
                                        <p:attrNameLst>
                                          <p:attrName>style.visibility</p:attrName>
                                        </p:attrNameLst>
                                      </p:cBhvr>
                                      <p:to>
                                        <p:strVal val="visible"/>
                                      </p:to>
                                    </p:set>
                                    <p:animEffect transition="in" filter="wipe(down)">
                                      <p:cBhvr>
                                        <p:cTn id="41" dur="500"/>
                                        <p:tgtEl>
                                          <p:spTgt spid="118797"/>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18798"/>
                                        </p:tgtEl>
                                        <p:attrNameLst>
                                          <p:attrName>style.visibility</p:attrName>
                                        </p:attrNameLst>
                                      </p:cBhvr>
                                      <p:to>
                                        <p:strVal val="visible"/>
                                      </p:to>
                                    </p:set>
                                    <p:animEffect transition="in" filter="wipe(down)">
                                      <p:cBhvr>
                                        <p:cTn id="44" dur="500"/>
                                        <p:tgtEl>
                                          <p:spTgt spid="1187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18787" grpId="0"/>
      <p:bldP spid="118788" grpId="0"/>
      <p:bldP spid="118789" grpId="0"/>
      <p:bldP spid="118790" grpId="0"/>
      <p:bldP spid="118791" grpId="0"/>
      <p:bldP spid="118792" grpId="0" animBg="1"/>
      <p:bldP spid="118793" grpId="0"/>
      <p:bldP spid="118794" grpId="0" animBg="1"/>
      <p:bldP spid="118795" grpId="0"/>
      <p:bldP spid="118796" grpId="0" animBg="1"/>
      <p:bldP spid="118797" grpId="0"/>
      <p:bldP spid="118798"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AutoShape 2"/>
          <p:cNvSpPr>
            <a:spLocks/>
          </p:cNvSpPr>
          <p:nvPr/>
        </p:nvSpPr>
        <p:spPr bwMode="auto">
          <a:xfrm>
            <a:off x="2355950" y="5171183"/>
            <a:ext cx="6282035" cy="211990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ECA336"/>
              </a:solidFill>
              <a:latin typeface="Helvetica Light" charset="0"/>
              <a:sym typeface="Helvetica Light" charset="0"/>
            </a:endParaRPr>
          </a:p>
        </p:txBody>
      </p:sp>
      <p:sp>
        <p:nvSpPr>
          <p:cNvPr id="119811" name="AutoShape 3"/>
          <p:cNvSpPr>
            <a:spLocks/>
          </p:cNvSpPr>
          <p:nvPr/>
        </p:nvSpPr>
        <p:spPr bwMode="auto">
          <a:xfrm>
            <a:off x="3213200" y="5085458"/>
            <a:ext cx="1880592" cy="619720"/>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9812" name="AutoShape 4"/>
          <p:cNvSpPr>
            <a:spLocks/>
          </p:cNvSpPr>
          <p:nvPr/>
        </p:nvSpPr>
        <p:spPr bwMode="auto">
          <a:xfrm>
            <a:off x="3213200" y="4788992"/>
            <a:ext cx="1880592"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9813" name="AutoShape 5"/>
          <p:cNvSpPr>
            <a:spLocks/>
          </p:cNvSpPr>
          <p:nvPr/>
        </p:nvSpPr>
        <p:spPr bwMode="auto">
          <a:xfrm>
            <a:off x="5944792" y="5085458"/>
            <a:ext cx="1881485" cy="619720"/>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9814" name="AutoShape 6"/>
          <p:cNvSpPr>
            <a:spLocks/>
          </p:cNvSpPr>
          <p:nvPr/>
        </p:nvSpPr>
        <p:spPr bwMode="auto">
          <a:xfrm>
            <a:off x="5944792" y="4788992"/>
            <a:ext cx="1881485"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9815" name="AutoShape 7"/>
          <p:cNvSpPr>
            <a:spLocks/>
          </p:cNvSpPr>
          <p:nvPr/>
        </p:nvSpPr>
        <p:spPr bwMode="auto">
          <a:xfrm>
            <a:off x="7579818" y="6418660"/>
            <a:ext cx="1881485" cy="619720"/>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9816" name="AutoShape 8"/>
          <p:cNvSpPr>
            <a:spLocks/>
          </p:cNvSpPr>
          <p:nvPr/>
        </p:nvSpPr>
        <p:spPr bwMode="auto">
          <a:xfrm>
            <a:off x="7579818" y="6122194"/>
            <a:ext cx="1881485"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9817" name="AutoShape 9"/>
          <p:cNvSpPr>
            <a:spLocks/>
          </p:cNvSpPr>
          <p:nvPr/>
        </p:nvSpPr>
        <p:spPr bwMode="auto">
          <a:xfrm>
            <a:off x="1532633" y="6225779"/>
            <a:ext cx="1881485" cy="619720"/>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9818" name="AutoShape 10"/>
          <p:cNvSpPr>
            <a:spLocks/>
          </p:cNvSpPr>
          <p:nvPr/>
        </p:nvSpPr>
        <p:spPr bwMode="auto">
          <a:xfrm>
            <a:off x="1532633" y="5929313"/>
            <a:ext cx="1881485"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9819" name="AutoShape 11"/>
          <p:cNvSpPr>
            <a:spLocks/>
          </p:cNvSpPr>
          <p:nvPr/>
        </p:nvSpPr>
        <p:spPr bwMode="auto">
          <a:xfrm>
            <a:off x="4556225" y="7196436"/>
            <a:ext cx="1881485" cy="619720"/>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9820" name="AutoShape 12"/>
          <p:cNvSpPr>
            <a:spLocks/>
          </p:cNvSpPr>
          <p:nvPr/>
        </p:nvSpPr>
        <p:spPr bwMode="auto">
          <a:xfrm>
            <a:off x="4556225" y="6899971"/>
            <a:ext cx="1881485" cy="62239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9821" name="AutoShape 13"/>
          <p:cNvSpPr>
            <a:spLocks/>
          </p:cNvSpPr>
          <p:nvPr/>
        </p:nvSpPr>
        <p:spPr bwMode="auto">
          <a:xfrm>
            <a:off x="3414118" y="4959549"/>
            <a:ext cx="1508225"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Lorem Ipsum</a:t>
            </a:r>
            <a:endParaRPr lang="id-ID" sz="4275"/>
          </a:p>
        </p:txBody>
      </p:sp>
      <p:sp>
        <p:nvSpPr>
          <p:cNvPr id="119822" name="AutoShape 14"/>
          <p:cNvSpPr>
            <a:spLocks/>
          </p:cNvSpPr>
          <p:nvPr/>
        </p:nvSpPr>
        <p:spPr bwMode="auto">
          <a:xfrm>
            <a:off x="6151067" y="4971158"/>
            <a:ext cx="1508224"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Lorem Ipsum</a:t>
            </a:r>
            <a:endParaRPr lang="id-ID" sz="4275"/>
          </a:p>
        </p:txBody>
      </p:sp>
      <p:sp>
        <p:nvSpPr>
          <p:cNvPr id="119823" name="AutoShape 15"/>
          <p:cNvSpPr>
            <a:spLocks/>
          </p:cNvSpPr>
          <p:nvPr/>
        </p:nvSpPr>
        <p:spPr bwMode="auto">
          <a:xfrm>
            <a:off x="7766448" y="6309718"/>
            <a:ext cx="1508225"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Lorem Ipsum</a:t>
            </a:r>
            <a:endParaRPr lang="id-ID" sz="4275"/>
          </a:p>
        </p:txBody>
      </p:sp>
      <p:sp>
        <p:nvSpPr>
          <p:cNvPr id="119824" name="AutoShape 16"/>
          <p:cNvSpPr>
            <a:spLocks/>
          </p:cNvSpPr>
          <p:nvPr/>
        </p:nvSpPr>
        <p:spPr bwMode="auto">
          <a:xfrm>
            <a:off x="4758036" y="7070527"/>
            <a:ext cx="1508224" cy="330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Lorem Ipsum</a:t>
            </a:r>
            <a:endParaRPr lang="id-ID" sz="4275"/>
          </a:p>
        </p:txBody>
      </p:sp>
      <p:sp>
        <p:nvSpPr>
          <p:cNvPr id="119825" name="AutoShape 17"/>
          <p:cNvSpPr>
            <a:spLocks/>
          </p:cNvSpPr>
          <p:nvPr/>
        </p:nvSpPr>
        <p:spPr bwMode="auto">
          <a:xfrm>
            <a:off x="1734444" y="6116836"/>
            <a:ext cx="1508224" cy="330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Lorem Ipsum</a:t>
            </a:r>
            <a:endParaRPr lang="id-ID" sz="4275"/>
          </a:p>
        </p:txBody>
      </p:sp>
      <p:sp>
        <p:nvSpPr>
          <p:cNvPr id="119826" name="AutoShape 18"/>
          <p:cNvSpPr>
            <a:spLocks/>
          </p:cNvSpPr>
          <p:nvPr/>
        </p:nvSpPr>
        <p:spPr bwMode="auto">
          <a:xfrm>
            <a:off x="3707012" y="3588843"/>
            <a:ext cx="892969" cy="1059061"/>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9827" name="AutoShape 19"/>
          <p:cNvSpPr>
            <a:spLocks/>
          </p:cNvSpPr>
          <p:nvPr/>
        </p:nvSpPr>
        <p:spPr bwMode="auto">
          <a:xfrm>
            <a:off x="3912395" y="3743325"/>
            <a:ext cx="482203"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Step</a:t>
            </a:r>
            <a:endParaRPr lang="id-ID" sz="4275"/>
          </a:p>
        </p:txBody>
      </p:sp>
      <p:sp>
        <p:nvSpPr>
          <p:cNvPr id="119828" name="AutoShape 20"/>
          <p:cNvSpPr>
            <a:spLocks/>
          </p:cNvSpPr>
          <p:nvPr/>
        </p:nvSpPr>
        <p:spPr bwMode="auto">
          <a:xfrm>
            <a:off x="3924003" y="3912097"/>
            <a:ext cx="458986" cy="411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01</a:t>
            </a:r>
            <a:endParaRPr lang="id-ID" sz="4275"/>
          </a:p>
        </p:txBody>
      </p:sp>
      <p:sp>
        <p:nvSpPr>
          <p:cNvPr id="119829" name="AutoShape 21"/>
          <p:cNvSpPr>
            <a:spLocks/>
          </p:cNvSpPr>
          <p:nvPr/>
        </p:nvSpPr>
        <p:spPr bwMode="auto">
          <a:xfrm>
            <a:off x="10652523" y="4628259"/>
            <a:ext cx="2344043"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119830" name="AutoShape 22"/>
          <p:cNvSpPr>
            <a:spLocks/>
          </p:cNvSpPr>
          <p:nvPr/>
        </p:nvSpPr>
        <p:spPr bwMode="auto">
          <a:xfrm>
            <a:off x="10648951" y="4244282"/>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Add Title Here</a:t>
            </a:r>
            <a:endParaRPr lang="id-ID" sz="4275"/>
          </a:p>
        </p:txBody>
      </p:sp>
      <p:sp>
        <p:nvSpPr>
          <p:cNvPr id="119831" name="AutoShape 23"/>
          <p:cNvSpPr>
            <a:spLocks/>
          </p:cNvSpPr>
          <p:nvPr/>
        </p:nvSpPr>
        <p:spPr bwMode="auto">
          <a:xfrm>
            <a:off x="6438604" y="3588843"/>
            <a:ext cx="893861" cy="1059061"/>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9832" name="AutoShape 24"/>
          <p:cNvSpPr>
            <a:spLocks/>
          </p:cNvSpPr>
          <p:nvPr/>
        </p:nvSpPr>
        <p:spPr bwMode="auto">
          <a:xfrm>
            <a:off x="6643986" y="3743325"/>
            <a:ext cx="483096"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Step</a:t>
            </a:r>
            <a:endParaRPr lang="id-ID" sz="4275"/>
          </a:p>
        </p:txBody>
      </p:sp>
      <p:sp>
        <p:nvSpPr>
          <p:cNvPr id="119833" name="AutoShape 25"/>
          <p:cNvSpPr>
            <a:spLocks/>
          </p:cNvSpPr>
          <p:nvPr/>
        </p:nvSpPr>
        <p:spPr bwMode="auto">
          <a:xfrm>
            <a:off x="6656488" y="3912097"/>
            <a:ext cx="458093" cy="411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02</a:t>
            </a:r>
            <a:endParaRPr lang="id-ID" sz="4275"/>
          </a:p>
        </p:txBody>
      </p:sp>
      <p:sp>
        <p:nvSpPr>
          <p:cNvPr id="119834" name="AutoShape 26"/>
          <p:cNvSpPr>
            <a:spLocks/>
          </p:cNvSpPr>
          <p:nvPr/>
        </p:nvSpPr>
        <p:spPr bwMode="auto">
          <a:xfrm>
            <a:off x="8073628" y="4788992"/>
            <a:ext cx="893862" cy="1059954"/>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9835" name="AutoShape 27"/>
          <p:cNvSpPr>
            <a:spLocks/>
          </p:cNvSpPr>
          <p:nvPr/>
        </p:nvSpPr>
        <p:spPr bwMode="auto">
          <a:xfrm>
            <a:off x="8279011" y="4943477"/>
            <a:ext cx="483096"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Step</a:t>
            </a:r>
            <a:endParaRPr lang="id-ID" sz="4275"/>
          </a:p>
        </p:txBody>
      </p:sp>
      <p:sp>
        <p:nvSpPr>
          <p:cNvPr id="119836" name="AutoShape 28"/>
          <p:cNvSpPr>
            <a:spLocks/>
          </p:cNvSpPr>
          <p:nvPr/>
        </p:nvSpPr>
        <p:spPr bwMode="auto">
          <a:xfrm>
            <a:off x="8291514" y="5113139"/>
            <a:ext cx="458093" cy="4107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03</a:t>
            </a:r>
            <a:endParaRPr lang="id-ID" sz="4275"/>
          </a:p>
        </p:txBody>
      </p:sp>
      <p:sp>
        <p:nvSpPr>
          <p:cNvPr id="119837" name="AutoShape 29"/>
          <p:cNvSpPr>
            <a:spLocks/>
          </p:cNvSpPr>
          <p:nvPr/>
        </p:nvSpPr>
        <p:spPr bwMode="auto">
          <a:xfrm>
            <a:off x="5050036" y="5705177"/>
            <a:ext cx="893862" cy="1059954"/>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9838" name="AutoShape 30"/>
          <p:cNvSpPr>
            <a:spLocks/>
          </p:cNvSpPr>
          <p:nvPr/>
        </p:nvSpPr>
        <p:spPr bwMode="auto">
          <a:xfrm>
            <a:off x="5255419" y="5859662"/>
            <a:ext cx="483096"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Step</a:t>
            </a:r>
            <a:endParaRPr lang="id-ID" sz="4275"/>
          </a:p>
        </p:txBody>
      </p:sp>
      <p:sp>
        <p:nvSpPr>
          <p:cNvPr id="119839" name="AutoShape 31"/>
          <p:cNvSpPr>
            <a:spLocks/>
          </p:cNvSpPr>
          <p:nvPr/>
        </p:nvSpPr>
        <p:spPr bwMode="auto">
          <a:xfrm>
            <a:off x="5267921" y="6029325"/>
            <a:ext cx="458093" cy="4107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04</a:t>
            </a:r>
            <a:endParaRPr lang="id-ID" sz="4275"/>
          </a:p>
        </p:txBody>
      </p:sp>
      <p:sp>
        <p:nvSpPr>
          <p:cNvPr id="119840" name="AutoShape 32"/>
          <p:cNvSpPr>
            <a:spLocks/>
          </p:cNvSpPr>
          <p:nvPr/>
        </p:nvSpPr>
        <p:spPr bwMode="auto">
          <a:xfrm>
            <a:off x="2026444" y="4766668"/>
            <a:ext cx="893862" cy="1059954"/>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19841" name="AutoShape 33"/>
          <p:cNvSpPr>
            <a:spLocks/>
          </p:cNvSpPr>
          <p:nvPr/>
        </p:nvSpPr>
        <p:spPr bwMode="auto">
          <a:xfrm>
            <a:off x="2231827" y="4921152"/>
            <a:ext cx="483096"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Step</a:t>
            </a:r>
            <a:endParaRPr lang="id-ID" sz="4275"/>
          </a:p>
        </p:txBody>
      </p:sp>
      <p:sp>
        <p:nvSpPr>
          <p:cNvPr id="119842" name="AutoShape 34"/>
          <p:cNvSpPr>
            <a:spLocks/>
          </p:cNvSpPr>
          <p:nvPr/>
        </p:nvSpPr>
        <p:spPr bwMode="auto">
          <a:xfrm>
            <a:off x="2244329" y="5090815"/>
            <a:ext cx="458093" cy="4107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05</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AutoShape 2"/>
          <p:cNvSpPr>
            <a:spLocks/>
          </p:cNvSpPr>
          <p:nvPr/>
        </p:nvSpPr>
        <p:spPr bwMode="auto">
          <a:xfrm>
            <a:off x="6051947" y="5755185"/>
            <a:ext cx="2757488" cy="1924347"/>
          </a:xfrm>
          <a:custGeom>
            <a:avLst/>
            <a:gdLst>
              <a:gd name="T0" fmla="*/ 10800 w 21600"/>
              <a:gd name="T1" fmla="*/ 9854 h 19708"/>
              <a:gd name="T2" fmla="*/ 10800 w 21600"/>
              <a:gd name="T3" fmla="*/ 9854 h 19708"/>
              <a:gd name="T4" fmla="*/ 10800 w 21600"/>
              <a:gd name="T5" fmla="*/ 9854 h 19708"/>
              <a:gd name="T6" fmla="*/ 10800 w 21600"/>
              <a:gd name="T7" fmla="*/ 9854 h 19708"/>
            </a:gdLst>
            <a:ahLst/>
            <a:cxnLst>
              <a:cxn ang="0">
                <a:pos x="T0" y="T1"/>
              </a:cxn>
              <a:cxn ang="0">
                <a:pos x="T2" y="T3"/>
              </a:cxn>
              <a:cxn ang="0">
                <a:pos x="T4" y="T5"/>
              </a:cxn>
              <a:cxn ang="0">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0835" name="AutoShape 3"/>
          <p:cNvSpPr>
            <a:spLocks/>
          </p:cNvSpPr>
          <p:nvPr/>
        </p:nvSpPr>
        <p:spPr bwMode="auto">
          <a:xfrm>
            <a:off x="5437586" y="4325542"/>
            <a:ext cx="1902917" cy="2716411"/>
          </a:xfrm>
          <a:custGeom>
            <a:avLst/>
            <a:gdLst>
              <a:gd name="T0" fmla="+- 0 10809 19"/>
              <a:gd name="T1" fmla="*/ T0 w 21581"/>
              <a:gd name="T2" fmla="*/ 10800 h 21600"/>
              <a:gd name="T3" fmla="+- 0 10809 19"/>
              <a:gd name="T4" fmla="*/ T3 w 21581"/>
              <a:gd name="T5" fmla="*/ 10800 h 21600"/>
              <a:gd name="T6" fmla="+- 0 10809 19"/>
              <a:gd name="T7" fmla="*/ T6 w 21581"/>
              <a:gd name="T8" fmla="*/ 10800 h 21600"/>
              <a:gd name="T9" fmla="+- 0 10809 19"/>
              <a:gd name="T10" fmla="*/ T9 w 21581"/>
              <a:gd name="T11" fmla="*/ 10800 h 21600"/>
            </a:gdLst>
            <a:ahLst/>
            <a:cxnLst>
              <a:cxn ang="0">
                <a:pos x="T1" y="T2"/>
              </a:cxn>
              <a:cxn ang="0">
                <a:pos x="T4" y="T5"/>
              </a:cxn>
              <a:cxn ang="0">
                <a:pos x="T7" y="T8"/>
              </a:cxn>
              <a:cxn ang="0">
                <a:pos x="T10" y="T11"/>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0836" name="AutoShape 4"/>
          <p:cNvSpPr>
            <a:spLocks/>
          </p:cNvSpPr>
          <p:nvPr/>
        </p:nvSpPr>
        <p:spPr bwMode="auto">
          <a:xfrm rot="10800000" flipH="1">
            <a:off x="6051947" y="3700463"/>
            <a:ext cx="2757488" cy="1924348"/>
          </a:xfrm>
          <a:custGeom>
            <a:avLst/>
            <a:gdLst>
              <a:gd name="T0" fmla="*/ 10800 w 21600"/>
              <a:gd name="T1" fmla="*/ 9854 h 19708"/>
              <a:gd name="T2" fmla="*/ 10800 w 21600"/>
              <a:gd name="T3" fmla="*/ 9854 h 19708"/>
              <a:gd name="T4" fmla="*/ 10800 w 21600"/>
              <a:gd name="T5" fmla="*/ 9854 h 19708"/>
              <a:gd name="T6" fmla="*/ 10800 w 21600"/>
              <a:gd name="T7" fmla="*/ 9854 h 19708"/>
            </a:gdLst>
            <a:ahLst/>
            <a:cxnLst>
              <a:cxn ang="0">
                <a:pos x="T0" y="T1"/>
              </a:cxn>
              <a:cxn ang="0">
                <a:pos x="T2" y="T3"/>
              </a:cxn>
              <a:cxn ang="0">
                <a:pos x="T4" y="T5"/>
              </a:cxn>
              <a:cxn ang="0">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0837" name="AutoShape 5"/>
          <p:cNvSpPr>
            <a:spLocks/>
          </p:cNvSpPr>
          <p:nvPr/>
        </p:nvSpPr>
        <p:spPr bwMode="auto">
          <a:xfrm flipH="1">
            <a:off x="7460159" y="4325542"/>
            <a:ext cx="1902916" cy="2716411"/>
          </a:xfrm>
          <a:custGeom>
            <a:avLst/>
            <a:gdLst>
              <a:gd name="T0" fmla="+- 0 10809 19"/>
              <a:gd name="T1" fmla="*/ T0 w 21581"/>
              <a:gd name="T2" fmla="*/ 10800 h 21600"/>
              <a:gd name="T3" fmla="+- 0 10809 19"/>
              <a:gd name="T4" fmla="*/ T3 w 21581"/>
              <a:gd name="T5" fmla="*/ 10800 h 21600"/>
              <a:gd name="T6" fmla="+- 0 10809 19"/>
              <a:gd name="T7" fmla="*/ T6 w 21581"/>
              <a:gd name="T8" fmla="*/ 10800 h 21600"/>
              <a:gd name="T9" fmla="+- 0 10809 19"/>
              <a:gd name="T10" fmla="*/ T9 w 21581"/>
              <a:gd name="T11" fmla="*/ 10800 h 21600"/>
            </a:gdLst>
            <a:ahLst/>
            <a:cxnLst>
              <a:cxn ang="0">
                <a:pos x="T1" y="T2"/>
              </a:cxn>
              <a:cxn ang="0">
                <a:pos x="T4" y="T5"/>
              </a:cxn>
              <a:cxn ang="0">
                <a:pos x="T7" y="T8"/>
              </a:cxn>
              <a:cxn ang="0">
                <a:pos x="T10" y="T11"/>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0838" name="AutoShape 6"/>
          <p:cNvSpPr>
            <a:spLocks/>
          </p:cNvSpPr>
          <p:nvPr/>
        </p:nvSpPr>
        <p:spPr bwMode="auto">
          <a:xfrm>
            <a:off x="6093917" y="5746255"/>
            <a:ext cx="1326952" cy="13653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599" y="0"/>
                </a:lnTo>
                <a:lnTo>
                  <a:pt x="21599" y="4263"/>
                </a:lnTo>
                <a:lnTo>
                  <a:pt x="0" y="21599"/>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0839" name="AutoShape 7"/>
          <p:cNvSpPr>
            <a:spLocks/>
          </p:cNvSpPr>
          <p:nvPr/>
        </p:nvSpPr>
        <p:spPr bwMode="auto">
          <a:xfrm flipH="1">
            <a:off x="7420870" y="5755185"/>
            <a:ext cx="1418927" cy="1415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599" y="0"/>
                </a:lnTo>
                <a:lnTo>
                  <a:pt x="21599" y="4263"/>
                </a:lnTo>
                <a:lnTo>
                  <a:pt x="0" y="21600"/>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0840" name="AutoShape 8"/>
          <p:cNvSpPr>
            <a:spLocks/>
          </p:cNvSpPr>
          <p:nvPr/>
        </p:nvSpPr>
        <p:spPr bwMode="auto">
          <a:xfrm rot="10800000" flipH="1">
            <a:off x="6093917" y="4279106"/>
            <a:ext cx="1326952" cy="1365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0"/>
                </a:lnTo>
                <a:lnTo>
                  <a:pt x="21600" y="4263"/>
                </a:lnTo>
                <a:lnTo>
                  <a:pt x="0" y="21599"/>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0841" name="AutoShape 9"/>
          <p:cNvSpPr>
            <a:spLocks/>
          </p:cNvSpPr>
          <p:nvPr/>
        </p:nvSpPr>
        <p:spPr bwMode="auto">
          <a:xfrm rot="10800000">
            <a:off x="7420868" y="4288036"/>
            <a:ext cx="1326952" cy="1366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0"/>
                </a:lnTo>
                <a:lnTo>
                  <a:pt x="21600" y="4263"/>
                </a:lnTo>
                <a:lnTo>
                  <a:pt x="0" y="21599"/>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0842" name="AutoShape 10"/>
          <p:cNvSpPr>
            <a:spLocks/>
          </p:cNvSpPr>
          <p:nvPr/>
        </p:nvSpPr>
        <p:spPr bwMode="auto">
          <a:xfrm>
            <a:off x="7460160" y="4348759"/>
            <a:ext cx="1355527" cy="13358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0843" name="AutoShape 11"/>
          <p:cNvSpPr>
            <a:spLocks/>
          </p:cNvSpPr>
          <p:nvPr/>
        </p:nvSpPr>
        <p:spPr bwMode="auto">
          <a:xfrm rot="10800000" flipH="1">
            <a:off x="7460160" y="5684640"/>
            <a:ext cx="1355527" cy="1334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0844" name="AutoShape 12"/>
          <p:cNvSpPr>
            <a:spLocks/>
          </p:cNvSpPr>
          <p:nvPr/>
        </p:nvSpPr>
        <p:spPr bwMode="auto">
          <a:xfrm flipH="1">
            <a:off x="5994798" y="4335364"/>
            <a:ext cx="1355527" cy="1334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0845" name="AutoShape 13"/>
          <p:cNvSpPr>
            <a:spLocks/>
          </p:cNvSpPr>
          <p:nvPr/>
        </p:nvSpPr>
        <p:spPr bwMode="auto">
          <a:xfrm rot="10800000">
            <a:off x="5994798" y="5670353"/>
            <a:ext cx="1355527" cy="13358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0846" name="AutoShape 14"/>
          <p:cNvSpPr>
            <a:spLocks/>
          </p:cNvSpPr>
          <p:nvPr/>
        </p:nvSpPr>
        <p:spPr bwMode="auto">
          <a:xfrm>
            <a:off x="6007300" y="5378352"/>
            <a:ext cx="420589"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FFFFFF"/>
                </a:solidFill>
              </a:rPr>
              <a:t>S</a:t>
            </a:r>
            <a:endParaRPr lang="id-ID" sz="4275"/>
          </a:p>
        </p:txBody>
      </p:sp>
      <p:sp>
        <p:nvSpPr>
          <p:cNvPr id="120847" name="AutoShape 15"/>
          <p:cNvSpPr>
            <a:spLocks/>
          </p:cNvSpPr>
          <p:nvPr/>
        </p:nvSpPr>
        <p:spPr bwMode="auto">
          <a:xfrm>
            <a:off x="7189590" y="4183560"/>
            <a:ext cx="420589"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FFFFFF"/>
                </a:solidFill>
              </a:rPr>
              <a:t>W</a:t>
            </a:r>
            <a:endParaRPr lang="id-ID" sz="4275"/>
          </a:p>
        </p:txBody>
      </p:sp>
      <p:sp>
        <p:nvSpPr>
          <p:cNvPr id="120848" name="AutoShape 16"/>
          <p:cNvSpPr>
            <a:spLocks/>
          </p:cNvSpPr>
          <p:nvPr/>
        </p:nvSpPr>
        <p:spPr bwMode="auto">
          <a:xfrm>
            <a:off x="8565654" y="5414963"/>
            <a:ext cx="420588"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FFFFFF"/>
                </a:solidFill>
              </a:rPr>
              <a:t>O</a:t>
            </a:r>
            <a:endParaRPr lang="id-ID" sz="4275"/>
          </a:p>
        </p:txBody>
      </p:sp>
      <p:sp>
        <p:nvSpPr>
          <p:cNvPr id="120849" name="AutoShape 17"/>
          <p:cNvSpPr>
            <a:spLocks/>
          </p:cNvSpPr>
          <p:nvPr/>
        </p:nvSpPr>
        <p:spPr bwMode="auto">
          <a:xfrm>
            <a:off x="7283351" y="6620471"/>
            <a:ext cx="420588"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FFFFFF"/>
                </a:solidFill>
              </a:rPr>
              <a:t>T</a:t>
            </a:r>
            <a:endParaRPr lang="id-ID" sz="4275"/>
          </a:p>
        </p:txBody>
      </p:sp>
      <p:sp>
        <p:nvSpPr>
          <p:cNvPr id="120850" name="AutoShape 18"/>
          <p:cNvSpPr>
            <a:spLocks/>
          </p:cNvSpPr>
          <p:nvPr/>
        </p:nvSpPr>
        <p:spPr bwMode="auto">
          <a:xfrm>
            <a:off x="10201574" y="4154985"/>
            <a:ext cx="3046809"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a:t>
            </a:r>
            <a:endParaRPr lang="id-ID" sz="4275"/>
          </a:p>
        </p:txBody>
      </p:sp>
      <p:sp>
        <p:nvSpPr>
          <p:cNvPr id="120851" name="AutoShape 19"/>
          <p:cNvSpPr>
            <a:spLocks/>
          </p:cNvSpPr>
          <p:nvPr/>
        </p:nvSpPr>
        <p:spPr bwMode="auto">
          <a:xfrm>
            <a:off x="10201574" y="3835301"/>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Strenghts</a:t>
            </a:r>
            <a:endParaRPr lang="id-ID" sz="4275"/>
          </a:p>
        </p:txBody>
      </p:sp>
      <p:sp>
        <p:nvSpPr>
          <p:cNvPr id="120852" name="AutoShape 20"/>
          <p:cNvSpPr>
            <a:spLocks/>
          </p:cNvSpPr>
          <p:nvPr/>
        </p:nvSpPr>
        <p:spPr bwMode="auto">
          <a:xfrm>
            <a:off x="10201573" y="5197971"/>
            <a:ext cx="3039666" cy="4920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a:t>
            </a:r>
            <a:endParaRPr lang="id-ID" sz="4275"/>
          </a:p>
        </p:txBody>
      </p:sp>
      <p:sp>
        <p:nvSpPr>
          <p:cNvPr id="120853" name="AutoShape 21"/>
          <p:cNvSpPr>
            <a:spLocks/>
          </p:cNvSpPr>
          <p:nvPr/>
        </p:nvSpPr>
        <p:spPr bwMode="auto">
          <a:xfrm>
            <a:off x="10201574" y="4879182"/>
            <a:ext cx="1285875"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Weakness</a:t>
            </a:r>
            <a:endParaRPr lang="id-ID" sz="4275"/>
          </a:p>
        </p:txBody>
      </p:sp>
      <p:sp>
        <p:nvSpPr>
          <p:cNvPr id="120854" name="AutoShape 22"/>
          <p:cNvSpPr>
            <a:spLocks/>
          </p:cNvSpPr>
          <p:nvPr/>
        </p:nvSpPr>
        <p:spPr bwMode="auto">
          <a:xfrm>
            <a:off x="10201574" y="6240960"/>
            <a:ext cx="3046809" cy="498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a:t>
            </a:r>
            <a:endParaRPr lang="id-ID" sz="4275"/>
          </a:p>
        </p:txBody>
      </p:sp>
      <p:sp>
        <p:nvSpPr>
          <p:cNvPr id="120855" name="AutoShape 23"/>
          <p:cNvSpPr>
            <a:spLocks/>
          </p:cNvSpPr>
          <p:nvPr/>
        </p:nvSpPr>
        <p:spPr bwMode="auto">
          <a:xfrm>
            <a:off x="10201574" y="5922170"/>
            <a:ext cx="1285875"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Opportunity</a:t>
            </a:r>
            <a:endParaRPr lang="id-ID" sz="4275"/>
          </a:p>
        </p:txBody>
      </p:sp>
      <p:sp>
        <p:nvSpPr>
          <p:cNvPr id="120856" name="AutoShape 24"/>
          <p:cNvSpPr>
            <a:spLocks/>
          </p:cNvSpPr>
          <p:nvPr/>
        </p:nvSpPr>
        <p:spPr bwMode="auto">
          <a:xfrm>
            <a:off x="10201574" y="7291091"/>
            <a:ext cx="3046809" cy="498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a:t>
            </a:r>
            <a:endParaRPr lang="id-ID" sz="4275"/>
          </a:p>
        </p:txBody>
      </p:sp>
      <p:sp>
        <p:nvSpPr>
          <p:cNvPr id="120857" name="AutoShape 25"/>
          <p:cNvSpPr>
            <a:spLocks/>
          </p:cNvSpPr>
          <p:nvPr/>
        </p:nvSpPr>
        <p:spPr bwMode="auto">
          <a:xfrm>
            <a:off x="10201574" y="6971408"/>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Thread</a:t>
            </a:r>
            <a:endParaRPr lang="id-ID" sz="4275"/>
          </a:p>
        </p:txBody>
      </p:sp>
      <p:sp>
        <p:nvSpPr>
          <p:cNvPr id="120858" name="AutoShape 26"/>
          <p:cNvSpPr>
            <a:spLocks/>
          </p:cNvSpPr>
          <p:nvPr/>
        </p:nvSpPr>
        <p:spPr bwMode="auto">
          <a:xfrm>
            <a:off x="1304926" y="4695230"/>
            <a:ext cx="3564731" cy="20457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randomised words which don't look even slightly beration in some form, by injected humour, or words which don't look even slightly. or randomised words which don't look even slightly slightly htly. or randomised words which which don't look even slightly htly. or randoy</a:t>
            </a:r>
            <a:endParaRPr lang="id-ID" sz="4275"/>
          </a:p>
        </p:txBody>
      </p:sp>
      <p:sp>
        <p:nvSpPr>
          <p:cNvPr id="120859" name="AutoShape 27"/>
          <p:cNvSpPr>
            <a:spLocks/>
          </p:cNvSpPr>
          <p:nvPr/>
        </p:nvSpPr>
        <p:spPr bwMode="auto">
          <a:xfrm>
            <a:off x="1304925" y="4126410"/>
            <a:ext cx="1998464"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a:t>Title Name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AutoShape 2"/>
          <p:cNvSpPr>
            <a:spLocks/>
          </p:cNvSpPr>
          <p:nvPr/>
        </p:nvSpPr>
        <p:spPr bwMode="auto">
          <a:xfrm>
            <a:off x="6930629" y="5358706"/>
            <a:ext cx="2079725" cy="2079724"/>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8" y="0"/>
                </a:moveTo>
                <a:cubicBezTo>
                  <a:pt x="7320" y="0"/>
                  <a:pt x="4802" y="1005"/>
                  <a:pt x="2881" y="3016"/>
                </a:cubicBezTo>
                <a:cubicBezTo>
                  <a:pt x="-961" y="7037"/>
                  <a:pt x="-961" y="13557"/>
                  <a:pt x="2881" y="17578"/>
                </a:cubicBezTo>
                <a:cubicBezTo>
                  <a:pt x="6724" y="21600"/>
                  <a:pt x="12953" y="21599"/>
                  <a:pt x="16796" y="17578"/>
                </a:cubicBezTo>
                <a:cubicBezTo>
                  <a:pt x="20639" y="13557"/>
                  <a:pt x="20638" y="7037"/>
                  <a:pt x="16796" y="3016"/>
                </a:cubicBezTo>
                <a:cubicBezTo>
                  <a:pt x="14875" y="1005"/>
                  <a:pt x="12357" y="0"/>
                  <a:pt x="9838"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1859" name="AutoShape 3"/>
          <p:cNvSpPr>
            <a:spLocks/>
          </p:cNvSpPr>
          <p:nvPr/>
        </p:nvSpPr>
        <p:spPr bwMode="auto">
          <a:xfrm>
            <a:off x="6980635" y="3912990"/>
            <a:ext cx="2079725" cy="20797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1860" name="AutoShape 4"/>
          <p:cNvSpPr>
            <a:spLocks/>
          </p:cNvSpPr>
          <p:nvPr/>
        </p:nvSpPr>
        <p:spPr bwMode="auto">
          <a:xfrm>
            <a:off x="5512595" y="3881737"/>
            <a:ext cx="2079725" cy="20788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1861" name="AutoShape 5"/>
          <p:cNvSpPr>
            <a:spLocks/>
          </p:cNvSpPr>
          <p:nvPr/>
        </p:nvSpPr>
        <p:spPr bwMode="auto">
          <a:xfrm>
            <a:off x="5492950" y="5358707"/>
            <a:ext cx="1777901" cy="2094905"/>
          </a:xfrm>
          <a:custGeom>
            <a:avLst/>
            <a:gdLst>
              <a:gd name="T0" fmla="+- 0 10846 93"/>
              <a:gd name="T1" fmla="*/ T0 w 21507"/>
              <a:gd name="T2" fmla="+- 0 10489 201"/>
              <a:gd name="T3" fmla="*/ 10489 h 20576"/>
              <a:gd name="T4" fmla="+- 0 10846 93"/>
              <a:gd name="T5" fmla="*/ T4 w 21507"/>
              <a:gd name="T6" fmla="+- 0 10489 201"/>
              <a:gd name="T7" fmla="*/ 10489 h 20576"/>
              <a:gd name="T8" fmla="+- 0 10846 93"/>
              <a:gd name="T9" fmla="*/ T8 w 21507"/>
              <a:gd name="T10" fmla="+- 0 10489 201"/>
              <a:gd name="T11" fmla="*/ 10489 h 20576"/>
              <a:gd name="T12" fmla="+- 0 10846 93"/>
              <a:gd name="T13" fmla="*/ T12 w 21507"/>
              <a:gd name="T14" fmla="+- 0 10489 201"/>
              <a:gd name="T15" fmla="*/ 10489 h 20576"/>
            </a:gdLst>
            <a:ahLst/>
            <a:cxnLst>
              <a:cxn ang="0">
                <a:pos x="T1" y="T3"/>
              </a:cxn>
              <a:cxn ang="0">
                <a:pos x="T5" y="T7"/>
              </a:cxn>
              <a:cxn ang="0">
                <a:pos x="T9" y="T11"/>
              </a:cxn>
              <a:cxn ang="0">
                <a:pos x="T13" y="T15"/>
              </a:cxn>
            </a:cxnLst>
            <a:rect l="0" t="0" r="r" b="b"/>
            <a:pathLst>
              <a:path w="21507" h="20576">
                <a:moveTo>
                  <a:pt x="1" y="10199"/>
                </a:moveTo>
                <a:cubicBezTo>
                  <a:pt x="111" y="4849"/>
                  <a:pt x="5215" y="444"/>
                  <a:pt x="11786" y="29"/>
                </a:cubicBezTo>
                <a:cubicBezTo>
                  <a:pt x="15430" y="-201"/>
                  <a:pt x="19006" y="924"/>
                  <a:pt x="21506" y="3088"/>
                </a:cubicBezTo>
                <a:cubicBezTo>
                  <a:pt x="18976" y="5096"/>
                  <a:pt x="17601" y="7875"/>
                  <a:pt x="17715" y="10746"/>
                </a:cubicBezTo>
                <a:cubicBezTo>
                  <a:pt x="17819" y="13336"/>
                  <a:pt x="19133" y="15796"/>
                  <a:pt x="21390" y="17628"/>
                </a:cubicBezTo>
                <a:cubicBezTo>
                  <a:pt x="17717" y="20575"/>
                  <a:pt x="12198" y="21398"/>
                  <a:pt x="7475" y="19705"/>
                </a:cubicBezTo>
                <a:cubicBezTo>
                  <a:pt x="2852" y="18047"/>
                  <a:pt x="-93" y="14300"/>
                  <a:pt x="1" y="1019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1862" name="AutoShape 6"/>
          <p:cNvSpPr>
            <a:spLocks/>
          </p:cNvSpPr>
          <p:nvPr/>
        </p:nvSpPr>
        <p:spPr bwMode="auto">
          <a:xfrm>
            <a:off x="6310015" y="4472882"/>
            <a:ext cx="339328"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FFFFFF"/>
                </a:solidFill>
              </a:rPr>
              <a:t>S</a:t>
            </a:r>
            <a:endParaRPr lang="id-ID" sz="4275"/>
          </a:p>
        </p:txBody>
      </p:sp>
      <p:sp>
        <p:nvSpPr>
          <p:cNvPr id="121863" name="AutoShape 7"/>
          <p:cNvSpPr>
            <a:spLocks/>
          </p:cNvSpPr>
          <p:nvPr/>
        </p:nvSpPr>
        <p:spPr bwMode="auto">
          <a:xfrm>
            <a:off x="7998620" y="4721127"/>
            <a:ext cx="589359"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FFFFFF"/>
                </a:solidFill>
              </a:rPr>
              <a:t>W</a:t>
            </a:r>
            <a:endParaRPr lang="id-ID" sz="4275"/>
          </a:p>
        </p:txBody>
      </p:sp>
      <p:sp>
        <p:nvSpPr>
          <p:cNvPr id="121864" name="AutoShape 8"/>
          <p:cNvSpPr>
            <a:spLocks/>
          </p:cNvSpPr>
          <p:nvPr/>
        </p:nvSpPr>
        <p:spPr bwMode="auto">
          <a:xfrm>
            <a:off x="7813776" y="6402587"/>
            <a:ext cx="475059"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FFFFFF"/>
                </a:solidFill>
              </a:rPr>
              <a:t>O</a:t>
            </a:r>
            <a:endParaRPr lang="id-ID" sz="4275"/>
          </a:p>
        </p:txBody>
      </p:sp>
      <p:sp>
        <p:nvSpPr>
          <p:cNvPr id="121865" name="AutoShape 9"/>
          <p:cNvSpPr>
            <a:spLocks/>
          </p:cNvSpPr>
          <p:nvPr/>
        </p:nvSpPr>
        <p:spPr bwMode="auto">
          <a:xfrm>
            <a:off x="6152853" y="6196311"/>
            <a:ext cx="339328"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FFFFFF"/>
                </a:solidFill>
              </a:rPr>
              <a:t>T</a:t>
            </a:r>
            <a:endParaRPr lang="id-ID" sz="4275"/>
          </a:p>
        </p:txBody>
      </p:sp>
      <p:sp>
        <p:nvSpPr>
          <p:cNvPr id="121866" name="AutoShape 10"/>
          <p:cNvSpPr>
            <a:spLocks/>
          </p:cNvSpPr>
          <p:nvPr/>
        </p:nvSpPr>
        <p:spPr bwMode="auto">
          <a:xfrm>
            <a:off x="9687223" y="4116587"/>
            <a:ext cx="99387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Weakness</a:t>
            </a:r>
            <a:endParaRPr lang="id-ID" sz="4275"/>
          </a:p>
        </p:txBody>
      </p:sp>
      <p:sp>
        <p:nvSpPr>
          <p:cNvPr id="121867" name="AutoShape 11"/>
          <p:cNvSpPr>
            <a:spLocks/>
          </p:cNvSpPr>
          <p:nvPr/>
        </p:nvSpPr>
        <p:spPr bwMode="auto">
          <a:xfrm>
            <a:off x="9687223" y="4460379"/>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Randomised words which don't look even slightly beration. by injected humour, words don't look even slightly humour.</a:t>
            </a:r>
            <a:endParaRPr lang="id-ID" sz="4275"/>
          </a:p>
        </p:txBody>
      </p:sp>
      <p:sp>
        <p:nvSpPr>
          <p:cNvPr id="121868" name="AutoShape 12"/>
          <p:cNvSpPr>
            <a:spLocks/>
          </p:cNvSpPr>
          <p:nvPr/>
        </p:nvSpPr>
        <p:spPr bwMode="auto">
          <a:xfrm>
            <a:off x="9687223" y="6196311"/>
            <a:ext cx="121443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Opportunity</a:t>
            </a:r>
            <a:endParaRPr lang="id-ID" sz="4275"/>
          </a:p>
        </p:txBody>
      </p:sp>
      <p:sp>
        <p:nvSpPr>
          <p:cNvPr id="121869" name="AutoShape 13"/>
          <p:cNvSpPr>
            <a:spLocks/>
          </p:cNvSpPr>
          <p:nvPr/>
        </p:nvSpPr>
        <p:spPr bwMode="auto">
          <a:xfrm>
            <a:off x="9687223" y="6540103"/>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Randomised words which don't look even slightly beration. by injected humour, words don't look even slightly humour.</a:t>
            </a:r>
            <a:endParaRPr lang="id-ID" sz="4275"/>
          </a:p>
        </p:txBody>
      </p:sp>
      <p:sp>
        <p:nvSpPr>
          <p:cNvPr id="121870" name="AutoShape 14"/>
          <p:cNvSpPr>
            <a:spLocks/>
          </p:cNvSpPr>
          <p:nvPr/>
        </p:nvSpPr>
        <p:spPr bwMode="auto">
          <a:xfrm>
            <a:off x="3948114" y="4116587"/>
            <a:ext cx="86707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Strength</a:t>
            </a:r>
            <a:endParaRPr lang="id-ID" sz="4275"/>
          </a:p>
        </p:txBody>
      </p:sp>
      <p:sp>
        <p:nvSpPr>
          <p:cNvPr id="121871" name="AutoShape 15"/>
          <p:cNvSpPr>
            <a:spLocks/>
          </p:cNvSpPr>
          <p:nvPr/>
        </p:nvSpPr>
        <p:spPr bwMode="auto">
          <a:xfrm>
            <a:off x="1247776" y="4460379"/>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Randomised words which don't look even slightly beration. by injected humour, words don't look even slightly humour.</a:t>
            </a:r>
            <a:endParaRPr lang="id-ID" sz="4275"/>
          </a:p>
        </p:txBody>
      </p:sp>
      <p:sp>
        <p:nvSpPr>
          <p:cNvPr id="121872" name="AutoShape 16"/>
          <p:cNvSpPr>
            <a:spLocks/>
          </p:cNvSpPr>
          <p:nvPr/>
        </p:nvSpPr>
        <p:spPr bwMode="auto">
          <a:xfrm>
            <a:off x="4015980" y="6196311"/>
            <a:ext cx="79920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Threath</a:t>
            </a:r>
            <a:endParaRPr lang="id-ID" sz="4275"/>
          </a:p>
        </p:txBody>
      </p:sp>
      <p:sp>
        <p:nvSpPr>
          <p:cNvPr id="121873" name="AutoShape 17"/>
          <p:cNvSpPr>
            <a:spLocks/>
          </p:cNvSpPr>
          <p:nvPr/>
        </p:nvSpPr>
        <p:spPr bwMode="auto">
          <a:xfrm>
            <a:off x="1247776" y="6540103"/>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Randomised words which don't look even slightly beration. by injected humour, words don't look even slightly humour.</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AutoShape 2"/>
          <p:cNvSpPr>
            <a:spLocks/>
          </p:cNvSpPr>
          <p:nvPr/>
        </p:nvSpPr>
        <p:spPr bwMode="auto">
          <a:xfrm>
            <a:off x="6525221" y="7142858"/>
            <a:ext cx="5252442"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4"/>
                  <a:pt x="0" y="10575"/>
                </a:cubicBezTo>
                <a:lnTo>
                  <a:pt x="0" y="11024"/>
                </a:lnTo>
                <a:cubicBezTo>
                  <a:pt x="0" y="16865"/>
                  <a:pt x="328" y="21599"/>
                  <a:pt x="734" y="21599"/>
                </a:cubicBezTo>
                <a:lnTo>
                  <a:pt x="5422" y="21599"/>
                </a:lnTo>
                <a:lnTo>
                  <a:pt x="16177" y="21599"/>
                </a:lnTo>
                <a:lnTo>
                  <a:pt x="20865" y="21599"/>
                </a:lnTo>
                <a:cubicBezTo>
                  <a:pt x="21271" y="21599"/>
                  <a:pt x="21599" y="16865"/>
                  <a:pt x="21599" y="11024"/>
                </a:cubicBezTo>
                <a:lnTo>
                  <a:pt x="21599" y="10575"/>
                </a:lnTo>
                <a:cubicBezTo>
                  <a:pt x="21599" y="4734"/>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endParaRPr lang="id-ID" sz="1294" b="1">
              <a:solidFill>
                <a:srgbClr val="53585F"/>
              </a:solidFill>
              <a:latin typeface="Source Sans Pro" panose="020B0503030403020204" pitchFamily="34" charset="0"/>
              <a:sym typeface="Source Sans Pro" panose="020B0503030403020204" pitchFamily="34" charset="0"/>
            </a:endParaRPr>
          </a:p>
        </p:txBody>
      </p:sp>
      <p:sp>
        <p:nvSpPr>
          <p:cNvPr id="122883" name="AutoShape 3"/>
          <p:cNvSpPr>
            <a:spLocks/>
          </p:cNvSpPr>
          <p:nvPr/>
        </p:nvSpPr>
        <p:spPr bwMode="auto">
          <a:xfrm>
            <a:off x="6596658" y="7142858"/>
            <a:ext cx="2770882" cy="364331"/>
          </a:xfrm>
          <a:prstGeom prst="roundRect">
            <a:avLst>
              <a:gd name="adj" fmla="val 48968"/>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2884" name="AutoShape 4"/>
          <p:cNvSpPr>
            <a:spLocks/>
          </p:cNvSpPr>
          <p:nvPr/>
        </p:nvSpPr>
        <p:spPr bwMode="auto">
          <a:xfrm>
            <a:off x="6525221" y="6299895"/>
            <a:ext cx="5252442" cy="3652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7"/>
                  <a:pt x="0" y="10581"/>
                </a:cubicBezTo>
                <a:lnTo>
                  <a:pt x="0" y="11018"/>
                </a:lnTo>
                <a:cubicBezTo>
                  <a:pt x="0" y="16862"/>
                  <a:pt x="328" y="21599"/>
                  <a:pt x="734" y="21599"/>
                </a:cubicBezTo>
                <a:lnTo>
                  <a:pt x="5422" y="21599"/>
                </a:lnTo>
                <a:lnTo>
                  <a:pt x="16177" y="21599"/>
                </a:lnTo>
                <a:lnTo>
                  <a:pt x="20865" y="21599"/>
                </a:lnTo>
                <a:cubicBezTo>
                  <a:pt x="21271" y="21599"/>
                  <a:pt x="21599" y="16862"/>
                  <a:pt x="21599" y="11018"/>
                </a:cubicBezTo>
                <a:lnTo>
                  <a:pt x="21599" y="10581"/>
                </a:lnTo>
                <a:cubicBezTo>
                  <a:pt x="21599" y="4737"/>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endParaRPr lang="id-ID" sz="1294" b="1">
              <a:solidFill>
                <a:srgbClr val="53585F"/>
              </a:solidFill>
              <a:latin typeface="Source Sans Pro" panose="020B0503030403020204" pitchFamily="34" charset="0"/>
              <a:sym typeface="Source Sans Pro" panose="020B0503030403020204" pitchFamily="34" charset="0"/>
            </a:endParaRPr>
          </a:p>
        </p:txBody>
      </p:sp>
      <p:sp>
        <p:nvSpPr>
          <p:cNvPr id="122885" name="AutoShape 5"/>
          <p:cNvSpPr>
            <a:spLocks/>
          </p:cNvSpPr>
          <p:nvPr/>
        </p:nvSpPr>
        <p:spPr bwMode="auto">
          <a:xfrm>
            <a:off x="6525222" y="6299895"/>
            <a:ext cx="3613845" cy="365224"/>
          </a:xfrm>
          <a:prstGeom prst="roundRect">
            <a:avLst>
              <a:gd name="adj" fmla="val 48968"/>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2886" name="AutoShape 6"/>
          <p:cNvSpPr>
            <a:spLocks/>
          </p:cNvSpPr>
          <p:nvPr/>
        </p:nvSpPr>
        <p:spPr bwMode="auto">
          <a:xfrm>
            <a:off x="6525221" y="5456933"/>
            <a:ext cx="5252442"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4"/>
                  <a:pt x="0" y="10575"/>
                </a:cubicBezTo>
                <a:lnTo>
                  <a:pt x="0" y="11024"/>
                </a:lnTo>
                <a:cubicBezTo>
                  <a:pt x="0" y="16865"/>
                  <a:pt x="328" y="21600"/>
                  <a:pt x="734" y="21600"/>
                </a:cubicBezTo>
                <a:lnTo>
                  <a:pt x="5422" y="21600"/>
                </a:lnTo>
                <a:lnTo>
                  <a:pt x="16177" y="21600"/>
                </a:lnTo>
                <a:lnTo>
                  <a:pt x="20865" y="21600"/>
                </a:lnTo>
                <a:cubicBezTo>
                  <a:pt x="21271" y="21599"/>
                  <a:pt x="21599" y="16865"/>
                  <a:pt x="21599" y="11024"/>
                </a:cubicBezTo>
                <a:lnTo>
                  <a:pt x="21599" y="10575"/>
                </a:lnTo>
                <a:cubicBezTo>
                  <a:pt x="21599" y="4734"/>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endParaRPr lang="id-ID" sz="1294" b="1">
              <a:solidFill>
                <a:srgbClr val="53585F"/>
              </a:solidFill>
              <a:latin typeface="Source Sans Pro" panose="020B0503030403020204" pitchFamily="34" charset="0"/>
              <a:sym typeface="Source Sans Pro" panose="020B0503030403020204" pitchFamily="34" charset="0"/>
            </a:endParaRPr>
          </a:p>
        </p:txBody>
      </p:sp>
      <p:sp>
        <p:nvSpPr>
          <p:cNvPr id="122887" name="AutoShape 7"/>
          <p:cNvSpPr>
            <a:spLocks/>
          </p:cNvSpPr>
          <p:nvPr/>
        </p:nvSpPr>
        <p:spPr bwMode="auto">
          <a:xfrm>
            <a:off x="6677025" y="5456933"/>
            <a:ext cx="1976140" cy="364331"/>
          </a:xfrm>
          <a:prstGeom prst="roundRect">
            <a:avLst>
              <a:gd name="adj" fmla="val 48968"/>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2888" name="AutoShape 8"/>
          <p:cNvSpPr>
            <a:spLocks/>
          </p:cNvSpPr>
          <p:nvPr/>
        </p:nvSpPr>
        <p:spPr bwMode="auto">
          <a:xfrm>
            <a:off x="6525221" y="4613971"/>
            <a:ext cx="5252442"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7"/>
                  <a:pt x="0" y="10581"/>
                </a:cubicBezTo>
                <a:lnTo>
                  <a:pt x="0" y="11018"/>
                </a:lnTo>
                <a:cubicBezTo>
                  <a:pt x="0" y="16862"/>
                  <a:pt x="328" y="21599"/>
                  <a:pt x="734" y="21599"/>
                </a:cubicBezTo>
                <a:lnTo>
                  <a:pt x="5422" y="21599"/>
                </a:lnTo>
                <a:lnTo>
                  <a:pt x="16177" y="21599"/>
                </a:lnTo>
                <a:lnTo>
                  <a:pt x="20865" y="21599"/>
                </a:lnTo>
                <a:cubicBezTo>
                  <a:pt x="21271" y="21599"/>
                  <a:pt x="21599" y="16862"/>
                  <a:pt x="21599" y="11018"/>
                </a:cubicBezTo>
                <a:lnTo>
                  <a:pt x="21599" y="10581"/>
                </a:lnTo>
                <a:cubicBezTo>
                  <a:pt x="21599" y="4737"/>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endParaRPr lang="id-ID" sz="1294" b="1">
              <a:solidFill>
                <a:srgbClr val="53585F"/>
              </a:solidFill>
              <a:latin typeface="Source Sans Pro" panose="020B0503030403020204" pitchFamily="34" charset="0"/>
              <a:sym typeface="Source Sans Pro" panose="020B0503030403020204" pitchFamily="34" charset="0"/>
            </a:endParaRPr>
          </a:p>
        </p:txBody>
      </p:sp>
      <p:sp>
        <p:nvSpPr>
          <p:cNvPr id="122889" name="AutoShape 9"/>
          <p:cNvSpPr>
            <a:spLocks/>
          </p:cNvSpPr>
          <p:nvPr/>
        </p:nvSpPr>
        <p:spPr bwMode="auto">
          <a:xfrm>
            <a:off x="6671667" y="4613077"/>
            <a:ext cx="2842320" cy="365225"/>
          </a:xfrm>
          <a:prstGeom prst="roundRect">
            <a:avLst>
              <a:gd name="adj" fmla="val 48968"/>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2890" name="AutoShape 10"/>
          <p:cNvSpPr>
            <a:spLocks/>
          </p:cNvSpPr>
          <p:nvPr/>
        </p:nvSpPr>
        <p:spPr bwMode="auto">
          <a:xfrm>
            <a:off x="6525221" y="3770115"/>
            <a:ext cx="5252442" cy="365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4"/>
                  <a:pt x="0" y="10575"/>
                </a:cubicBezTo>
                <a:lnTo>
                  <a:pt x="0" y="11024"/>
                </a:lnTo>
                <a:cubicBezTo>
                  <a:pt x="0" y="16865"/>
                  <a:pt x="328" y="21599"/>
                  <a:pt x="734" y="21599"/>
                </a:cubicBezTo>
                <a:lnTo>
                  <a:pt x="5422" y="21599"/>
                </a:lnTo>
                <a:lnTo>
                  <a:pt x="16177" y="21599"/>
                </a:lnTo>
                <a:lnTo>
                  <a:pt x="20865" y="21599"/>
                </a:lnTo>
                <a:cubicBezTo>
                  <a:pt x="21271" y="21600"/>
                  <a:pt x="21599" y="16865"/>
                  <a:pt x="21599" y="11024"/>
                </a:cubicBezTo>
                <a:lnTo>
                  <a:pt x="21599" y="10575"/>
                </a:lnTo>
                <a:cubicBezTo>
                  <a:pt x="21599" y="4734"/>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endParaRPr lang="id-ID" sz="1294" b="1">
              <a:solidFill>
                <a:srgbClr val="53585F"/>
              </a:solidFill>
              <a:latin typeface="Source Sans Pro" panose="020B0503030403020204" pitchFamily="34" charset="0"/>
              <a:sym typeface="Source Sans Pro" panose="020B0503030403020204" pitchFamily="34" charset="0"/>
            </a:endParaRPr>
          </a:p>
        </p:txBody>
      </p:sp>
      <p:sp>
        <p:nvSpPr>
          <p:cNvPr id="122891" name="AutoShape 11"/>
          <p:cNvSpPr>
            <a:spLocks/>
          </p:cNvSpPr>
          <p:nvPr/>
        </p:nvSpPr>
        <p:spPr bwMode="auto">
          <a:xfrm>
            <a:off x="6525222" y="3770115"/>
            <a:ext cx="3613845" cy="365225"/>
          </a:xfrm>
          <a:prstGeom prst="roundRect">
            <a:avLst>
              <a:gd name="adj" fmla="val 48968"/>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2892" name="AutoShape 12"/>
          <p:cNvSpPr>
            <a:spLocks/>
          </p:cNvSpPr>
          <p:nvPr/>
        </p:nvSpPr>
        <p:spPr bwMode="auto">
          <a:xfrm>
            <a:off x="6237685" y="3594199"/>
            <a:ext cx="717947" cy="7170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2893" name="AutoShape 13"/>
          <p:cNvSpPr>
            <a:spLocks/>
          </p:cNvSpPr>
          <p:nvPr/>
        </p:nvSpPr>
        <p:spPr bwMode="auto">
          <a:xfrm>
            <a:off x="6410921" y="3829943"/>
            <a:ext cx="370582" cy="245566"/>
          </a:xfrm>
          <a:custGeom>
            <a:avLst/>
            <a:gdLst>
              <a:gd name="T0" fmla="*/ 10783 w 21566"/>
              <a:gd name="T1" fmla="*/ 10800 h 21600"/>
              <a:gd name="T2" fmla="*/ 10783 w 21566"/>
              <a:gd name="T3" fmla="*/ 10800 h 21600"/>
              <a:gd name="T4" fmla="*/ 10783 w 21566"/>
              <a:gd name="T5" fmla="*/ 10800 h 21600"/>
              <a:gd name="T6" fmla="*/ 10783 w 21566"/>
              <a:gd name="T7" fmla="*/ 10800 h 21600"/>
            </a:gdLst>
            <a:ahLst/>
            <a:cxnLst>
              <a:cxn ang="0">
                <a:pos x="T0" y="T1"/>
              </a:cxn>
              <a:cxn ang="0">
                <a:pos x="T2" y="T3"/>
              </a:cxn>
              <a:cxn ang="0">
                <a:pos x="T4" y="T5"/>
              </a:cxn>
              <a:cxn ang="0">
                <a:pos x="T6" y="T7"/>
              </a:cxn>
            </a:cxnLst>
            <a:rect l="0" t="0" r="r" b="b"/>
            <a:pathLst>
              <a:path w="21566" h="21600">
                <a:moveTo>
                  <a:pt x="18882" y="12237"/>
                </a:moveTo>
                <a:cubicBezTo>
                  <a:pt x="18862" y="11054"/>
                  <a:pt x="18662" y="10158"/>
                  <a:pt x="18279" y="9545"/>
                </a:cubicBezTo>
                <a:cubicBezTo>
                  <a:pt x="17895" y="8931"/>
                  <a:pt x="17426" y="8624"/>
                  <a:pt x="16876" y="8624"/>
                </a:cubicBezTo>
                <a:cubicBezTo>
                  <a:pt x="16286" y="8624"/>
                  <a:pt x="15801" y="8951"/>
                  <a:pt x="15417" y="9599"/>
                </a:cubicBezTo>
                <a:cubicBezTo>
                  <a:pt x="15034" y="10242"/>
                  <a:pt x="14843" y="11123"/>
                  <a:pt x="14850" y="12237"/>
                </a:cubicBezTo>
                <a:cubicBezTo>
                  <a:pt x="14850" y="12237"/>
                  <a:pt x="18882" y="12237"/>
                  <a:pt x="18882" y="12237"/>
                </a:cubicBezTo>
                <a:close/>
                <a:moveTo>
                  <a:pt x="2844" y="11990"/>
                </a:moveTo>
                <a:lnTo>
                  <a:pt x="2844" y="17670"/>
                </a:lnTo>
                <a:lnTo>
                  <a:pt x="5473" y="17670"/>
                </a:lnTo>
                <a:cubicBezTo>
                  <a:pt x="6499" y="17670"/>
                  <a:pt x="7148" y="17631"/>
                  <a:pt x="7424" y="17542"/>
                </a:cubicBezTo>
                <a:cubicBezTo>
                  <a:pt x="7847" y="17428"/>
                  <a:pt x="8191" y="17141"/>
                  <a:pt x="8456" y="16696"/>
                </a:cubicBezTo>
                <a:cubicBezTo>
                  <a:pt x="8722" y="16246"/>
                  <a:pt x="8856" y="15641"/>
                  <a:pt x="8856" y="14889"/>
                </a:cubicBezTo>
                <a:cubicBezTo>
                  <a:pt x="8856" y="14251"/>
                  <a:pt x="8751" y="13711"/>
                  <a:pt x="8548" y="13266"/>
                </a:cubicBezTo>
                <a:cubicBezTo>
                  <a:pt x="8342" y="12821"/>
                  <a:pt x="8047" y="12494"/>
                  <a:pt x="7660" y="12291"/>
                </a:cubicBezTo>
                <a:cubicBezTo>
                  <a:pt x="7273" y="12088"/>
                  <a:pt x="6431" y="11990"/>
                  <a:pt x="5139" y="11990"/>
                </a:cubicBezTo>
                <a:lnTo>
                  <a:pt x="2844" y="11990"/>
                </a:lnTo>
                <a:cubicBezTo>
                  <a:pt x="2844" y="11990"/>
                  <a:pt x="2844" y="11990"/>
                  <a:pt x="2844" y="11990"/>
                </a:cubicBezTo>
                <a:close/>
                <a:moveTo>
                  <a:pt x="2844" y="3536"/>
                </a:moveTo>
                <a:lnTo>
                  <a:pt x="2844" y="8451"/>
                </a:lnTo>
                <a:lnTo>
                  <a:pt x="4706" y="8451"/>
                </a:lnTo>
                <a:cubicBezTo>
                  <a:pt x="5814" y="8451"/>
                  <a:pt x="6503" y="8426"/>
                  <a:pt x="6772" y="8377"/>
                </a:cubicBezTo>
                <a:cubicBezTo>
                  <a:pt x="7257" y="8292"/>
                  <a:pt x="7640" y="8040"/>
                  <a:pt x="7919" y="7620"/>
                </a:cubicBezTo>
                <a:cubicBezTo>
                  <a:pt x="8197" y="7199"/>
                  <a:pt x="8335" y="6645"/>
                  <a:pt x="8335" y="5957"/>
                </a:cubicBezTo>
                <a:cubicBezTo>
                  <a:pt x="8335" y="5299"/>
                  <a:pt x="8217" y="4764"/>
                  <a:pt x="7978" y="4353"/>
                </a:cubicBezTo>
                <a:cubicBezTo>
                  <a:pt x="7735" y="3943"/>
                  <a:pt x="7378" y="3696"/>
                  <a:pt x="6906" y="3611"/>
                </a:cubicBezTo>
                <a:cubicBezTo>
                  <a:pt x="6624" y="3562"/>
                  <a:pt x="5814" y="3536"/>
                  <a:pt x="4477" y="3536"/>
                </a:cubicBezTo>
                <a:lnTo>
                  <a:pt x="2844" y="3536"/>
                </a:lnTo>
                <a:cubicBezTo>
                  <a:pt x="2844" y="3536"/>
                  <a:pt x="2844" y="3536"/>
                  <a:pt x="2844" y="3536"/>
                </a:cubicBezTo>
                <a:close/>
                <a:moveTo>
                  <a:pt x="0" y="0"/>
                </a:moveTo>
                <a:lnTo>
                  <a:pt x="5627" y="0"/>
                </a:lnTo>
                <a:cubicBezTo>
                  <a:pt x="6742" y="0"/>
                  <a:pt x="7574" y="68"/>
                  <a:pt x="8122" y="212"/>
                </a:cubicBezTo>
                <a:cubicBezTo>
                  <a:pt x="8670" y="350"/>
                  <a:pt x="9158" y="642"/>
                  <a:pt x="9591" y="1087"/>
                </a:cubicBezTo>
                <a:cubicBezTo>
                  <a:pt x="10023" y="1533"/>
                  <a:pt x="10381" y="2121"/>
                  <a:pt x="10669" y="2864"/>
                </a:cubicBezTo>
                <a:cubicBezTo>
                  <a:pt x="10957" y="3601"/>
                  <a:pt x="11102" y="4433"/>
                  <a:pt x="11102" y="5349"/>
                </a:cubicBezTo>
                <a:cubicBezTo>
                  <a:pt x="11102" y="6343"/>
                  <a:pt x="10925" y="7259"/>
                  <a:pt x="10571" y="8090"/>
                </a:cubicBezTo>
                <a:cubicBezTo>
                  <a:pt x="10213" y="8921"/>
                  <a:pt x="9732" y="9545"/>
                  <a:pt x="9125" y="9961"/>
                </a:cubicBezTo>
                <a:cubicBezTo>
                  <a:pt x="9981" y="10336"/>
                  <a:pt x="10643" y="10979"/>
                  <a:pt x="11102" y="11886"/>
                </a:cubicBezTo>
                <a:cubicBezTo>
                  <a:pt x="11564" y="12796"/>
                  <a:pt x="11793" y="13865"/>
                  <a:pt x="11793" y="15092"/>
                </a:cubicBezTo>
                <a:cubicBezTo>
                  <a:pt x="11793" y="16057"/>
                  <a:pt x="11646" y="16997"/>
                  <a:pt x="11347" y="17913"/>
                </a:cubicBezTo>
                <a:cubicBezTo>
                  <a:pt x="11049" y="18823"/>
                  <a:pt x="10643" y="19556"/>
                  <a:pt x="10128" y="20100"/>
                </a:cubicBezTo>
                <a:cubicBezTo>
                  <a:pt x="9614" y="20644"/>
                  <a:pt x="8977" y="20981"/>
                  <a:pt x="8220" y="21109"/>
                </a:cubicBezTo>
                <a:cubicBezTo>
                  <a:pt x="7748" y="21183"/>
                  <a:pt x="6604" y="21234"/>
                  <a:pt x="4792" y="21253"/>
                </a:cubicBezTo>
                <a:lnTo>
                  <a:pt x="0" y="21253"/>
                </a:lnTo>
                <a:lnTo>
                  <a:pt x="0" y="0"/>
                </a:lnTo>
                <a:cubicBezTo>
                  <a:pt x="0" y="0"/>
                  <a:pt x="0" y="0"/>
                  <a:pt x="0" y="0"/>
                </a:cubicBezTo>
                <a:close/>
                <a:moveTo>
                  <a:pt x="13939" y="1015"/>
                </a:moveTo>
                <a:lnTo>
                  <a:pt x="19741" y="1015"/>
                </a:lnTo>
                <a:lnTo>
                  <a:pt x="19741" y="4247"/>
                </a:lnTo>
                <a:lnTo>
                  <a:pt x="13939" y="4247"/>
                </a:lnTo>
                <a:lnTo>
                  <a:pt x="13939" y="1015"/>
                </a:lnTo>
                <a:cubicBezTo>
                  <a:pt x="13939" y="1015"/>
                  <a:pt x="13939" y="1015"/>
                  <a:pt x="13939" y="1015"/>
                </a:cubicBezTo>
                <a:close/>
                <a:moveTo>
                  <a:pt x="18728" y="16354"/>
                </a:moveTo>
                <a:lnTo>
                  <a:pt x="21419" y="17032"/>
                </a:lnTo>
                <a:cubicBezTo>
                  <a:pt x="21072" y="18522"/>
                  <a:pt x="20527" y="19655"/>
                  <a:pt x="19780" y="20432"/>
                </a:cubicBezTo>
                <a:cubicBezTo>
                  <a:pt x="19036" y="21213"/>
                  <a:pt x="18102" y="21599"/>
                  <a:pt x="16981" y="21599"/>
                </a:cubicBezTo>
                <a:cubicBezTo>
                  <a:pt x="15208" y="21599"/>
                  <a:pt x="13896" y="20728"/>
                  <a:pt x="13044" y="18977"/>
                </a:cubicBezTo>
                <a:cubicBezTo>
                  <a:pt x="12372" y="17576"/>
                  <a:pt x="12034" y="15805"/>
                  <a:pt x="12034" y="13672"/>
                </a:cubicBezTo>
                <a:cubicBezTo>
                  <a:pt x="12034" y="11118"/>
                  <a:pt x="12477" y="9119"/>
                  <a:pt x="13362" y="7675"/>
                </a:cubicBezTo>
                <a:cubicBezTo>
                  <a:pt x="14244" y="6229"/>
                  <a:pt x="15362" y="5507"/>
                  <a:pt x="16712" y="5507"/>
                </a:cubicBezTo>
                <a:cubicBezTo>
                  <a:pt x="18230" y="5507"/>
                  <a:pt x="19426" y="6264"/>
                  <a:pt x="20304" y="7778"/>
                </a:cubicBezTo>
                <a:cubicBezTo>
                  <a:pt x="21180" y="9292"/>
                  <a:pt x="21600" y="11608"/>
                  <a:pt x="21563" y="14731"/>
                </a:cubicBezTo>
                <a:lnTo>
                  <a:pt x="14801" y="14731"/>
                </a:lnTo>
                <a:cubicBezTo>
                  <a:pt x="14821" y="15938"/>
                  <a:pt x="15037" y="16879"/>
                  <a:pt x="15453" y="17547"/>
                </a:cubicBezTo>
                <a:cubicBezTo>
                  <a:pt x="15869" y="18220"/>
                  <a:pt x="16390" y="18556"/>
                  <a:pt x="17010" y="18556"/>
                </a:cubicBezTo>
                <a:cubicBezTo>
                  <a:pt x="17433" y="18556"/>
                  <a:pt x="17787" y="18383"/>
                  <a:pt x="18076" y="18037"/>
                </a:cubicBezTo>
                <a:cubicBezTo>
                  <a:pt x="18364" y="17685"/>
                  <a:pt x="18584" y="17126"/>
                  <a:pt x="18728" y="16354"/>
                </a:cubicBezTo>
                <a:cubicBezTo>
                  <a:pt x="18728" y="16354"/>
                  <a:pt x="18728" y="16354"/>
                  <a:pt x="18728" y="163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b="1">
              <a:solidFill>
                <a:srgbClr val="DCDEE0"/>
              </a:solidFill>
              <a:effectLst>
                <a:outerShdw blurRad="38100" dist="38100" dir="2700000" algn="tl">
                  <a:srgbClr val="C0C0C0"/>
                </a:outerShdw>
              </a:effectLst>
              <a:latin typeface="Gill Sans" charset="0"/>
              <a:sym typeface="Gill Sans" charset="0"/>
            </a:endParaRPr>
          </a:p>
        </p:txBody>
      </p:sp>
      <p:sp>
        <p:nvSpPr>
          <p:cNvPr id="122894" name="AutoShape 14"/>
          <p:cNvSpPr>
            <a:spLocks/>
          </p:cNvSpPr>
          <p:nvPr/>
        </p:nvSpPr>
        <p:spPr bwMode="auto">
          <a:xfrm>
            <a:off x="6237685" y="4437162"/>
            <a:ext cx="717054" cy="7170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2895" name="AutoShape 15"/>
          <p:cNvSpPr>
            <a:spLocks/>
          </p:cNvSpPr>
          <p:nvPr/>
        </p:nvSpPr>
        <p:spPr bwMode="auto">
          <a:xfrm>
            <a:off x="6451105" y="4613970"/>
            <a:ext cx="290215" cy="363438"/>
          </a:xfrm>
          <a:custGeom>
            <a:avLst/>
            <a:gdLst>
              <a:gd name="T0" fmla="+- 0 10157 91"/>
              <a:gd name="T1" fmla="*/ T0 w 20133"/>
              <a:gd name="T2" fmla="+- 0 11893 2188"/>
              <a:gd name="T3" fmla="*/ 11893 h 19410"/>
              <a:gd name="T4" fmla="+- 0 10157 91"/>
              <a:gd name="T5" fmla="*/ T4 w 20133"/>
              <a:gd name="T6" fmla="+- 0 11893 2188"/>
              <a:gd name="T7" fmla="*/ 11893 h 19410"/>
              <a:gd name="T8" fmla="+- 0 10157 91"/>
              <a:gd name="T9" fmla="*/ T8 w 20133"/>
              <a:gd name="T10" fmla="+- 0 11893 2188"/>
              <a:gd name="T11" fmla="*/ 11893 h 19410"/>
              <a:gd name="T12" fmla="+- 0 10157 91"/>
              <a:gd name="T13" fmla="*/ T12 w 20133"/>
              <a:gd name="T14" fmla="+- 0 11893 2188"/>
              <a:gd name="T15" fmla="*/ 11893 h 19410"/>
            </a:gdLst>
            <a:ahLst/>
            <a:cxnLst>
              <a:cxn ang="0">
                <a:pos x="T1" y="T3"/>
              </a:cxn>
              <a:cxn ang="0">
                <a:pos x="T5" y="T7"/>
              </a:cxn>
              <a:cxn ang="0">
                <a:pos x="T9" y="T11"/>
              </a:cxn>
              <a:cxn ang="0">
                <a:pos x="T13" y="T15"/>
              </a:cxn>
            </a:cxnLst>
            <a:rect l="0" t="0" r="r" b="b"/>
            <a:pathLst>
              <a:path w="20133" h="19410">
                <a:moveTo>
                  <a:pt x="4199" y="17863"/>
                </a:moveTo>
                <a:cubicBezTo>
                  <a:pt x="4264" y="15798"/>
                  <a:pt x="4708" y="14696"/>
                  <a:pt x="5290" y="12932"/>
                </a:cubicBezTo>
                <a:cubicBezTo>
                  <a:pt x="5561" y="12108"/>
                  <a:pt x="5829" y="11151"/>
                  <a:pt x="6074" y="10352"/>
                </a:cubicBezTo>
                <a:cubicBezTo>
                  <a:pt x="6151" y="9517"/>
                  <a:pt x="6105" y="8877"/>
                  <a:pt x="6027" y="8366"/>
                </a:cubicBezTo>
                <a:cubicBezTo>
                  <a:pt x="5803" y="6903"/>
                  <a:pt x="6378" y="4148"/>
                  <a:pt x="9359" y="4778"/>
                </a:cubicBezTo>
                <a:cubicBezTo>
                  <a:pt x="11463" y="5221"/>
                  <a:pt x="10564" y="7651"/>
                  <a:pt x="9761" y="9343"/>
                </a:cubicBezTo>
                <a:cubicBezTo>
                  <a:pt x="8981" y="10984"/>
                  <a:pt x="9306" y="12870"/>
                  <a:pt x="12154" y="12721"/>
                </a:cubicBezTo>
                <a:cubicBezTo>
                  <a:pt x="16359" y="12590"/>
                  <a:pt x="20137" y="2504"/>
                  <a:pt x="10700" y="2133"/>
                </a:cubicBezTo>
                <a:cubicBezTo>
                  <a:pt x="8701" y="2054"/>
                  <a:pt x="6926" y="2407"/>
                  <a:pt x="5040" y="3673"/>
                </a:cubicBezTo>
                <a:cubicBezTo>
                  <a:pt x="4219" y="4225"/>
                  <a:pt x="3645" y="4883"/>
                  <a:pt x="3284" y="5634"/>
                </a:cubicBezTo>
                <a:cubicBezTo>
                  <a:pt x="2840" y="6556"/>
                  <a:pt x="2514" y="7984"/>
                  <a:pt x="3079" y="8910"/>
                </a:cubicBezTo>
                <a:cubicBezTo>
                  <a:pt x="3209" y="9121"/>
                  <a:pt x="3360" y="9319"/>
                  <a:pt x="3499" y="9510"/>
                </a:cubicBezTo>
                <a:cubicBezTo>
                  <a:pt x="3854" y="9997"/>
                  <a:pt x="4444" y="11762"/>
                  <a:pt x="3161" y="11715"/>
                </a:cubicBezTo>
                <a:cubicBezTo>
                  <a:pt x="2917" y="11706"/>
                  <a:pt x="2628" y="11620"/>
                  <a:pt x="2311" y="11508"/>
                </a:cubicBezTo>
                <a:cubicBezTo>
                  <a:pt x="1451" y="11205"/>
                  <a:pt x="779" y="10353"/>
                  <a:pt x="377" y="9380"/>
                </a:cubicBezTo>
                <a:cubicBezTo>
                  <a:pt x="-16" y="8430"/>
                  <a:pt x="-91" y="7421"/>
                  <a:pt x="103" y="6442"/>
                </a:cubicBezTo>
                <a:cubicBezTo>
                  <a:pt x="500" y="4430"/>
                  <a:pt x="1944" y="2753"/>
                  <a:pt x="3930" y="1629"/>
                </a:cubicBezTo>
                <a:cubicBezTo>
                  <a:pt x="10681" y="-2188"/>
                  <a:pt x="21509" y="929"/>
                  <a:pt x="19989" y="8597"/>
                </a:cubicBezTo>
                <a:cubicBezTo>
                  <a:pt x="19324" y="11956"/>
                  <a:pt x="15103" y="16100"/>
                  <a:pt x="10467" y="14593"/>
                </a:cubicBezTo>
                <a:cubicBezTo>
                  <a:pt x="9712" y="14348"/>
                  <a:pt x="9001" y="13932"/>
                  <a:pt x="8310" y="13354"/>
                </a:cubicBezTo>
                <a:cubicBezTo>
                  <a:pt x="7505" y="16005"/>
                  <a:pt x="7436" y="16529"/>
                  <a:pt x="6209" y="18472"/>
                </a:cubicBezTo>
                <a:cubicBezTo>
                  <a:pt x="5711" y="19263"/>
                  <a:pt x="4874" y="19411"/>
                  <a:pt x="4573" y="19410"/>
                </a:cubicBezTo>
                <a:cubicBezTo>
                  <a:pt x="4230" y="19065"/>
                  <a:pt x="4179" y="18534"/>
                  <a:pt x="4199" y="1786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b="1">
              <a:solidFill>
                <a:srgbClr val="DCDEE0"/>
              </a:solidFill>
              <a:effectLst>
                <a:outerShdw blurRad="38100" dist="38100" dir="2700000" algn="tl">
                  <a:srgbClr val="C0C0C0"/>
                </a:outerShdw>
              </a:effectLst>
              <a:latin typeface="Gill Sans" charset="0"/>
              <a:sym typeface="Gill Sans" charset="0"/>
            </a:endParaRPr>
          </a:p>
        </p:txBody>
      </p:sp>
      <p:sp>
        <p:nvSpPr>
          <p:cNvPr id="122896" name="AutoShape 16"/>
          <p:cNvSpPr>
            <a:spLocks/>
          </p:cNvSpPr>
          <p:nvPr/>
        </p:nvSpPr>
        <p:spPr bwMode="auto">
          <a:xfrm>
            <a:off x="6237685" y="5280125"/>
            <a:ext cx="717947" cy="71794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2897" name="AutoShape 17"/>
          <p:cNvSpPr>
            <a:spLocks/>
          </p:cNvSpPr>
          <p:nvPr/>
        </p:nvSpPr>
        <p:spPr bwMode="auto">
          <a:xfrm>
            <a:off x="6416279" y="5462290"/>
            <a:ext cx="360759" cy="3536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b="1">
              <a:solidFill>
                <a:srgbClr val="DCDEE0"/>
              </a:solidFill>
              <a:effectLst>
                <a:outerShdw blurRad="38100" dist="38100" dir="2700000" algn="tl">
                  <a:srgbClr val="C0C0C0"/>
                </a:outerShdw>
              </a:effectLst>
              <a:latin typeface="Gill Sans" charset="0"/>
              <a:sym typeface="Gill Sans" charset="0"/>
            </a:endParaRPr>
          </a:p>
        </p:txBody>
      </p:sp>
      <p:sp>
        <p:nvSpPr>
          <p:cNvPr id="122898" name="AutoShape 18"/>
          <p:cNvSpPr>
            <a:spLocks/>
          </p:cNvSpPr>
          <p:nvPr/>
        </p:nvSpPr>
        <p:spPr bwMode="auto">
          <a:xfrm>
            <a:off x="6237685" y="6123980"/>
            <a:ext cx="717054" cy="7170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2899" name="AutoShape 19"/>
          <p:cNvSpPr>
            <a:spLocks/>
          </p:cNvSpPr>
          <p:nvPr/>
        </p:nvSpPr>
        <p:spPr bwMode="auto">
          <a:xfrm>
            <a:off x="6412707" y="6357045"/>
            <a:ext cx="367010" cy="250924"/>
          </a:xfrm>
          <a:custGeom>
            <a:avLst/>
            <a:gdLst>
              <a:gd name="T0" fmla="*/ 10800 w 21600"/>
              <a:gd name="T1" fmla="+- 0 9543 35"/>
              <a:gd name="T2" fmla="*/ 9543 h 19017"/>
              <a:gd name="T3" fmla="*/ 10800 w 21600"/>
              <a:gd name="T4" fmla="+- 0 9543 35"/>
              <a:gd name="T5" fmla="*/ 9543 h 19017"/>
              <a:gd name="T6" fmla="*/ 10800 w 21600"/>
              <a:gd name="T7" fmla="+- 0 9543 35"/>
              <a:gd name="T8" fmla="*/ 9543 h 19017"/>
              <a:gd name="T9" fmla="*/ 10800 w 21600"/>
              <a:gd name="T10" fmla="+- 0 9543 35"/>
              <a:gd name="T11" fmla="*/ 9543 h 19017"/>
            </a:gdLst>
            <a:ahLst/>
            <a:cxnLst>
              <a:cxn ang="0">
                <a:pos x="T0" y="T2"/>
              </a:cxn>
              <a:cxn ang="0">
                <a:pos x="T3" y="T5"/>
              </a:cxn>
              <a:cxn ang="0">
                <a:pos x="T6" y="T8"/>
              </a:cxn>
              <a:cxn ang="0">
                <a:pos x="T9" y="T11"/>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b="1">
              <a:solidFill>
                <a:srgbClr val="DCDEE0"/>
              </a:solidFill>
              <a:effectLst>
                <a:outerShdw blurRad="38100" dist="38100" dir="2700000" algn="tl">
                  <a:srgbClr val="C0C0C0"/>
                </a:outerShdw>
              </a:effectLst>
              <a:latin typeface="Gill Sans" charset="0"/>
              <a:sym typeface="Gill Sans" charset="0"/>
            </a:endParaRPr>
          </a:p>
        </p:txBody>
      </p:sp>
      <p:sp>
        <p:nvSpPr>
          <p:cNvPr id="122900" name="AutoShape 20"/>
          <p:cNvSpPr>
            <a:spLocks/>
          </p:cNvSpPr>
          <p:nvPr/>
        </p:nvSpPr>
        <p:spPr bwMode="auto">
          <a:xfrm>
            <a:off x="6237685" y="6966943"/>
            <a:ext cx="717054" cy="71616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2901" name="AutoShape 21"/>
          <p:cNvSpPr>
            <a:spLocks/>
          </p:cNvSpPr>
          <p:nvPr/>
        </p:nvSpPr>
        <p:spPr bwMode="auto">
          <a:xfrm>
            <a:off x="6506469" y="7139286"/>
            <a:ext cx="179486" cy="371475"/>
          </a:xfrm>
          <a:custGeom>
            <a:avLst/>
            <a:gdLst>
              <a:gd name="T0" fmla="*/ 10800 w 21600"/>
              <a:gd name="T1" fmla="+- 0 11057 515"/>
              <a:gd name="T2" fmla="*/ 11057 h 21085"/>
              <a:gd name="T3" fmla="*/ 10800 w 21600"/>
              <a:gd name="T4" fmla="+- 0 11057 515"/>
              <a:gd name="T5" fmla="*/ 11057 h 21085"/>
              <a:gd name="T6" fmla="*/ 10800 w 21600"/>
              <a:gd name="T7" fmla="+- 0 11057 515"/>
              <a:gd name="T8" fmla="*/ 11057 h 21085"/>
              <a:gd name="T9" fmla="*/ 10800 w 21600"/>
              <a:gd name="T10" fmla="+- 0 11057 515"/>
              <a:gd name="T11" fmla="*/ 11057 h 21085"/>
            </a:gdLst>
            <a:ahLst/>
            <a:cxnLst>
              <a:cxn ang="0">
                <a:pos x="T0" y="T2"/>
              </a:cxn>
              <a:cxn ang="0">
                <a:pos x="T3" y="T5"/>
              </a:cxn>
              <a:cxn ang="0">
                <a:pos x="T6" y="T8"/>
              </a:cxn>
              <a:cxn ang="0">
                <a:pos x="T9" y="T11"/>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b="1">
              <a:solidFill>
                <a:srgbClr val="DCDEE0"/>
              </a:solidFill>
              <a:effectLst>
                <a:outerShdw blurRad="38100" dist="38100" dir="2700000" algn="tl">
                  <a:srgbClr val="C0C0C0"/>
                </a:outerShdw>
              </a:effectLst>
              <a:latin typeface="Gill Sans" charset="0"/>
              <a:sym typeface="Gill Sans" charset="0"/>
            </a:endParaRPr>
          </a:p>
        </p:txBody>
      </p:sp>
      <p:sp>
        <p:nvSpPr>
          <p:cNvPr id="122902" name="AutoShape 22"/>
          <p:cNvSpPr>
            <a:spLocks/>
          </p:cNvSpPr>
          <p:nvPr/>
        </p:nvSpPr>
        <p:spPr bwMode="auto">
          <a:xfrm>
            <a:off x="1613000" y="5496224"/>
            <a:ext cx="2979836" cy="21654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122903" name="AutoShape 23"/>
          <p:cNvSpPr>
            <a:spLocks/>
          </p:cNvSpPr>
          <p:nvPr/>
        </p:nvSpPr>
        <p:spPr bwMode="auto">
          <a:xfrm>
            <a:off x="1608536" y="5112247"/>
            <a:ext cx="2152055" cy="361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Add Title Here</a:t>
            </a:r>
            <a:endParaRPr lang="id-ID" sz="4275"/>
          </a:p>
        </p:txBody>
      </p:sp>
      <p:sp>
        <p:nvSpPr>
          <p:cNvPr id="122904" name="AutoShape 24"/>
          <p:cNvSpPr>
            <a:spLocks/>
          </p:cNvSpPr>
          <p:nvPr/>
        </p:nvSpPr>
        <p:spPr bwMode="auto">
          <a:xfrm>
            <a:off x="1608535" y="4275535"/>
            <a:ext cx="297983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rgbClr val="53585F"/>
                </a:solidFill>
              </a:rPr>
              <a:t>12,330,400</a:t>
            </a:r>
            <a:endParaRPr lang="id-ID" sz="4275"/>
          </a:p>
        </p:txBody>
      </p:sp>
      <p:sp>
        <p:nvSpPr>
          <p:cNvPr id="122905" name="AutoShape 25"/>
          <p:cNvSpPr>
            <a:spLocks/>
          </p:cNvSpPr>
          <p:nvPr/>
        </p:nvSpPr>
        <p:spPr bwMode="auto">
          <a:xfrm>
            <a:off x="11916074" y="3770115"/>
            <a:ext cx="605433" cy="365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1800" dirty="0">
                <a:solidFill>
                  <a:srgbClr val="53585F"/>
                </a:solidFill>
              </a:rPr>
              <a:t>25%</a:t>
            </a:r>
            <a:endParaRPr lang="id-ID" sz="4275" dirty="0"/>
          </a:p>
        </p:txBody>
      </p:sp>
      <p:sp>
        <p:nvSpPr>
          <p:cNvPr id="122906" name="AutoShape 26"/>
          <p:cNvSpPr>
            <a:spLocks/>
          </p:cNvSpPr>
          <p:nvPr/>
        </p:nvSpPr>
        <p:spPr bwMode="auto">
          <a:xfrm>
            <a:off x="11916074" y="4613077"/>
            <a:ext cx="605433" cy="365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1800" dirty="0">
                <a:solidFill>
                  <a:srgbClr val="53585F"/>
                </a:solidFill>
              </a:rPr>
              <a:t>23%</a:t>
            </a:r>
            <a:endParaRPr lang="id-ID" sz="4275" dirty="0"/>
          </a:p>
        </p:txBody>
      </p:sp>
      <p:sp>
        <p:nvSpPr>
          <p:cNvPr id="122907" name="AutoShape 27"/>
          <p:cNvSpPr>
            <a:spLocks/>
          </p:cNvSpPr>
          <p:nvPr/>
        </p:nvSpPr>
        <p:spPr bwMode="auto">
          <a:xfrm>
            <a:off x="11974116" y="5456933"/>
            <a:ext cx="547390"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1800">
                <a:solidFill>
                  <a:srgbClr val="53585F"/>
                </a:solidFill>
              </a:rPr>
              <a:t>7%</a:t>
            </a:r>
            <a:endParaRPr lang="id-ID" sz="4275"/>
          </a:p>
        </p:txBody>
      </p:sp>
      <p:sp>
        <p:nvSpPr>
          <p:cNvPr id="122908" name="AutoShape 28"/>
          <p:cNvSpPr>
            <a:spLocks/>
          </p:cNvSpPr>
          <p:nvPr/>
        </p:nvSpPr>
        <p:spPr bwMode="auto">
          <a:xfrm>
            <a:off x="11974116" y="6299895"/>
            <a:ext cx="547390" cy="3652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1800">
                <a:solidFill>
                  <a:srgbClr val="53585F"/>
                </a:solidFill>
              </a:rPr>
              <a:t>3%</a:t>
            </a:r>
            <a:endParaRPr lang="id-ID" sz="4275"/>
          </a:p>
        </p:txBody>
      </p:sp>
      <p:sp>
        <p:nvSpPr>
          <p:cNvPr id="122909" name="AutoShape 29"/>
          <p:cNvSpPr>
            <a:spLocks/>
          </p:cNvSpPr>
          <p:nvPr/>
        </p:nvSpPr>
        <p:spPr bwMode="auto">
          <a:xfrm>
            <a:off x="11974116" y="7142858"/>
            <a:ext cx="547390"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1800">
                <a:solidFill>
                  <a:srgbClr val="53585F"/>
                </a:solidFill>
              </a:rPr>
              <a:t>2%</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100"/>
                                  </p:stCondLst>
                                  <p:childTnLst>
                                    <p:set>
                                      <p:cBhvr>
                                        <p:cTn id="6" dur="1" fill="hold">
                                          <p:stCondLst>
                                            <p:cond delay="0"/>
                                          </p:stCondLst>
                                        </p:cTn>
                                        <p:tgtEl>
                                          <p:spTgt spid="122890"/>
                                        </p:tgtEl>
                                        <p:attrNameLst>
                                          <p:attrName>style.visibility</p:attrName>
                                        </p:attrNameLst>
                                      </p:cBhvr>
                                      <p:to>
                                        <p:strVal val="visible"/>
                                      </p:to>
                                    </p:set>
                                    <p:animEffect transition="in" filter="wipe(left)">
                                      <p:cBhvr>
                                        <p:cTn id="7" dur="500"/>
                                        <p:tgtEl>
                                          <p:spTgt spid="122890"/>
                                        </p:tgtEl>
                                      </p:cBhvr>
                                    </p:animEffect>
                                  </p:childTnLst>
                                </p:cTn>
                              </p:par>
                            </p:childTnLst>
                          </p:cTn>
                        </p:par>
                        <p:par>
                          <p:cTn id="8" fill="hold" nodeType="afterGroup">
                            <p:stCondLst>
                              <p:cond delay="600"/>
                            </p:stCondLst>
                            <p:childTnLst>
                              <p:par>
                                <p:cTn id="9" presetID="22" presetClass="entr" presetSubtype="8" fill="hold" grpId="0" nodeType="afterEffect">
                                  <p:stCondLst>
                                    <p:cond delay="100"/>
                                  </p:stCondLst>
                                  <p:childTnLst>
                                    <p:set>
                                      <p:cBhvr>
                                        <p:cTn id="10" dur="1" fill="hold">
                                          <p:stCondLst>
                                            <p:cond delay="0"/>
                                          </p:stCondLst>
                                        </p:cTn>
                                        <p:tgtEl>
                                          <p:spTgt spid="122888"/>
                                        </p:tgtEl>
                                        <p:attrNameLst>
                                          <p:attrName>style.visibility</p:attrName>
                                        </p:attrNameLst>
                                      </p:cBhvr>
                                      <p:to>
                                        <p:strVal val="visible"/>
                                      </p:to>
                                    </p:set>
                                    <p:animEffect transition="in" filter="wipe(left)">
                                      <p:cBhvr>
                                        <p:cTn id="11" dur="500"/>
                                        <p:tgtEl>
                                          <p:spTgt spid="122888"/>
                                        </p:tgtEl>
                                      </p:cBhvr>
                                    </p:animEffect>
                                  </p:childTnLst>
                                </p:cTn>
                              </p:par>
                            </p:childTnLst>
                          </p:cTn>
                        </p:par>
                        <p:par>
                          <p:cTn id="12" fill="hold" nodeType="afterGroup">
                            <p:stCondLst>
                              <p:cond delay="1200"/>
                            </p:stCondLst>
                            <p:childTnLst>
                              <p:par>
                                <p:cTn id="13" presetID="22" presetClass="entr" presetSubtype="8" fill="hold" grpId="0" nodeType="afterEffect">
                                  <p:stCondLst>
                                    <p:cond delay="100"/>
                                  </p:stCondLst>
                                  <p:childTnLst>
                                    <p:set>
                                      <p:cBhvr>
                                        <p:cTn id="14" dur="1" fill="hold">
                                          <p:stCondLst>
                                            <p:cond delay="0"/>
                                          </p:stCondLst>
                                        </p:cTn>
                                        <p:tgtEl>
                                          <p:spTgt spid="122886"/>
                                        </p:tgtEl>
                                        <p:attrNameLst>
                                          <p:attrName>style.visibility</p:attrName>
                                        </p:attrNameLst>
                                      </p:cBhvr>
                                      <p:to>
                                        <p:strVal val="visible"/>
                                      </p:to>
                                    </p:set>
                                    <p:animEffect transition="in" filter="wipe(left)">
                                      <p:cBhvr>
                                        <p:cTn id="15" dur="500"/>
                                        <p:tgtEl>
                                          <p:spTgt spid="122886"/>
                                        </p:tgtEl>
                                      </p:cBhvr>
                                    </p:animEffect>
                                  </p:childTnLst>
                                </p:cTn>
                              </p:par>
                            </p:childTnLst>
                          </p:cTn>
                        </p:par>
                        <p:par>
                          <p:cTn id="16" fill="hold" nodeType="afterGroup">
                            <p:stCondLst>
                              <p:cond delay="1800"/>
                            </p:stCondLst>
                            <p:childTnLst>
                              <p:par>
                                <p:cTn id="17" presetID="22" presetClass="entr" presetSubtype="8" fill="hold" grpId="0" nodeType="afterEffect">
                                  <p:stCondLst>
                                    <p:cond delay="100"/>
                                  </p:stCondLst>
                                  <p:childTnLst>
                                    <p:set>
                                      <p:cBhvr>
                                        <p:cTn id="18" dur="1" fill="hold">
                                          <p:stCondLst>
                                            <p:cond delay="0"/>
                                          </p:stCondLst>
                                        </p:cTn>
                                        <p:tgtEl>
                                          <p:spTgt spid="122884"/>
                                        </p:tgtEl>
                                        <p:attrNameLst>
                                          <p:attrName>style.visibility</p:attrName>
                                        </p:attrNameLst>
                                      </p:cBhvr>
                                      <p:to>
                                        <p:strVal val="visible"/>
                                      </p:to>
                                    </p:set>
                                    <p:animEffect transition="in" filter="wipe(left)">
                                      <p:cBhvr>
                                        <p:cTn id="19" dur="500"/>
                                        <p:tgtEl>
                                          <p:spTgt spid="122884"/>
                                        </p:tgtEl>
                                      </p:cBhvr>
                                    </p:animEffect>
                                  </p:childTnLst>
                                </p:cTn>
                              </p:par>
                            </p:childTnLst>
                          </p:cTn>
                        </p:par>
                        <p:par>
                          <p:cTn id="20" fill="hold" nodeType="afterGroup">
                            <p:stCondLst>
                              <p:cond delay="2400"/>
                            </p:stCondLst>
                            <p:childTnLst>
                              <p:par>
                                <p:cTn id="21" presetID="22" presetClass="entr" presetSubtype="8" fill="hold" grpId="0" nodeType="afterEffect">
                                  <p:stCondLst>
                                    <p:cond delay="100"/>
                                  </p:stCondLst>
                                  <p:childTnLst>
                                    <p:set>
                                      <p:cBhvr>
                                        <p:cTn id="22" dur="1" fill="hold">
                                          <p:stCondLst>
                                            <p:cond delay="0"/>
                                          </p:stCondLst>
                                        </p:cTn>
                                        <p:tgtEl>
                                          <p:spTgt spid="122882"/>
                                        </p:tgtEl>
                                        <p:attrNameLst>
                                          <p:attrName>style.visibility</p:attrName>
                                        </p:attrNameLst>
                                      </p:cBhvr>
                                      <p:to>
                                        <p:strVal val="visible"/>
                                      </p:to>
                                    </p:set>
                                    <p:animEffect transition="in" filter="wipe(left)">
                                      <p:cBhvr>
                                        <p:cTn id="23" dur="500"/>
                                        <p:tgtEl>
                                          <p:spTgt spid="122882"/>
                                        </p:tgtEl>
                                      </p:cBhvr>
                                    </p:animEffect>
                                  </p:childTnLst>
                                </p:cTn>
                              </p:par>
                            </p:childTnLst>
                          </p:cTn>
                        </p:par>
                        <p:par>
                          <p:cTn id="24" fill="hold" nodeType="afterGroup">
                            <p:stCondLst>
                              <p:cond delay="3000"/>
                            </p:stCondLst>
                            <p:childTnLst>
                              <p:par>
                                <p:cTn id="25" presetID="22" presetClass="entr" presetSubtype="8" fill="hold" grpId="0" nodeType="afterEffect">
                                  <p:stCondLst>
                                    <p:cond delay="100"/>
                                  </p:stCondLst>
                                  <p:childTnLst>
                                    <p:set>
                                      <p:cBhvr>
                                        <p:cTn id="26" dur="1" fill="hold">
                                          <p:stCondLst>
                                            <p:cond delay="0"/>
                                          </p:stCondLst>
                                        </p:cTn>
                                        <p:tgtEl>
                                          <p:spTgt spid="122891"/>
                                        </p:tgtEl>
                                        <p:attrNameLst>
                                          <p:attrName>style.visibility</p:attrName>
                                        </p:attrNameLst>
                                      </p:cBhvr>
                                      <p:to>
                                        <p:strVal val="visible"/>
                                      </p:to>
                                    </p:set>
                                    <p:animEffect transition="in" filter="wipe(left)">
                                      <p:cBhvr>
                                        <p:cTn id="27" dur="500"/>
                                        <p:tgtEl>
                                          <p:spTgt spid="122891"/>
                                        </p:tgtEl>
                                      </p:cBhvr>
                                    </p:animEffect>
                                  </p:childTnLst>
                                </p:cTn>
                              </p:par>
                              <p:par>
                                <p:cTn id="28" presetID="22" presetClass="entr" presetSubtype="8" fill="hold" grpId="0" nodeType="withEffect">
                                  <p:stCondLst>
                                    <p:cond delay="200"/>
                                  </p:stCondLst>
                                  <p:childTnLst>
                                    <p:set>
                                      <p:cBhvr>
                                        <p:cTn id="29" dur="1" fill="hold">
                                          <p:stCondLst>
                                            <p:cond delay="0"/>
                                          </p:stCondLst>
                                        </p:cTn>
                                        <p:tgtEl>
                                          <p:spTgt spid="122889"/>
                                        </p:tgtEl>
                                        <p:attrNameLst>
                                          <p:attrName>style.visibility</p:attrName>
                                        </p:attrNameLst>
                                      </p:cBhvr>
                                      <p:to>
                                        <p:strVal val="visible"/>
                                      </p:to>
                                    </p:set>
                                    <p:animEffect transition="in" filter="wipe(left)">
                                      <p:cBhvr>
                                        <p:cTn id="30" dur="500"/>
                                        <p:tgtEl>
                                          <p:spTgt spid="122889"/>
                                        </p:tgtEl>
                                      </p:cBhvr>
                                    </p:animEffect>
                                  </p:childTnLst>
                                </p:cTn>
                              </p:par>
                              <p:par>
                                <p:cTn id="31" presetID="22" presetClass="entr" presetSubtype="8" fill="hold" grpId="0" nodeType="withEffect">
                                  <p:stCondLst>
                                    <p:cond delay="500"/>
                                  </p:stCondLst>
                                  <p:childTnLst>
                                    <p:set>
                                      <p:cBhvr>
                                        <p:cTn id="32" dur="1" fill="hold">
                                          <p:stCondLst>
                                            <p:cond delay="0"/>
                                          </p:stCondLst>
                                        </p:cTn>
                                        <p:tgtEl>
                                          <p:spTgt spid="122887"/>
                                        </p:tgtEl>
                                        <p:attrNameLst>
                                          <p:attrName>style.visibility</p:attrName>
                                        </p:attrNameLst>
                                      </p:cBhvr>
                                      <p:to>
                                        <p:strVal val="visible"/>
                                      </p:to>
                                    </p:set>
                                    <p:animEffect transition="in" filter="wipe(left)">
                                      <p:cBhvr>
                                        <p:cTn id="33" dur="500"/>
                                        <p:tgtEl>
                                          <p:spTgt spid="122887"/>
                                        </p:tgtEl>
                                      </p:cBhvr>
                                    </p:animEffect>
                                  </p:childTnLst>
                                </p:cTn>
                              </p:par>
                              <p:par>
                                <p:cTn id="34" presetID="22" presetClass="entr" presetSubtype="8" fill="hold" grpId="0" nodeType="withEffect">
                                  <p:stCondLst>
                                    <p:cond delay="300"/>
                                  </p:stCondLst>
                                  <p:childTnLst>
                                    <p:set>
                                      <p:cBhvr>
                                        <p:cTn id="35" dur="1" fill="hold">
                                          <p:stCondLst>
                                            <p:cond delay="0"/>
                                          </p:stCondLst>
                                        </p:cTn>
                                        <p:tgtEl>
                                          <p:spTgt spid="122885"/>
                                        </p:tgtEl>
                                        <p:attrNameLst>
                                          <p:attrName>style.visibility</p:attrName>
                                        </p:attrNameLst>
                                      </p:cBhvr>
                                      <p:to>
                                        <p:strVal val="visible"/>
                                      </p:to>
                                    </p:set>
                                    <p:animEffect transition="in" filter="wipe(left)">
                                      <p:cBhvr>
                                        <p:cTn id="36" dur="500"/>
                                        <p:tgtEl>
                                          <p:spTgt spid="122885"/>
                                        </p:tgtEl>
                                      </p:cBhvr>
                                    </p:animEffect>
                                  </p:childTnLst>
                                </p:cTn>
                              </p:par>
                              <p:par>
                                <p:cTn id="37" presetID="22" presetClass="entr" presetSubtype="8" fill="hold" grpId="0" nodeType="withEffect">
                                  <p:stCondLst>
                                    <p:cond delay="600"/>
                                  </p:stCondLst>
                                  <p:childTnLst>
                                    <p:set>
                                      <p:cBhvr>
                                        <p:cTn id="38" dur="1" fill="hold">
                                          <p:stCondLst>
                                            <p:cond delay="0"/>
                                          </p:stCondLst>
                                        </p:cTn>
                                        <p:tgtEl>
                                          <p:spTgt spid="122883"/>
                                        </p:tgtEl>
                                        <p:attrNameLst>
                                          <p:attrName>style.visibility</p:attrName>
                                        </p:attrNameLst>
                                      </p:cBhvr>
                                      <p:to>
                                        <p:strVal val="visible"/>
                                      </p:to>
                                    </p:set>
                                    <p:animEffect transition="in" filter="wipe(left)">
                                      <p:cBhvr>
                                        <p:cTn id="39" dur="500"/>
                                        <p:tgtEl>
                                          <p:spTgt spid="122883"/>
                                        </p:tgtEl>
                                      </p:cBhvr>
                                    </p:animEffect>
                                  </p:childTnLst>
                                </p:cTn>
                              </p:par>
                            </p:childTnLst>
                          </p:cTn>
                        </p:par>
                        <p:par>
                          <p:cTn id="40" fill="hold" nodeType="afterGroup">
                            <p:stCondLst>
                              <p:cond delay="4100"/>
                            </p:stCondLst>
                            <p:childTnLst>
                              <p:par>
                                <p:cTn id="41" presetID="23" presetClass="entr" presetSubtype="16" fill="hold" grpId="0" nodeType="afterEffect">
                                  <p:stCondLst>
                                    <p:cond delay="100"/>
                                  </p:stCondLst>
                                  <p:childTnLst>
                                    <p:set>
                                      <p:cBhvr>
                                        <p:cTn id="42" dur="1" fill="hold">
                                          <p:stCondLst>
                                            <p:cond delay="0"/>
                                          </p:stCondLst>
                                        </p:cTn>
                                        <p:tgtEl>
                                          <p:spTgt spid="122905"/>
                                        </p:tgtEl>
                                        <p:attrNameLst>
                                          <p:attrName>style.visibility</p:attrName>
                                        </p:attrNameLst>
                                      </p:cBhvr>
                                      <p:to>
                                        <p:strVal val="visible"/>
                                      </p:to>
                                    </p:set>
                                    <p:anim calcmode="lin" valueType="num">
                                      <p:cBhvr>
                                        <p:cTn id="43" dur="500" fill="hold"/>
                                        <p:tgtEl>
                                          <p:spTgt spid="122905"/>
                                        </p:tgtEl>
                                        <p:attrNameLst>
                                          <p:attrName>ppt_w</p:attrName>
                                        </p:attrNameLst>
                                      </p:cBhvr>
                                      <p:tavLst>
                                        <p:tav tm="0">
                                          <p:val>
                                            <p:fltVal val="0"/>
                                          </p:val>
                                        </p:tav>
                                        <p:tav tm="100000">
                                          <p:val>
                                            <p:strVal val="#ppt_w"/>
                                          </p:val>
                                        </p:tav>
                                      </p:tavLst>
                                    </p:anim>
                                    <p:anim calcmode="lin" valueType="num">
                                      <p:cBhvr>
                                        <p:cTn id="44" dur="500" fill="hold"/>
                                        <p:tgtEl>
                                          <p:spTgt spid="122905"/>
                                        </p:tgtEl>
                                        <p:attrNameLst>
                                          <p:attrName>ppt_h</p:attrName>
                                        </p:attrNameLst>
                                      </p:cBhvr>
                                      <p:tavLst>
                                        <p:tav tm="0">
                                          <p:val>
                                            <p:fltVal val="0"/>
                                          </p:val>
                                        </p:tav>
                                        <p:tav tm="100000">
                                          <p:val>
                                            <p:strVal val="#ppt_h"/>
                                          </p:val>
                                        </p:tav>
                                      </p:tavLst>
                                    </p:anim>
                                  </p:childTnLst>
                                </p:cTn>
                              </p:par>
                              <p:par>
                                <p:cTn id="45" presetID="23" presetClass="entr" presetSubtype="16" fill="hold" grpId="0" nodeType="withEffect">
                                  <p:stCondLst>
                                    <p:cond delay="100"/>
                                  </p:stCondLst>
                                  <p:childTnLst>
                                    <p:set>
                                      <p:cBhvr>
                                        <p:cTn id="46" dur="1" fill="hold">
                                          <p:stCondLst>
                                            <p:cond delay="0"/>
                                          </p:stCondLst>
                                        </p:cTn>
                                        <p:tgtEl>
                                          <p:spTgt spid="122906"/>
                                        </p:tgtEl>
                                        <p:attrNameLst>
                                          <p:attrName>style.visibility</p:attrName>
                                        </p:attrNameLst>
                                      </p:cBhvr>
                                      <p:to>
                                        <p:strVal val="visible"/>
                                      </p:to>
                                    </p:set>
                                    <p:anim calcmode="lin" valueType="num">
                                      <p:cBhvr>
                                        <p:cTn id="47" dur="500" fill="hold"/>
                                        <p:tgtEl>
                                          <p:spTgt spid="122906"/>
                                        </p:tgtEl>
                                        <p:attrNameLst>
                                          <p:attrName>ppt_w</p:attrName>
                                        </p:attrNameLst>
                                      </p:cBhvr>
                                      <p:tavLst>
                                        <p:tav tm="0">
                                          <p:val>
                                            <p:fltVal val="0"/>
                                          </p:val>
                                        </p:tav>
                                        <p:tav tm="100000">
                                          <p:val>
                                            <p:strVal val="#ppt_w"/>
                                          </p:val>
                                        </p:tav>
                                      </p:tavLst>
                                    </p:anim>
                                    <p:anim calcmode="lin" valueType="num">
                                      <p:cBhvr>
                                        <p:cTn id="48" dur="500" fill="hold"/>
                                        <p:tgtEl>
                                          <p:spTgt spid="122906"/>
                                        </p:tgtEl>
                                        <p:attrNameLst>
                                          <p:attrName>ppt_h</p:attrName>
                                        </p:attrNameLst>
                                      </p:cBhvr>
                                      <p:tavLst>
                                        <p:tav tm="0">
                                          <p:val>
                                            <p:fltVal val="0"/>
                                          </p:val>
                                        </p:tav>
                                        <p:tav tm="100000">
                                          <p:val>
                                            <p:strVal val="#ppt_h"/>
                                          </p:val>
                                        </p:tav>
                                      </p:tavLst>
                                    </p:anim>
                                  </p:childTnLst>
                                </p:cTn>
                              </p:par>
                              <p:par>
                                <p:cTn id="49" presetID="23" presetClass="entr" presetSubtype="16" fill="hold" grpId="0" nodeType="withEffect">
                                  <p:stCondLst>
                                    <p:cond delay="100"/>
                                  </p:stCondLst>
                                  <p:childTnLst>
                                    <p:set>
                                      <p:cBhvr>
                                        <p:cTn id="50" dur="1" fill="hold">
                                          <p:stCondLst>
                                            <p:cond delay="0"/>
                                          </p:stCondLst>
                                        </p:cTn>
                                        <p:tgtEl>
                                          <p:spTgt spid="122907"/>
                                        </p:tgtEl>
                                        <p:attrNameLst>
                                          <p:attrName>style.visibility</p:attrName>
                                        </p:attrNameLst>
                                      </p:cBhvr>
                                      <p:to>
                                        <p:strVal val="visible"/>
                                      </p:to>
                                    </p:set>
                                    <p:anim calcmode="lin" valueType="num">
                                      <p:cBhvr>
                                        <p:cTn id="51" dur="500" fill="hold"/>
                                        <p:tgtEl>
                                          <p:spTgt spid="122907"/>
                                        </p:tgtEl>
                                        <p:attrNameLst>
                                          <p:attrName>ppt_w</p:attrName>
                                        </p:attrNameLst>
                                      </p:cBhvr>
                                      <p:tavLst>
                                        <p:tav tm="0">
                                          <p:val>
                                            <p:fltVal val="0"/>
                                          </p:val>
                                        </p:tav>
                                        <p:tav tm="100000">
                                          <p:val>
                                            <p:strVal val="#ppt_w"/>
                                          </p:val>
                                        </p:tav>
                                      </p:tavLst>
                                    </p:anim>
                                    <p:anim calcmode="lin" valueType="num">
                                      <p:cBhvr>
                                        <p:cTn id="52" dur="500" fill="hold"/>
                                        <p:tgtEl>
                                          <p:spTgt spid="122907"/>
                                        </p:tgtEl>
                                        <p:attrNameLst>
                                          <p:attrName>ppt_h</p:attrName>
                                        </p:attrNameLst>
                                      </p:cBhvr>
                                      <p:tavLst>
                                        <p:tav tm="0">
                                          <p:val>
                                            <p:fltVal val="0"/>
                                          </p:val>
                                        </p:tav>
                                        <p:tav tm="100000">
                                          <p:val>
                                            <p:strVal val="#ppt_h"/>
                                          </p:val>
                                        </p:tav>
                                      </p:tavLst>
                                    </p:anim>
                                  </p:childTnLst>
                                </p:cTn>
                              </p:par>
                              <p:par>
                                <p:cTn id="53" presetID="23" presetClass="entr" presetSubtype="16" fill="hold" grpId="0" nodeType="withEffect">
                                  <p:stCondLst>
                                    <p:cond delay="100"/>
                                  </p:stCondLst>
                                  <p:childTnLst>
                                    <p:set>
                                      <p:cBhvr>
                                        <p:cTn id="54" dur="1" fill="hold">
                                          <p:stCondLst>
                                            <p:cond delay="0"/>
                                          </p:stCondLst>
                                        </p:cTn>
                                        <p:tgtEl>
                                          <p:spTgt spid="122908"/>
                                        </p:tgtEl>
                                        <p:attrNameLst>
                                          <p:attrName>style.visibility</p:attrName>
                                        </p:attrNameLst>
                                      </p:cBhvr>
                                      <p:to>
                                        <p:strVal val="visible"/>
                                      </p:to>
                                    </p:set>
                                    <p:anim calcmode="lin" valueType="num">
                                      <p:cBhvr>
                                        <p:cTn id="55" dur="500" fill="hold"/>
                                        <p:tgtEl>
                                          <p:spTgt spid="122908"/>
                                        </p:tgtEl>
                                        <p:attrNameLst>
                                          <p:attrName>ppt_w</p:attrName>
                                        </p:attrNameLst>
                                      </p:cBhvr>
                                      <p:tavLst>
                                        <p:tav tm="0">
                                          <p:val>
                                            <p:fltVal val="0"/>
                                          </p:val>
                                        </p:tav>
                                        <p:tav tm="100000">
                                          <p:val>
                                            <p:strVal val="#ppt_w"/>
                                          </p:val>
                                        </p:tav>
                                      </p:tavLst>
                                    </p:anim>
                                    <p:anim calcmode="lin" valueType="num">
                                      <p:cBhvr>
                                        <p:cTn id="56" dur="500" fill="hold"/>
                                        <p:tgtEl>
                                          <p:spTgt spid="122908"/>
                                        </p:tgtEl>
                                        <p:attrNameLst>
                                          <p:attrName>ppt_h</p:attrName>
                                        </p:attrNameLst>
                                      </p:cBhvr>
                                      <p:tavLst>
                                        <p:tav tm="0">
                                          <p:val>
                                            <p:fltVal val="0"/>
                                          </p:val>
                                        </p:tav>
                                        <p:tav tm="100000">
                                          <p:val>
                                            <p:strVal val="#ppt_h"/>
                                          </p:val>
                                        </p:tav>
                                      </p:tavLst>
                                    </p:anim>
                                  </p:childTnLst>
                                </p:cTn>
                              </p:par>
                              <p:par>
                                <p:cTn id="57" presetID="23" presetClass="entr" presetSubtype="16" fill="hold" grpId="0" nodeType="withEffect">
                                  <p:stCondLst>
                                    <p:cond delay="100"/>
                                  </p:stCondLst>
                                  <p:childTnLst>
                                    <p:set>
                                      <p:cBhvr>
                                        <p:cTn id="58" dur="1" fill="hold">
                                          <p:stCondLst>
                                            <p:cond delay="0"/>
                                          </p:stCondLst>
                                        </p:cTn>
                                        <p:tgtEl>
                                          <p:spTgt spid="122909"/>
                                        </p:tgtEl>
                                        <p:attrNameLst>
                                          <p:attrName>style.visibility</p:attrName>
                                        </p:attrNameLst>
                                      </p:cBhvr>
                                      <p:to>
                                        <p:strVal val="visible"/>
                                      </p:to>
                                    </p:set>
                                    <p:anim calcmode="lin" valueType="num">
                                      <p:cBhvr>
                                        <p:cTn id="59" dur="500" fill="hold"/>
                                        <p:tgtEl>
                                          <p:spTgt spid="122909"/>
                                        </p:tgtEl>
                                        <p:attrNameLst>
                                          <p:attrName>ppt_w</p:attrName>
                                        </p:attrNameLst>
                                      </p:cBhvr>
                                      <p:tavLst>
                                        <p:tav tm="0">
                                          <p:val>
                                            <p:fltVal val="0"/>
                                          </p:val>
                                        </p:tav>
                                        <p:tav tm="100000">
                                          <p:val>
                                            <p:strVal val="#ppt_w"/>
                                          </p:val>
                                        </p:tav>
                                      </p:tavLst>
                                    </p:anim>
                                    <p:anim calcmode="lin" valueType="num">
                                      <p:cBhvr>
                                        <p:cTn id="60" dur="500" fill="hold"/>
                                        <p:tgtEl>
                                          <p:spTgt spid="12290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2" grpId="0" animBg="1" autoUpdateAnimBg="0"/>
      <p:bldP spid="122883" grpId="0" animBg="1" autoUpdateAnimBg="0"/>
      <p:bldP spid="122884" grpId="0" animBg="1" autoUpdateAnimBg="0"/>
      <p:bldP spid="122885" grpId="0" animBg="1" autoUpdateAnimBg="0"/>
      <p:bldP spid="122886" grpId="0" animBg="1" autoUpdateAnimBg="0"/>
      <p:bldP spid="122887" grpId="0" animBg="1" autoUpdateAnimBg="0"/>
      <p:bldP spid="122888" grpId="0" animBg="1" autoUpdateAnimBg="0"/>
      <p:bldP spid="122889" grpId="0" animBg="1" autoUpdateAnimBg="0"/>
      <p:bldP spid="122890" grpId="0" animBg="1" autoUpdateAnimBg="0"/>
      <p:bldP spid="122891" grpId="0" animBg="1" autoUpdateAnimBg="0"/>
      <p:bldP spid="122905" grpId="0" autoUpdateAnimBg="0"/>
      <p:bldP spid="122906" grpId="0" autoUpdateAnimBg="0"/>
      <p:bldP spid="122907" grpId="0" autoUpdateAnimBg="0"/>
      <p:bldP spid="122908" grpId="0" autoUpdateAnimBg="0"/>
      <p:bldP spid="122909" grpId="0" autoUpdateAnimBg="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3905" name="Group 1"/>
          <p:cNvGrpSpPr>
            <a:grpSpLocks/>
          </p:cNvGrpSpPr>
          <p:nvPr/>
        </p:nvGrpSpPr>
        <p:grpSpPr bwMode="auto">
          <a:xfrm rot="5400000">
            <a:off x="4366915" y="4998839"/>
            <a:ext cx="2081510" cy="1868984"/>
            <a:chOff x="-1" y="-1"/>
            <a:chExt cx="3700808" cy="3322171"/>
          </a:xfrm>
        </p:grpSpPr>
        <p:sp>
          <p:nvSpPr>
            <p:cNvPr id="123906" name="AutoShape 2"/>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3907" name="AutoShape 3"/>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3908" name="AutoShape 4"/>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123909" name="Group 5"/>
          <p:cNvGrpSpPr>
            <a:grpSpLocks/>
          </p:cNvGrpSpPr>
          <p:nvPr/>
        </p:nvGrpSpPr>
        <p:grpSpPr bwMode="auto">
          <a:xfrm rot="5400000">
            <a:off x="5301854" y="4998841"/>
            <a:ext cx="2081510" cy="1868983"/>
            <a:chOff x="-1" y="-1"/>
            <a:chExt cx="3700808" cy="3322171"/>
          </a:xfrm>
          <a:solidFill>
            <a:schemeClr val="accent2"/>
          </a:solidFill>
        </p:grpSpPr>
        <p:sp>
          <p:nvSpPr>
            <p:cNvPr id="123910" name="AutoShape 6"/>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3911" name="AutoShape 7"/>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3912" name="AutoShape 8"/>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123913" name="Group 9"/>
          <p:cNvGrpSpPr>
            <a:grpSpLocks/>
          </p:cNvGrpSpPr>
          <p:nvPr/>
        </p:nvGrpSpPr>
        <p:grpSpPr bwMode="auto">
          <a:xfrm rot="5400000">
            <a:off x="6235899" y="4998841"/>
            <a:ext cx="2081510" cy="1868983"/>
            <a:chOff x="-1" y="-1"/>
            <a:chExt cx="3700808" cy="3322171"/>
          </a:xfrm>
        </p:grpSpPr>
        <p:sp>
          <p:nvSpPr>
            <p:cNvPr id="123914" name="AutoShape 10"/>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3915" name="AutoShape 11"/>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3">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3916" name="AutoShape 12"/>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grpSp>
      <p:grpSp>
        <p:nvGrpSpPr>
          <p:cNvPr id="123917" name="Group 13"/>
          <p:cNvGrpSpPr>
            <a:grpSpLocks/>
          </p:cNvGrpSpPr>
          <p:nvPr/>
        </p:nvGrpSpPr>
        <p:grpSpPr bwMode="auto">
          <a:xfrm rot="5400000">
            <a:off x="7170390" y="4999287"/>
            <a:ext cx="2081510" cy="1868091"/>
            <a:chOff x="-1" y="-1"/>
            <a:chExt cx="3700808" cy="3322171"/>
          </a:xfrm>
        </p:grpSpPr>
        <p:sp>
          <p:nvSpPr>
            <p:cNvPr id="123918" name="AutoShape 14"/>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3919" name="AutoShape 15"/>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4">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3920" name="AutoShape 16"/>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grpSp>
        <p:nvGrpSpPr>
          <p:cNvPr id="123921" name="Group 17"/>
          <p:cNvGrpSpPr>
            <a:grpSpLocks/>
          </p:cNvGrpSpPr>
          <p:nvPr/>
        </p:nvGrpSpPr>
        <p:grpSpPr bwMode="auto">
          <a:xfrm rot="5400000">
            <a:off x="8104882" y="4998839"/>
            <a:ext cx="2081510" cy="1868984"/>
            <a:chOff x="-1" y="-1"/>
            <a:chExt cx="3700808" cy="3322171"/>
          </a:xfrm>
        </p:grpSpPr>
        <p:sp>
          <p:nvSpPr>
            <p:cNvPr id="123922" name="AutoShape 18"/>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3923" name="AutoShape 19"/>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3924" name="AutoShape 20"/>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sp>
        <p:nvSpPr>
          <p:cNvPr id="123926" name="AutoShape 22"/>
          <p:cNvSpPr>
            <a:spLocks/>
          </p:cNvSpPr>
          <p:nvPr/>
        </p:nvSpPr>
        <p:spPr bwMode="auto">
          <a:xfrm>
            <a:off x="1732658" y="5631955"/>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23927" name="AutoShape 23"/>
          <p:cNvSpPr>
            <a:spLocks/>
          </p:cNvSpPr>
          <p:nvPr/>
        </p:nvSpPr>
        <p:spPr bwMode="auto">
          <a:xfrm>
            <a:off x="2542580" y="5319415"/>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123928" name="AutoShape 24"/>
          <p:cNvSpPr>
            <a:spLocks/>
          </p:cNvSpPr>
          <p:nvPr/>
        </p:nvSpPr>
        <p:spPr bwMode="auto">
          <a:xfrm>
            <a:off x="10476607" y="5719465"/>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23929" name="AutoShape 25"/>
          <p:cNvSpPr>
            <a:spLocks/>
          </p:cNvSpPr>
          <p:nvPr/>
        </p:nvSpPr>
        <p:spPr bwMode="auto">
          <a:xfrm>
            <a:off x="10473037" y="5406926"/>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123930" name="AutoShape 26"/>
          <p:cNvSpPr>
            <a:spLocks/>
          </p:cNvSpPr>
          <p:nvPr/>
        </p:nvSpPr>
        <p:spPr bwMode="auto">
          <a:xfrm>
            <a:off x="3525740" y="3469185"/>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23931" name="AutoShape 27"/>
          <p:cNvSpPr>
            <a:spLocks/>
          </p:cNvSpPr>
          <p:nvPr/>
        </p:nvSpPr>
        <p:spPr bwMode="auto">
          <a:xfrm>
            <a:off x="4336555" y="3156646"/>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123932" name="AutoShape 28"/>
          <p:cNvSpPr>
            <a:spLocks/>
          </p:cNvSpPr>
          <p:nvPr/>
        </p:nvSpPr>
        <p:spPr bwMode="auto">
          <a:xfrm>
            <a:off x="8214718" y="344060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23933" name="AutoShape 29"/>
          <p:cNvSpPr>
            <a:spLocks/>
          </p:cNvSpPr>
          <p:nvPr/>
        </p:nvSpPr>
        <p:spPr bwMode="auto">
          <a:xfrm>
            <a:off x="8211145" y="3128071"/>
            <a:ext cx="1583234"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123934" name="AutoShape 30"/>
          <p:cNvSpPr>
            <a:spLocks/>
          </p:cNvSpPr>
          <p:nvPr/>
        </p:nvSpPr>
        <p:spPr bwMode="auto">
          <a:xfrm>
            <a:off x="5548313" y="7607202"/>
            <a:ext cx="3456682"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23935" name="AutoShape 31"/>
          <p:cNvSpPr>
            <a:spLocks/>
          </p:cNvSpPr>
          <p:nvPr/>
        </p:nvSpPr>
        <p:spPr bwMode="auto">
          <a:xfrm>
            <a:off x="6508255" y="7316987"/>
            <a:ext cx="1536799"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AutoShape 2"/>
          <p:cNvSpPr>
            <a:spLocks/>
          </p:cNvSpPr>
          <p:nvPr/>
        </p:nvSpPr>
        <p:spPr bwMode="auto">
          <a:xfrm>
            <a:off x="10979350" y="4212135"/>
            <a:ext cx="1162645" cy="116264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4931" name="AutoShape 3"/>
          <p:cNvSpPr>
            <a:spLocks/>
          </p:cNvSpPr>
          <p:nvPr/>
        </p:nvSpPr>
        <p:spPr bwMode="auto">
          <a:xfrm>
            <a:off x="11261528" y="4535389"/>
            <a:ext cx="598289" cy="516136"/>
          </a:xfrm>
          <a:custGeom>
            <a:avLst/>
            <a:gdLst>
              <a:gd name="T0" fmla="+- 0 11191 1047"/>
              <a:gd name="T1" fmla="*/ T0 w 20288"/>
              <a:gd name="T2" fmla="+- 0 11186 1200"/>
              <a:gd name="T3" fmla="*/ 11186 h 19972"/>
              <a:gd name="T4" fmla="+- 0 11191 1047"/>
              <a:gd name="T5" fmla="*/ T4 w 20288"/>
              <a:gd name="T6" fmla="+- 0 11186 1200"/>
              <a:gd name="T7" fmla="*/ 11186 h 19972"/>
              <a:gd name="T8" fmla="+- 0 11191 1047"/>
              <a:gd name="T9" fmla="*/ T8 w 20288"/>
              <a:gd name="T10" fmla="+- 0 11186 1200"/>
              <a:gd name="T11" fmla="*/ 11186 h 19972"/>
              <a:gd name="T12" fmla="+- 0 11191 1047"/>
              <a:gd name="T13" fmla="*/ T12 w 20288"/>
              <a:gd name="T14" fmla="+- 0 11186 1200"/>
              <a:gd name="T15" fmla="*/ 11186 h 19972"/>
            </a:gdLst>
            <a:ahLst/>
            <a:cxnLst>
              <a:cxn ang="0">
                <a:pos x="T1" y="T3"/>
              </a:cxn>
              <a:cxn ang="0">
                <a:pos x="T5" y="T7"/>
              </a:cxn>
              <a:cxn ang="0">
                <a:pos x="T9" y="T11"/>
              </a:cxn>
              <a:cxn ang="0">
                <a:pos x="T13" y="T15"/>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3" y="4228"/>
                  <a:pt x="20070" y="6460"/>
                  <a:pt x="18481" y="10018"/>
                </a:cubicBezTo>
                <a:cubicBezTo>
                  <a:pt x="16892" y="13575"/>
                  <a:pt x="12834" y="19365"/>
                  <a:pt x="10224" y="19882"/>
                </a:cubicBezTo>
                <a:cubicBezTo>
                  <a:pt x="7613" y="20400"/>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24932" name="AutoShape 4"/>
          <p:cNvSpPr>
            <a:spLocks/>
          </p:cNvSpPr>
          <p:nvPr/>
        </p:nvSpPr>
        <p:spPr bwMode="auto">
          <a:xfrm>
            <a:off x="4201717" y="4020145"/>
            <a:ext cx="1547515" cy="154662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4933" name="AutoShape 5"/>
          <p:cNvSpPr>
            <a:spLocks/>
          </p:cNvSpPr>
          <p:nvPr/>
        </p:nvSpPr>
        <p:spPr bwMode="auto">
          <a:xfrm>
            <a:off x="4574977" y="4393406"/>
            <a:ext cx="800100"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599" y="4835"/>
                  <a:pt x="21599" y="10800"/>
                </a:cubicBezTo>
                <a:cubicBezTo>
                  <a:pt x="21599" y="16764"/>
                  <a:pt x="16765" y="21600"/>
                  <a:pt x="10800" y="21600"/>
                </a:cubicBezTo>
                <a:cubicBezTo>
                  <a:pt x="4835" y="21600"/>
                  <a:pt x="0" y="16764"/>
                  <a:pt x="0" y="10800"/>
                </a:cubicBezTo>
                <a:cubicBezTo>
                  <a:pt x="0" y="4835"/>
                  <a:pt x="4835" y="0"/>
                  <a:pt x="10800" y="0"/>
                </a:cubicBezTo>
                <a:cubicBezTo>
                  <a:pt x="10800" y="0"/>
                  <a:pt x="10800"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24934" name="AutoShape 6"/>
          <p:cNvSpPr>
            <a:spLocks/>
          </p:cNvSpPr>
          <p:nvPr/>
        </p:nvSpPr>
        <p:spPr bwMode="auto">
          <a:xfrm>
            <a:off x="2436317" y="4219278"/>
            <a:ext cx="1148358" cy="114835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4935" name="AutoShape 7"/>
          <p:cNvSpPr>
            <a:spLocks/>
          </p:cNvSpPr>
          <p:nvPr/>
        </p:nvSpPr>
        <p:spPr bwMode="auto">
          <a:xfrm>
            <a:off x="2722068" y="4511278"/>
            <a:ext cx="57596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24936" name="AutoShape 8"/>
          <p:cNvSpPr>
            <a:spLocks/>
          </p:cNvSpPr>
          <p:nvPr/>
        </p:nvSpPr>
        <p:spPr bwMode="auto">
          <a:xfrm>
            <a:off x="8815686" y="4016573"/>
            <a:ext cx="1554658" cy="15537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4937" name="AutoShape 9"/>
          <p:cNvSpPr>
            <a:spLocks/>
          </p:cNvSpPr>
          <p:nvPr/>
        </p:nvSpPr>
        <p:spPr bwMode="auto">
          <a:xfrm>
            <a:off x="9195197" y="4521995"/>
            <a:ext cx="796528" cy="542925"/>
          </a:xfrm>
          <a:custGeom>
            <a:avLst/>
            <a:gdLst>
              <a:gd name="T0" fmla="*/ 10800 w 21600"/>
              <a:gd name="T1" fmla="+- 0 9543 35"/>
              <a:gd name="T2" fmla="*/ 9543 h 19017"/>
              <a:gd name="T3" fmla="*/ 10800 w 21600"/>
              <a:gd name="T4" fmla="+- 0 9543 35"/>
              <a:gd name="T5" fmla="*/ 9543 h 19017"/>
              <a:gd name="T6" fmla="*/ 10800 w 21600"/>
              <a:gd name="T7" fmla="+- 0 9543 35"/>
              <a:gd name="T8" fmla="*/ 9543 h 19017"/>
              <a:gd name="T9" fmla="*/ 10800 w 21600"/>
              <a:gd name="T10" fmla="+- 0 9543 35"/>
              <a:gd name="T11" fmla="*/ 9543 h 19017"/>
            </a:gdLst>
            <a:ahLst/>
            <a:cxnLst>
              <a:cxn ang="0">
                <a:pos x="T0" y="T2"/>
              </a:cxn>
              <a:cxn ang="0">
                <a:pos x="T3" y="T5"/>
              </a:cxn>
              <a:cxn ang="0">
                <a:pos x="T6" y="T8"/>
              </a:cxn>
              <a:cxn ang="0">
                <a:pos x="T9" y="T11"/>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24938" name="AutoShape 10"/>
          <p:cNvSpPr>
            <a:spLocks/>
          </p:cNvSpPr>
          <p:nvPr/>
        </p:nvSpPr>
        <p:spPr bwMode="auto">
          <a:xfrm>
            <a:off x="6366272" y="3877270"/>
            <a:ext cx="1832372" cy="183237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4939" name="AutoShape 11"/>
          <p:cNvSpPr>
            <a:spLocks/>
          </p:cNvSpPr>
          <p:nvPr/>
        </p:nvSpPr>
        <p:spPr bwMode="auto">
          <a:xfrm>
            <a:off x="7052965" y="4318398"/>
            <a:ext cx="458986" cy="950119"/>
          </a:xfrm>
          <a:custGeom>
            <a:avLst/>
            <a:gdLst>
              <a:gd name="T0" fmla="*/ 10800 w 21600"/>
              <a:gd name="T1" fmla="+- 0 11057 515"/>
              <a:gd name="T2" fmla="*/ 11057 h 21085"/>
              <a:gd name="T3" fmla="*/ 10800 w 21600"/>
              <a:gd name="T4" fmla="+- 0 11057 515"/>
              <a:gd name="T5" fmla="*/ 11057 h 21085"/>
              <a:gd name="T6" fmla="*/ 10800 w 21600"/>
              <a:gd name="T7" fmla="+- 0 11057 515"/>
              <a:gd name="T8" fmla="*/ 11057 h 21085"/>
              <a:gd name="T9" fmla="*/ 10800 w 21600"/>
              <a:gd name="T10" fmla="+- 0 11057 515"/>
              <a:gd name="T11" fmla="*/ 11057 h 21085"/>
            </a:gdLst>
            <a:ahLst/>
            <a:cxnLst>
              <a:cxn ang="0">
                <a:pos x="T0" y="T2"/>
              </a:cxn>
              <a:cxn ang="0">
                <a:pos x="T3" y="T5"/>
              </a:cxn>
              <a:cxn ang="0">
                <a:pos x="T6" y="T8"/>
              </a:cxn>
              <a:cxn ang="0">
                <a:pos x="T9" y="T11"/>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24940" name="AutoShape 12"/>
          <p:cNvSpPr>
            <a:spLocks/>
          </p:cNvSpPr>
          <p:nvPr/>
        </p:nvSpPr>
        <p:spPr bwMode="auto">
          <a:xfrm>
            <a:off x="2623840" y="5709643"/>
            <a:ext cx="87064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LinkedIn</a:t>
            </a:r>
            <a:endParaRPr lang="id-ID" sz="4275"/>
          </a:p>
        </p:txBody>
      </p:sp>
      <p:sp>
        <p:nvSpPr>
          <p:cNvPr id="124941" name="AutoShape 13"/>
          <p:cNvSpPr>
            <a:spLocks/>
          </p:cNvSpPr>
          <p:nvPr/>
        </p:nvSpPr>
        <p:spPr bwMode="auto">
          <a:xfrm>
            <a:off x="2096095" y="6082904"/>
            <a:ext cx="1828800" cy="8545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domised words</a:t>
            </a:r>
            <a:endParaRPr lang="id-ID" sz="4275"/>
          </a:p>
        </p:txBody>
      </p:sp>
      <p:sp>
        <p:nvSpPr>
          <p:cNvPr id="124942" name="AutoShape 14"/>
          <p:cNvSpPr>
            <a:spLocks/>
          </p:cNvSpPr>
          <p:nvPr/>
        </p:nvSpPr>
        <p:spPr bwMode="auto">
          <a:xfrm>
            <a:off x="11018640" y="5709643"/>
            <a:ext cx="118229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Vondooman</a:t>
            </a:r>
            <a:endParaRPr lang="id-ID" sz="4275"/>
          </a:p>
        </p:txBody>
      </p:sp>
      <p:sp>
        <p:nvSpPr>
          <p:cNvPr id="124943" name="AutoShape 15"/>
          <p:cNvSpPr>
            <a:spLocks/>
          </p:cNvSpPr>
          <p:nvPr/>
        </p:nvSpPr>
        <p:spPr bwMode="auto">
          <a:xfrm>
            <a:off x="4570513" y="6023968"/>
            <a:ext cx="90636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Ballpoint</a:t>
            </a:r>
            <a:endParaRPr lang="id-ID" sz="4275"/>
          </a:p>
        </p:txBody>
      </p:sp>
      <p:sp>
        <p:nvSpPr>
          <p:cNvPr id="124944" name="AutoShape 16"/>
          <p:cNvSpPr>
            <a:spLocks/>
          </p:cNvSpPr>
          <p:nvPr/>
        </p:nvSpPr>
        <p:spPr bwMode="auto">
          <a:xfrm>
            <a:off x="4060627" y="6381156"/>
            <a:ext cx="1828800" cy="10885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shumour which don't domised words</a:t>
            </a:r>
            <a:endParaRPr lang="id-ID" sz="4275"/>
          </a:p>
        </p:txBody>
      </p:sp>
      <p:sp>
        <p:nvSpPr>
          <p:cNvPr id="124945" name="AutoShape 17"/>
          <p:cNvSpPr>
            <a:spLocks/>
          </p:cNvSpPr>
          <p:nvPr/>
        </p:nvSpPr>
        <p:spPr bwMode="auto">
          <a:xfrm>
            <a:off x="9268420" y="6023968"/>
            <a:ext cx="73937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Twitter</a:t>
            </a:r>
            <a:endParaRPr lang="id-ID" sz="4275"/>
          </a:p>
        </p:txBody>
      </p:sp>
      <p:sp>
        <p:nvSpPr>
          <p:cNvPr id="124946" name="AutoShape 18"/>
          <p:cNvSpPr>
            <a:spLocks/>
          </p:cNvSpPr>
          <p:nvPr/>
        </p:nvSpPr>
        <p:spPr bwMode="auto">
          <a:xfrm>
            <a:off x="6855620" y="6152556"/>
            <a:ext cx="9465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Facebook</a:t>
            </a:r>
            <a:endParaRPr lang="id-ID" sz="4275"/>
          </a:p>
        </p:txBody>
      </p:sp>
      <p:sp>
        <p:nvSpPr>
          <p:cNvPr id="124947" name="AutoShape 19"/>
          <p:cNvSpPr>
            <a:spLocks/>
          </p:cNvSpPr>
          <p:nvPr/>
        </p:nvSpPr>
        <p:spPr bwMode="auto">
          <a:xfrm>
            <a:off x="6365379" y="6509743"/>
            <a:ext cx="1828800" cy="15546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which don't look even slightly beration or randoy beration in some form. word ipsum</a:t>
            </a:r>
            <a:endParaRPr lang="id-ID" sz="4275"/>
          </a:p>
        </p:txBody>
      </p:sp>
      <p:sp>
        <p:nvSpPr>
          <p:cNvPr id="124948" name="AutoShape 20"/>
          <p:cNvSpPr>
            <a:spLocks/>
          </p:cNvSpPr>
          <p:nvPr/>
        </p:nvSpPr>
        <p:spPr bwMode="auto">
          <a:xfrm>
            <a:off x="10646271" y="6082904"/>
            <a:ext cx="1828800" cy="8545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domised words</a:t>
            </a:r>
            <a:endParaRPr lang="id-ID" sz="4275"/>
          </a:p>
        </p:txBody>
      </p:sp>
      <p:sp>
        <p:nvSpPr>
          <p:cNvPr id="124949" name="AutoShape 21"/>
          <p:cNvSpPr>
            <a:spLocks/>
          </p:cNvSpPr>
          <p:nvPr/>
        </p:nvSpPr>
        <p:spPr bwMode="auto">
          <a:xfrm>
            <a:off x="8674596" y="6381156"/>
            <a:ext cx="1828800" cy="10885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shumour which don't domised words</a:t>
            </a:r>
            <a:endParaRPr lang="id-ID" sz="4275"/>
          </a:p>
        </p:txBody>
      </p:sp>
      <p:sp>
        <p:nvSpPr>
          <p:cNvPr id="124950" name="AutoShape 22"/>
          <p:cNvSpPr>
            <a:spLocks/>
          </p:cNvSpPr>
          <p:nvPr/>
        </p:nvSpPr>
        <p:spPr bwMode="auto">
          <a:xfrm rot="10800000">
            <a:off x="3058716" y="3937992"/>
            <a:ext cx="573286" cy="57328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4951" name="AutoShape 23"/>
          <p:cNvSpPr>
            <a:spLocks/>
          </p:cNvSpPr>
          <p:nvPr/>
        </p:nvSpPr>
        <p:spPr bwMode="auto">
          <a:xfrm>
            <a:off x="3166765" y="4105870"/>
            <a:ext cx="35718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15%</a:t>
            </a:r>
            <a:endParaRPr lang="id-ID" sz="4275"/>
          </a:p>
        </p:txBody>
      </p:sp>
      <p:sp>
        <p:nvSpPr>
          <p:cNvPr id="124952" name="AutoShape 24"/>
          <p:cNvSpPr>
            <a:spLocks/>
          </p:cNvSpPr>
          <p:nvPr/>
        </p:nvSpPr>
        <p:spPr bwMode="auto">
          <a:xfrm rot="10800000">
            <a:off x="11699975" y="3937992"/>
            <a:ext cx="573286" cy="57328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4953" name="AutoShape 25"/>
          <p:cNvSpPr>
            <a:spLocks/>
          </p:cNvSpPr>
          <p:nvPr/>
        </p:nvSpPr>
        <p:spPr bwMode="auto">
          <a:xfrm>
            <a:off x="11808023" y="4105870"/>
            <a:ext cx="35718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26%</a:t>
            </a:r>
            <a:endParaRPr lang="id-ID" sz="4275"/>
          </a:p>
        </p:txBody>
      </p:sp>
      <p:sp>
        <p:nvSpPr>
          <p:cNvPr id="124954" name="AutoShape 26"/>
          <p:cNvSpPr>
            <a:spLocks/>
          </p:cNvSpPr>
          <p:nvPr/>
        </p:nvSpPr>
        <p:spPr bwMode="auto">
          <a:xfrm rot="10800000">
            <a:off x="5191126" y="3745111"/>
            <a:ext cx="572393" cy="57328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4955" name="AutoShape 27"/>
          <p:cNvSpPr>
            <a:spLocks/>
          </p:cNvSpPr>
          <p:nvPr/>
        </p:nvSpPr>
        <p:spPr bwMode="auto">
          <a:xfrm>
            <a:off x="5298281" y="3912989"/>
            <a:ext cx="35718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42%</a:t>
            </a:r>
            <a:endParaRPr lang="id-ID" sz="4275"/>
          </a:p>
        </p:txBody>
      </p:sp>
      <p:sp>
        <p:nvSpPr>
          <p:cNvPr id="124956" name="AutoShape 28"/>
          <p:cNvSpPr>
            <a:spLocks/>
          </p:cNvSpPr>
          <p:nvPr/>
        </p:nvSpPr>
        <p:spPr bwMode="auto">
          <a:xfrm rot="10800000">
            <a:off x="9837243" y="3745111"/>
            <a:ext cx="572393" cy="57328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4957" name="AutoShape 29"/>
          <p:cNvSpPr>
            <a:spLocks/>
          </p:cNvSpPr>
          <p:nvPr/>
        </p:nvSpPr>
        <p:spPr bwMode="auto">
          <a:xfrm>
            <a:off x="9945290" y="3912989"/>
            <a:ext cx="35718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70%</a:t>
            </a:r>
            <a:endParaRPr lang="id-ID" sz="4275"/>
          </a:p>
        </p:txBody>
      </p:sp>
      <p:sp>
        <p:nvSpPr>
          <p:cNvPr id="124958" name="AutoShape 30"/>
          <p:cNvSpPr>
            <a:spLocks/>
          </p:cNvSpPr>
          <p:nvPr/>
        </p:nvSpPr>
        <p:spPr bwMode="auto">
          <a:xfrm rot="10800000">
            <a:off x="7511951" y="3590628"/>
            <a:ext cx="573286" cy="57328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4959" name="AutoShape 31"/>
          <p:cNvSpPr>
            <a:spLocks/>
          </p:cNvSpPr>
          <p:nvPr/>
        </p:nvSpPr>
        <p:spPr bwMode="auto">
          <a:xfrm>
            <a:off x="7620000" y="3757612"/>
            <a:ext cx="35718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38%</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24938"/>
                                        </p:tgtEl>
                                        <p:attrNameLst>
                                          <p:attrName>style.visibility</p:attrName>
                                        </p:attrNameLst>
                                      </p:cBhvr>
                                      <p:to>
                                        <p:strVal val="visible"/>
                                      </p:to>
                                    </p:set>
                                    <p:anim calcmode="lin" valueType="num">
                                      <p:cBhvr>
                                        <p:cTn id="7" dur="500" fill="hold"/>
                                        <p:tgtEl>
                                          <p:spTgt spid="124938"/>
                                        </p:tgtEl>
                                        <p:attrNameLst>
                                          <p:attrName>ppt_w</p:attrName>
                                        </p:attrNameLst>
                                      </p:cBhvr>
                                      <p:tavLst>
                                        <p:tav tm="0">
                                          <p:val>
                                            <p:fltVal val="0"/>
                                          </p:val>
                                        </p:tav>
                                        <p:tav tm="100000">
                                          <p:val>
                                            <p:strVal val="#ppt_w"/>
                                          </p:val>
                                        </p:tav>
                                      </p:tavLst>
                                    </p:anim>
                                    <p:anim calcmode="lin" valueType="num">
                                      <p:cBhvr>
                                        <p:cTn id="8" dur="500" fill="hold"/>
                                        <p:tgtEl>
                                          <p:spTgt spid="124938"/>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124936"/>
                                        </p:tgtEl>
                                        <p:attrNameLst>
                                          <p:attrName>style.visibility</p:attrName>
                                        </p:attrNameLst>
                                      </p:cBhvr>
                                      <p:to>
                                        <p:strVal val="visible"/>
                                      </p:to>
                                    </p:set>
                                    <p:anim calcmode="lin" valueType="num">
                                      <p:cBhvr>
                                        <p:cTn id="12" dur="500" fill="hold"/>
                                        <p:tgtEl>
                                          <p:spTgt spid="124936"/>
                                        </p:tgtEl>
                                        <p:attrNameLst>
                                          <p:attrName>ppt_w</p:attrName>
                                        </p:attrNameLst>
                                      </p:cBhvr>
                                      <p:tavLst>
                                        <p:tav tm="0">
                                          <p:val>
                                            <p:fltVal val="0"/>
                                          </p:val>
                                        </p:tav>
                                        <p:tav tm="100000">
                                          <p:val>
                                            <p:strVal val="#ppt_w"/>
                                          </p:val>
                                        </p:tav>
                                      </p:tavLst>
                                    </p:anim>
                                    <p:anim calcmode="lin" valueType="num">
                                      <p:cBhvr>
                                        <p:cTn id="13" dur="500" fill="hold"/>
                                        <p:tgtEl>
                                          <p:spTgt spid="12493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124932"/>
                                        </p:tgtEl>
                                        <p:attrNameLst>
                                          <p:attrName>style.visibility</p:attrName>
                                        </p:attrNameLst>
                                      </p:cBhvr>
                                      <p:to>
                                        <p:strVal val="visible"/>
                                      </p:to>
                                    </p:set>
                                    <p:anim calcmode="lin" valueType="num">
                                      <p:cBhvr>
                                        <p:cTn id="17" dur="500" fill="hold"/>
                                        <p:tgtEl>
                                          <p:spTgt spid="124932"/>
                                        </p:tgtEl>
                                        <p:attrNameLst>
                                          <p:attrName>ppt_w</p:attrName>
                                        </p:attrNameLst>
                                      </p:cBhvr>
                                      <p:tavLst>
                                        <p:tav tm="0">
                                          <p:val>
                                            <p:fltVal val="0"/>
                                          </p:val>
                                        </p:tav>
                                        <p:tav tm="100000">
                                          <p:val>
                                            <p:strVal val="#ppt_w"/>
                                          </p:val>
                                        </p:tav>
                                      </p:tavLst>
                                    </p:anim>
                                    <p:anim calcmode="lin" valueType="num">
                                      <p:cBhvr>
                                        <p:cTn id="18" dur="500" fill="hold"/>
                                        <p:tgtEl>
                                          <p:spTgt spid="124932"/>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124930"/>
                                        </p:tgtEl>
                                        <p:attrNameLst>
                                          <p:attrName>style.visibility</p:attrName>
                                        </p:attrNameLst>
                                      </p:cBhvr>
                                      <p:to>
                                        <p:strVal val="visible"/>
                                      </p:to>
                                    </p:set>
                                    <p:anim calcmode="lin" valueType="num">
                                      <p:cBhvr>
                                        <p:cTn id="22" dur="500" fill="hold"/>
                                        <p:tgtEl>
                                          <p:spTgt spid="124930"/>
                                        </p:tgtEl>
                                        <p:attrNameLst>
                                          <p:attrName>ppt_w</p:attrName>
                                        </p:attrNameLst>
                                      </p:cBhvr>
                                      <p:tavLst>
                                        <p:tav tm="0">
                                          <p:val>
                                            <p:fltVal val="0"/>
                                          </p:val>
                                        </p:tav>
                                        <p:tav tm="100000">
                                          <p:val>
                                            <p:strVal val="#ppt_w"/>
                                          </p:val>
                                        </p:tav>
                                      </p:tavLst>
                                    </p:anim>
                                    <p:anim calcmode="lin" valueType="num">
                                      <p:cBhvr>
                                        <p:cTn id="23" dur="500" fill="hold"/>
                                        <p:tgtEl>
                                          <p:spTgt spid="124930"/>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124934"/>
                                        </p:tgtEl>
                                        <p:attrNameLst>
                                          <p:attrName>style.visibility</p:attrName>
                                        </p:attrNameLst>
                                      </p:cBhvr>
                                      <p:to>
                                        <p:strVal val="visible"/>
                                      </p:to>
                                    </p:set>
                                    <p:anim calcmode="lin" valueType="num">
                                      <p:cBhvr>
                                        <p:cTn id="27" dur="500" fill="hold"/>
                                        <p:tgtEl>
                                          <p:spTgt spid="124934"/>
                                        </p:tgtEl>
                                        <p:attrNameLst>
                                          <p:attrName>ppt_w</p:attrName>
                                        </p:attrNameLst>
                                      </p:cBhvr>
                                      <p:tavLst>
                                        <p:tav tm="0">
                                          <p:val>
                                            <p:fltVal val="0"/>
                                          </p:val>
                                        </p:tav>
                                        <p:tav tm="100000">
                                          <p:val>
                                            <p:strVal val="#ppt_w"/>
                                          </p:val>
                                        </p:tav>
                                      </p:tavLst>
                                    </p:anim>
                                    <p:anim calcmode="lin" valueType="num">
                                      <p:cBhvr>
                                        <p:cTn id="28" dur="500" fill="hold"/>
                                        <p:tgtEl>
                                          <p:spTgt spid="124934"/>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100"/>
                                  </p:stCondLst>
                                  <p:childTnLst>
                                    <p:set>
                                      <p:cBhvr>
                                        <p:cTn id="31" dur="1" fill="hold">
                                          <p:stCondLst>
                                            <p:cond delay="0"/>
                                          </p:stCondLst>
                                        </p:cTn>
                                        <p:tgtEl>
                                          <p:spTgt spid="124939"/>
                                        </p:tgtEl>
                                        <p:attrNameLst>
                                          <p:attrName>style.visibility</p:attrName>
                                        </p:attrNameLst>
                                      </p:cBhvr>
                                      <p:to>
                                        <p:strVal val="visible"/>
                                      </p:to>
                                    </p:set>
                                    <p:anim calcmode="lin" valueType="num">
                                      <p:cBhvr>
                                        <p:cTn id="32" dur="500" fill="hold"/>
                                        <p:tgtEl>
                                          <p:spTgt spid="124939"/>
                                        </p:tgtEl>
                                        <p:attrNameLst>
                                          <p:attrName>ppt_w</p:attrName>
                                        </p:attrNameLst>
                                      </p:cBhvr>
                                      <p:tavLst>
                                        <p:tav tm="0">
                                          <p:val>
                                            <p:fltVal val="0"/>
                                          </p:val>
                                        </p:tav>
                                        <p:tav tm="100000">
                                          <p:val>
                                            <p:strVal val="#ppt_w"/>
                                          </p:val>
                                        </p:tav>
                                      </p:tavLst>
                                    </p:anim>
                                    <p:anim calcmode="lin" valueType="num">
                                      <p:cBhvr>
                                        <p:cTn id="33" dur="500" fill="hold"/>
                                        <p:tgtEl>
                                          <p:spTgt spid="124939"/>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500"/>
                            </p:stCondLst>
                            <p:childTnLst>
                              <p:par>
                                <p:cTn id="35" presetID="23" presetClass="entr" presetSubtype="16" fill="hold" grpId="0" nodeType="afterEffect">
                                  <p:stCondLst>
                                    <p:cond delay="100"/>
                                  </p:stCondLst>
                                  <p:childTnLst>
                                    <p:set>
                                      <p:cBhvr>
                                        <p:cTn id="36" dur="1" fill="hold">
                                          <p:stCondLst>
                                            <p:cond delay="0"/>
                                          </p:stCondLst>
                                        </p:cTn>
                                        <p:tgtEl>
                                          <p:spTgt spid="124933"/>
                                        </p:tgtEl>
                                        <p:attrNameLst>
                                          <p:attrName>style.visibility</p:attrName>
                                        </p:attrNameLst>
                                      </p:cBhvr>
                                      <p:to>
                                        <p:strVal val="visible"/>
                                      </p:to>
                                    </p:set>
                                    <p:anim calcmode="lin" valueType="num">
                                      <p:cBhvr>
                                        <p:cTn id="37" dur="500" fill="hold"/>
                                        <p:tgtEl>
                                          <p:spTgt spid="124933"/>
                                        </p:tgtEl>
                                        <p:attrNameLst>
                                          <p:attrName>ppt_w</p:attrName>
                                        </p:attrNameLst>
                                      </p:cBhvr>
                                      <p:tavLst>
                                        <p:tav tm="0">
                                          <p:val>
                                            <p:fltVal val="0"/>
                                          </p:val>
                                        </p:tav>
                                        <p:tav tm="100000">
                                          <p:val>
                                            <p:strVal val="#ppt_w"/>
                                          </p:val>
                                        </p:tav>
                                      </p:tavLst>
                                    </p:anim>
                                    <p:anim calcmode="lin" valueType="num">
                                      <p:cBhvr>
                                        <p:cTn id="38" dur="500" fill="hold"/>
                                        <p:tgtEl>
                                          <p:spTgt spid="124933"/>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100"/>
                            </p:stCondLst>
                            <p:childTnLst>
                              <p:par>
                                <p:cTn id="40" presetID="23" presetClass="entr" presetSubtype="16" fill="hold" grpId="0" nodeType="afterEffect">
                                  <p:stCondLst>
                                    <p:cond delay="100"/>
                                  </p:stCondLst>
                                  <p:childTnLst>
                                    <p:set>
                                      <p:cBhvr>
                                        <p:cTn id="41" dur="1" fill="hold">
                                          <p:stCondLst>
                                            <p:cond delay="0"/>
                                          </p:stCondLst>
                                        </p:cTn>
                                        <p:tgtEl>
                                          <p:spTgt spid="124935"/>
                                        </p:tgtEl>
                                        <p:attrNameLst>
                                          <p:attrName>style.visibility</p:attrName>
                                        </p:attrNameLst>
                                      </p:cBhvr>
                                      <p:to>
                                        <p:strVal val="visible"/>
                                      </p:to>
                                    </p:set>
                                    <p:anim calcmode="lin" valueType="num">
                                      <p:cBhvr>
                                        <p:cTn id="42" dur="500" fill="hold"/>
                                        <p:tgtEl>
                                          <p:spTgt spid="124935"/>
                                        </p:tgtEl>
                                        <p:attrNameLst>
                                          <p:attrName>ppt_w</p:attrName>
                                        </p:attrNameLst>
                                      </p:cBhvr>
                                      <p:tavLst>
                                        <p:tav tm="0">
                                          <p:val>
                                            <p:fltVal val="0"/>
                                          </p:val>
                                        </p:tav>
                                        <p:tav tm="100000">
                                          <p:val>
                                            <p:strVal val="#ppt_w"/>
                                          </p:val>
                                        </p:tav>
                                      </p:tavLst>
                                    </p:anim>
                                    <p:anim calcmode="lin" valueType="num">
                                      <p:cBhvr>
                                        <p:cTn id="43" dur="500" fill="hold"/>
                                        <p:tgtEl>
                                          <p:spTgt spid="124935"/>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700"/>
                            </p:stCondLst>
                            <p:childTnLst>
                              <p:par>
                                <p:cTn id="45" presetID="23" presetClass="entr" presetSubtype="16" fill="hold" grpId="0" nodeType="afterEffect">
                                  <p:stCondLst>
                                    <p:cond delay="100"/>
                                  </p:stCondLst>
                                  <p:childTnLst>
                                    <p:set>
                                      <p:cBhvr>
                                        <p:cTn id="46" dur="1" fill="hold">
                                          <p:stCondLst>
                                            <p:cond delay="0"/>
                                          </p:stCondLst>
                                        </p:cTn>
                                        <p:tgtEl>
                                          <p:spTgt spid="124937"/>
                                        </p:tgtEl>
                                        <p:attrNameLst>
                                          <p:attrName>style.visibility</p:attrName>
                                        </p:attrNameLst>
                                      </p:cBhvr>
                                      <p:to>
                                        <p:strVal val="visible"/>
                                      </p:to>
                                    </p:set>
                                    <p:anim calcmode="lin" valueType="num">
                                      <p:cBhvr>
                                        <p:cTn id="47" dur="500" fill="hold"/>
                                        <p:tgtEl>
                                          <p:spTgt spid="124937"/>
                                        </p:tgtEl>
                                        <p:attrNameLst>
                                          <p:attrName>ppt_w</p:attrName>
                                        </p:attrNameLst>
                                      </p:cBhvr>
                                      <p:tavLst>
                                        <p:tav tm="0">
                                          <p:val>
                                            <p:fltVal val="0"/>
                                          </p:val>
                                        </p:tav>
                                        <p:tav tm="100000">
                                          <p:val>
                                            <p:strVal val="#ppt_w"/>
                                          </p:val>
                                        </p:tav>
                                      </p:tavLst>
                                    </p:anim>
                                    <p:anim calcmode="lin" valueType="num">
                                      <p:cBhvr>
                                        <p:cTn id="48" dur="500" fill="hold"/>
                                        <p:tgtEl>
                                          <p:spTgt spid="124937"/>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300"/>
                            </p:stCondLst>
                            <p:childTnLst>
                              <p:par>
                                <p:cTn id="50" presetID="23" presetClass="entr" presetSubtype="16" fill="hold" grpId="0" nodeType="afterEffect">
                                  <p:stCondLst>
                                    <p:cond delay="100"/>
                                  </p:stCondLst>
                                  <p:childTnLst>
                                    <p:set>
                                      <p:cBhvr>
                                        <p:cTn id="51" dur="1" fill="hold">
                                          <p:stCondLst>
                                            <p:cond delay="0"/>
                                          </p:stCondLst>
                                        </p:cTn>
                                        <p:tgtEl>
                                          <p:spTgt spid="124931"/>
                                        </p:tgtEl>
                                        <p:attrNameLst>
                                          <p:attrName>style.visibility</p:attrName>
                                        </p:attrNameLst>
                                      </p:cBhvr>
                                      <p:to>
                                        <p:strVal val="visible"/>
                                      </p:to>
                                    </p:set>
                                    <p:anim calcmode="lin" valueType="num">
                                      <p:cBhvr>
                                        <p:cTn id="52" dur="500" fill="hold"/>
                                        <p:tgtEl>
                                          <p:spTgt spid="124931"/>
                                        </p:tgtEl>
                                        <p:attrNameLst>
                                          <p:attrName>ppt_w</p:attrName>
                                        </p:attrNameLst>
                                      </p:cBhvr>
                                      <p:tavLst>
                                        <p:tav tm="0">
                                          <p:val>
                                            <p:fltVal val="0"/>
                                          </p:val>
                                        </p:tav>
                                        <p:tav tm="100000">
                                          <p:val>
                                            <p:strVal val="#ppt_w"/>
                                          </p:val>
                                        </p:tav>
                                      </p:tavLst>
                                    </p:anim>
                                    <p:anim calcmode="lin" valueType="num">
                                      <p:cBhvr>
                                        <p:cTn id="53" dur="500" fill="hold"/>
                                        <p:tgtEl>
                                          <p:spTgt spid="12493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30" grpId="0" animBg="1" autoUpdateAnimBg="0"/>
      <p:bldP spid="124931" grpId="0" animBg="1" autoUpdateAnimBg="0"/>
      <p:bldP spid="124932" grpId="0" animBg="1" autoUpdateAnimBg="0"/>
      <p:bldP spid="124933" grpId="0" animBg="1" autoUpdateAnimBg="0"/>
      <p:bldP spid="124934" grpId="0" animBg="1" autoUpdateAnimBg="0"/>
      <p:bldP spid="124935" grpId="0" animBg="1" autoUpdateAnimBg="0"/>
      <p:bldP spid="124936" grpId="0" animBg="1" autoUpdateAnimBg="0"/>
      <p:bldP spid="124937" grpId="0" animBg="1" autoUpdateAnimBg="0"/>
      <p:bldP spid="124938" grpId="0" animBg="1" autoUpdateAnimBg="0"/>
      <p:bldP spid="124939" grpId="0" animBg="1"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4256868819"/>
              </p:ext>
            </p:extLst>
          </p:nvPr>
        </p:nvGraphicFramePr>
        <p:xfrm>
          <a:off x="5883177" y="4043363"/>
          <a:ext cx="2786955" cy="2787848"/>
        </p:xfrm>
        <a:graphic>
          <a:graphicData uri="http://schemas.openxmlformats.org/drawingml/2006/chart">
            <c:chart xmlns:c="http://schemas.openxmlformats.org/drawingml/2006/chart" xmlns:r="http://schemas.openxmlformats.org/officeDocument/2006/relationships" r:id="rId2"/>
          </a:graphicData>
        </a:graphic>
      </p:graphicFrame>
      <p:sp>
        <p:nvSpPr>
          <p:cNvPr id="125955" name="AutoShape 3"/>
          <p:cNvSpPr>
            <a:spLocks/>
          </p:cNvSpPr>
          <p:nvPr/>
        </p:nvSpPr>
        <p:spPr bwMode="auto">
          <a:xfrm>
            <a:off x="6369844" y="4530925"/>
            <a:ext cx="1813620" cy="181272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1350">
              <a:solidFill>
                <a:srgbClr val="A6AAA9"/>
              </a:solidFill>
              <a:latin typeface="Roboto" panose="02000000000000000000" pitchFamily="2" charset="0"/>
              <a:sym typeface="Roboto" panose="02000000000000000000" pitchFamily="2" charset="0"/>
            </a:endParaRPr>
          </a:p>
        </p:txBody>
      </p:sp>
      <p:sp>
        <p:nvSpPr>
          <p:cNvPr id="125956" name="AutoShape 4"/>
          <p:cNvSpPr>
            <a:spLocks/>
          </p:cNvSpPr>
          <p:nvPr/>
        </p:nvSpPr>
        <p:spPr bwMode="auto">
          <a:xfrm>
            <a:off x="4574084" y="3899596"/>
            <a:ext cx="949226" cy="1183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6443" y="0"/>
                </a:lnTo>
                <a:lnTo>
                  <a:pt x="15239" y="21599"/>
                </a:lnTo>
                <a:lnTo>
                  <a:pt x="21599" y="21599"/>
                </a:lnTo>
              </a:path>
            </a:pathLst>
          </a:cu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3585F"/>
              </a:solidFill>
              <a:latin typeface="Helvetica Light" charset="0"/>
              <a:sym typeface="Helvetica Light" charset="0"/>
            </a:endParaRPr>
          </a:p>
        </p:txBody>
      </p:sp>
      <p:sp>
        <p:nvSpPr>
          <p:cNvPr id="125957" name="AutoShape 5"/>
          <p:cNvSpPr>
            <a:spLocks/>
          </p:cNvSpPr>
          <p:nvPr/>
        </p:nvSpPr>
        <p:spPr bwMode="auto">
          <a:xfrm>
            <a:off x="5947470" y="7072313"/>
            <a:ext cx="1075134" cy="7215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21599" y="21599"/>
                </a:lnTo>
                <a:lnTo>
                  <a:pt x="0" y="21599"/>
                </a:lnTo>
              </a:path>
            </a:pathLst>
          </a:cu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3585F"/>
              </a:solidFill>
              <a:latin typeface="Helvetica Light" charset="0"/>
              <a:sym typeface="Helvetica Light" charset="0"/>
            </a:endParaRPr>
          </a:p>
        </p:txBody>
      </p:sp>
      <p:sp>
        <p:nvSpPr>
          <p:cNvPr id="125958" name="AutoShape 6"/>
          <p:cNvSpPr>
            <a:spLocks/>
          </p:cNvSpPr>
          <p:nvPr/>
        </p:nvSpPr>
        <p:spPr bwMode="auto">
          <a:xfrm>
            <a:off x="8942488" y="5572126"/>
            <a:ext cx="913507"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16280" y="0"/>
                </a:lnTo>
                <a:lnTo>
                  <a:pt x="21599" y="21599"/>
                </a:lnTo>
              </a:path>
            </a:pathLst>
          </a:cu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3585F"/>
              </a:solidFill>
              <a:latin typeface="Helvetica Light" charset="0"/>
              <a:sym typeface="Helvetica Light" charset="0"/>
            </a:endParaRPr>
          </a:p>
        </p:txBody>
      </p:sp>
      <p:sp>
        <p:nvSpPr>
          <p:cNvPr id="125959" name="AutoShape 7"/>
          <p:cNvSpPr>
            <a:spLocks/>
          </p:cNvSpPr>
          <p:nvPr/>
        </p:nvSpPr>
        <p:spPr bwMode="auto">
          <a:xfrm>
            <a:off x="7820918" y="3571875"/>
            <a:ext cx="877788" cy="3241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5057" y="0"/>
                </a:lnTo>
                <a:lnTo>
                  <a:pt x="21599" y="0"/>
                </a:lnTo>
              </a:path>
            </a:pathLst>
          </a:cu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3585F"/>
              </a:solidFill>
              <a:latin typeface="Helvetica Light" charset="0"/>
              <a:sym typeface="Helvetica Light" charset="0"/>
            </a:endParaRPr>
          </a:p>
        </p:txBody>
      </p:sp>
      <p:sp>
        <p:nvSpPr>
          <p:cNvPr id="125960" name="AutoShape 8"/>
          <p:cNvSpPr>
            <a:spLocks/>
          </p:cNvSpPr>
          <p:nvPr/>
        </p:nvSpPr>
        <p:spPr bwMode="auto">
          <a:xfrm>
            <a:off x="5303639" y="7606308"/>
            <a:ext cx="374154" cy="3741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364" y="0"/>
                </a:moveTo>
                <a:cubicBezTo>
                  <a:pt x="4129" y="0"/>
                  <a:pt x="4129" y="0"/>
                  <a:pt x="4129" y="0"/>
                </a:cubicBezTo>
                <a:cubicBezTo>
                  <a:pt x="1799" y="0"/>
                  <a:pt x="0" y="1905"/>
                  <a:pt x="0" y="4129"/>
                </a:cubicBezTo>
                <a:cubicBezTo>
                  <a:pt x="0" y="8576"/>
                  <a:pt x="0" y="8576"/>
                  <a:pt x="0" y="8576"/>
                </a:cubicBezTo>
                <a:cubicBezTo>
                  <a:pt x="0" y="17364"/>
                  <a:pt x="0" y="17364"/>
                  <a:pt x="0" y="17364"/>
                </a:cubicBezTo>
                <a:cubicBezTo>
                  <a:pt x="0" y="19694"/>
                  <a:pt x="1799" y="21599"/>
                  <a:pt x="4129" y="21599"/>
                </a:cubicBezTo>
                <a:cubicBezTo>
                  <a:pt x="17364" y="21599"/>
                  <a:pt x="17364" y="21599"/>
                  <a:pt x="17364" y="21599"/>
                </a:cubicBezTo>
                <a:cubicBezTo>
                  <a:pt x="19694" y="21599"/>
                  <a:pt x="21600" y="19694"/>
                  <a:pt x="21600" y="17364"/>
                </a:cubicBezTo>
                <a:cubicBezTo>
                  <a:pt x="21600" y="8576"/>
                  <a:pt x="21600" y="8576"/>
                  <a:pt x="21600" y="8576"/>
                </a:cubicBezTo>
                <a:cubicBezTo>
                  <a:pt x="21600" y="4129"/>
                  <a:pt x="21600" y="4129"/>
                  <a:pt x="21600" y="4129"/>
                </a:cubicBezTo>
                <a:cubicBezTo>
                  <a:pt x="21600" y="1905"/>
                  <a:pt x="19694" y="0"/>
                  <a:pt x="17364" y="0"/>
                </a:cubicBezTo>
                <a:close/>
                <a:moveTo>
                  <a:pt x="18635" y="2435"/>
                </a:moveTo>
                <a:cubicBezTo>
                  <a:pt x="19058" y="2435"/>
                  <a:pt x="19058" y="2435"/>
                  <a:pt x="19058" y="2435"/>
                </a:cubicBezTo>
                <a:cubicBezTo>
                  <a:pt x="19058" y="2964"/>
                  <a:pt x="19058" y="2964"/>
                  <a:pt x="19058" y="2964"/>
                </a:cubicBezTo>
                <a:cubicBezTo>
                  <a:pt x="19058" y="6141"/>
                  <a:pt x="19058" y="6141"/>
                  <a:pt x="19058" y="6141"/>
                </a:cubicBezTo>
                <a:cubicBezTo>
                  <a:pt x="15458" y="6141"/>
                  <a:pt x="15458" y="6141"/>
                  <a:pt x="15458" y="6141"/>
                </a:cubicBezTo>
                <a:cubicBezTo>
                  <a:pt x="15458" y="2541"/>
                  <a:pt x="15458" y="2541"/>
                  <a:pt x="15458" y="2541"/>
                </a:cubicBezTo>
                <a:lnTo>
                  <a:pt x="18635" y="2435"/>
                </a:lnTo>
                <a:close/>
                <a:moveTo>
                  <a:pt x="7729" y="8576"/>
                </a:moveTo>
                <a:cubicBezTo>
                  <a:pt x="8364" y="7623"/>
                  <a:pt x="9529" y="6988"/>
                  <a:pt x="10800" y="6988"/>
                </a:cubicBezTo>
                <a:cubicBezTo>
                  <a:pt x="12070" y="6988"/>
                  <a:pt x="13129" y="7623"/>
                  <a:pt x="13870" y="8576"/>
                </a:cubicBezTo>
                <a:cubicBezTo>
                  <a:pt x="14294" y="9211"/>
                  <a:pt x="14611" y="9952"/>
                  <a:pt x="14611" y="10800"/>
                </a:cubicBezTo>
                <a:cubicBezTo>
                  <a:pt x="14611" y="12917"/>
                  <a:pt x="12811" y="14611"/>
                  <a:pt x="10800" y="14611"/>
                </a:cubicBezTo>
                <a:cubicBezTo>
                  <a:pt x="8682" y="14611"/>
                  <a:pt x="6988" y="12917"/>
                  <a:pt x="6988" y="10800"/>
                </a:cubicBezTo>
                <a:cubicBezTo>
                  <a:pt x="6988" y="9952"/>
                  <a:pt x="7199" y="9211"/>
                  <a:pt x="7729" y="8576"/>
                </a:cubicBezTo>
                <a:close/>
                <a:moveTo>
                  <a:pt x="19482" y="17364"/>
                </a:moveTo>
                <a:cubicBezTo>
                  <a:pt x="19482" y="18529"/>
                  <a:pt x="18529" y="19482"/>
                  <a:pt x="17364" y="19482"/>
                </a:cubicBezTo>
                <a:cubicBezTo>
                  <a:pt x="4129" y="19482"/>
                  <a:pt x="4129" y="19482"/>
                  <a:pt x="4129" y="19482"/>
                </a:cubicBezTo>
                <a:cubicBezTo>
                  <a:pt x="2964" y="19482"/>
                  <a:pt x="2117" y="18529"/>
                  <a:pt x="2117" y="17364"/>
                </a:cubicBezTo>
                <a:cubicBezTo>
                  <a:pt x="2117" y="8576"/>
                  <a:pt x="2117" y="8576"/>
                  <a:pt x="2117" y="8576"/>
                </a:cubicBezTo>
                <a:cubicBezTo>
                  <a:pt x="5294" y="8576"/>
                  <a:pt x="5294" y="8576"/>
                  <a:pt x="5294" y="8576"/>
                </a:cubicBezTo>
                <a:cubicBezTo>
                  <a:pt x="4976" y="9211"/>
                  <a:pt x="4870" y="10058"/>
                  <a:pt x="4870" y="10800"/>
                </a:cubicBezTo>
                <a:cubicBezTo>
                  <a:pt x="4870" y="14082"/>
                  <a:pt x="7517" y="16729"/>
                  <a:pt x="10800" y="16729"/>
                </a:cubicBezTo>
                <a:cubicBezTo>
                  <a:pt x="13976" y="16729"/>
                  <a:pt x="16623" y="14082"/>
                  <a:pt x="16623" y="10800"/>
                </a:cubicBezTo>
                <a:cubicBezTo>
                  <a:pt x="16623" y="10058"/>
                  <a:pt x="16517" y="9211"/>
                  <a:pt x="16199" y="8576"/>
                </a:cubicBezTo>
                <a:cubicBezTo>
                  <a:pt x="19482" y="8576"/>
                  <a:pt x="19482" y="8576"/>
                  <a:pt x="19482" y="8576"/>
                </a:cubicBezTo>
                <a:lnTo>
                  <a:pt x="19482" y="17364"/>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5961" name="AutoShape 9"/>
          <p:cNvSpPr>
            <a:spLocks/>
          </p:cNvSpPr>
          <p:nvPr/>
        </p:nvSpPr>
        <p:spPr bwMode="auto">
          <a:xfrm>
            <a:off x="10051555" y="5878414"/>
            <a:ext cx="406301" cy="330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800"/>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599" y="2557"/>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5962" name="AutoShape 10"/>
          <p:cNvSpPr>
            <a:spLocks/>
          </p:cNvSpPr>
          <p:nvPr/>
        </p:nvSpPr>
        <p:spPr bwMode="auto">
          <a:xfrm>
            <a:off x="3872211" y="3727251"/>
            <a:ext cx="411658" cy="357188"/>
          </a:xfrm>
          <a:custGeom>
            <a:avLst/>
            <a:gdLst>
              <a:gd name="T0" fmla="*/ 10280 w 20560"/>
              <a:gd name="T1" fmla="+- 0 11490 2229"/>
              <a:gd name="T2" fmla="*/ 11490 h 18522"/>
              <a:gd name="T3" fmla="*/ 10280 w 20560"/>
              <a:gd name="T4" fmla="+- 0 11490 2229"/>
              <a:gd name="T5" fmla="*/ 11490 h 18522"/>
              <a:gd name="T6" fmla="*/ 10280 w 20560"/>
              <a:gd name="T7" fmla="+- 0 11490 2229"/>
              <a:gd name="T8" fmla="*/ 11490 h 18522"/>
              <a:gd name="T9" fmla="*/ 10280 w 20560"/>
              <a:gd name="T10" fmla="+- 0 11490 2229"/>
              <a:gd name="T11" fmla="*/ 11490 h 18522"/>
            </a:gdLst>
            <a:ahLst/>
            <a:cxnLst>
              <a:cxn ang="0">
                <a:pos x="T0" y="T2"/>
              </a:cxn>
              <a:cxn ang="0">
                <a:pos x="T3" y="T5"/>
              </a:cxn>
              <a:cxn ang="0">
                <a:pos x="T6" y="T8"/>
              </a:cxn>
              <a:cxn ang="0">
                <a:pos x="T9" y="T11"/>
              </a:cxn>
            </a:cxnLst>
            <a:rect l="0" t="0" r="r" b="b"/>
            <a:pathLst>
              <a:path w="20560" h="18522">
                <a:moveTo>
                  <a:pt x="0" y="5078"/>
                </a:moveTo>
                <a:cubicBezTo>
                  <a:pt x="830" y="6153"/>
                  <a:pt x="830" y="6153"/>
                  <a:pt x="830" y="6153"/>
                </a:cubicBezTo>
                <a:cubicBezTo>
                  <a:pt x="830" y="6153"/>
                  <a:pt x="2596" y="4756"/>
                  <a:pt x="3219" y="5508"/>
                </a:cubicBezTo>
                <a:cubicBezTo>
                  <a:pt x="3738" y="6153"/>
                  <a:pt x="5919" y="14642"/>
                  <a:pt x="6646" y="16254"/>
                </a:cubicBezTo>
                <a:cubicBezTo>
                  <a:pt x="7269" y="17544"/>
                  <a:pt x="9034" y="19370"/>
                  <a:pt x="11007" y="18081"/>
                </a:cubicBezTo>
                <a:cubicBezTo>
                  <a:pt x="12980" y="16791"/>
                  <a:pt x="19315" y="11096"/>
                  <a:pt x="20457" y="4433"/>
                </a:cubicBezTo>
                <a:cubicBezTo>
                  <a:pt x="21599" y="-2229"/>
                  <a:pt x="12773" y="-832"/>
                  <a:pt x="11838" y="4970"/>
                </a:cubicBezTo>
                <a:cubicBezTo>
                  <a:pt x="14226" y="3573"/>
                  <a:pt x="15473" y="5615"/>
                  <a:pt x="14226" y="7872"/>
                </a:cubicBezTo>
                <a:cubicBezTo>
                  <a:pt x="13084" y="10236"/>
                  <a:pt x="11942" y="11741"/>
                  <a:pt x="11319" y="11741"/>
                </a:cubicBezTo>
                <a:cubicBezTo>
                  <a:pt x="10800" y="11741"/>
                  <a:pt x="10384" y="10236"/>
                  <a:pt x="9657" y="7442"/>
                </a:cubicBezTo>
                <a:cubicBezTo>
                  <a:pt x="9034" y="4648"/>
                  <a:pt x="9034" y="-403"/>
                  <a:pt x="6230" y="135"/>
                </a:cubicBezTo>
                <a:cubicBezTo>
                  <a:pt x="3530" y="672"/>
                  <a:pt x="0" y="5078"/>
                  <a:pt x="0" y="5078"/>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5963" name="AutoShape 11"/>
          <p:cNvSpPr>
            <a:spLocks/>
          </p:cNvSpPr>
          <p:nvPr/>
        </p:nvSpPr>
        <p:spPr bwMode="auto">
          <a:xfrm>
            <a:off x="8979098" y="3345954"/>
            <a:ext cx="218778" cy="4259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599"/>
                  <a:pt x="5034" y="21599"/>
                </a:cubicBezTo>
                <a:cubicBezTo>
                  <a:pt x="13682" y="21599"/>
                  <a:pt x="13682" y="21599"/>
                  <a:pt x="13682" y="21599"/>
                </a:cubicBezTo>
                <a:cubicBezTo>
                  <a:pt x="13682" y="10899"/>
                  <a:pt x="13682" y="10899"/>
                  <a:pt x="13682" y="10899"/>
                </a:cubicBezTo>
                <a:cubicBezTo>
                  <a:pt x="19405" y="10899"/>
                  <a:pt x="19405" y="10899"/>
                  <a:pt x="19405" y="10899"/>
                </a:cubicBezTo>
                <a:lnTo>
                  <a:pt x="21599" y="7744"/>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5964" name="AutoShape 12"/>
          <p:cNvSpPr>
            <a:spLocks/>
          </p:cNvSpPr>
          <p:nvPr/>
        </p:nvSpPr>
        <p:spPr bwMode="auto">
          <a:xfrm>
            <a:off x="9399687" y="3376315"/>
            <a:ext cx="1383208"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34,521 Likes</a:t>
            </a:r>
            <a:endParaRPr lang="id-ID" sz="4275"/>
          </a:p>
        </p:txBody>
      </p:sp>
      <p:sp>
        <p:nvSpPr>
          <p:cNvPr id="125965" name="AutoShape 13"/>
          <p:cNvSpPr>
            <a:spLocks/>
          </p:cNvSpPr>
          <p:nvPr/>
        </p:nvSpPr>
        <p:spPr bwMode="auto">
          <a:xfrm>
            <a:off x="10667703" y="5917704"/>
            <a:ext cx="1854696"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45,399 Followers</a:t>
            </a:r>
            <a:endParaRPr lang="id-ID" sz="4275"/>
          </a:p>
        </p:txBody>
      </p:sp>
      <p:sp>
        <p:nvSpPr>
          <p:cNvPr id="125966" name="AutoShape 14"/>
          <p:cNvSpPr>
            <a:spLocks/>
          </p:cNvSpPr>
          <p:nvPr/>
        </p:nvSpPr>
        <p:spPr bwMode="auto">
          <a:xfrm>
            <a:off x="1789808" y="3753148"/>
            <a:ext cx="1854696"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69,524 Likes</a:t>
            </a:r>
            <a:endParaRPr lang="id-ID" sz="4275"/>
          </a:p>
        </p:txBody>
      </p:sp>
      <p:sp>
        <p:nvSpPr>
          <p:cNvPr id="125967" name="AutoShape 15"/>
          <p:cNvSpPr>
            <a:spLocks/>
          </p:cNvSpPr>
          <p:nvPr/>
        </p:nvSpPr>
        <p:spPr bwMode="auto">
          <a:xfrm>
            <a:off x="3179267" y="7633097"/>
            <a:ext cx="1854696"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67,214 Likes</a:t>
            </a:r>
            <a:endParaRPr lang="id-ID" sz="4275"/>
          </a:p>
        </p:txBody>
      </p:sp>
      <p:sp>
        <p:nvSpPr>
          <p:cNvPr id="125968" name="AutoShape 16"/>
          <p:cNvSpPr>
            <a:spLocks/>
          </p:cNvSpPr>
          <p:nvPr/>
        </p:nvSpPr>
        <p:spPr bwMode="auto">
          <a:xfrm>
            <a:off x="8942488" y="3996929"/>
            <a:ext cx="3594199" cy="826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randomised words which don't look even slightly beration in some form, by injected humour</a:t>
            </a:r>
            <a:endParaRPr lang="id-ID" sz="4275"/>
          </a:p>
        </p:txBody>
      </p:sp>
      <p:sp>
        <p:nvSpPr>
          <p:cNvPr id="125969" name="AutoShape 17"/>
          <p:cNvSpPr>
            <a:spLocks/>
          </p:cNvSpPr>
          <p:nvPr/>
        </p:nvSpPr>
        <p:spPr bwMode="auto">
          <a:xfrm>
            <a:off x="2164532" y="6469434"/>
            <a:ext cx="3555231" cy="826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dirty="0">
                <a:solidFill>
                  <a:srgbClr val="53585F"/>
                </a:solidFill>
              </a:rPr>
              <a:t>Lorem ipsum randomised words which don't look even slightly beration in some form, by injected humour, slightly beration.</a:t>
            </a:r>
            <a:endParaRPr lang="id-ID" sz="4275" dirty="0"/>
          </a:p>
        </p:txBody>
      </p:sp>
      <p:sp>
        <p:nvSpPr>
          <p:cNvPr id="125970" name="AutoShape 18"/>
          <p:cNvSpPr>
            <a:spLocks/>
          </p:cNvSpPr>
          <p:nvPr/>
        </p:nvSpPr>
        <p:spPr bwMode="auto">
          <a:xfrm>
            <a:off x="9941719" y="6510637"/>
            <a:ext cx="3306664" cy="826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randomised words which don't look even slightly beration in some form, by injected humour</a:t>
            </a:r>
            <a:endParaRPr lang="id-ID" sz="4275"/>
          </a:p>
        </p:txBody>
      </p:sp>
      <p:sp>
        <p:nvSpPr>
          <p:cNvPr id="125971" name="AutoShape 19"/>
          <p:cNvSpPr>
            <a:spLocks/>
          </p:cNvSpPr>
          <p:nvPr/>
        </p:nvSpPr>
        <p:spPr bwMode="auto">
          <a:xfrm>
            <a:off x="1279030" y="4296073"/>
            <a:ext cx="3094136" cy="928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Lorem ipsum randomised words which don't look even slightly beration in some which don't slightly beration.</a:t>
            </a:r>
            <a:endParaRPr lang="id-ID" sz="4275"/>
          </a:p>
        </p:txBody>
      </p:sp>
      <p:sp>
        <p:nvSpPr>
          <p:cNvPr id="125972" name="AutoShape 20"/>
          <p:cNvSpPr>
            <a:spLocks/>
          </p:cNvSpPr>
          <p:nvPr/>
        </p:nvSpPr>
        <p:spPr bwMode="auto">
          <a:xfrm>
            <a:off x="6643986" y="5257800"/>
            <a:ext cx="1265336"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53585F"/>
                </a:solidFill>
              </a:rPr>
              <a:t>2010 Fact</a:t>
            </a:r>
            <a:endParaRPr lang="id-ID" sz="4275"/>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119</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0" nodeType="withEffect">
                                  <p:stCondLst>
                                    <p:cond delay="0"/>
                                  </p:stCondLst>
                                  <p:childTnLst>
                                    <p:animRot by="21600000">
                                      <p:cBhvr>
                                        <p:cTn id="6" dur="1000" fill="hold"/>
                                        <p:tgtEl>
                                          <p:spTgt spid="2"/>
                                        </p:tgtEl>
                                        <p:attrNameLst>
                                          <p:attrName>r</p:attrName>
                                        </p:attrNameLst>
                                      </p:cBhvr>
                                    </p:animRot>
                                  </p:childTnLst>
                                </p:cTn>
                              </p:par>
                            </p:childTnLst>
                          </p:cTn>
                        </p:par>
                        <p:par>
                          <p:cTn id="7" fill="hold">
                            <p:stCondLst>
                              <p:cond delay="1000"/>
                            </p:stCondLst>
                            <p:childTnLst>
                              <p:par>
                                <p:cTn id="8" presetID="22" presetClass="entr" presetSubtype="8" fill="hold" grpId="0" nodeType="afterEffect">
                                  <p:stCondLst>
                                    <p:cond delay="0"/>
                                  </p:stCondLst>
                                  <p:childTnLst>
                                    <p:set>
                                      <p:cBhvr>
                                        <p:cTn id="9" dur="1" fill="hold">
                                          <p:stCondLst>
                                            <p:cond delay="0"/>
                                          </p:stCondLst>
                                        </p:cTn>
                                        <p:tgtEl>
                                          <p:spTgt spid="125959"/>
                                        </p:tgtEl>
                                        <p:attrNameLst>
                                          <p:attrName>style.visibility</p:attrName>
                                        </p:attrNameLst>
                                      </p:cBhvr>
                                      <p:to>
                                        <p:strVal val="visible"/>
                                      </p:to>
                                    </p:set>
                                    <p:animEffect transition="in" filter="wipe(left)">
                                      <p:cBhvr>
                                        <p:cTn id="10" dur="500"/>
                                        <p:tgtEl>
                                          <p:spTgt spid="125959"/>
                                        </p:tgtEl>
                                      </p:cBhvr>
                                    </p:animEffect>
                                  </p:childTnLst>
                                </p:cTn>
                              </p:par>
                            </p:childTnLst>
                          </p:cTn>
                        </p:par>
                        <p:par>
                          <p:cTn id="11" fill="hold">
                            <p:stCondLst>
                              <p:cond delay="1500"/>
                            </p:stCondLst>
                            <p:childTnLst>
                              <p:par>
                                <p:cTn id="12" presetID="22" presetClass="entr" presetSubtype="4" fill="hold" grpId="0" nodeType="afterEffect">
                                  <p:stCondLst>
                                    <p:cond delay="0"/>
                                  </p:stCondLst>
                                  <p:childTnLst>
                                    <p:set>
                                      <p:cBhvr>
                                        <p:cTn id="13" dur="1" fill="hold">
                                          <p:stCondLst>
                                            <p:cond delay="0"/>
                                          </p:stCondLst>
                                        </p:cTn>
                                        <p:tgtEl>
                                          <p:spTgt spid="125963"/>
                                        </p:tgtEl>
                                        <p:attrNameLst>
                                          <p:attrName>style.visibility</p:attrName>
                                        </p:attrNameLst>
                                      </p:cBhvr>
                                      <p:to>
                                        <p:strVal val="visible"/>
                                      </p:to>
                                    </p:set>
                                    <p:animEffect transition="in" filter="wipe(down)">
                                      <p:cBhvr>
                                        <p:cTn id="14" dur="500"/>
                                        <p:tgtEl>
                                          <p:spTgt spid="125963"/>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25964"/>
                                        </p:tgtEl>
                                        <p:attrNameLst>
                                          <p:attrName>style.visibility</p:attrName>
                                        </p:attrNameLst>
                                      </p:cBhvr>
                                      <p:to>
                                        <p:strVal val="visible"/>
                                      </p:to>
                                    </p:set>
                                    <p:animEffect transition="in" filter="wipe(down)">
                                      <p:cBhvr>
                                        <p:cTn id="17" dur="500"/>
                                        <p:tgtEl>
                                          <p:spTgt spid="125964"/>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25968"/>
                                        </p:tgtEl>
                                        <p:attrNameLst>
                                          <p:attrName>style.visibility</p:attrName>
                                        </p:attrNameLst>
                                      </p:cBhvr>
                                      <p:to>
                                        <p:strVal val="visible"/>
                                      </p:to>
                                    </p:set>
                                    <p:animEffect transition="in" filter="wipe(down)">
                                      <p:cBhvr>
                                        <p:cTn id="20" dur="500"/>
                                        <p:tgtEl>
                                          <p:spTgt spid="125968"/>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125958"/>
                                        </p:tgtEl>
                                        <p:attrNameLst>
                                          <p:attrName>style.visibility</p:attrName>
                                        </p:attrNameLst>
                                      </p:cBhvr>
                                      <p:to>
                                        <p:strVal val="visible"/>
                                      </p:to>
                                    </p:set>
                                    <p:animEffect transition="in" filter="wipe(left)">
                                      <p:cBhvr>
                                        <p:cTn id="24" dur="500"/>
                                        <p:tgtEl>
                                          <p:spTgt spid="125958"/>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125961"/>
                                        </p:tgtEl>
                                        <p:attrNameLst>
                                          <p:attrName>style.visibility</p:attrName>
                                        </p:attrNameLst>
                                      </p:cBhvr>
                                      <p:to>
                                        <p:strVal val="visible"/>
                                      </p:to>
                                    </p:set>
                                    <p:animEffect transition="in" filter="wipe(down)">
                                      <p:cBhvr>
                                        <p:cTn id="28" dur="500"/>
                                        <p:tgtEl>
                                          <p:spTgt spid="125961"/>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25965"/>
                                        </p:tgtEl>
                                        <p:attrNameLst>
                                          <p:attrName>style.visibility</p:attrName>
                                        </p:attrNameLst>
                                      </p:cBhvr>
                                      <p:to>
                                        <p:strVal val="visible"/>
                                      </p:to>
                                    </p:set>
                                    <p:animEffect transition="in" filter="wipe(down)">
                                      <p:cBhvr>
                                        <p:cTn id="31" dur="500"/>
                                        <p:tgtEl>
                                          <p:spTgt spid="125965"/>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125970"/>
                                        </p:tgtEl>
                                        <p:attrNameLst>
                                          <p:attrName>style.visibility</p:attrName>
                                        </p:attrNameLst>
                                      </p:cBhvr>
                                      <p:to>
                                        <p:strVal val="visible"/>
                                      </p:to>
                                    </p:set>
                                    <p:animEffect transition="in" filter="wipe(down)">
                                      <p:cBhvr>
                                        <p:cTn id="34" dur="500"/>
                                        <p:tgtEl>
                                          <p:spTgt spid="125970"/>
                                        </p:tgtEl>
                                      </p:cBhvr>
                                    </p:animEffect>
                                  </p:childTnLst>
                                </p:cTn>
                              </p:par>
                            </p:childTnLst>
                          </p:cTn>
                        </p:par>
                        <p:par>
                          <p:cTn id="35" fill="hold">
                            <p:stCondLst>
                              <p:cond delay="3000"/>
                            </p:stCondLst>
                            <p:childTnLst>
                              <p:par>
                                <p:cTn id="36" presetID="22" presetClass="entr" presetSubtype="4" fill="hold" grpId="0" nodeType="afterEffect">
                                  <p:stCondLst>
                                    <p:cond delay="0"/>
                                  </p:stCondLst>
                                  <p:childTnLst>
                                    <p:set>
                                      <p:cBhvr>
                                        <p:cTn id="37" dur="1" fill="hold">
                                          <p:stCondLst>
                                            <p:cond delay="0"/>
                                          </p:stCondLst>
                                        </p:cTn>
                                        <p:tgtEl>
                                          <p:spTgt spid="125956"/>
                                        </p:tgtEl>
                                        <p:attrNameLst>
                                          <p:attrName>style.visibility</p:attrName>
                                        </p:attrNameLst>
                                      </p:cBhvr>
                                      <p:to>
                                        <p:strVal val="visible"/>
                                      </p:to>
                                    </p:set>
                                    <p:animEffect transition="in" filter="wipe(down)">
                                      <p:cBhvr>
                                        <p:cTn id="38" dur="500"/>
                                        <p:tgtEl>
                                          <p:spTgt spid="125956"/>
                                        </p:tgtEl>
                                      </p:cBhvr>
                                    </p:animEffect>
                                  </p:childTnLst>
                                </p:cTn>
                              </p:par>
                            </p:childTnLst>
                          </p:cTn>
                        </p:par>
                        <p:par>
                          <p:cTn id="39" fill="hold">
                            <p:stCondLst>
                              <p:cond delay="3500"/>
                            </p:stCondLst>
                            <p:childTnLst>
                              <p:par>
                                <p:cTn id="40" presetID="22" presetClass="entr" presetSubtype="4" fill="hold" grpId="0" nodeType="afterEffect">
                                  <p:stCondLst>
                                    <p:cond delay="0"/>
                                  </p:stCondLst>
                                  <p:childTnLst>
                                    <p:set>
                                      <p:cBhvr>
                                        <p:cTn id="41" dur="1" fill="hold">
                                          <p:stCondLst>
                                            <p:cond delay="0"/>
                                          </p:stCondLst>
                                        </p:cTn>
                                        <p:tgtEl>
                                          <p:spTgt spid="125962"/>
                                        </p:tgtEl>
                                        <p:attrNameLst>
                                          <p:attrName>style.visibility</p:attrName>
                                        </p:attrNameLst>
                                      </p:cBhvr>
                                      <p:to>
                                        <p:strVal val="visible"/>
                                      </p:to>
                                    </p:set>
                                    <p:animEffect transition="in" filter="wipe(down)">
                                      <p:cBhvr>
                                        <p:cTn id="42" dur="500"/>
                                        <p:tgtEl>
                                          <p:spTgt spid="125962"/>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125966"/>
                                        </p:tgtEl>
                                        <p:attrNameLst>
                                          <p:attrName>style.visibility</p:attrName>
                                        </p:attrNameLst>
                                      </p:cBhvr>
                                      <p:to>
                                        <p:strVal val="visible"/>
                                      </p:to>
                                    </p:set>
                                    <p:animEffect transition="in" filter="wipe(down)">
                                      <p:cBhvr>
                                        <p:cTn id="45" dur="500"/>
                                        <p:tgtEl>
                                          <p:spTgt spid="125966"/>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125971"/>
                                        </p:tgtEl>
                                        <p:attrNameLst>
                                          <p:attrName>style.visibility</p:attrName>
                                        </p:attrNameLst>
                                      </p:cBhvr>
                                      <p:to>
                                        <p:strVal val="visible"/>
                                      </p:to>
                                    </p:set>
                                    <p:animEffect transition="in" filter="wipe(down)">
                                      <p:cBhvr>
                                        <p:cTn id="48" dur="500"/>
                                        <p:tgtEl>
                                          <p:spTgt spid="125971"/>
                                        </p:tgtEl>
                                      </p:cBhvr>
                                    </p:animEffect>
                                  </p:childTnLst>
                                </p:cTn>
                              </p:par>
                            </p:childTnLst>
                          </p:cTn>
                        </p:par>
                        <p:par>
                          <p:cTn id="49" fill="hold">
                            <p:stCondLst>
                              <p:cond delay="4000"/>
                            </p:stCondLst>
                            <p:childTnLst>
                              <p:par>
                                <p:cTn id="50" presetID="22" presetClass="entr" presetSubtype="1" fill="hold" grpId="0" nodeType="afterEffect">
                                  <p:stCondLst>
                                    <p:cond delay="0"/>
                                  </p:stCondLst>
                                  <p:childTnLst>
                                    <p:set>
                                      <p:cBhvr>
                                        <p:cTn id="51" dur="1" fill="hold">
                                          <p:stCondLst>
                                            <p:cond delay="0"/>
                                          </p:stCondLst>
                                        </p:cTn>
                                        <p:tgtEl>
                                          <p:spTgt spid="125957"/>
                                        </p:tgtEl>
                                        <p:attrNameLst>
                                          <p:attrName>style.visibility</p:attrName>
                                        </p:attrNameLst>
                                      </p:cBhvr>
                                      <p:to>
                                        <p:strVal val="visible"/>
                                      </p:to>
                                    </p:set>
                                    <p:animEffect transition="in" filter="wipe(up)">
                                      <p:cBhvr>
                                        <p:cTn id="52" dur="500"/>
                                        <p:tgtEl>
                                          <p:spTgt spid="125957"/>
                                        </p:tgtEl>
                                      </p:cBhvr>
                                    </p:animEffect>
                                  </p:childTnLst>
                                </p:cTn>
                              </p:par>
                            </p:childTnLst>
                          </p:cTn>
                        </p:par>
                        <p:par>
                          <p:cTn id="53" fill="hold">
                            <p:stCondLst>
                              <p:cond delay="4500"/>
                            </p:stCondLst>
                            <p:childTnLst>
                              <p:par>
                                <p:cTn id="54" presetID="22" presetClass="entr" presetSubtype="4" fill="hold" grpId="0" nodeType="afterEffect">
                                  <p:stCondLst>
                                    <p:cond delay="0"/>
                                  </p:stCondLst>
                                  <p:childTnLst>
                                    <p:set>
                                      <p:cBhvr>
                                        <p:cTn id="55" dur="1" fill="hold">
                                          <p:stCondLst>
                                            <p:cond delay="0"/>
                                          </p:stCondLst>
                                        </p:cTn>
                                        <p:tgtEl>
                                          <p:spTgt spid="125960"/>
                                        </p:tgtEl>
                                        <p:attrNameLst>
                                          <p:attrName>style.visibility</p:attrName>
                                        </p:attrNameLst>
                                      </p:cBhvr>
                                      <p:to>
                                        <p:strVal val="visible"/>
                                      </p:to>
                                    </p:set>
                                    <p:animEffect transition="in" filter="wipe(down)">
                                      <p:cBhvr>
                                        <p:cTn id="56" dur="500"/>
                                        <p:tgtEl>
                                          <p:spTgt spid="125960"/>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125967"/>
                                        </p:tgtEl>
                                        <p:attrNameLst>
                                          <p:attrName>style.visibility</p:attrName>
                                        </p:attrNameLst>
                                      </p:cBhvr>
                                      <p:to>
                                        <p:strVal val="visible"/>
                                      </p:to>
                                    </p:set>
                                    <p:animEffect transition="in" filter="wipe(down)">
                                      <p:cBhvr>
                                        <p:cTn id="59" dur="500"/>
                                        <p:tgtEl>
                                          <p:spTgt spid="125967"/>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125969"/>
                                        </p:tgtEl>
                                        <p:attrNameLst>
                                          <p:attrName>style.visibility</p:attrName>
                                        </p:attrNameLst>
                                      </p:cBhvr>
                                      <p:to>
                                        <p:strVal val="visible"/>
                                      </p:to>
                                    </p:set>
                                    <p:animEffect transition="in" filter="wipe(down)">
                                      <p:cBhvr>
                                        <p:cTn id="62" dur="500"/>
                                        <p:tgtEl>
                                          <p:spTgt spid="1259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25956" grpId="0" animBg="1"/>
      <p:bldP spid="125957" grpId="0" animBg="1"/>
      <p:bldP spid="125958" grpId="0" animBg="1"/>
      <p:bldP spid="125959" grpId="0" animBg="1"/>
      <p:bldP spid="125960" grpId="0" animBg="1"/>
      <p:bldP spid="125961" grpId="0" animBg="1"/>
      <p:bldP spid="125962" grpId="0" animBg="1"/>
      <p:bldP spid="125963" grpId="0" animBg="1"/>
      <p:bldP spid="125964" grpId="0"/>
      <p:bldP spid="125965" grpId="0"/>
      <p:bldP spid="125966" grpId="0"/>
      <p:bldP spid="125967" grpId="0"/>
      <p:bldP spid="125968" grpId="0"/>
      <p:bldP spid="125969" grpId="0"/>
      <p:bldP spid="125970" grpId="0"/>
      <p:bldP spid="12597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AutoShape 2"/>
          <p:cNvSpPr>
            <a:spLocks/>
          </p:cNvSpPr>
          <p:nvPr/>
        </p:nvSpPr>
        <p:spPr bwMode="auto">
          <a:xfrm>
            <a:off x="1993405" y="3337919"/>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your sub-title here</a:t>
            </a:r>
            <a:endParaRPr lang="id-ID" sz="4275"/>
          </a:p>
        </p:txBody>
      </p:sp>
      <p:sp>
        <p:nvSpPr>
          <p:cNvPr id="16387" name="AutoShape 3"/>
          <p:cNvSpPr>
            <a:spLocks/>
          </p:cNvSpPr>
          <p:nvPr/>
        </p:nvSpPr>
        <p:spPr bwMode="auto">
          <a:xfrm>
            <a:off x="1993404" y="3671888"/>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a:t>
            </a:r>
            <a:endParaRPr lang="id-ID" sz="4275"/>
          </a:p>
        </p:txBody>
      </p:sp>
      <p:sp>
        <p:nvSpPr>
          <p:cNvPr id="16388" name="AutoShape 4"/>
          <p:cNvSpPr>
            <a:spLocks/>
          </p:cNvSpPr>
          <p:nvPr/>
        </p:nvSpPr>
        <p:spPr bwMode="auto">
          <a:xfrm>
            <a:off x="1587998" y="3306665"/>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1.</a:t>
            </a:r>
            <a:endParaRPr lang="id-ID" sz="4275"/>
          </a:p>
        </p:txBody>
      </p:sp>
      <p:sp>
        <p:nvSpPr>
          <p:cNvPr id="16389" name="AutoShape 5"/>
          <p:cNvSpPr>
            <a:spLocks/>
          </p:cNvSpPr>
          <p:nvPr/>
        </p:nvSpPr>
        <p:spPr bwMode="auto">
          <a:xfrm>
            <a:off x="1993405" y="5159574"/>
            <a:ext cx="2135981"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your sub-title here</a:t>
            </a:r>
            <a:endParaRPr lang="id-ID" sz="4275"/>
          </a:p>
        </p:txBody>
      </p:sp>
      <p:sp>
        <p:nvSpPr>
          <p:cNvPr id="16390" name="AutoShape 6"/>
          <p:cNvSpPr>
            <a:spLocks/>
          </p:cNvSpPr>
          <p:nvPr/>
        </p:nvSpPr>
        <p:spPr bwMode="auto">
          <a:xfrm>
            <a:off x="1993404" y="5492652"/>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a:t>
            </a:r>
            <a:endParaRPr lang="id-ID" sz="4275"/>
          </a:p>
        </p:txBody>
      </p:sp>
      <p:sp>
        <p:nvSpPr>
          <p:cNvPr id="16391" name="AutoShape 7"/>
          <p:cNvSpPr>
            <a:spLocks/>
          </p:cNvSpPr>
          <p:nvPr/>
        </p:nvSpPr>
        <p:spPr bwMode="auto">
          <a:xfrm>
            <a:off x="1587998" y="5127427"/>
            <a:ext cx="324147"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4.</a:t>
            </a:r>
            <a:endParaRPr lang="id-ID" sz="4275"/>
          </a:p>
        </p:txBody>
      </p:sp>
      <p:sp>
        <p:nvSpPr>
          <p:cNvPr id="16392" name="AutoShape 8"/>
          <p:cNvSpPr>
            <a:spLocks/>
          </p:cNvSpPr>
          <p:nvPr/>
        </p:nvSpPr>
        <p:spPr bwMode="auto">
          <a:xfrm>
            <a:off x="1993405" y="6980338"/>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your sub-title here</a:t>
            </a:r>
            <a:endParaRPr lang="id-ID" sz="4275"/>
          </a:p>
        </p:txBody>
      </p:sp>
      <p:sp>
        <p:nvSpPr>
          <p:cNvPr id="16393" name="AutoShape 9"/>
          <p:cNvSpPr>
            <a:spLocks/>
          </p:cNvSpPr>
          <p:nvPr/>
        </p:nvSpPr>
        <p:spPr bwMode="auto">
          <a:xfrm>
            <a:off x="1993404" y="7313415"/>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a:t>
            </a:r>
            <a:endParaRPr lang="id-ID" sz="4275"/>
          </a:p>
        </p:txBody>
      </p:sp>
      <p:sp>
        <p:nvSpPr>
          <p:cNvPr id="16394" name="AutoShape 10"/>
          <p:cNvSpPr>
            <a:spLocks/>
          </p:cNvSpPr>
          <p:nvPr/>
        </p:nvSpPr>
        <p:spPr bwMode="auto">
          <a:xfrm>
            <a:off x="1587998" y="6949084"/>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7.</a:t>
            </a:r>
            <a:endParaRPr lang="id-ID" sz="4275"/>
          </a:p>
        </p:txBody>
      </p:sp>
      <p:sp>
        <p:nvSpPr>
          <p:cNvPr id="16395" name="AutoShape 11"/>
          <p:cNvSpPr>
            <a:spLocks/>
          </p:cNvSpPr>
          <p:nvPr/>
        </p:nvSpPr>
        <p:spPr bwMode="auto">
          <a:xfrm>
            <a:off x="6265368" y="3337919"/>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your sub-title here</a:t>
            </a:r>
            <a:endParaRPr lang="id-ID" sz="4275"/>
          </a:p>
        </p:txBody>
      </p:sp>
      <p:sp>
        <p:nvSpPr>
          <p:cNvPr id="16396" name="AutoShape 12"/>
          <p:cNvSpPr>
            <a:spLocks/>
          </p:cNvSpPr>
          <p:nvPr/>
        </p:nvSpPr>
        <p:spPr bwMode="auto">
          <a:xfrm>
            <a:off x="6243936" y="3671888"/>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a:t>
            </a:r>
            <a:endParaRPr lang="id-ID" sz="4275"/>
          </a:p>
        </p:txBody>
      </p:sp>
      <p:sp>
        <p:nvSpPr>
          <p:cNvPr id="16397" name="AutoShape 13"/>
          <p:cNvSpPr>
            <a:spLocks/>
          </p:cNvSpPr>
          <p:nvPr/>
        </p:nvSpPr>
        <p:spPr bwMode="auto">
          <a:xfrm>
            <a:off x="5752804" y="3306665"/>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2.</a:t>
            </a:r>
            <a:endParaRPr lang="id-ID" sz="4275"/>
          </a:p>
        </p:txBody>
      </p:sp>
      <p:sp>
        <p:nvSpPr>
          <p:cNvPr id="16398" name="AutoShape 14"/>
          <p:cNvSpPr>
            <a:spLocks/>
          </p:cNvSpPr>
          <p:nvPr/>
        </p:nvSpPr>
        <p:spPr bwMode="auto">
          <a:xfrm>
            <a:off x="6265368" y="5159574"/>
            <a:ext cx="2135981"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your sub-title here</a:t>
            </a:r>
            <a:endParaRPr lang="id-ID" sz="4275"/>
          </a:p>
        </p:txBody>
      </p:sp>
      <p:sp>
        <p:nvSpPr>
          <p:cNvPr id="16399" name="AutoShape 15"/>
          <p:cNvSpPr>
            <a:spLocks/>
          </p:cNvSpPr>
          <p:nvPr/>
        </p:nvSpPr>
        <p:spPr bwMode="auto">
          <a:xfrm>
            <a:off x="6243936" y="5492652"/>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a:t>
            </a:r>
            <a:endParaRPr lang="id-ID" sz="4275"/>
          </a:p>
        </p:txBody>
      </p:sp>
      <p:sp>
        <p:nvSpPr>
          <p:cNvPr id="16400" name="AutoShape 16"/>
          <p:cNvSpPr>
            <a:spLocks/>
          </p:cNvSpPr>
          <p:nvPr/>
        </p:nvSpPr>
        <p:spPr bwMode="auto">
          <a:xfrm>
            <a:off x="5752804" y="5127427"/>
            <a:ext cx="324147"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5.</a:t>
            </a:r>
            <a:endParaRPr lang="id-ID" sz="4275"/>
          </a:p>
        </p:txBody>
      </p:sp>
      <p:sp>
        <p:nvSpPr>
          <p:cNvPr id="16401" name="AutoShape 17"/>
          <p:cNvSpPr>
            <a:spLocks/>
          </p:cNvSpPr>
          <p:nvPr/>
        </p:nvSpPr>
        <p:spPr bwMode="auto">
          <a:xfrm>
            <a:off x="6265368" y="6980338"/>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your sub-title here</a:t>
            </a:r>
            <a:endParaRPr lang="id-ID" sz="4275"/>
          </a:p>
        </p:txBody>
      </p:sp>
      <p:sp>
        <p:nvSpPr>
          <p:cNvPr id="16402" name="AutoShape 18"/>
          <p:cNvSpPr>
            <a:spLocks/>
          </p:cNvSpPr>
          <p:nvPr/>
        </p:nvSpPr>
        <p:spPr bwMode="auto">
          <a:xfrm>
            <a:off x="6243936" y="7313415"/>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a:t>
            </a:r>
            <a:endParaRPr lang="id-ID" sz="4275"/>
          </a:p>
        </p:txBody>
      </p:sp>
      <p:sp>
        <p:nvSpPr>
          <p:cNvPr id="16403" name="AutoShape 19"/>
          <p:cNvSpPr>
            <a:spLocks/>
          </p:cNvSpPr>
          <p:nvPr/>
        </p:nvSpPr>
        <p:spPr bwMode="auto">
          <a:xfrm>
            <a:off x="5752804" y="6949084"/>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8.</a:t>
            </a:r>
            <a:endParaRPr lang="id-ID" sz="4275"/>
          </a:p>
        </p:txBody>
      </p:sp>
      <p:sp>
        <p:nvSpPr>
          <p:cNvPr id="16404" name="AutoShape 20"/>
          <p:cNvSpPr>
            <a:spLocks/>
          </p:cNvSpPr>
          <p:nvPr/>
        </p:nvSpPr>
        <p:spPr bwMode="auto">
          <a:xfrm>
            <a:off x="10430174" y="3337919"/>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your sub-title here</a:t>
            </a:r>
            <a:endParaRPr lang="id-ID" sz="4275"/>
          </a:p>
        </p:txBody>
      </p:sp>
      <p:sp>
        <p:nvSpPr>
          <p:cNvPr id="16405" name="AutoShape 21"/>
          <p:cNvSpPr>
            <a:spLocks/>
          </p:cNvSpPr>
          <p:nvPr/>
        </p:nvSpPr>
        <p:spPr bwMode="auto">
          <a:xfrm>
            <a:off x="10408742" y="3671888"/>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a:t>
            </a:r>
            <a:endParaRPr lang="id-ID" sz="4275"/>
          </a:p>
        </p:txBody>
      </p:sp>
      <p:sp>
        <p:nvSpPr>
          <p:cNvPr id="16406" name="AutoShape 22"/>
          <p:cNvSpPr>
            <a:spLocks/>
          </p:cNvSpPr>
          <p:nvPr/>
        </p:nvSpPr>
        <p:spPr bwMode="auto">
          <a:xfrm>
            <a:off x="9917610" y="3306665"/>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3.</a:t>
            </a:r>
            <a:endParaRPr lang="id-ID" sz="4275"/>
          </a:p>
        </p:txBody>
      </p:sp>
      <p:sp>
        <p:nvSpPr>
          <p:cNvPr id="16407" name="AutoShape 23"/>
          <p:cNvSpPr>
            <a:spLocks/>
          </p:cNvSpPr>
          <p:nvPr/>
        </p:nvSpPr>
        <p:spPr bwMode="auto">
          <a:xfrm>
            <a:off x="10430174" y="5159574"/>
            <a:ext cx="2135981"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your sub-title here</a:t>
            </a:r>
            <a:endParaRPr lang="id-ID" sz="4275"/>
          </a:p>
        </p:txBody>
      </p:sp>
      <p:sp>
        <p:nvSpPr>
          <p:cNvPr id="16408" name="AutoShape 24"/>
          <p:cNvSpPr>
            <a:spLocks/>
          </p:cNvSpPr>
          <p:nvPr/>
        </p:nvSpPr>
        <p:spPr bwMode="auto">
          <a:xfrm>
            <a:off x="10408742" y="5492652"/>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a:t>
            </a:r>
            <a:endParaRPr lang="id-ID" sz="4275"/>
          </a:p>
        </p:txBody>
      </p:sp>
      <p:sp>
        <p:nvSpPr>
          <p:cNvPr id="16409" name="AutoShape 25"/>
          <p:cNvSpPr>
            <a:spLocks/>
          </p:cNvSpPr>
          <p:nvPr/>
        </p:nvSpPr>
        <p:spPr bwMode="auto">
          <a:xfrm>
            <a:off x="9917610" y="5127427"/>
            <a:ext cx="324147"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6.</a:t>
            </a:r>
            <a:endParaRPr lang="id-ID" sz="4275"/>
          </a:p>
        </p:txBody>
      </p:sp>
      <p:sp>
        <p:nvSpPr>
          <p:cNvPr id="16410" name="AutoShape 26"/>
          <p:cNvSpPr>
            <a:spLocks/>
          </p:cNvSpPr>
          <p:nvPr/>
        </p:nvSpPr>
        <p:spPr bwMode="auto">
          <a:xfrm>
            <a:off x="10430174" y="6980338"/>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your sub-title here</a:t>
            </a:r>
            <a:endParaRPr lang="id-ID" sz="4275"/>
          </a:p>
        </p:txBody>
      </p:sp>
      <p:sp>
        <p:nvSpPr>
          <p:cNvPr id="16411" name="AutoShape 27"/>
          <p:cNvSpPr>
            <a:spLocks/>
          </p:cNvSpPr>
          <p:nvPr/>
        </p:nvSpPr>
        <p:spPr bwMode="auto">
          <a:xfrm>
            <a:off x="10408742" y="7313415"/>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siamet suame this placeholder for text can be added on your instruction zuniga della</a:t>
            </a:r>
            <a:endParaRPr lang="id-ID" sz="4275"/>
          </a:p>
        </p:txBody>
      </p:sp>
      <p:sp>
        <p:nvSpPr>
          <p:cNvPr id="16412" name="AutoShape 28"/>
          <p:cNvSpPr>
            <a:spLocks/>
          </p:cNvSpPr>
          <p:nvPr/>
        </p:nvSpPr>
        <p:spPr bwMode="auto">
          <a:xfrm>
            <a:off x="9917610" y="6949084"/>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9.</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AutoShape 2"/>
          <p:cNvSpPr>
            <a:spLocks/>
          </p:cNvSpPr>
          <p:nvPr/>
        </p:nvSpPr>
        <p:spPr bwMode="auto">
          <a:xfrm>
            <a:off x="5808168" y="4164806"/>
            <a:ext cx="734913" cy="2405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1599" y="21600"/>
                </a:lnTo>
                <a:lnTo>
                  <a:pt x="21599" y="0"/>
                </a:lnTo>
                <a:cubicBezTo>
                  <a:pt x="21599" y="0"/>
                  <a:pt x="0" y="0"/>
                  <a:pt x="0" y="0"/>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79" name="AutoShape 3"/>
          <p:cNvSpPr>
            <a:spLocks/>
          </p:cNvSpPr>
          <p:nvPr/>
        </p:nvSpPr>
        <p:spPr bwMode="auto">
          <a:xfrm>
            <a:off x="5912644" y="4164807"/>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80" name="AutoShape 4"/>
          <p:cNvSpPr>
            <a:spLocks/>
          </p:cNvSpPr>
          <p:nvPr/>
        </p:nvSpPr>
        <p:spPr bwMode="auto">
          <a:xfrm>
            <a:off x="6017123" y="4164807"/>
            <a:ext cx="41969"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81" name="AutoShape 5"/>
          <p:cNvSpPr>
            <a:spLocks/>
          </p:cNvSpPr>
          <p:nvPr/>
        </p:nvSpPr>
        <p:spPr bwMode="auto">
          <a:xfrm>
            <a:off x="6121599" y="4164807"/>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82" name="AutoShape 6"/>
          <p:cNvSpPr>
            <a:spLocks/>
          </p:cNvSpPr>
          <p:nvPr/>
        </p:nvSpPr>
        <p:spPr bwMode="auto">
          <a:xfrm>
            <a:off x="6121599" y="4164807"/>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83" name="AutoShape 7"/>
          <p:cNvSpPr>
            <a:spLocks/>
          </p:cNvSpPr>
          <p:nvPr/>
        </p:nvSpPr>
        <p:spPr bwMode="auto">
          <a:xfrm>
            <a:off x="6226077" y="4164807"/>
            <a:ext cx="41969"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84" name="AutoShape 8"/>
          <p:cNvSpPr>
            <a:spLocks/>
          </p:cNvSpPr>
          <p:nvPr/>
        </p:nvSpPr>
        <p:spPr bwMode="auto">
          <a:xfrm>
            <a:off x="6330553" y="4164807"/>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85" name="AutoShape 9"/>
          <p:cNvSpPr>
            <a:spLocks/>
          </p:cNvSpPr>
          <p:nvPr/>
        </p:nvSpPr>
        <p:spPr bwMode="auto">
          <a:xfrm>
            <a:off x="5808168" y="4164808"/>
            <a:ext cx="734913" cy="27628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00" y="0"/>
                </a:moveTo>
                <a:lnTo>
                  <a:pt x="19500" y="4595"/>
                </a:lnTo>
                <a:cubicBezTo>
                  <a:pt x="15371" y="5130"/>
                  <a:pt x="6231" y="5130"/>
                  <a:pt x="2102" y="4595"/>
                </a:cubicBezTo>
                <a:lnTo>
                  <a:pt x="2102" y="0"/>
                </a:lnTo>
                <a:lnTo>
                  <a:pt x="0" y="0"/>
                </a:lnTo>
                <a:lnTo>
                  <a:pt x="0" y="19843"/>
                </a:lnTo>
                <a:cubicBezTo>
                  <a:pt x="0" y="20813"/>
                  <a:pt x="2956" y="21600"/>
                  <a:pt x="6606" y="21600"/>
                </a:cubicBezTo>
                <a:lnTo>
                  <a:pt x="14996" y="21600"/>
                </a:lnTo>
                <a:cubicBezTo>
                  <a:pt x="18643" y="21600"/>
                  <a:pt x="21599" y="20813"/>
                  <a:pt x="21599" y="19843"/>
                </a:cubicBezTo>
                <a:lnTo>
                  <a:pt x="21599" y="0"/>
                </a:lnTo>
                <a:cubicBezTo>
                  <a:pt x="21599" y="0"/>
                  <a:pt x="19500" y="0"/>
                  <a:pt x="195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6986" name="AutoShape 10"/>
          <p:cNvSpPr>
            <a:spLocks/>
          </p:cNvSpPr>
          <p:nvPr/>
        </p:nvSpPr>
        <p:spPr bwMode="auto">
          <a:xfrm>
            <a:off x="5808168" y="4791672"/>
            <a:ext cx="734913" cy="21377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9327"/>
                </a:lnTo>
                <a:cubicBezTo>
                  <a:pt x="21600" y="20586"/>
                  <a:pt x="18651" y="21599"/>
                  <a:pt x="15009" y="21599"/>
                </a:cubicBezTo>
                <a:lnTo>
                  <a:pt x="6614" y="21599"/>
                </a:lnTo>
                <a:cubicBezTo>
                  <a:pt x="2948" y="21599"/>
                  <a:pt x="0" y="20586"/>
                  <a:pt x="0" y="19327"/>
                </a:cubicBezTo>
                <a:lnTo>
                  <a:pt x="0" y="0"/>
                </a:lnTo>
                <a:cubicBezTo>
                  <a:pt x="0" y="1259"/>
                  <a:pt x="21600" y="1259"/>
                  <a:pt x="21600"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6987" name="AutoShape 11"/>
          <p:cNvSpPr>
            <a:spLocks/>
          </p:cNvSpPr>
          <p:nvPr/>
        </p:nvSpPr>
        <p:spPr bwMode="auto">
          <a:xfrm>
            <a:off x="5808168" y="5000626"/>
            <a:ext cx="734913"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6" y="20795"/>
                  <a:pt x="12355" y="21600"/>
                  <a:pt x="10813" y="21600"/>
                </a:cubicBezTo>
                <a:cubicBezTo>
                  <a:pt x="7492" y="21600"/>
                  <a:pt x="4409" y="19408"/>
                  <a:pt x="2126" y="15450"/>
                </a:cubicBezTo>
                <a:cubicBezTo>
                  <a:pt x="1301" y="14064"/>
                  <a:pt x="584" y="12477"/>
                  <a:pt x="0" y="10710"/>
                </a:cubicBezTo>
                <a:lnTo>
                  <a:pt x="0" y="0"/>
                </a:lnTo>
                <a:cubicBezTo>
                  <a:pt x="1619" y="6149"/>
                  <a:pt x="5288" y="11694"/>
                  <a:pt x="10813" y="11694"/>
                </a:cubicBezTo>
                <a:cubicBezTo>
                  <a:pt x="16311" y="11694"/>
                  <a:pt x="19977" y="5947"/>
                  <a:pt x="216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6988" name="AutoShape 12"/>
          <p:cNvSpPr>
            <a:spLocks/>
          </p:cNvSpPr>
          <p:nvPr/>
        </p:nvSpPr>
        <p:spPr bwMode="auto">
          <a:xfrm>
            <a:off x="5808168" y="5105104"/>
            <a:ext cx="734913" cy="97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08"/>
                </a:lnTo>
                <a:cubicBezTo>
                  <a:pt x="18306" y="20810"/>
                  <a:pt x="12355" y="21599"/>
                  <a:pt x="10813" y="21599"/>
                </a:cubicBezTo>
                <a:cubicBezTo>
                  <a:pt x="7492" y="21599"/>
                  <a:pt x="4409" y="19591"/>
                  <a:pt x="2126" y="15596"/>
                </a:cubicBezTo>
                <a:cubicBezTo>
                  <a:pt x="1301" y="14196"/>
                  <a:pt x="584" y="12594"/>
                  <a:pt x="0" y="10811"/>
                </a:cubicBezTo>
                <a:lnTo>
                  <a:pt x="0" y="0"/>
                </a:lnTo>
                <a:cubicBezTo>
                  <a:pt x="1619" y="6003"/>
                  <a:pt x="5288" y="11601"/>
                  <a:pt x="10813" y="11601"/>
                </a:cubicBezTo>
                <a:cubicBezTo>
                  <a:pt x="16311" y="11601"/>
                  <a:pt x="19977" y="6003"/>
                  <a:pt x="216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6989" name="AutoShape 13"/>
          <p:cNvSpPr>
            <a:spLocks/>
          </p:cNvSpPr>
          <p:nvPr/>
        </p:nvSpPr>
        <p:spPr bwMode="auto">
          <a:xfrm>
            <a:off x="5808168" y="6463308"/>
            <a:ext cx="734913" cy="991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6" y="20795"/>
                  <a:pt x="12355" y="21600"/>
                  <a:pt x="10813" y="21600"/>
                </a:cubicBezTo>
                <a:cubicBezTo>
                  <a:pt x="7492" y="21600"/>
                  <a:pt x="4409" y="19408"/>
                  <a:pt x="2126" y="15652"/>
                </a:cubicBezTo>
                <a:cubicBezTo>
                  <a:pt x="1301" y="14265"/>
                  <a:pt x="584" y="12678"/>
                  <a:pt x="0" y="10911"/>
                </a:cubicBezTo>
                <a:lnTo>
                  <a:pt x="0" y="0"/>
                </a:lnTo>
                <a:cubicBezTo>
                  <a:pt x="1619" y="6149"/>
                  <a:pt x="5288" y="11694"/>
                  <a:pt x="10813" y="11694"/>
                </a:cubicBezTo>
                <a:cubicBezTo>
                  <a:pt x="16311" y="11694"/>
                  <a:pt x="19977" y="5947"/>
                  <a:pt x="216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6990" name="AutoShape 14"/>
          <p:cNvSpPr>
            <a:spLocks/>
          </p:cNvSpPr>
          <p:nvPr/>
        </p:nvSpPr>
        <p:spPr bwMode="auto">
          <a:xfrm>
            <a:off x="5808168" y="6567787"/>
            <a:ext cx="734913" cy="991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889"/>
                </a:lnTo>
                <a:cubicBezTo>
                  <a:pt x="18306" y="20795"/>
                  <a:pt x="12355" y="21600"/>
                  <a:pt x="10813" y="21600"/>
                </a:cubicBezTo>
                <a:cubicBezTo>
                  <a:pt x="7492" y="21600"/>
                  <a:pt x="4409" y="19408"/>
                  <a:pt x="2126" y="15450"/>
                </a:cubicBezTo>
                <a:cubicBezTo>
                  <a:pt x="1301" y="14064"/>
                  <a:pt x="584" y="12477"/>
                  <a:pt x="0" y="10710"/>
                </a:cubicBezTo>
                <a:lnTo>
                  <a:pt x="0" y="0"/>
                </a:lnTo>
                <a:cubicBezTo>
                  <a:pt x="1619" y="6149"/>
                  <a:pt x="5288" y="11694"/>
                  <a:pt x="10813" y="11694"/>
                </a:cubicBezTo>
                <a:cubicBezTo>
                  <a:pt x="16311" y="11694"/>
                  <a:pt x="19977" y="5947"/>
                  <a:pt x="216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6991" name="AutoShape 15"/>
          <p:cNvSpPr>
            <a:spLocks/>
          </p:cNvSpPr>
          <p:nvPr/>
        </p:nvSpPr>
        <p:spPr bwMode="auto">
          <a:xfrm>
            <a:off x="6539508" y="4164806"/>
            <a:ext cx="735806" cy="2405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1599" y="21600"/>
                </a:lnTo>
                <a:lnTo>
                  <a:pt x="21599" y="0"/>
                </a:lnTo>
                <a:cubicBezTo>
                  <a:pt x="21599" y="0"/>
                  <a:pt x="0" y="0"/>
                  <a:pt x="0" y="0"/>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92" name="AutoShape 16"/>
          <p:cNvSpPr>
            <a:spLocks/>
          </p:cNvSpPr>
          <p:nvPr/>
        </p:nvSpPr>
        <p:spPr bwMode="auto">
          <a:xfrm>
            <a:off x="6748463" y="4164807"/>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93" name="AutoShape 17"/>
          <p:cNvSpPr>
            <a:spLocks/>
          </p:cNvSpPr>
          <p:nvPr/>
        </p:nvSpPr>
        <p:spPr bwMode="auto">
          <a:xfrm>
            <a:off x="6748463" y="4164807"/>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94" name="AutoShape 18"/>
          <p:cNvSpPr>
            <a:spLocks/>
          </p:cNvSpPr>
          <p:nvPr/>
        </p:nvSpPr>
        <p:spPr bwMode="auto">
          <a:xfrm>
            <a:off x="6852941" y="4164807"/>
            <a:ext cx="41969"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95" name="AutoShape 19"/>
          <p:cNvSpPr>
            <a:spLocks/>
          </p:cNvSpPr>
          <p:nvPr/>
        </p:nvSpPr>
        <p:spPr bwMode="auto">
          <a:xfrm>
            <a:off x="6957417" y="4164807"/>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96" name="AutoShape 20"/>
          <p:cNvSpPr>
            <a:spLocks/>
          </p:cNvSpPr>
          <p:nvPr/>
        </p:nvSpPr>
        <p:spPr bwMode="auto">
          <a:xfrm>
            <a:off x="7061896" y="4164807"/>
            <a:ext cx="41969"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97" name="AutoShape 21"/>
          <p:cNvSpPr>
            <a:spLocks/>
          </p:cNvSpPr>
          <p:nvPr/>
        </p:nvSpPr>
        <p:spPr bwMode="auto">
          <a:xfrm>
            <a:off x="7167266" y="4164807"/>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6998" name="AutoShape 22"/>
          <p:cNvSpPr>
            <a:spLocks/>
          </p:cNvSpPr>
          <p:nvPr/>
        </p:nvSpPr>
        <p:spPr bwMode="auto">
          <a:xfrm>
            <a:off x="6539508" y="4164808"/>
            <a:ext cx="735806" cy="27628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497" y="0"/>
                </a:moveTo>
                <a:lnTo>
                  <a:pt x="19497" y="4595"/>
                </a:lnTo>
                <a:cubicBezTo>
                  <a:pt x="15368" y="5130"/>
                  <a:pt x="6228" y="5130"/>
                  <a:pt x="2099" y="4595"/>
                </a:cubicBezTo>
                <a:lnTo>
                  <a:pt x="2099" y="0"/>
                </a:lnTo>
                <a:lnTo>
                  <a:pt x="0" y="0"/>
                </a:lnTo>
                <a:lnTo>
                  <a:pt x="0" y="19843"/>
                </a:lnTo>
                <a:cubicBezTo>
                  <a:pt x="0" y="20813"/>
                  <a:pt x="2956" y="21600"/>
                  <a:pt x="6603" y="21600"/>
                </a:cubicBezTo>
                <a:lnTo>
                  <a:pt x="14993" y="21600"/>
                </a:lnTo>
                <a:cubicBezTo>
                  <a:pt x="18643" y="21600"/>
                  <a:pt x="21599" y="20813"/>
                  <a:pt x="21599" y="19843"/>
                </a:cubicBezTo>
                <a:lnTo>
                  <a:pt x="21599" y="0"/>
                </a:lnTo>
                <a:cubicBezTo>
                  <a:pt x="21599" y="0"/>
                  <a:pt x="19497" y="0"/>
                  <a:pt x="19497"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6999" name="AutoShape 23"/>
          <p:cNvSpPr>
            <a:spLocks/>
          </p:cNvSpPr>
          <p:nvPr/>
        </p:nvSpPr>
        <p:spPr bwMode="auto">
          <a:xfrm>
            <a:off x="6540402" y="4791672"/>
            <a:ext cx="734020" cy="21377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9327"/>
                </a:lnTo>
                <a:cubicBezTo>
                  <a:pt x="21600" y="20586"/>
                  <a:pt x="18650" y="21599"/>
                  <a:pt x="15012" y="21599"/>
                </a:cubicBezTo>
                <a:lnTo>
                  <a:pt x="6615" y="21599"/>
                </a:lnTo>
                <a:cubicBezTo>
                  <a:pt x="2948" y="21599"/>
                  <a:pt x="0" y="20586"/>
                  <a:pt x="0" y="19327"/>
                </a:cubicBezTo>
                <a:lnTo>
                  <a:pt x="0" y="0"/>
                </a:lnTo>
                <a:cubicBezTo>
                  <a:pt x="0" y="1259"/>
                  <a:pt x="21600" y="1259"/>
                  <a:pt x="21600"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7000" name="AutoShape 24"/>
          <p:cNvSpPr>
            <a:spLocks/>
          </p:cNvSpPr>
          <p:nvPr/>
        </p:nvSpPr>
        <p:spPr bwMode="auto">
          <a:xfrm>
            <a:off x="6539508" y="5000626"/>
            <a:ext cx="734914"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5" y="20795"/>
                  <a:pt x="12353" y="21600"/>
                  <a:pt x="10812" y="21600"/>
                </a:cubicBezTo>
                <a:cubicBezTo>
                  <a:pt x="7491" y="21600"/>
                  <a:pt x="4410" y="19408"/>
                  <a:pt x="2123" y="15450"/>
                </a:cubicBezTo>
                <a:cubicBezTo>
                  <a:pt x="1301" y="14064"/>
                  <a:pt x="584" y="12477"/>
                  <a:pt x="0" y="10710"/>
                </a:cubicBezTo>
                <a:lnTo>
                  <a:pt x="0" y="0"/>
                </a:lnTo>
                <a:cubicBezTo>
                  <a:pt x="1619" y="6149"/>
                  <a:pt x="5285" y="11694"/>
                  <a:pt x="10812" y="11694"/>
                </a:cubicBezTo>
                <a:cubicBezTo>
                  <a:pt x="16314" y="11694"/>
                  <a:pt x="19980" y="5947"/>
                  <a:pt x="2160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7001" name="AutoShape 25"/>
          <p:cNvSpPr>
            <a:spLocks/>
          </p:cNvSpPr>
          <p:nvPr/>
        </p:nvSpPr>
        <p:spPr bwMode="auto">
          <a:xfrm>
            <a:off x="6539508" y="5105104"/>
            <a:ext cx="734914" cy="97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08"/>
                </a:lnTo>
                <a:cubicBezTo>
                  <a:pt x="18305" y="20810"/>
                  <a:pt x="12353" y="21599"/>
                  <a:pt x="10812" y="21599"/>
                </a:cubicBezTo>
                <a:cubicBezTo>
                  <a:pt x="7491" y="21599"/>
                  <a:pt x="4410" y="19591"/>
                  <a:pt x="2123" y="15596"/>
                </a:cubicBezTo>
                <a:cubicBezTo>
                  <a:pt x="1301" y="14196"/>
                  <a:pt x="584" y="12594"/>
                  <a:pt x="0" y="10811"/>
                </a:cubicBezTo>
                <a:lnTo>
                  <a:pt x="0" y="0"/>
                </a:lnTo>
                <a:cubicBezTo>
                  <a:pt x="1619" y="6003"/>
                  <a:pt x="5285" y="11601"/>
                  <a:pt x="10812" y="11601"/>
                </a:cubicBezTo>
                <a:cubicBezTo>
                  <a:pt x="16314" y="11601"/>
                  <a:pt x="19980" y="6003"/>
                  <a:pt x="2160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7002" name="AutoShape 26"/>
          <p:cNvSpPr>
            <a:spLocks/>
          </p:cNvSpPr>
          <p:nvPr/>
        </p:nvSpPr>
        <p:spPr bwMode="auto">
          <a:xfrm>
            <a:off x="6539508" y="6463308"/>
            <a:ext cx="734914" cy="991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5" y="20795"/>
                  <a:pt x="12353" y="21600"/>
                  <a:pt x="10812" y="21600"/>
                </a:cubicBezTo>
                <a:cubicBezTo>
                  <a:pt x="7491" y="21600"/>
                  <a:pt x="4410" y="19408"/>
                  <a:pt x="2123" y="15652"/>
                </a:cubicBezTo>
                <a:cubicBezTo>
                  <a:pt x="1301" y="14265"/>
                  <a:pt x="584" y="12678"/>
                  <a:pt x="0" y="10911"/>
                </a:cubicBezTo>
                <a:lnTo>
                  <a:pt x="0" y="0"/>
                </a:lnTo>
                <a:cubicBezTo>
                  <a:pt x="1619" y="6149"/>
                  <a:pt x="5285" y="11694"/>
                  <a:pt x="10812" y="11694"/>
                </a:cubicBezTo>
                <a:cubicBezTo>
                  <a:pt x="16314" y="11694"/>
                  <a:pt x="19980" y="5947"/>
                  <a:pt x="2160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7003" name="AutoShape 27"/>
          <p:cNvSpPr>
            <a:spLocks/>
          </p:cNvSpPr>
          <p:nvPr/>
        </p:nvSpPr>
        <p:spPr bwMode="auto">
          <a:xfrm>
            <a:off x="6539508" y="6567787"/>
            <a:ext cx="734914" cy="991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889"/>
                </a:lnTo>
                <a:cubicBezTo>
                  <a:pt x="18305" y="20795"/>
                  <a:pt x="12353" y="21600"/>
                  <a:pt x="10812" y="21600"/>
                </a:cubicBezTo>
                <a:cubicBezTo>
                  <a:pt x="7491" y="21600"/>
                  <a:pt x="4410" y="19408"/>
                  <a:pt x="2123" y="15450"/>
                </a:cubicBezTo>
                <a:cubicBezTo>
                  <a:pt x="1301" y="14064"/>
                  <a:pt x="584" y="12477"/>
                  <a:pt x="0" y="10710"/>
                </a:cubicBezTo>
                <a:lnTo>
                  <a:pt x="0" y="0"/>
                </a:lnTo>
                <a:cubicBezTo>
                  <a:pt x="1619" y="6149"/>
                  <a:pt x="5285" y="11694"/>
                  <a:pt x="10812" y="11694"/>
                </a:cubicBezTo>
                <a:cubicBezTo>
                  <a:pt x="16314" y="11694"/>
                  <a:pt x="19980" y="5947"/>
                  <a:pt x="2160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7004" name="AutoShape 28"/>
          <p:cNvSpPr>
            <a:spLocks/>
          </p:cNvSpPr>
          <p:nvPr/>
        </p:nvSpPr>
        <p:spPr bwMode="auto">
          <a:xfrm>
            <a:off x="7376221" y="4164806"/>
            <a:ext cx="734913" cy="2405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1599" y="21600"/>
                </a:lnTo>
                <a:lnTo>
                  <a:pt x="21599" y="0"/>
                </a:lnTo>
                <a:cubicBezTo>
                  <a:pt x="21599" y="0"/>
                  <a:pt x="0" y="0"/>
                  <a:pt x="0" y="0"/>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05" name="AutoShape 29"/>
          <p:cNvSpPr>
            <a:spLocks/>
          </p:cNvSpPr>
          <p:nvPr/>
        </p:nvSpPr>
        <p:spPr bwMode="auto">
          <a:xfrm>
            <a:off x="7480698" y="4164807"/>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06" name="AutoShape 30"/>
          <p:cNvSpPr>
            <a:spLocks/>
          </p:cNvSpPr>
          <p:nvPr/>
        </p:nvSpPr>
        <p:spPr bwMode="auto">
          <a:xfrm>
            <a:off x="7585176" y="4164807"/>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07" name="AutoShape 31"/>
          <p:cNvSpPr>
            <a:spLocks/>
          </p:cNvSpPr>
          <p:nvPr/>
        </p:nvSpPr>
        <p:spPr bwMode="auto">
          <a:xfrm>
            <a:off x="7689653" y="4164807"/>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08" name="AutoShape 32"/>
          <p:cNvSpPr>
            <a:spLocks/>
          </p:cNvSpPr>
          <p:nvPr/>
        </p:nvSpPr>
        <p:spPr bwMode="auto">
          <a:xfrm>
            <a:off x="7794130" y="4164807"/>
            <a:ext cx="39291" cy="614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0" y="21599"/>
                </a:lnTo>
                <a:lnTo>
                  <a:pt x="0" y="0"/>
                </a:lnTo>
                <a:lnTo>
                  <a:pt x="21600" y="0"/>
                </a:lnTo>
                <a:cubicBezTo>
                  <a:pt x="21600" y="0"/>
                  <a:pt x="21600" y="21599"/>
                  <a:pt x="21600" y="21599"/>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09" name="AutoShape 33"/>
          <p:cNvSpPr>
            <a:spLocks/>
          </p:cNvSpPr>
          <p:nvPr/>
        </p:nvSpPr>
        <p:spPr bwMode="auto">
          <a:xfrm>
            <a:off x="7898607" y="4164807"/>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10" name="AutoShape 34"/>
          <p:cNvSpPr>
            <a:spLocks/>
          </p:cNvSpPr>
          <p:nvPr/>
        </p:nvSpPr>
        <p:spPr bwMode="auto">
          <a:xfrm>
            <a:off x="8003085" y="4164807"/>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11" name="AutoShape 35"/>
          <p:cNvSpPr>
            <a:spLocks/>
          </p:cNvSpPr>
          <p:nvPr/>
        </p:nvSpPr>
        <p:spPr bwMode="auto">
          <a:xfrm>
            <a:off x="7376221" y="4164808"/>
            <a:ext cx="734913" cy="27628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00" y="0"/>
                </a:moveTo>
                <a:lnTo>
                  <a:pt x="19500" y="4595"/>
                </a:lnTo>
                <a:cubicBezTo>
                  <a:pt x="15371" y="5130"/>
                  <a:pt x="6231" y="5130"/>
                  <a:pt x="2102" y="4595"/>
                </a:cubicBezTo>
                <a:lnTo>
                  <a:pt x="2102" y="0"/>
                </a:lnTo>
                <a:lnTo>
                  <a:pt x="0" y="0"/>
                </a:lnTo>
                <a:lnTo>
                  <a:pt x="0" y="19843"/>
                </a:lnTo>
                <a:cubicBezTo>
                  <a:pt x="0" y="20813"/>
                  <a:pt x="2956" y="21600"/>
                  <a:pt x="6606" y="21600"/>
                </a:cubicBezTo>
                <a:lnTo>
                  <a:pt x="14996" y="21600"/>
                </a:lnTo>
                <a:cubicBezTo>
                  <a:pt x="18643" y="21600"/>
                  <a:pt x="21599" y="20813"/>
                  <a:pt x="21599" y="19843"/>
                </a:cubicBezTo>
                <a:lnTo>
                  <a:pt x="21599" y="0"/>
                </a:lnTo>
                <a:cubicBezTo>
                  <a:pt x="21599" y="0"/>
                  <a:pt x="19500" y="0"/>
                  <a:pt x="195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7012" name="AutoShape 36"/>
          <p:cNvSpPr>
            <a:spLocks/>
          </p:cNvSpPr>
          <p:nvPr/>
        </p:nvSpPr>
        <p:spPr bwMode="auto">
          <a:xfrm>
            <a:off x="7376220" y="4791672"/>
            <a:ext cx="734020" cy="21377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9327"/>
                </a:lnTo>
                <a:cubicBezTo>
                  <a:pt x="21600" y="20586"/>
                  <a:pt x="18651" y="21599"/>
                  <a:pt x="15009" y="21599"/>
                </a:cubicBezTo>
                <a:lnTo>
                  <a:pt x="6617" y="21599"/>
                </a:lnTo>
                <a:cubicBezTo>
                  <a:pt x="2948" y="21599"/>
                  <a:pt x="0" y="20586"/>
                  <a:pt x="0" y="19327"/>
                </a:cubicBezTo>
                <a:lnTo>
                  <a:pt x="0" y="0"/>
                </a:lnTo>
                <a:cubicBezTo>
                  <a:pt x="0" y="1259"/>
                  <a:pt x="21600" y="1259"/>
                  <a:pt x="21600"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7013" name="AutoShape 37"/>
          <p:cNvSpPr>
            <a:spLocks/>
          </p:cNvSpPr>
          <p:nvPr/>
        </p:nvSpPr>
        <p:spPr bwMode="auto">
          <a:xfrm>
            <a:off x="7376220" y="5000626"/>
            <a:ext cx="734020"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88"/>
                </a:lnTo>
                <a:cubicBezTo>
                  <a:pt x="18306" y="20795"/>
                  <a:pt x="12355" y="21600"/>
                  <a:pt x="10813" y="21600"/>
                </a:cubicBezTo>
                <a:cubicBezTo>
                  <a:pt x="7492" y="21600"/>
                  <a:pt x="4409" y="19408"/>
                  <a:pt x="2126" y="15450"/>
                </a:cubicBezTo>
                <a:cubicBezTo>
                  <a:pt x="1301" y="14064"/>
                  <a:pt x="584" y="12477"/>
                  <a:pt x="0" y="10688"/>
                </a:cubicBezTo>
                <a:lnTo>
                  <a:pt x="0" y="0"/>
                </a:lnTo>
                <a:cubicBezTo>
                  <a:pt x="1622" y="6149"/>
                  <a:pt x="5288" y="11694"/>
                  <a:pt x="10813" y="11694"/>
                </a:cubicBezTo>
                <a:cubicBezTo>
                  <a:pt x="16311" y="11694"/>
                  <a:pt x="19980" y="5947"/>
                  <a:pt x="216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7014" name="AutoShape 38"/>
          <p:cNvSpPr>
            <a:spLocks/>
          </p:cNvSpPr>
          <p:nvPr/>
        </p:nvSpPr>
        <p:spPr bwMode="auto">
          <a:xfrm>
            <a:off x="7376220" y="6463309"/>
            <a:ext cx="734020"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7015" name="AutoShape 39"/>
          <p:cNvSpPr>
            <a:spLocks/>
          </p:cNvSpPr>
          <p:nvPr/>
        </p:nvSpPr>
        <p:spPr bwMode="auto">
          <a:xfrm rot="21562639">
            <a:off x="8136137" y="4067474"/>
            <a:ext cx="1010841" cy="24788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806"/>
                </a:moveTo>
                <a:lnTo>
                  <a:pt x="6338" y="21600"/>
                </a:lnTo>
                <a:lnTo>
                  <a:pt x="21599" y="20793"/>
                </a:lnTo>
                <a:lnTo>
                  <a:pt x="15261" y="0"/>
                </a:lnTo>
                <a:cubicBezTo>
                  <a:pt x="15261" y="0"/>
                  <a:pt x="0" y="806"/>
                  <a:pt x="0" y="806"/>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16" name="AutoShape 40"/>
          <p:cNvSpPr>
            <a:spLocks/>
          </p:cNvSpPr>
          <p:nvPr/>
        </p:nvSpPr>
        <p:spPr bwMode="auto">
          <a:xfrm>
            <a:off x="8204895" y="4164806"/>
            <a:ext cx="122336"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1" y="21599"/>
                </a:lnTo>
                <a:lnTo>
                  <a:pt x="0" y="174"/>
                </a:lnTo>
                <a:lnTo>
                  <a:pt x="7278" y="0"/>
                </a:lnTo>
                <a:cubicBezTo>
                  <a:pt x="7278"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17" name="AutoShape 41"/>
          <p:cNvSpPr>
            <a:spLocks/>
          </p:cNvSpPr>
          <p:nvPr/>
        </p:nvSpPr>
        <p:spPr bwMode="auto">
          <a:xfrm>
            <a:off x="8316516" y="4136231"/>
            <a:ext cx="121444"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1" y="21599"/>
                </a:lnTo>
                <a:lnTo>
                  <a:pt x="0" y="174"/>
                </a:lnTo>
                <a:lnTo>
                  <a:pt x="7278" y="0"/>
                </a:lnTo>
                <a:cubicBezTo>
                  <a:pt x="7278"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18" name="AutoShape 42"/>
          <p:cNvSpPr>
            <a:spLocks/>
          </p:cNvSpPr>
          <p:nvPr/>
        </p:nvSpPr>
        <p:spPr bwMode="auto">
          <a:xfrm>
            <a:off x="8420994" y="4121944"/>
            <a:ext cx="122336"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09" y="21599"/>
                </a:lnTo>
                <a:lnTo>
                  <a:pt x="0" y="174"/>
                </a:lnTo>
                <a:lnTo>
                  <a:pt x="7272" y="0"/>
                </a:lnTo>
                <a:cubicBezTo>
                  <a:pt x="7272"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19" name="AutoShape 43"/>
          <p:cNvSpPr>
            <a:spLocks/>
          </p:cNvSpPr>
          <p:nvPr/>
        </p:nvSpPr>
        <p:spPr bwMode="auto">
          <a:xfrm>
            <a:off x="8525471" y="4107656"/>
            <a:ext cx="122337"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7" y="21599"/>
                </a:lnTo>
                <a:lnTo>
                  <a:pt x="0" y="174"/>
                </a:lnTo>
                <a:lnTo>
                  <a:pt x="7290" y="0"/>
                </a:lnTo>
                <a:cubicBezTo>
                  <a:pt x="7290"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20" name="AutoShape 44"/>
          <p:cNvSpPr>
            <a:spLocks/>
          </p:cNvSpPr>
          <p:nvPr/>
        </p:nvSpPr>
        <p:spPr bwMode="auto">
          <a:xfrm>
            <a:off x="8616554" y="4098726"/>
            <a:ext cx="122337"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7" y="21599"/>
                </a:lnTo>
                <a:lnTo>
                  <a:pt x="0" y="178"/>
                </a:lnTo>
                <a:lnTo>
                  <a:pt x="7290" y="0"/>
                </a:lnTo>
                <a:cubicBezTo>
                  <a:pt x="7290"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21" name="AutoShape 45"/>
          <p:cNvSpPr>
            <a:spLocks/>
          </p:cNvSpPr>
          <p:nvPr/>
        </p:nvSpPr>
        <p:spPr bwMode="auto">
          <a:xfrm>
            <a:off x="8734426" y="4079081"/>
            <a:ext cx="122337"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1" y="21599"/>
                </a:lnTo>
                <a:lnTo>
                  <a:pt x="0" y="174"/>
                </a:lnTo>
                <a:lnTo>
                  <a:pt x="7278" y="0"/>
                </a:lnTo>
                <a:cubicBezTo>
                  <a:pt x="7278"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127022" name="AutoShape 46"/>
          <p:cNvSpPr>
            <a:spLocks/>
          </p:cNvSpPr>
          <p:nvPr/>
        </p:nvSpPr>
        <p:spPr bwMode="auto">
          <a:xfrm>
            <a:off x="8107562" y="4060330"/>
            <a:ext cx="1050131" cy="2806601"/>
          </a:xfrm>
          <a:custGeom>
            <a:avLst/>
            <a:gdLst>
              <a:gd name="T0" fmla="*/ 10660 w 21320"/>
              <a:gd name="T1" fmla="*/ 10747 h 21494"/>
              <a:gd name="T2" fmla="*/ 10660 w 21320"/>
              <a:gd name="T3" fmla="*/ 10747 h 21494"/>
              <a:gd name="T4" fmla="*/ 10660 w 21320"/>
              <a:gd name="T5" fmla="*/ 10747 h 21494"/>
              <a:gd name="T6" fmla="*/ 10660 w 21320"/>
              <a:gd name="T7" fmla="*/ 10747 h 21494"/>
            </a:gdLst>
            <a:ahLst/>
            <a:cxnLst>
              <a:cxn ang="0">
                <a:pos x="T0" y="T1"/>
              </a:cxn>
              <a:cxn ang="0">
                <a:pos x="T2" y="T3"/>
              </a:cxn>
              <a:cxn ang="0">
                <a:pos x="T4" y="T5"/>
              </a:cxn>
              <a:cxn ang="0">
                <a:pos x="T6" y="T7"/>
              </a:cxn>
            </a:cxnLst>
            <a:rect l="0" t="0" r="r" b="b"/>
            <a:pathLst>
              <a:path w="21320" h="21494">
                <a:moveTo>
                  <a:pt x="13358" y="68"/>
                </a:moveTo>
                <a:lnTo>
                  <a:pt x="14859" y="4533"/>
                </a:lnTo>
                <a:cubicBezTo>
                  <a:pt x="12207" y="5190"/>
                  <a:pt x="5945" y="5489"/>
                  <a:pt x="2940" y="5105"/>
                </a:cubicBezTo>
                <a:lnTo>
                  <a:pt x="1439" y="639"/>
                </a:lnTo>
                <a:lnTo>
                  <a:pt x="0" y="708"/>
                </a:lnTo>
                <a:lnTo>
                  <a:pt x="6485" y="19989"/>
                </a:lnTo>
                <a:cubicBezTo>
                  <a:pt x="6802" y="20932"/>
                  <a:pt x="9086" y="21599"/>
                  <a:pt x="11585" y="21479"/>
                </a:cubicBezTo>
                <a:lnTo>
                  <a:pt x="17332" y="21204"/>
                </a:lnTo>
                <a:cubicBezTo>
                  <a:pt x="19831" y="21085"/>
                  <a:pt x="21599" y="20224"/>
                  <a:pt x="21283" y="19281"/>
                </a:cubicBezTo>
                <a:lnTo>
                  <a:pt x="14797" y="0"/>
                </a:lnTo>
                <a:cubicBezTo>
                  <a:pt x="14797" y="0"/>
                  <a:pt x="13358" y="68"/>
                  <a:pt x="13358" y="68"/>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7023" name="AutoShape 47"/>
          <p:cNvSpPr>
            <a:spLocks/>
          </p:cNvSpPr>
          <p:nvPr/>
        </p:nvSpPr>
        <p:spPr bwMode="auto">
          <a:xfrm rot="21580583">
            <a:off x="8192393" y="4680050"/>
            <a:ext cx="971550" cy="2186880"/>
          </a:xfrm>
          <a:custGeom>
            <a:avLst/>
            <a:gdLst>
              <a:gd name="T0" fmla="*/ 10648 w 21296"/>
              <a:gd name="T1" fmla="*/ 10732 h 21464"/>
              <a:gd name="T2" fmla="*/ 10648 w 21296"/>
              <a:gd name="T3" fmla="*/ 10732 h 21464"/>
              <a:gd name="T4" fmla="*/ 10648 w 21296"/>
              <a:gd name="T5" fmla="*/ 10732 h 21464"/>
              <a:gd name="T6" fmla="*/ 10648 w 21296"/>
              <a:gd name="T7" fmla="*/ 10732 h 21464"/>
            </a:gdLst>
            <a:ahLst/>
            <a:cxnLst>
              <a:cxn ang="0">
                <a:pos x="T0" y="T1"/>
              </a:cxn>
              <a:cxn ang="0">
                <a:pos x="T2" y="T3"/>
              </a:cxn>
              <a:cxn ang="0">
                <a:pos x="T4" y="T5"/>
              </a:cxn>
              <a:cxn ang="0">
                <a:pos x="T6" y="T7"/>
              </a:cxn>
            </a:cxnLst>
            <a:rect l="0" t="0" r="r" b="b"/>
            <a:pathLst>
              <a:path w="21296" h="21464">
                <a:moveTo>
                  <a:pt x="15975" y="0"/>
                </a:moveTo>
                <a:lnTo>
                  <a:pt x="21255" y="18625"/>
                </a:lnTo>
                <a:cubicBezTo>
                  <a:pt x="21599" y="19839"/>
                  <a:pt x="19696" y="20940"/>
                  <a:pt x="17004" y="21093"/>
                </a:cubicBezTo>
                <a:lnTo>
                  <a:pt x="10793" y="21445"/>
                </a:lnTo>
                <a:cubicBezTo>
                  <a:pt x="8082" y="21600"/>
                  <a:pt x="5624" y="20747"/>
                  <a:pt x="5280" y="19533"/>
                </a:cubicBezTo>
                <a:lnTo>
                  <a:pt x="0" y="907"/>
                </a:lnTo>
                <a:cubicBezTo>
                  <a:pt x="344" y="2121"/>
                  <a:pt x="16319" y="1213"/>
                  <a:pt x="15975"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7024" name="AutoShape 48"/>
          <p:cNvSpPr>
            <a:spLocks/>
          </p:cNvSpPr>
          <p:nvPr/>
        </p:nvSpPr>
        <p:spPr bwMode="auto">
          <a:xfrm rot="16200000">
            <a:off x="5414369" y="5700713"/>
            <a:ext cx="1505545"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Facebook</a:t>
            </a:r>
            <a:endParaRPr lang="id-ID" sz="4275"/>
          </a:p>
        </p:txBody>
      </p:sp>
      <p:sp>
        <p:nvSpPr>
          <p:cNvPr id="127025" name="AutoShape 49"/>
          <p:cNvSpPr>
            <a:spLocks/>
          </p:cNvSpPr>
          <p:nvPr/>
        </p:nvSpPr>
        <p:spPr bwMode="auto">
          <a:xfrm rot="16200000">
            <a:off x="6151068" y="5700713"/>
            <a:ext cx="1505545"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Twitter</a:t>
            </a:r>
            <a:endParaRPr lang="id-ID" sz="4275"/>
          </a:p>
        </p:txBody>
      </p:sp>
      <p:sp>
        <p:nvSpPr>
          <p:cNvPr id="127026" name="AutoShape 50"/>
          <p:cNvSpPr>
            <a:spLocks/>
          </p:cNvSpPr>
          <p:nvPr/>
        </p:nvSpPr>
        <p:spPr bwMode="auto">
          <a:xfrm rot="16200000">
            <a:off x="6964562" y="5700713"/>
            <a:ext cx="1505545"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Linkedin</a:t>
            </a:r>
            <a:endParaRPr lang="id-ID" sz="4275"/>
          </a:p>
        </p:txBody>
      </p:sp>
      <p:sp>
        <p:nvSpPr>
          <p:cNvPr id="127027" name="AutoShape 51"/>
          <p:cNvSpPr>
            <a:spLocks/>
          </p:cNvSpPr>
          <p:nvPr/>
        </p:nvSpPr>
        <p:spPr bwMode="auto">
          <a:xfrm rot="15663380">
            <a:off x="7933879" y="5700266"/>
            <a:ext cx="150465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Instagram</a:t>
            </a:r>
            <a:endParaRPr lang="id-ID" sz="4275"/>
          </a:p>
        </p:txBody>
      </p:sp>
      <p:sp>
        <p:nvSpPr>
          <p:cNvPr id="127028" name="AutoShape 52"/>
          <p:cNvSpPr>
            <a:spLocks/>
          </p:cNvSpPr>
          <p:nvPr/>
        </p:nvSpPr>
        <p:spPr bwMode="auto">
          <a:xfrm rot="21172538">
            <a:off x="8538865" y="3578127"/>
            <a:ext cx="853678" cy="314325"/>
          </a:xfrm>
          <a:custGeom>
            <a:avLst/>
            <a:gdLst>
              <a:gd name="T0" fmla="*/ 10800 w 21600"/>
              <a:gd name="T1" fmla="+- 0 11425 1250"/>
              <a:gd name="T2" fmla="*/ 11425 h 20350"/>
              <a:gd name="T3" fmla="*/ 10800 w 21600"/>
              <a:gd name="T4" fmla="+- 0 11425 1250"/>
              <a:gd name="T5" fmla="*/ 11425 h 20350"/>
              <a:gd name="T6" fmla="*/ 10800 w 21600"/>
              <a:gd name="T7" fmla="+- 0 11425 1250"/>
              <a:gd name="T8" fmla="*/ 11425 h 20350"/>
              <a:gd name="T9" fmla="*/ 10800 w 21600"/>
              <a:gd name="T10" fmla="+- 0 11425 1250"/>
              <a:gd name="T11" fmla="*/ 11425 h 20350"/>
            </a:gdLst>
            <a:ahLst/>
            <a:cxnLst>
              <a:cxn ang="0">
                <a:pos x="T0" y="T2"/>
              </a:cxn>
              <a:cxn ang="0">
                <a:pos x="T3" y="T5"/>
              </a:cxn>
              <a:cxn ang="0">
                <a:pos x="T6" y="T8"/>
              </a:cxn>
              <a:cxn ang="0">
                <a:pos x="T9" y="T11"/>
              </a:cxn>
            </a:cxnLst>
            <a:rect l="0" t="0" r="r" b="b"/>
            <a:pathLst>
              <a:path w="21600" h="20350">
                <a:moveTo>
                  <a:pt x="0" y="20349"/>
                </a:moveTo>
                <a:cubicBezTo>
                  <a:pt x="2645" y="11060"/>
                  <a:pt x="6118" y="4541"/>
                  <a:pt x="9958" y="1659"/>
                </a:cubicBezTo>
                <a:cubicBezTo>
                  <a:pt x="13833" y="-1250"/>
                  <a:pt x="17896" y="-319"/>
                  <a:pt x="21600" y="4329"/>
                </a:cubicBezTo>
              </a:path>
            </a:pathLst>
          </a:custGeom>
          <a:noFill/>
          <a:ln w="50800" cap="rnd" cmpd="sng">
            <a:solidFill>
              <a:srgbClr val="53585F"/>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127029" name="AutoShape 53"/>
          <p:cNvSpPr>
            <a:spLocks/>
          </p:cNvSpPr>
          <p:nvPr/>
        </p:nvSpPr>
        <p:spPr bwMode="auto">
          <a:xfrm>
            <a:off x="9465768" y="3553124"/>
            <a:ext cx="734913" cy="7349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7030" name="AutoShape 54"/>
          <p:cNvSpPr>
            <a:spLocks/>
          </p:cNvSpPr>
          <p:nvPr/>
        </p:nvSpPr>
        <p:spPr bwMode="auto">
          <a:xfrm rot="11377167" flipH="1">
            <a:off x="7661970" y="7178577"/>
            <a:ext cx="853678" cy="314325"/>
          </a:xfrm>
          <a:custGeom>
            <a:avLst/>
            <a:gdLst>
              <a:gd name="T0" fmla="*/ 10800 w 21600"/>
              <a:gd name="T1" fmla="+- 0 11425 1250"/>
              <a:gd name="T2" fmla="*/ 11425 h 20350"/>
              <a:gd name="T3" fmla="*/ 10800 w 21600"/>
              <a:gd name="T4" fmla="+- 0 11425 1250"/>
              <a:gd name="T5" fmla="*/ 11425 h 20350"/>
              <a:gd name="T6" fmla="*/ 10800 w 21600"/>
              <a:gd name="T7" fmla="+- 0 11425 1250"/>
              <a:gd name="T8" fmla="*/ 11425 h 20350"/>
              <a:gd name="T9" fmla="*/ 10800 w 21600"/>
              <a:gd name="T10" fmla="+- 0 11425 1250"/>
              <a:gd name="T11" fmla="*/ 11425 h 20350"/>
            </a:gdLst>
            <a:ahLst/>
            <a:cxnLst>
              <a:cxn ang="0">
                <a:pos x="T0" y="T2"/>
              </a:cxn>
              <a:cxn ang="0">
                <a:pos x="T3" y="T5"/>
              </a:cxn>
              <a:cxn ang="0">
                <a:pos x="T6" y="T8"/>
              </a:cxn>
              <a:cxn ang="0">
                <a:pos x="T9" y="T11"/>
              </a:cxn>
            </a:cxnLst>
            <a:rect l="0" t="0" r="r" b="b"/>
            <a:pathLst>
              <a:path w="21600" h="20350">
                <a:moveTo>
                  <a:pt x="0" y="20349"/>
                </a:moveTo>
                <a:cubicBezTo>
                  <a:pt x="2645" y="11060"/>
                  <a:pt x="6118" y="4541"/>
                  <a:pt x="9958" y="1659"/>
                </a:cubicBezTo>
                <a:cubicBezTo>
                  <a:pt x="13833" y="-1250"/>
                  <a:pt x="17896" y="-319"/>
                  <a:pt x="21600" y="4329"/>
                </a:cubicBezTo>
              </a:path>
            </a:pathLst>
          </a:custGeom>
          <a:noFill/>
          <a:ln w="50800" cap="rnd" cmpd="sng">
            <a:solidFill>
              <a:srgbClr val="53585F"/>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127031" name="AutoShape 55"/>
          <p:cNvSpPr>
            <a:spLocks/>
          </p:cNvSpPr>
          <p:nvPr/>
        </p:nvSpPr>
        <p:spPr bwMode="auto">
          <a:xfrm>
            <a:off x="8734425" y="7162504"/>
            <a:ext cx="734914" cy="7349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7032" name="AutoShape 56"/>
          <p:cNvSpPr>
            <a:spLocks/>
          </p:cNvSpPr>
          <p:nvPr/>
        </p:nvSpPr>
        <p:spPr bwMode="auto">
          <a:xfrm rot="21439899" flipH="1">
            <a:off x="5325964" y="3683497"/>
            <a:ext cx="853678" cy="314325"/>
          </a:xfrm>
          <a:custGeom>
            <a:avLst/>
            <a:gdLst>
              <a:gd name="T0" fmla="*/ 10800 w 21600"/>
              <a:gd name="T1" fmla="+- 0 11425 1250"/>
              <a:gd name="T2" fmla="*/ 11425 h 20350"/>
              <a:gd name="T3" fmla="*/ 10800 w 21600"/>
              <a:gd name="T4" fmla="+- 0 11425 1250"/>
              <a:gd name="T5" fmla="*/ 11425 h 20350"/>
              <a:gd name="T6" fmla="*/ 10800 w 21600"/>
              <a:gd name="T7" fmla="+- 0 11425 1250"/>
              <a:gd name="T8" fmla="*/ 11425 h 20350"/>
              <a:gd name="T9" fmla="*/ 10800 w 21600"/>
              <a:gd name="T10" fmla="+- 0 11425 1250"/>
              <a:gd name="T11" fmla="*/ 11425 h 20350"/>
            </a:gdLst>
            <a:ahLst/>
            <a:cxnLst>
              <a:cxn ang="0">
                <a:pos x="T0" y="T2"/>
              </a:cxn>
              <a:cxn ang="0">
                <a:pos x="T3" y="T5"/>
              </a:cxn>
              <a:cxn ang="0">
                <a:pos x="T6" y="T8"/>
              </a:cxn>
              <a:cxn ang="0">
                <a:pos x="T9" y="T11"/>
              </a:cxn>
            </a:cxnLst>
            <a:rect l="0" t="0" r="r" b="b"/>
            <a:pathLst>
              <a:path w="21600" h="20350">
                <a:moveTo>
                  <a:pt x="0" y="20349"/>
                </a:moveTo>
                <a:cubicBezTo>
                  <a:pt x="2645" y="11060"/>
                  <a:pt x="6118" y="4541"/>
                  <a:pt x="9958" y="1659"/>
                </a:cubicBezTo>
                <a:cubicBezTo>
                  <a:pt x="13833" y="-1250"/>
                  <a:pt x="17896" y="-319"/>
                  <a:pt x="21600" y="4329"/>
                </a:cubicBezTo>
              </a:path>
            </a:pathLst>
          </a:custGeom>
          <a:noFill/>
          <a:ln w="50800" cap="rnd" cmpd="sng">
            <a:solidFill>
              <a:srgbClr val="53585F"/>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127033" name="AutoShape 57"/>
          <p:cNvSpPr>
            <a:spLocks/>
          </p:cNvSpPr>
          <p:nvPr/>
        </p:nvSpPr>
        <p:spPr bwMode="auto">
          <a:xfrm>
            <a:off x="4449961" y="3553124"/>
            <a:ext cx="734914" cy="7349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7034" name="AutoShape 58"/>
          <p:cNvSpPr>
            <a:spLocks/>
          </p:cNvSpPr>
          <p:nvPr/>
        </p:nvSpPr>
        <p:spPr bwMode="auto">
          <a:xfrm rot="10691088">
            <a:off x="5996583" y="7128571"/>
            <a:ext cx="914400" cy="402729"/>
          </a:xfrm>
          <a:custGeom>
            <a:avLst/>
            <a:gdLst>
              <a:gd name="T0" fmla="*/ 10800 w 21600"/>
              <a:gd name="T1" fmla="+- 0 11384 1169"/>
              <a:gd name="T2" fmla="*/ 11384 h 20431"/>
              <a:gd name="T3" fmla="*/ 10800 w 21600"/>
              <a:gd name="T4" fmla="+- 0 11384 1169"/>
              <a:gd name="T5" fmla="*/ 11384 h 20431"/>
              <a:gd name="T6" fmla="*/ 10800 w 21600"/>
              <a:gd name="T7" fmla="+- 0 11384 1169"/>
              <a:gd name="T8" fmla="*/ 11384 h 20431"/>
              <a:gd name="T9" fmla="*/ 10800 w 21600"/>
              <a:gd name="T10" fmla="+- 0 11384 1169"/>
              <a:gd name="T11" fmla="*/ 11384 h 20431"/>
            </a:gdLst>
            <a:ahLst/>
            <a:cxnLst>
              <a:cxn ang="0">
                <a:pos x="T0" y="T2"/>
              </a:cxn>
              <a:cxn ang="0">
                <a:pos x="T3" y="T5"/>
              </a:cxn>
              <a:cxn ang="0">
                <a:pos x="T6" y="T8"/>
              </a:cxn>
              <a:cxn ang="0">
                <a:pos x="T9" y="T11"/>
              </a:cxn>
            </a:cxnLst>
            <a:rect l="0" t="0" r="r" b="b"/>
            <a:pathLst>
              <a:path w="21600" h="20431">
                <a:moveTo>
                  <a:pt x="0" y="20430"/>
                </a:moveTo>
                <a:cubicBezTo>
                  <a:pt x="1891" y="12883"/>
                  <a:pt x="4664" y="6969"/>
                  <a:pt x="7983" y="3512"/>
                </a:cubicBezTo>
                <a:cubicBezTo>
                  <a:pt x="12262" y="-944"/>
                  <a:pt x="17171" y="-1169"/>
                  <a:pt x="21599" y="2889"/>
                </a:cubicBezTo>
              </a:path>
            </a:pathLst>
          </a:custGeom>
          <a:noFill/>
          <a:ln w="50800" cap="rnd" cmpd="sng">
            <a:solidFill>
              <a:srgbClr val="53585F"/>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127035" name="AutoShape 59"/>
          <p:cNvSpPr>
            <a:spLocks/>
          </p:cNvSpPr>
          <p:nvPr/>
        </p:nvSpPr>
        <p:spPr bwMode="auto">
          <a:xfrm>
            <a:off x="5016997" y="7162504"/>
            <a:ext cx="735806" cy="7349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7036" name="AutoShape 60"/>
          <p:cNvSpPr>
            <a:spLocks/>
          </p:cNvSpPr>
          <p:nvPr/>
        </p:nvSpPr>
        <p:spPr bwMode="auto">
          <a:xfrm>
            <a:off x="9679187" y="3767435"/>
            <a:ext cx="307181" cy="306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35" y="0"/>
                </a:moveTo>
                <a:cubicBezTo>
                  <a:pt x="17470" y="0"/>
                  <a:pt x="17470" y="0"/>
                  <a:pt x="17470" y="0"/>
                </a:cubicBezTo>
                <a:cubicBezTo>
                  <a:pt x="19799" y="0"/>
                  <a:pt x="21599" y="1905"/>
                  <a:pt x="21599" y="4129"/>
                </a:cubicBezTo>
                <a:cubicBezTo>
                  <a:pt x="21599" y="8576"/>
                  <a:pt x="21599" y="8576"/>
                  <a:pt x="21599" y="8576"/>
                </a:cubicBezTo>
                <a:cubicBezTo>
                  <a:pt x="21599" y="17364"/>
                  <a:pt x="21599" y="17364"/>
                  <a:pt x="21599" y="17364"/>
                </a:cubicBezTo>
                <a:cubicBezTo>
                  <a:pt x="21599" y="19694"/>
                  <a:pt x="19799" y="21599"/>
                  <a:pt x="17470" y="21599"/>
                </a:cubicBezTo>
                <a:cubicBezTo>
                  <a:pt x="4235" y="21599"/>
                  <a:pt x="4235" y="21599"/>
                  <a:pt x="4235" y="21599"/>
                </a:cubicBezTo>
                <a:cubicBezTo>
                  <a:pt x="1905" y="21599"/>
                  <a:pt x="0" y="19694"/>
                  <a:pt x="0" y="17364"/>
                </a:cubicBezTo>
                <a:cubicBezTo>
                  <a:pt x="0" y="8576"/>
                  <a:pt x="0" y="8576"/>
                  <a:pt x="0" y="8576"/>
                </a:cubicBezTo>
                <a:cubicBezTo>
                  <a:pt x="0" y="4129"/>
                  <a:pt x="0" y="4129"/>
                  <a:pt x="0" y="4129"/>
                </a:cubicBezTo>
                <a:cubicBezTo>
                  <a:pt x="0" y="1905"/>
                  <a:pt x="1905" y="0"/>
                  <a:pt x="4235" y="0"/>
                </a:cubicBezTo>
                <a:close/>
                <a:moveTo>
                  <a:pt x="2964" y="2435"/>
                </a:moveTo>
                <a:cubicBezTo>
                  <a:pt x="2541" y="2435"/>
                  <a:pt x="2541" y="2435"/>
                  <a:pt x="2541" y="2435"/>
                </a:cubicBezTo>
                <a:cubicBezTo>
                  <a:pt x="2541" y="2964"/>
                  <a:pt x="2541" y="2964"/>
                  <a:pt x="2541" y="2964"/>
                </a:cubicBezTo>
                <a:cubicBezTo>
                  <a:pt x="2541" y="6141"/>
                  <a:pt x="2541" y="6141"/>
                  <a:pt x="2541" y="6141"/>
                </a:cubicBezTo>
                <a:cubicBezTo>
                  <a:pt x="6141" y="6141"/>
                  <a:pt x="6141" y="6141"/>
                  <a:pt x="6141" y="6141"/>
                </a:cubicBezTo>
                <a:cubicBezTo>
                  <a:pt x="6141" y="2541"/>
                  <a:pt x="6141" y="2541"/>
                  <a:pt x="6141" y="2541"/>
                </a:cubicBezTo>
                <a:lnTo>
                  <a:pt x="2964" y="2435"/>
                </a:lnTo>
                <a:close/>
                <a:moveTo>
                  <a:pt x="13870" y="8576"/>
                </a:moveTo>
                <a:cubicBezTo>
                  <a:pt x="13235" y="7623"/>
                  <a:pt x="12070" y="6988"/>
                  <a:pt x="10800" y="6988"/>
                </a:cubicBezTo>
                <a:cubicBezTo>
                  <a:pt x="9529" y="6988"/>
                  <a:pt x="8470" y="7623"/>
                  <a:pt x="7729" y="8576"/>
                </a:cubicBezTo>
                <a:cubicBezTo>
                  <a:pt x="7305" y="9211"/>
                  <a:pt x="6988" y="9952"/>
                  <a:pt x="6988" y="10800"/>
                </a:cubicBezTo>
                <a:cubicBezTo>
                  <a:pt x="6988" y="12917"/>
                  <a:pt x="8788" y="14611"/>
                  <a:pt x="10800" y="14611"/>
                </a:cubicBezTo>
                <a:cubicBezTo>
                  <a:pt x="12917" y="14611"/>
                  <a:pt x="14611" y="12917"/>
                  <a:pt x="14611" y="10800"/>
                </a:cubicBezTo>
                <a:cubicBezTo>
                  <a:pt x="14611" y="9952"/>
                  <a:pt x="14400" y="9211"/>
                  <a:pt x="13870" y="8576"/>
                </a:cubicBezTo>
                <a:close/>
                <a:moveTo>
                  <a:pt x="2117" y="17364"/>
                </a:moveTo>
                <a:cubicBezTo>
                  <a:pt x="2117" y="18529"/>
                  <a:pt x="3070" y="19482"/>
                  <a:pt x="4235" y="19482"/>
                </a:cubicBezTo>
                <a:cubicBezTo>
                  <a:pt x="17470" y="19482"/>
                  <a:pt x="17470" y="19482"/>
                  <a:pt x="17470" y="19482"/>
                </a:cubicBezTo>
                <a:cubicBezTo>
                  <a:pt x="18635" y="19482"/>
                  <a:pt x="19482" y="18529"/>
                  <a:pt x="19482" y="17364"/>
                </a:cubicBezTo>
                <a:cubicBezTo>
                  <a:pt x="19482" y="8576"/>
                  <a:pt x="19482" y="8576"/>
                  <a:pt x="19482" y="8576"/>
                </a:cubicBezTo>
                <a:cubicBezTo>
                  <a:pt x="16305" y="8576"/>
                  <a:pt x="16305" y="8576"/>
                  <a:pt x="16305" y="8576"/>
                </a:cubicBezTo>
                <a:cubicBezTo>
                  <a:pt x="16623" y="9211"/>
                  <a:pt x="16729" y="10058"/>
                  <a:pt x="16729" y="10800"/>
                </a:cubicBezTo>
                <a:cubicBezTo>
                  <a:pt x="16729" y="14082"/>
                  <a:pt x="14082" y="16729"/>
                  <a:pt x="10800" y="16729"/>
                </a:cubicBezTo>
                <a:cubicBezTo>
                  <a:pt x="7623" y="16729"/>
                  <a:pt x="4976" y="14082"/>
                  <a:pt x="4976" y="10800"/>
                </a:cubicBezTo>
                <a:cubicBezTo>
                  <a:pt x="4976" y="10058"/>
                  <a:pt x="5082" y="9211"/>
                  <a:pt x="5400" y="8576"/>
                </a:cubicBezTo>
                <a:cubicBezTo>
                  <a:pt x="2117" y="8576"/>
                  <a:pt x="2117" y="8576"/>
                  <a:pt x="2117" y="8576"/>
                </a:cubicBezTo>
                <a:lnTo>
                  <a:pt x="2117" y="1736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241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sp>
        <p:nvSpPr>
          <p:cNvPr id="127037" name="AutoShape 61"/>
          <p:cNvSpPr>
            <a:spLocks/>
          </p:cNvSpPr>
          <p:nvPr/>
        </p:nvSpPr>
        <p:spPr bwMode="auto">
          <a:xfrm>
            <a:off x="8952311" y="7386638"/>
            <a:ext cx="299145" cy="285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3181"/>
                </a:moveTo>
                <a:cubicBezTo>
                  <a:pt x="21600" y="21599"/>
                  <a:pt x="21600" y="21599"/>
                  <a:pt x="21600" y="21599"/>
                </a:cubicBezTo>
                <a:cubicBezTo>
                  <a:pt x="16901" y="21599"/>
                  <a:pt x="16901" y="21599"/>
                  <a:pt x="16901" y="21599"/>
                </a:cubicBezTo>
                <a:cubicBezTo>
                  <a:pt x="16901" y="13734"/>
                  <a:pt x="16901" y="13734"/>
                  <a:pt x="16901" y="13734"/>
                </a:cubicBezTo>
                <a:cubicBezTo>
                  <a:pt x="16901" y="11772"/>
                  <a:pt x="16356" y="10514"/>
                  <a:pt x="14624" y="10514"/>
                </a:cubicBezTo>
                <a:cubicBezTo>
                  <a:pt x="13405" y="10514"/>
                  <a:pt x="12604" y="11353"/>
                  <a:pt x="12203" y="12342"/>
                </a:cubicBezTo>
                <a:cubicBezTo>
                  <a:pt x="12203" y="12611"/>
                  <a:pt x="12074" y="13030"/>
                  <a:pt x="12074" y="13466"/>
                </a:cubicBezTo>
                <a:cubicBezTo>
                  <a:pt x="12074" y="21599"/>
                  <a:pt x="12074" y="21599"/>
                  <a:pt x="12074" y="21599"/>
                </a:cubicBezTo>
                <a:cubicBezTo>
                  <a:pt x="7504" y="21599"/>
                  <a:pt x="7504" y="21599"/>
                  <a:pt x="7504" y="21599"/>
                </a:cubicBezTo>
                <a:cubicBezTo>
                  <a:pt x="7504" y="21599"/>
                  <a:pt x="7504" y="8418"/>
                  <a:pt x="7504" y="7009"/>
                </a:cubicBezTo>
                <a:cubicBezTo>
                  <a:pt x="12074" y="7009"/>
                  <a:pt x="12074" y="7009"/>
                  <a:pt x="12074" y="7009"/>
                </a:cubicBezTo>
                <a:cubicBezTo>
                  <a:pt x="12074" y="9106"/>
                  <a:pt x="12074" y="9106"/>
                  <a:pt x="12074" y="9106"/>
                </a:cubicBezTo>
                <a:cubicBezTo>
                  <a:pt x="12748" y="8133"/>
                  <a:pt x="13822" y="6724"/>
                  <a:pt x="16228" y="6724"/>
                </a:cubicBezTo>
                <a:cubicBezTo>
                  <a:pt x="19306" y="6724"/>
                  <a:pt x="21600" y="8837"/>
                  <a:pt x="21600" y="13181"/>
                </a:cubicBezTo>
                <a:close/>
                <a:moveTo>
                  <a:pt x="2677" y="0"/>
                </a:moveTo>
                <a:cubicBezTo>
                  <a:pt x="1074" y="0"/>
                  <a:pt x="0" y="1123"/>
                  <a:pt x="0" y="2532"/>
                </a:cubicBezTo>
                <a:cubicBezTo>
                  <a:pt x="0" y="3924"/>
                  <a:pt x="1074" y="5047"/>
                  <a:pt x="2549" y="5047"/>
                </a:cubicBezTo>
                <a:cubicBezTo>
                  <a:pt x="2677" y="5047"/>
                  <a:pt x="2677" y="5047"/>
                  <a:pt x="2677" y="5047"/>
                </a:cubicBezTo>
                <a:cubicBezTo>
                  <a:pt x="4297" y="5047"/>
                  <a:pt x="5227" y="3924"/>
                  <a:pt x="5227" y="2532"/>
                </a:cubicBezTo>
                <a:cubicBezTo>
                  <a:pt x="5227" y="1123"/>
                  <a:pt x="4297" y="0"/>
                  <a:pt x="2677" y="0"/>
                </a:cubicBezTo>
                <a:close/>
                <a:moveTo>
                  <a:pt x="272" y="21599"/>
                </a:moveTo>
                <a:cubicBezTo>
                  <a:pt x="4971" y="21599"/>
                  <a:pt x="4971" y="21599"/>
                  <a:pt x="4971" y="21599"/>
                </a:cubicBezTo>
                <a:cubicBezTo>
                  <a:pt x="4971" y="7009"/>
                  <a:pt x="4971" y="7009"/>
                  <a:pt x="4971" y="7009"/>
                </a:cubicBezTo>
                <a:cubicBezTo>
                  <a:pt x="272" y="7009"/>
                  <a:pt x="272" y="7009"/>
                  <a:pt x="272" y="7009"/>
                </a:cubicBezTo>
                <a:lnTo>
                  <a:pt x="272" y="21599"/>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nchor="ctr"/>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241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sp>
        <p:nvSpPr>
          <p:cNvPr id="127038" name="AutoShape 62"/>
          <p:cNvSpPr>
            <a:spLocks/>
          </p:cNvSpPr>
          <p:nvPr/>
        </p:nvSpPr>
        <p:spPr bwMode="auto">
          <a:xfrm>
            <a:off x="5209878" y="7386638"/>
            <a:ext cx="350044" cy="285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800"/>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599" y="255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241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sp>
        <p:nvSpPr>
          <p:cNvPr id="127039" name="AutoShape 63"/>
          <p:cNvSpPr>
            <a:spLocks/>
          </p:cNvSpPr>
          <p:nvPr/>
        </p:nvSpPr>
        <p:spPr bwMode="auto">
          <a:xfrm>
            <a:off x="4715173" y="3713858"/>
            <a:ext cx="197346" cy="3848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599"/>
                  <a:pt x="5034" y="21599"/>
                </a:cubicBezTo>
                <a:cubicBezTo>
                  <a:pt x="13682" y="21599"/>
                  <a:pt x="13682" y="21599"/>
                  <a:pt x="13682" y="21599"/>
                </a:cubicBezTo>
                <a:cubicBezTo>
                  <a:pt x="13682" y="10899"/>
                  <a:pt x="13682" y="10899"/>
                  <a:pt x="13682" y="10899"/>
                </a:cubicBezTo>
                <a:cubicBezTo>
                  <a:pt x="19405" y="10899"/>
                  <a:pt x="19405" y="10899"/>
                  <a:pt x="19405" y="10899"/>
                </a:cubicBezTo>
                <a:lnTo>
                  <a:pt x="21599" y="774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nchor="ctr"/>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2419">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sp>
        <p:nvSpPr>
          <p:cNvPr id="127040" name="AutoShape 64"/>
          <p:cNvSpPr>
            <a:spLocks/>
          </p:cNvSpPr>
          <p:nvPr/>
        </p:nvSpPr>
        <p:spPr bwMode="auto">
          <a:xfrm>
            <a:off x="10473036" y="3553124"/>
            <a:ext cx="138053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2,3k Followers</a:t>
            </a:r>
            <a:endParaRPr lang="id-ID" sz="4275"/>
          </a:p>
        </p:txBody>
      </p:sp>
      <p:sp>
        <p:nvSpPr>
          <p:cNvPr id="127041" name="AutoShape 65"/>
          <p:cNvSpPr>
            <a:spLocks/>
          </p:cNvSpPr>
          <p:nvPr/>
        </p:nvSpPr>
        <p:spPr bwMode="auto">
          <a:xfrm>
            <a:off x="10473036" y="3868341"/>
            <a:ext cx="202614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Lorem Ipsum is for not simply random text. It has roots in a simple</a:t>
            </a:r>
            <a:endParaRPr lang="id-ID" sz="4275"/>
          </a:p>
        </p:txBody>
      </p:sp>
      <p:sp>
        <p:nvSpPr>
          <p:cNvPr id="127042" name="AutoShape 66"/>
          <p:cNvSpPr>
            <a:spLocks/>
          </p:cNvSpPr>
          <p:nvPr/>
        </p:nvSpPr>
        <p:spPr bwMode="auto">
          <a:xfrm>
            <a:off x="2961382" y="3553124"/>
            <a:ext cx="122961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+32,200 likes</a:t>
            </a:r>
            <a:endParaRPr lang="id-ID" sz="4275"/>
          </a:p>
        </p:txBody>
      </p:sp>
      <p:sp>
        <p:nvSpPr>
          <p:cNvPr id="127043" name="AutoShape 67"/>
          <p:cNvSpPr>
            <a:spLocks/>
          </p:cNvSpPr>
          <p:nvPr/>
        </p:nvSpPr>
        <p:spPr bwMode="auto">
          <a:xfrm>
            <a:off x="2164854" y="3867449"/>
            <a:ext cx="202614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Ipsum is for not simply random text. It has roots in a simple</a:t>
            </a:r>
            <a:endParaRPr lang="id-ID" sz="4275"/>
          </a:p>
        </p:txBody>
      </p:sp>
      <p:sp>
        <p:nvSpPr>
          <p:cNvPr id="127044" name="AutoShape 68"/>
          <p:cNvSpPr>
            <a:spLocks/>
          </p:cNvSpPr>
          <p:nvPr/>
        </p:nvSpPr>
        <p:spPr bwMode="auto">
          <a:xfrm>
            <a:off x="7376220" y="5093494"/>
            <a:ext cx="734020" cy="991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88"/>
                </a:lnTo>
                <a:cubicBezTo>
                  <a:pt x="18306" y="20795"/>
                  <a:pt x="12355" y="21600"/>
                  <a:pt x="10813" y="21600"/>
                </a:cubicBezTo>
                <a:cubicBezTo>
                  <a:pt x="7492" y="21600"/>
                  <a:pt x="4409" y="19408"/>
                  <a:pt x="2126" y="15450"/>
                </a:cubicBezTo>
                <a:cubicBezTo>
                  <a:pt x="1301" y="14064"/>
                  <a:pt x="584" y="12477"/>
                  <a:pt x="0" y="10688"/>
                </a:cubicBezTo>
                <a:lnTo>
                  <a:pt x="0" y="0"/>
                </a:lnTo>
                <a:cubicBezTo>
                  <a:pt x="1622" y="6149"/>
                  <a:pt x="5288" y="11694"/>
                  <a:pt x="10813" y="11694"/>
                </a:cubicBezTo>
                <a:cubicBezTo>
                  <a:pt x="16311" y="11694"/>
                  <a:pt x="19980" y="5947"/>
                  <a:pt x="216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7045" name="AutoShape 69"/>
          <p:cNvSpPr>
            <a:spLocks/>
          </p:cNvSpPr>
          <p:nvPr/>
        </p:nvSpPr>
        <p:spPr bwMode="auto">
          <a:xfrm>
            <a:off x="7376220" y="6570465"/>
            <a:ext cx="734020"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7046" name="AutoShape 70"/>
          <p:cNvSpPr>
            <a:spLocks/>
          </p:cNvSpPr>
          <p:nvPr/>
        </p:nvSpPr>
        <p:spPr bwMode="auto">
          <a:xfrm rot="21088590">
            <a:off x="8404921" y="6336507"/>
            <a:ext cx="734913"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7047" name="AutoShape 71"/>
          <p:cNvSpPr>
            <a:spLocks/>
          </p:cNvSpPr>
          <p:nvPr/>
        </p:nvSpPr>
        <p:spPr bwMode="auto">
          <a:xfrm rot="21088590">
            <a:off x="8412065" y="6424912"/>
            <a:ext cx="734913"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7048" name="AutoShape 72"/>
          <p:cNvSpPr>
            <a:spLocks/>
          </p:cNvSpPr>
          <p:nvPr/>
        </p:nvSpPr>
        <p:spPr bwMode="auto">
          <a:xfrm rot="21088590">
            <a:off x="8228113" y="5037238"/>
            <a:ext cx="734913"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7049" name="AutoShape 73"/>
          <p:cNvSpPr>
            <a:spLocks/>
          </p:cNvSpPr>
          <p:nvPr/>
        </p:nvSpPr>
        <p:spPr bwMode="auto">
          <a:xfrm rot="21088590">
            <a:off x="8215611" y="4932760"/>
            <a:ext cx="734913" cy="991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7050" name="AutoShape 74"/>
          <p:cNvSpPr>
            <a:spLocks/>
          </p:cNvSpPr>
          <p:nvPr/>
        </p:nvSpPr>
        <p:spPr bwMode="auto">
          <a:xfrm>
            <a:off x="9710440" y="6820496"/>
            <a:ext cx="138053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2,3k Followers</a:t>
            </a:r>
            <a:endParaRPr lang="id-ID" sz="4275"/>
          </a:p>
        </p:txBody>
      </p:sp>
      <p:sp>
        <p:nvSpPr>
          <p:cNvPr id="127051" name="AutoShape 75"/>
          <p:cNvSpPr>
            <a:spLocks/>
          </p:cNvSpPr>
          <p:nvPr/>
        </p:nvSpPr>
        <p:spPr bwMode="auto">
          <a:xfrm>
            <a:off x="9710440" y="7135714"/>
            <a:ext cx="202614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Lorem Ipsum is for not simply random text. It has roots in a simple</a:t>
            </a:r>
            <a:endParaRPr lang="id-ID" sz="4275"/>
          </a:p>
        </p:txBody>
      </p:sp>
      <p:sp>
        <p:nvSpPr>
          <p:cNvPr id="127052" name="AutoShape 76"/>
          <p:cNvSpPr>
            <a:spLocks/>
          </p:cNvSpPr>
          <p:nvPr/>
        </p:nvSpPr>
        <p:spPr bwMode="auto">
          <a:xfrm>
            <a:off x="3481091" y="6797279"/>
            <a:ext cx="122872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+32,200 likes</a:t>
            </a:r>
            <a:endParaRPr lang="id-ID" sz="4275"/>
          </a:p>
        </p:txBody>
      </p:sp>
      <p:sp>
        <p:nvSpPr>
          <p:cNvPr id="127053" name="AutoShape 77"/>
          <p:cNvSpPr>
            <a:spLocks/>
          </p:cNvSpPr>
          <p:nvPr/>
        </p:nvSpPr>
        <p:spPr bwMode="auto">
          <a:xfrm>
            <a:off x="2683669" y="7111604"/>
            <a:ext cx="202614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Ipsum is for not simply random text. It has roots in a simple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120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hecker/>
      </p:transition>
    </mc:Choice>
    <mc:Fallback xmlns="">
      <p:transition spd="slow">
        <p:checker/>
      </p:transition>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AutoShape 1"/>
          <p:cNvSpPr>
            <a:spLocks/>
          </p:cNvSpPr>
          <p:nvPr/>
        </p:nvSpPr>
        <p:spPr bwMode="auto">
          <a:xfrm>
            <a:off x="7957542" y="6239173"/>
            <a:ext cx="2669084" cy="4071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443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8002" name="AutoShape 2"/>
          <p:cNvSpPr>
            <a:spLocks/>
          </p:cNvSpPr>
          <p:nvPr/>
        </p:nvSpPr>
        <p:spPr bwMode="auto">
          <a:xfrm>
            <a:off x="1606748" y="6239173"/>
            <a:ext cx="2669084" cy="4071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443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8004" name="AutoShape 4"/>
          <p:cNvSpPr>
            <a:spLocks/>
          </p:cNvSpPr>
          <p:nvPr/>
        </p:nvSpPr>
        <p:spPr bwMode="auto">
          <a:xfrm>
            <a:off x="4424959" y="4782742"/>
            <a:ext cx="1579429" cy="322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Facebook Data</a:t>
            </a:r>
            <a:endParaRPr lang="id-ID" sz="4275"/>
          </a:p>
        </p:txBody>
      </p:sp>
      <p:sp>
        <p:nvSpPr>
          <p:cNvPr id="128005" name="AutoShape 5"/>
          <p:cNvSpPr>
            <a:spLocks/>
          </p:cNvSpPr>
          <p:nvPr/>
        </p:nvSpPr>
        <p:spPr bwMode="auto">
          <a:xfrm>
            <a:off x="4424957" y="5097065"/>
            <a:ext cx="981012" cy="4178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chemeClr val="accent1"/>
                </a:solidFill>
              </a:rPr>
              <a:t>81%</a:t>
            </a:r>
            <a:endParaRPr lang="id-ID" sz="4275" dirty="0">
              <a:solidFill>
                <a:schemeClr val="accent1"/>
              </a:solidFill>
            </a:endParaRPr>
          </a:p>
        </p:txBody>
      </p:sp>
      <p:sp>
        <p:nvSpPr>
          <p:cNvPr id="128006" name="AutoShape 6"/>
          <p:cNvSpPr>
            <a:spLocks/>
          </p:cNvSpPr>
          <p:nvPr/>
        </p:nvSpPr>
        <p:spPr bwMode="auto">
          <a:xfrm>
            <a:off x="4424959" y="5526584"/>
            <a:ext cx="1961043" cy="8064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dolor intiis delluptatem velitatem escienis magnatur sunt.</a:t>
            </a:r>
            <a:endParaRPr lang="id-ID" sz="4275"/>
          </a:p>
        </p:txBody>
      </p:sp>
      <p:sp>
        <p:nvSpPr>
          <p:cNvPr id="128007" name="AutoShape 7"/>
          <p:cNvSpPr>
            <a:spLocks/>
          </p:cNvSpPr>
          <p:nvPr/>
        </p:nvSpPr>
        <p:spPr bwMode="auto">
          <a:xfrm>
            <a:off x="10697172" y="4782742"/>
            <a:ext cx="1300117" cy="322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Twitter Data</a:t>
            </a:r>
            <a:endParaRPr lang="id-ID" sz="4275"/>
          </a:p>
        </p:txBody>
      </p:sp>
      <p:sp>
        <p:nvSpPr>
          <p:cNvPr id="128008" name="AutoShape 8"/>
          <p:cNvSpPr>
            <a:spLocks/>
          </p:cNvSpPr>
          <p:nvPr/>
        </p:nvSpPr>
        <p:spPr bwMode="auto">
          <a:xfrm>
            <a:off x="10697171" y="5097065"/>
            <a:ext cx="943481" cy="4178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chemeClr val="accent2"/>
                </a:solidFill>
              </a:rPr>
              <a:t>64%</a:t>
            </a:r>
            <a:endParaRPr lang="id-ID" sz="4275" dirty="0">
              <a:solidFill>
                <a:schemeClr val="accent2"/>
              </a:solidFill>
            </a:endParaRPr>
          </a:p>
        </p:txBody>
      </p:sp>
      <p:sp>
        <p:nvSpPr>
          <p:cNvPr id="128009" name="AutoShape 9"/>
          <p:cNvSpPr>
            <a:spLocks/>
          </p:cNvSpPr>
          <p:nvPr/>
        </p:nvSpPr>
        <p:spPr bwMode="auto">
          <a:xfrm>
            <a:off x="10697172" y="5526584"/>
            <a:ext cx="1886019" cy="8064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Lorem ipsum dolor intiis delluptatem velitatem escienis magnatur sunt.</a:t>
            </a:r>
            <a:endParaRPr lang="id-ID" sz="4275" dirty="0"/>
          </a:p>
        </p:txBody>
      </p:sp>
      <p:grpSp>
        <p:nvGrpSpPr>
          <p:cNvPr id="128010" name="Group 10"/>
          <p:cNvGrpSpPr>
            <a:grpSpLocks/>
          </p:cNvGrpSpPr>
          <p:nvPr/>
        </p:nvGrpSpPr>
        <p:grpSpPr bwMode="auto">
          <a:xfrm>
            <a:off x="8238828" y="3743326"/>
            <a:ext cx="2020788" cy="2799457"/>
            <a:chOff x="0" y="0"/>
            <a:chExt cx="3592189" cy="4977999"/>
          </a:xfrm>
        </p:grpSpPr>
        <p:sp>
          <p:nvSpPr>
            <p:cNvPr id="128011" name="AutoShape 11"/>
            <p:cNvSpPr>
              <a:spLocks/>
            </p:cNvSpPr>
            <p:nvPr/>
          </p:nvSpPr>
          <p:spPr bwMode="auto">
            <a:xfrm>
              <a:off x="0" y="964284"/>
              <a:ext cx="564923" cy="4013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7" y="535"/>
                  </a:moveTo>
                  <a:lnTo>
                    <a:pt x="7835" y="327"/>
                  </a:lnTo>
                  <a:lnTo>
                    <a:pt x="0" y="20052"/>
                  </a:lnTo>
                  <a:lnTo>
                    <a:pt x="19270" y="21600"/>
                  </a:lnTo>
                  <a:lnTo>
                    <a:pt x="21600" y="0"/>
                  </a:lnTo>
                  <a:cubicBezTo>
                    <a:pt x="21600" y="0"/>
                    <a:pt x="18847" y="535"/>
                    <a:pt x="18847" y="535"/>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8012" name="AutoShape 12"/>
            <p:cNvSpPr>
              <a:spLocks/>
            </p:cNvSpPr>
            <p:nvPr/>
          </p:nvSpPr>
          <p:spPr bwMode="auto">
            <a:xfrm>
              <a:off x="501684" y="926184"/>
              <a:ext cx="3090505" cy="4051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5" y="0"/>
                  </a:moveTo>
                  <a:lnTo>
                    <a:pt x="20399" y="267"/>
                  </a:lnTo>
                  <a:lnTo>
                    <a:pt x="21599" y="20350"/>
                  </a:lnTo>
                  <a:lnTo>
                    <a:pt x="0" y="21600"/>
                  </a:lnTo>
                  <a:cubicBezTo>
                    <a:pt x="0" y="21600"/>
                    <a:pt x="425" y="0"/>
                    <a:pt x="425"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8013" name="AutoShape 13"/>
            <p:cNvSpPr>
              <a:spLocks/>
            </p:cNvSpPr>
            <p:nvPr/>
          </p:nvSpPr>
          <p:spPr bwMode="auto">
            <a:xfrm>
              <a:off x="33591" y="4605031"/>
              <a:ext cx="458725" cy="354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961" y="0"/>
                  </a:moveTo>
                  <a:lnTo>
                    <a:pt x="0" y="5334"/>
                  </a:lnTo>
                  <a:lnTo>
                    <a:pt x="21600" y="21599"/>
                  </a:lnTo>
                  <a:cubicBezTo>
                    <a:pt x="21600" y="21599"/>
                    <a:pt x="15961" y="0"/>
                    <a:pt x="15961" y="0"/>
                  </a:cubicBez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28014" name="AutoShape 14"/>
            <p:cNvSpPr>
              <a:spLocks/>
            </p:cNvSpPr>
            <p:nvPr/>
          </p:nvSpPr>
          <p:spPr bwMode="auto">
            <a:xfrm>
              <a:off x="1107704" y="0"/>
              <a:ext cx="1556548" cy="13087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84" y="18857"/>
                  </a:moveTo>
                  <a:cubicBezTo>
                    <a:pt x="20587" y="8369"/>
                    <a:pt x="16684" y="0"/>
                    <a:pt x="11897" y="0"/>
                  </a:cubicBezTo>
                  <a:cubicBezTo>
                    <a:pt x="11081" y="0"/>
                    <a:pt x="10291" y="245"/>
                    <a:pt x="9539" y="700"/>
                  </a:cubicBezTo>
                  <a:cubicBezTo>
                    <a:pt x="9241" y="633"/>
                    <a:pt x="8938" y="598"/>
                    <a:pt x="8631" y="598"/>
                  </a:cubicBezTo>
                  <a:cubicBezTo>
                    <a:pt x="4463" y="598"/>
                    <a:pt x="965" y="6937"/>
                    <a:pt x="0" y="15496"/>
                  </a:cubicBezTo>
                  <a:lnTo>
                    <a:pt x="693" y="15511"/>
                  </a:lnTo>
                  <a:cubicBezTo>
                    <a:pt x="1709" y="7321"/>
                    <a:pt x="4877" y="1348"/>
                    <a:pt x="8631" y="1348"/>
                  </a:cubicBezTo>
                  <a:lnTo>
                    <a:pt x="8654" y="1348"/>
                  </a:lnTo>
                  <a:cubicBezTo>
                    <a:pt x="5459" y="4117"/>
                    <a:pt x="3164" y="10856"/>
                    <a:pt x="3009" y="18821"/>
                  </a:cubicBezTo>
                  <a:cubicBezTo>
                    <a:pt x="2499" y="18954"/>
                    <a:pt x="2116" y="19498"/>
                    <a:pt x="2116" y="20148"/>
                  </a:cubicBezTo>
                  <a:cubicBezTo>
                    <a:pt x="2116" y="20899"/>
                    <a:pt x="2623" y="21507"/>
                    <a:pt x="3249" y="21507"/>
                  </a:cubicBezTo>
                  <a:cubicBezTo>
                    <a:pt x="3876" y="21507"/>
                    <a:pt x="4383" y="20899"/>
                    <a:pt x="4383" y="20148"/>
                  </a:cubicBezTo>
                  <a:cubicBezTo>
                    <a:pt x="4383" y="19566"/>
                    <a:pt x="4076" y="19070"/>
                    <a:pt x="3646" y="18877"/>
                  </a:cubicBezTo>
                  <a:cubicBezTo>
                    <a:pt x="3941" y="10555"/>
                    <a:pt x="6382" y="3699"/>
                    <a:pt x="9641" y="1495"/>
                  </a:cubicBezTo>
                  <a:cubicBezTo>
                    <a:pt x="12991" y="2468"/>
                    <a:pt x="15723" y="8234"/>
                    <a:pt x="16608" y="15844"/>
                  </a:cubicBezTo>
                  <a:lnTo>
                    <a:pt x="17299" y="15857"/>
                  </a:lnTo>
                  <a:cubicBezTo>
                    <a:pt x="16530" y="8441"/>
                    <a:pt x="13866" y="2625"/>
                    <a:pt x="10495" y="1033"/>
                  </a:cubicBezTo>
                  <a:cubicBezTo>
                    <a:pt x="10952" y="847"/>
                    <a:pt x="11419" y="749"/>
                    <a:pt x="11897" y="749"/>
                  </a:cubicBezTo>
                  <a:cubicBezTo>
                    <a:pt x="16225" y="749"/>
                    <a:pt x="19777" y="8699"/>
                    <a:pt x="20145" y="18833"/>
                  </a:cubicBezTo>
                  <a:cubicBezTo>
                    <a:pt x="19635" y="18984"/>
                    <a:pt x="19255" y="19536"/>
                    <a:pt x="19255" y="20195"/>
                  </a:cubicBezTo>
                  <a:cubicBezTo>
                    <a:pt x="19255" y="20971"/>
                    <a:pt x="19780" y="21600"/>
                    <a:pt x="20427" y="21600"/>
                  </a:cubicBezTo>
                  <a:cubicBezTo>
                    <a:pt x="21075" y="21600"/>
                    <a:pt x="21600" y="20971"/>
                    <a:pt x="21600" y="20195"/>
                  </a:cubicBezTo>
                  <a:cubicBezTo>
                    <a:pt x="21600" y="19568"/>
                    <a:pt x="21257" y="19038"/>
                    <a:pt x="20784" y="18857"/>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grpSp>
      <p:grpSp>
        <p:nvGrpSpPr>
          <p:cNvPr id="128015" name="Group 15"/>
          <p:cNvGrpSpPr>
            <a:grpSpLocks/>
          </p:cNvGrpSpPr>
          <p:nvPr/>
        </p:nvGrpSpPr>
        <p:grpSpPr bwMode="auto">
          <a:xfrm>
            <a:off x="1930896" y="3743326"/>
            <a:ext cx="2020788" cy="2799457"/>
            <a:chOff x="0" y="0"/>
            <a:chExt cx="3592188" cy="4977999"/>
          </a:xfrm>
        </p:grpSpPr>
        <p:sp>
          <p:nvSpPr>
            <p:cNvPr id="128016" name="AutoShape 16"/>
            <p:cNvSpPr>
              <a:spLocks/>
            </p:cNvSpPr>
            <p:nvPr/>
          </p:nvSpPr>
          <p:spPr bwMode="auto">
            <a:xfrm>
              <a:off x="0" y="964284"/>
              <a:ext cx="564923" cy="4013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7" y="535"/>
                  </a:moveTo>
                  <a:lnTo>
                    <a:pt x="7835" y="327"/>
                  </a:lnTo>
                  <a:lnTo>
                    <a:pt x="0" y="20052"/>
                  </a:lnTo>
                  <a:lnTo>
                    <a:pt x="19270" y="21600"/>
                  </a:lnTo>
                  <a:lnTo>
                    <a:pt x="21599" y="0"/>
                  </a:lnTo>
                  <a:lnTo>
                    <a:pt x="18847" y="535"/>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8017" name="AutoShape 17"/>
            <p:cNvSpPr>
              <a:spLocks/>
            </p:cNvSpPr>
            <p:nvPr/>
          </p:nvSpPr>
          <p:spPr bwMode="auto">
            <a:xfrm>
              <a:off x="501683" y="926184"/>
              <a:ext cx="3090505" cy="4051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5" y="0"/>
                  </a:moveTo>
                  <a:lnTo>
                    <a:pt x="20399" y="267"/>
                  </a:lnTo>
                  <a:lnTo>
                    <a:pt x="21599" y="20350"/>
                  </a:lnTo>
                  <a:lnTo>
                    <a:pt x="0" y="21599"/>
                  </a:lnTo>
                  <a:lnTo>
                    <a:pt x="425"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8018" name="AutoShape 18"/>
            <p:cNvSpPr>
              <a:spLocks/>
            </p:cNvSpPr>
            <p:nvPr/>
          </p:nvSpPr>
          <p:spPr bwMode="auto">
            <a:xfrm>
              <a:off x="33591" y="4605032"/>
              <a:ext cx="458725" cy="354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961" y="0"/>
                  </a:moveTo>
                  <a:lnTo>
                    <a:pt x="0" y="5334"/>
                  </a:lnTo>
                  <a:lnTo>
                    <a:pt x="21600" y="21599"/>
                  </a:lnTo>
                  <a:cubicBezTo>
                    <a:pt x="21600" y="21599"/>
                    <a:pt x="15961" y="0"/>
                    <a:pt x="15961" y="0"/>
                  </a:cubicBez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28019" name="AutoShape 19"/>
            <p:cNvSpPr>
              <a:spLocks/>
            </p:cNvSpPr>
            <p:nvPr/>
          </p:nvSpPr>
          <p:spPr bwMode="auto">
            <a:xfrm>
              <a:off x="1107704" y="0"/>
              <a:ext cx="1556548" cy="13087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84" y="18857"/>
                  </a:moveTo>
                  <a:cubicBezTo>
                    <a:pt x="20587" y="8369"/>
                    <a:pt x="16684" y="0"/>
                    <a:pt x="11897" y="0"/>
                  </a:cubicBezTo>
                  <a:cubicBezTo>
                    <a:pt x="11081" y="0"/>
                    <a:pt x="10291" y="245"/>
                    <a:pt x="9539" y="700"/>
                  </a:cubicBezTo>
                  <a:cubicBezTo>
                    <a:pt x="9241" y="633"/>
                    <a:pt x="8938" y="598"/>
                    <a:pt x="8631" y="598"/>
                  </a:cubicBezTo>
                  <a:cubicBezTo>
                    <a:pt x="4463" y="598"/>
                    <a:pt x="965" y="6937"/>
                    <a:pt x="0" y="15496"/>
                  </a:cubicBezTo>
                  <a:lnTo>
                    <a:pt x="693" y="15511"/>
                  </a:lnTo>
                  <a:cubicBezTo>
                    <a:pt x="1709" y="7321"/>
                    <a:pt x="4877" y="1348"/>
                    <a:pt x="8631" y="1348"/>
                  </a:cubicBezTo>
                  <a:lnTo>
                    <a:pt x="8654" y="1348"/>
                  </a:lnTo>
                  <a:cubicBezTo>
                    <a:pt x="5459" y="4117"/>
                    <a:pt x="3164" y="10856"/>
                    <a:pt x="3009" y="18821"/>
                  </a:cubicBezTo>
                  <a:cubicBezTo>
                    <a:pt x="2499" y="18954"/>
                    <a:pt x="2116" y="19498"/>
                    <a:pt x="2116" y="20148"/>
                  </a:cubicBezTo>
                  <a:cubicBezTo>
                    <a:pt x="2116" y="20899"/>
                    <a:pt x="2623" y="21507"/>
                    <a:pt x="3249" y="21507"/>
                  </a:cubicBezTo>
                  <a:cubicBezTo>
                    <a:pt x="3876" y="21507"/>
                    <a:pt x="4383" y="20899"/>
                    <a:pt x="4383" y="20148"/>
                  </a:cubicBezTo>
                  <a:cubicBezTo>
                    <a:pt x="4383" y="19566"/>
                    <a:pt x="4076" y="19070"/>
                    <a:pt x="3646" y="18877"/>
                  </a:cubicBezTo>
                  <a:cubicBezTo>
                    <a:pt x="3941" y="10555"/>
                    <a:pt x="6382" y="3699"/>
                    <a:pt x="9641" y="1495"/>
                  </a:cubicBezTo>
                  <a:cubicBezTo>
                    <a:pt x="12991" y="2468"/>
                    <a:pt x="15723" y="8234"/>
                    <a:pt x="16608" y="15844"/>
                  </a:cubicBezTo>
                  <a:lnTo>
                    <a:pt x="17299" y="15857"/>
                  </a:lnTo>
                  <a:cubicBezTo>
                    <a:pt x="16530" y="8441"/>
                    <a:pt x="13866" y="2625"/>
                    <a:pt x="10495" y="1033"/>
                  </a:cubicBezTo>
                  <a:cubicBezTo>
                    <a:pt x="10952" y="847"/>
                    <a:pt x="11419" y="749"/>
                    <a:pt x="11897" y="749"/>
                  </a:cubicBezTo>
                  <a:cubicBezTo>
                    <a:pt x="16225" y="749"/>
                    <a:pt x="19777" y="8699"/>
                    <a:pt x="20145" y="18833"/>
                  </a:cubicBezTo>
                  <a:cubicBezTo>
                    <a:pt x="19635" y="18984"/>
                    <a:pt x="19255" y="19536"/>
                    <a:pt x="19255" y="20195"/>
                  </a:cubicBezTo>
                  <a:cubicBezTo>
                    <a:pt x="19255" y="20971"/>
                    <a:pt x="19780" y="21600"/>
                    <a:pt x="20427" y="21600"/>
                  </a:cubicBezTo>
                  <a:cubicBezTo>
                    <a:pt x="21075" y="21600"/>
                    <a:pt x="21600" y="20971"/>
                    <a:pt x="21600" y="20195"/>
                  </a:cubicBezTo>
                  <a:cubicBezTo>
                    <a:pt x="21600" y="19568"/>
                    <a:pt x="21257" y="19038"/>
                    <a:pt x="20784" y="18857"/>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sp>
        <p:nvSpPr>
          <p:cNvPr id="128020" name="AutoShape 20"/>
          <p:cNvSpPr>
            <a:spLocks/>
          </p:cNvSpPr>
          <p:nvPr/>
        </p:nvSpPr>
        <p:spPr bwMode="auto">
          <a:xfrm>
            <a:off x="2860477" y="5122070"/>
            <a:ext cx="328613" cy="6402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600"/>
                  <a:pt x="5034" y="21600"/>
                </a:cubicBezTo>
                <a:cubicBezTo>
                  <a:pt x="13682" y="21600"/>
                  <a:pt x="13682" y="21600"/>
                  <a:pt x="13682" y="21600"/>
                </a:cubicBezTo>
                <a:cubicBezTo>
                  <a:pt x="13682" y="10899"/>
                  <a:pt x="13682" y="10899"/>
                  <a:pt x="13682" y="10899"/>
                </a:cubicBezTo>
                <a:cubicBezTo>
                  <a:pt x="19405" y="10899"/>
                  <a:pt x="19405" y="10899"/>
                  <a:pt x="19405" y="10899"/>
                </a:cubicBezTo>
                <a:lnTo>
                  <a:pt x="21599" y="774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128021" name="AutoShape 21"/>
          <p:cNvSpPr>
            <a:spLocks/>
          </p:cNvSpPr>
          <p:nvPr/>
        </p:nvSpPr>
        <p:spPr bwMode="auto">
          <a:xfrm>
            <a:off x="9049645" y="5168504"/>
            <a:ext cx="672405" cy="5482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799"/>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799"/>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40"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600"/>
                  <a:pt x="6788" y="21600"/>
                </a:cubicBezTo>
                <a:cubicBezTo>
                  <a:pt x="14965" y="21600"/>
                  <a:pt x="19362" y="13263"/>
                  <a:pt x="19362" y="6157"/>
                </a:cubicBezTo>
                <a:cubicBezTo>
                  <a:pt x="19362" y="5873"/>
                  <a:pt x="19362" y="5684"/>
                  <a:pt x="19362" y="5399"/>
                </a:cubicBezTo>
                <a:cubicBezTo>
                  <a:pt x="20288" y="4642"/>
                  <a:pt x="20982" y="3694"/>
                  <a:pt x="21599" y="255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128022" name="AutoShape 22"/>
          <p:cNvSpPr>
            <a:spLocks/>
          </p:cNvSpPr>
          <p:nvPr/>
        </p:nvSpPr>
        <p:spPr bwMode="auto">
          <a:xfrm>
            <a:off x="1665685" y="7102675"/>
            <a:ext cx="11225510" cy="9135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dirty="0">
                <a:solidFill>
                  <a:srgbClr val="53585F"/>
                </a:solidFill>
              </a:rPr>
              <a:t>contract as a contract in the which the unavoidable costs of meeting the obligations under the contract exceed the economic benefitsLoreu orders) can be cancelled without paying suame this placeholder for text can be added on your zuniga dellathe other party, contract in the which thuniga merida della stronghold is not simply fro the whicfore there is no obligation.siamet suame this an text</a:t>
            </a:r>
            <a:endParaRPr lang="id-ID" sz="4275" dirty="0"/>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121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nodeType="afterEffect">
                                  <p:stCondLst>
                                    <p:cond delay="0"/>
                                  </p:stCondLst>
                                  <p:childTnLst>
                                    <p:set>
                                      <p:cBhvr>
                                        <p:cTn id="6" dur="1" fill="hold">
                                          <p:stCondLst>
                                            <p:cond delay="0"/>
                                          </p:stCondLst>
                                        </p:cTn>
                                        <p:tgtEl>
                                          <p:spTgt spid="128015"/>
                                        </p:tgtEl>
                                        <p:attrNameLst>
                                          <p:attrName>style.visibility</p:attrName>
                                        </p:attrNameLst>
                                      </p:cBhvr>
                                      <p:to>
                                        <p:strVal val="visible"/>
                                      </p:to>
                                    </p:set>
                                    <p:anim calcmode="lin" valueType="num">
                                      <p:cBhvr>
                                        <p:cTn id="7" dur="500" fill="hold"/>
                                        <p:tgtEl>
                                          <p:spTgt spid="128015"/>
                                        </p:tgtEl>
                                        <p:attrNameLst>
                                          <p:attrName>ppt_w</p:attrName>
                                        </p:attrNameLst>
                                      </p:cBhvr>
                                      <p:tavLst>
                                        <p:tav tm="0">
                                          <p:val>
                                            <p:fltVal val="0"/>
                                          </p:val>
                                        </p:tav>
                                        <p:tav tm="100000">
                                          <p:val>
                                            <p:strVal val="#ppt_w"/>
                                          </p:val>
                                        </p:tav>
                                      </p:tavLst>
                                    </p:anim>
                                    <p:anim calcmode="lin" valueType="num">
                                      <p:cBhvr>
                                        <p:cTn id="8" dur="500" fill="hold"/>
                                        <p:tgtEl>
                                          <p:spTgt spid="128015"/>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28004"/>
                                        </p:tgtEl>
                                        <p:attrNameLst>
                                          <p:attrName>style.visibility</p:attrName>
                                        </p:attrNameLst>
                                      </p:cBhvr>
                                      <p:to>
                                        <p:strVal val="visible"/>
                                      </p:to>
                                    </p:set>
                                    <p:animEffect transition="in" filter="wipe(down)">
                                      <p:cBhvr>
                                        <p:cTn id="12" dur="500"/>
                                        <p:tgtEl>
                                          <p:spTgt spid="128004"/>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28005"/>
                                        </p:tgtEl>
                                        <p:attrNameLst>
                                          <p:attrName>style.visibility</p:attrName>
                                        </p:attrNameLst>
                                      </p:cBhvr>
                                      <p:to>
                                        <p:strVal val="visible"/>
                                      </p:to>
                                    </p:set>
                                    <p:animEffect transition="in" filter="wipe(down)">
                                      <p:cBhvr>
                                        <p:cTn id="15" dur="500"/>
                                        <p:tgtEl>
                                          <p:spTgt spid="128005"/>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128006"/>
                                        </p:tgtEl>
                                        <p:attrNameLst>
                                          <p:attrName>style.visibility</p:attrName>
                                        </p:attrNameLst>
                                      </p:cBhvr>
                                      <p:to>
                                        <p:strVal val="visible"/>
                                      </p:to>
                                    </p:set>
                                    <p:animEffect transition="in" filter="wipe(down)">
                                      <p:cBhvr>
                                        <p:cTn id="18" dur="500"/>
                                        <p:tgtEl>
                                          <p:spTgt spid="128006"/>
                                        </p:tgtEl>
                                      </p:cBhvr>
                                    </p:animEffect>
                                  </p:childTnLst>
                                </p:cTn>
                              </p:par>
                            </p:childTnLst>
                          </p:cTn>
                        </p:par>
                        <p:par>
                          <p:cTn id="19" fill="hold">
                            <p:stCondLst>
                              <p:cond delay="1000"/>
                            </p:stCondLst>
                            <p:childTnLst>
                              <p:par>
                                <p:cTn id="20" presetID="17" presetClass="entr" presetSubtype="10" fill="hold" nodeType="afterEffect">
                                  <p:stCondLst>
                                    <p:cond delay="0"/>
                                  </p:stCondLst>
                                  <p:childTnLst>
                                    <p:set>
                                      <p:cBhvr>
                                        <p:cTn id="21" dur="1" fill="hold">
                                          <p:stCondLst>
                                            <p:cond delay="0"/>
                                          </p:stCondLst>
                                        </p:cTn>
                                        <p:tgtEl>
                                          <p:spTgt spid="128010"/>
                                        </p:tgtEl>
                                        <p:attrNameLst>
                                          <p:attrName>style.visibility</p:attrName>
                                        </p:attrNameLst>
                                      </p:cBhvr>
                                      <p:to>
                                        <p:strVal val="visible"/>
                                      </p:to>
                                    </p:set>
                                    <p:anim calcmode="lin" valueType="num">
                                      <p:cBhvr>
                                        <p:cTn id="22" dur="500" fill="hold"/>
                                        <p:tgtEl>
                                          <p:spTgt spid="128010"/>
                                        </p:tgtEl>
                                        <p:attrNameLst>
                                          <p:attrName>ppt_w</p:attrName>
                                        </p:attrNameLst>
                                      </p:cBhvr>
                                      <p:tavLst>
                                        <p:tav tm="0">
                                          <p:val>
                                            <p:fltVal val="0"/>
                                          </p:val>
                                        </p:tav>
                                        <p:tav tm="100000">
                                          <p:val>
                                            <p:strVal val="#ppt_w"/>
                                          </p:val>
                                        </p:tav>
                                      </p:tavLst>
                                    </p:anim>
                                    <p:anim calcmode="lin" valueType="num">
                                      <p:cBhvr>
                                        <p:cTn id="23" dur="500" fill="hold"/>
                                        <p:tgtEl>
                                          <p:spTgt spid="128010"/>
                                        </p:tgtEl>
                                        <p:attrNameLst>
                                          <p:attrName>ppt_h</p:attrName>
                                        </p:attrNameLst>
                                      </p:cBhvr>
                                      <p:tavLst>
                                        <p:tav tm="0">
                                          <p:val>
                                            <p:strVal val="#ppt_h"/>
                                          </p:val>
                                        </p:tav>
                                        <p:tav tm="100000">
                                          <p:val>
                                            <p:strVal val="#ppt_h"/>
                                          </p:val>
                                        </p:tav>
                                      </p:tavLst>
                                    </p:anim>
                                  </p:childTnLst>
                                </p:cTn>
                              </p:par>
                            </p:childTnLst>
                          </p:cTn>
                        </p:par>
                        <p:par>
                          <p:cTn id="24" fill="hold">
                            <p:stCondLst>
                              <p:cond delay="1500"/>
                            </p:stCondLst>
                            <p:childTnLst>
                              <p:par>
                                <p:cTn id="25" presetID="22" presetClass="entr" presetSubtype="4" fill="hold" grpId="0" nodeType="afterEffect">
                                  <p:stCondLst>
                                    <p:cond delay="0"/>
                                  </p:stCondLst>
                                  <p:childTnLst>
                                    <p:set>
                                      <p:cBhvr>
                                        <p:cTn id="26" dur="1" fill="hold">
                                          <p:stCondLst>
                                            <p:cond delay="0"/>
                                          </p:stCondLst>
                                        </p:cTn>
                                        <p:tgtEl>
                                          <p:spTgt spid="128007"/>
                                        </p:tgtEl>
                                        <p:attrNameLst>
                                          <p:attrName>style.visibility</p:attrName>
                                        </p:attrNameLst>
                                      </p:cBhvr>
                                      <p:to>
                                        <p:strVal val="visible"/>
                                      </p:to>
                                    </p:set>
                                    <p:animEffect transition="in" filter="wipe(down)">
                                      <p:cBhvr>
                                        <p:cTn id="27" dur="500"/>
                                        <p:tgtEl>
                                          <p:spTgt spid="128007"/>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28008"/>
                                        </p:tgtEl>
                                        <p:attrNameLst>
                                          <p:attrName>style.visibility</p:attrName>
                                        </p:attrNameLst>
                                      </p:cBhvr>
                                      <p:to>
                                        <p:strVal val="visible"/>
                                      </p:to>
                                    </p:set>
                                    <p:animEffect transition="in" filter="wipe(down)">
                                      <p:cBhvr>
                                        <p:cTn id="30" dur="500"/>
                                        <p:tgtEl>
                                          <p:spTgt spid="128008"/>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28009"/>
                                        </p:tgtEl>
                                        <p:attrNameLst>
                                          <p:attrName>style.visibility</p:attrName>
                                        </p:attrNameLst>
                                      </p:cBhvr>
                                      <p:to>
                                        <p:strVal val="visible"/>
                                      </p:to>
                                    </p:set>
                                    <p:animEffect transition="in" filter="wipe(down)">
                                      <p:cBhvr>
                                        <p:cTn id="33" dur="500"/>
                                        <p:tgtEl>
                                          <p:spTgt spid="128009"/>
                                        </p:tgtEl>
                                      </p:cBhvr>
                                    </p:animEffect>
                                  </p:childTnLst>
                                </p:cTn>
                              </p:par>
                            </p:childTnLst>
                          </p:cTn>
                        </p:par>
                        <p:par>
                          <p:cTn id="34" fill="hold">
                            <p:stCondLst>
                              <p:cond delay="2000"/>
                            </p:stCondLst>
                            <p:childTnLst>
                              <p:par>
                                <p:cTn id="35" presetID="22" presetClass="entr" presetSubtype="4" fill="hold" grpId="0" nodeType="afterEffect">
                                  <p:stCondLst>
                                    <p:cond delay="0"/>
                                  </p:stCondLst>
                                  <p:childTnLst>
                                    <p:set>
                                      <p:cBhvr>
                                        <p:cTn id="36" dur="1" fill="hold">
                                          <p:stCondLst>
                                            <p:cond delay="0"/>
                                          </p:stCondLst>
                                        </p:cTn>
                                        <p:tgtEl>
                                          <p:spTgt spid="128022"/>
                                        </p:tgtEl>
                                        <p:attrNameLst>
                                          <p:attrName>style.visibility</p:attrName>
                                        </p:attrNameLst>
                                      </p:cBhvr>
                                      <p:to>
                                        <p:strVal val="visible"/>
                                      </p:to>
                                    </p:set>
                                    <p:animEffect transition="in" filter="wipe(down)">
                                      <p:cBhvr>
                                        <p:cTn id="37" dur="500"/>
                                        <p:tgtEl>
                                          <p:spTgt spid="1280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004" grpId="0"/>
      <p:bldP spid="128005" grpId="0"/>
      <p:bldP spid="128006" grpId="0"/>
      <p:bldP spid="128007" grpId="0"/>
      <p:bldP spid="128008" grpId="0"/>
      <p:bldP spid="128009" grpId="0"/>
      <p:bldP spid="128022"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29026" name="AutoShape 2"/>
          <p:cNvSpPr>
            <a:spLocks/>
          </p:cNvSpPr>
          <p:nvPr/>
        </p:nvSpPr>
        <p:spPr bwMode="auto">
          <a:xfrm>
            <a:off x="4571495" y="2267681"/>
            <a:ext cx="5410316" cy="541031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9027" name="AutoShape 3"/>
          <p:cNvSpPr>
            <a:spLocks/>
          </p:cNvSpPr>
          <p:nvPr/>
        </p:nvSpPr>
        <p:spPr bwMode="auto">
          <a:xfrm>
            <a:off x="5728693" y="4897935"/>
            <a:ext cx="3095923"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FFFFFF"/>
                </a:solidFill>
              </a:rPr>
              <a:t>Portofolio </a:t>
            </a:r>
            <a:r>
              <a:rPr lang="id-ID" sz="4275">
                <a:solidFill>
                  <a:srgbClr val="FFFFFF"/>
                </a:solidFill>
              </a:rPr>
              <a:t>Section</a:t>
            </a:r>
            <a:endParaRPr lang="id-ID" sz="4275"/>
          </a:p>
        </p:txBody>
      </p:sp>
      <p:sp>
        <p:nvSpPr>
          <p:cNvPr id="129028" name="AutoShape 4"/>
          <p:cNvSpPr>
            <a:spLocks/>
          </p:cNvSpPr>
          <p:nvPr/>
        </p:nvSpPr>
        <p:spPr bwMode="auto">
          <a:xfrm>
            <a:off x="5076826" y="3932635"/>
            <a:ext cx="4399657"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Randomised words which don't look even slightly beration. by injected humour, words which look even swhich don't look even slightly words</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29026"/>
                                        </p:tgtEl>
                                        <p:attrNameLst>
                                          <p:attrName>style.visibility</p:attrName>
                                        </p:attrNameLst>
                                      </p:cBhvr>
                                      <p:to>
                                        <p:strVal val="visible"/>
                                      </p:to>
                                    </p:set>
                                    <p:anim calcmode="lin" valueType="num">
                                      <p:cBhvr>
                                        <p:cTn id="7" dur="1000" fill="hold"/>
                                        <p:tgtEl>
                                          <p:spTgt spid="129026"/>
                                        </p:tgtEl>
                                        <p:attrNameLst>
                                          <p:attrName>ppt_w</p:attrName>
                                        </p:attrNameLst>
                                      </p:cBhvr>
                                      <p:tavLst>
                                        <p:tav tm="0">
                                          <p:val>
                                            <p:fltVal val="0"/>
                                          </p:val>
                                        </p:tav>
                                        <p:tav tm="100000">
                                          <p:val>
                                            <p:strVal val="#ppt_w"/>
                                          </p:val>
                                        </p:tav>
                                      </p:tavLst>
                                    </p:anim>
                                    <p:anim calcmode="lin" valueType="num">
                                      <p:cBhvr>
                                        <p:cTn id="8" dur="1000" fill="hold"/>
                                        <p:tgtEl>
                                          <p:spTgt spid="129026"/>
                                        </p:tgtEl>
                                        <p:attrNameLst>
                                          <p:attrName>ppt_h</p:attrName>
                                        </p:attrNameLst>
                                      </p:cBhvr>
                                      <p:tavLst>
                                        <p:tav tm="0">
                                          <p:val>
                                            <p:fltVal val="0"/>
                                          </p:val>
                                        </p:tav>
                                        <p:tav tm="100000">
                                          <p:val>
                                            <p:strVal val="#ppt_h"/>
                                          </p:val>
                                        </p:tav>
                                      </p:tavLst>
                                    </p:anim>
                                    <p:animEffect transition="in" filter="fade">
                                      <p:cBhvr>
                                        <p:cTn id="9" dur="1000"/>
                                        <p:tgtEl>
                                          <p:spTgt spid="129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026"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AutoShape 1"/>
          <p:cNvSpPr>
            <a:spLocks/>
          </p:cNvSpPr>
          <p:nvPr/>
        </p:nvSpPr>
        <p:spPr bwMode="auto">
          <a:xfrm>
            <a:off x="4326732" y="3269576"/>
            <a:ext cx="2952155" cy="2401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30050" name="AutoShape 2"/>
          <p:cNvSpPr>
            <a:spLocks/>
          </p:cNvSpPr>
          <p:nvPr/>
        </p:nvSpPr>
        <p:spPr bwMode="auto">
          <a:xfrm>
            <a:off x="10232828" y="3275665"/>
            <a:ext cx="2952155" cy="2401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30051" name="AutoShape 3"/>
          <p:cNvSpPr>
            <a:spLocks/>
          </p:cNvSpPr>
          <p:nvPr/>
        </p:nvSpPr>
        <p:spPr bwMode="auto">
          <a:xfrm>
            <a:off x="1374578" y="5673032"/>
            <a:ext cx="2952155" cy="2401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30052" name="AutoShape 4"/>
          <p:cNvSpPr>
            <a:spLocks/>
          </p:cNvSpPr>
          <p:nvPr/>
        </p:nvSpPr>
        <p:spPr bwMode="auto">
          <a:xfrm>
            <a:off x="7278887" y="5660476"/>
            <a:ext cx="2952155" cy="2401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 name="Text Placeholder 4"/>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123</a:t>
            </a:fld>
            <a:endParaRPr lang="id-ID" dirty="0"/>
          </a:p>
        </p:txBody>
      </p:sp>
      <p:sp>
        <p:nvSpPr>
          <p:cNvPr id="6" name="Text Placeholder 5"/>
          <p:cNvSpPr>
            <a:spLocks noGrp="1"/>
          </p:cNvSpPr>
          <p:nvPr>
            <p:ph type="body" sz="quarter" idx="11"/>
          </p:nvPr>
        </p:nvSpPr>
        <p:spPr/>
        <p:txBody>
          <a:bodyPr/>
          <a:lstStyle/>
          <a:p>
            <a:endParaRPr lang="id-ID"/>
          </a:p>
        </p:txBody>
      </p:sp>
      <p:sp>
        <p:nvSpPr>
          <p:cNvPr id="7" name="Picture Placeholder 6"/>
          <p:cNvSpPr>
            <a:spLocks noGrp="1"/>
          </p:cNvSpPr>
          <p:nvPr>
            <p:ph type="pic" sz="quarter" idx="12"/>
          </p:nvPr>
        </p:nvSpPr>
        <p:spPr/>
      </p:sp>
      <p:sp>
        <p:nvSpPr>
          <p:cNvPr id="8" name="Picture Placeholder 7"/>
          <p:cNvSpPr>
            <a:spLocks noGrp="1"/>
          </p:cNvSpPr>
          <p:nvPr>
            <p:ph type="pic" sz="quarter" idx="13"/>
          </p:nvPr>
        </p:nvSpPr>
        <p:spPr/>
      </p:sp>
      <p:sp>
        <p:nvSpPr>
          <p:cNvPr id="9" name="Picture Placeholder 8"/>
          <p:cNvSpPr>
            <a:spLocks noGrp="1"/>
          </p:cNvSpPr>
          <p:nvPr>
            <p:ph type="pic" sz="quarter" idx="14"/>
          </p:nvPr>
        </p:nvSpPr>
        <p:spPr/>
      </p:sp>
      <p:sp>
        <p:nvSpPr>
          <p:cNvPr id="10" name="Picture Placeholder 9"/>
          <p:cNvSpPr>
            <a:spLocks noGrp="1"/>
          </p:cNvSpPr>
          <p:nvPr>
            <p:ph type="pic" sz="quarter" idx="15"/>
          </p:nvPr>
        </p:nvSpPr>
        <p:spPr/>
      </p:sp>
      <p:sp>
        <p:nvSpPr>
          <p:cNvPr id="130058" name="AutoShape 10"/>
          <p:cNvSpPr>
            <a:spLocks/>
          </p:cNvSpPr>
          <p:nvPr/>
        </p:nvSpPr>
        <p:spPr bwMode="auto">
          <a:xfrm>
            <a:off x="1883569" y="4106765"/>
            <a:ext cx="1929706" cy="10117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30059" name="AutoShape 11"/>
          <p:cNvSpPr>
            <a:spLocks/>
          </p:cNvSpPr>
          <p:nvPr/>
        </p:nvSpPr>
        <p:spPr bwMode="auto">
          <a:xfrm>
            <a:off x="1879997" y="3793331"/>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130060" name="AutoShape 12"/>
          <p:cNvSpPr>
            <a:spLocks/>
          </p:cNvSpPr>
          <p:nvPr/>
        </p:nvSpPr>
        <p:spPr bwMode="auto">
          <a:xfrm>
            <a:off x="7790559" y="4106765"/>
            <a:ext cx="1929705" cy="10117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30061" name="AutoShape 13"/>
          <p:cNvSpPr>
            <a:spLocks/>
          </p:cNvSpPr>
          <p:nvPr/>
        </p:nvSpPr>
        <p:spPr bwMode="auto">
          <a:xfrm>
            <a:off x="7786092" y="3793331"/>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130062" name="AutoShape 14"/>
          <p:cNvSpPr>
            <a:spLocks/>
          </p:cNvSpPr>
          <p:nvPr/>
        </p:nvSpPr>
        <p:spPr bwMode="auto">
          <a:xfrm>
            <a:off x="4837509" y="6540103"/>
            <a:ext cx="1929706" cy="10117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30063" name="AutoShape 15"/>
          <p:cNvSpPr>
            <a:spLocks/>
          </p:cNvSpPr>
          <p:nvPr/>
        </p:nvSpPr>
        <p:spPr bwMode="auto">
          <a:xfrm>
            <a:off x="4833046" y="6226672"/>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130064" name="AutoShape 16"/>
          <p:cNvSpPr>
            <a:spLocks/>
          </p:cNvSpPr>
          <p:nvPr/>
        </p:nvSpPr>
        <p:spPr bwMode="auto">
          <a:xfrm>
            <a:off x="10743605" y="6540103"/>
            <a:ext cx="1929706" cy="10117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130065" name="AutoShape 17"/>
          <p:cNvSpPr>
            <a:spLocks/>
          </p:cNvSpPr>
          <p:nvPr/>
        </p:nvSpPr>
        <p:spPr bwMode="auto">
          <a:xfrm>
            <a:off x="10740033" y="6226672"/>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130066" name="AutoShape 18"/>
          <p:cNvSpPr>
            <a:spLocks/>
          </p:cNvSpPr>
          <p:nvPr/>
        </p:nvSpPr>
        <p:spPr bwMode="auto">
          <a:xfrm>
            <a:off x="2634557" y="6637437"/>
            <a:ext cx="432197" cy="4723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5882" y="21600"/>
                </a:lnTo>
                <a:lnTo>
                  <a:pt x="15882" y="0"/>
                </a:lnTo>
                <a:lnTo>
                  <a:pt x="21599" y="0"/>
                </a:lnTo>
                <a:cubicBezTo>
                  <a:pt x="21599" y="0"/>
                  <a:pt x="21599" y="21600"/>
                  <a:pt x="21599"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30067" name="AutoShape 19"/>
          <p:cNvSpPr>
            <a:spLocks/>
          </p:cNvSpPr>
          <p:nvPr/>
        </p:nvSpPr>
        <p:spPr bwMode="auto">
          <a:xfrm>
            <a:off x="8512076" y="6629400"/>
            <a:ext cx="486668" cy="4866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30068" name="AutoShape 20"/>
          <p:cNvSpPr>
            <a:spLocks/>
          </p:cNvSpPr>
          <p:nvPr/>
        </p:nvSpPr>
        <p:spPr bwMode="auto">
          <a:xfrm>
            <a:off x="5576888" y="4371083"/>
            <a:ext cx="451842" cy="4830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30069" name="AutoShape 21"/>
          <p:cNvSpPr>
            <a:spLocks/>
          </p:cNvSpPr>
          <p:nvPr/>
        </p:nvSpPr>
        <p:spPr bwMode="auto">
          <a:xfrm>
            <a:off x="11431192" y="4241603"/>
            <a:ext cx="555427" cy="459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600"/>
                </a:moveTo>
                <a:lnTo>
                  <a:pt x="0" y="11527"/>
                </a:lnTo>
                <a:lnTo>
                  <a:pt x="3024" y="7834"/>
                </a:lnTo>
                <a:lnTo>
                  <a:pt x="7868" y="13653"/>
                </a:lnTo>
                <a:lnTo>
                  <a:pt x="18236" y="0"/>
                </a:lnTo>
                <a:lnTo>
                  <a:pt x="21600" y="3693"/>
                </a:lnTo>
                <a:cubicBezTo>
                  <a:pt x="21600" y="3693"/>
                  <a:pt x="8393" y="21600"/>
                  <a:pt x="8393"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2"/>
          </p:nvPr>
        </p:nvSpPr>
        <p:spPr/>
      </p:sp>
      <p:sp>
        <p:nvSpPr>
          <p:cNvPr id="26" name="Picture Placeholder 25"/>
          <p:cNvSpPr>
            <a:spLocks noGrp="1"/>
          </p:cNvSpPr>
          <p:nvPr>
            <p:ph type="pic" sz="quarter" idx="13"/>
          </p:nvPr>
        </p:nvSpPr>
        <p:spPr/>
      </p:sp>
      <p:sp>
        <p:nvSpPr>
          <p:cNvPr id="27" name="Picture Placeholder 26"/>
          <p:cNvSpPr>
            <a:spLocks noGrp="1"/>
          </p:cNvSpPr>
          <p:nvPr>
            <p:ph type="pic" sz="quarter" idx="14"/>
          </p:nvPr>
        </p:nvSpPr>
        <p:spPr/>
      </p:sp>
      <p:sp>
        <p:nvSpPr>
          <p:cNvPr id="28" name="Picture Placeholder 27"/>
          <p:cNvSpPr>
            <a:spLocks noGrp="1"/>
          </p:cNvSpPr>
          <p:nvPr>
            <p:ph type="pic" sz="quarter" idx="15"/>
          </p:nvPr>
        </p:nvSpPr>
        <p:spPr/>
      </p:sp>
      <p:sp>
        <p:nvSpPr>
          <p:cNvPr id="29" name="Picture Placeholder 28"/>
          <p:cNvSpPr>
            <a:spLocks noGrp="1"/>
          </p:cNvSpPr>
          <p:nvPr>
            <p:ph type="pic" sz="quarter" idx="16"/>
          </p:nvPr>
        </p:nvSpPr>
        <p:spPr/>
      </p:sp>
      <p:sp>
        <p:nvSpPr>
          <p:cNvPr id="30" name="Picture Placeholder 29"/>
          <p:cNvSpPr>
            <a:spLocks noGrp="1"/>
          </p:cNvSpPr>
          <p:nvPr>
            <p:ph type="pic" sz="quarter" idx="17"/>
          </p:nvPr>
        </p:nvSpPr>
        <p:spPr/>
      </p:sp>
      <p:sp>
        <p:nvSpPr>
          <p:cNvPr id="31" name="Picture Placeholder 30"/>
          <p:cNvSpPr>
            <a:spLocks noGrp="1"/>
          </p:cNvSpPr>
          <p:nvPr>
            <p:ph type="pic" sz="quarter" idx="18"/>
          </p:nvPr>
        </p:nvSpPr>
        <p:spPr/>
      </p:sp>
      <p:sp>
        <p:nvSpPr>
          <p:cNvPr id="32" name="Picture Placeholder 31"/>
          <p:cNvSpPr>
            <a:spLocks noGrp="1"/>
          </p:cNvSpPr>
          <p:nvPr>
            <p:ph type="pic" sz="quarter" idx="19"/>
          </p:nvPr>
        </p:nvSpPr>
        <p:spPr/>
      </p:sp>
      <p:sp>
        <p:nvSpPr>
          <p:cNvPr id="23" name="Text Placeholder 2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124</a:t>
            </a:fld>
            <a:endParaRPr lang="id-ID" dirty="0"/>
          </a:p>
        </p:txBody>
      </p:sp>
      <p:sp>
        <p:nvSpPr>
          <p:cNvPr id="24" name="Text Placeholder 2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9" name="AutoShape 3"/>
          <p:cNvSpPr>
            <a:spLocks/>
          </p:cNvSpPr>
          <p:nvPr/>
        </p:nvSpPr>
        <p:spPr bwMode="auto">
          <a:xfrm>
            <a:off x="1686224" y="4832995"/>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Project Title</a:t>
            </a:r>
            <a:endParaRPr lang="id-ID" sz="4275"/>
          </a:p>
        </p:txBody>
      </p:sp>
      <p:sp>
        <p:nvSpPr>
          <p:cNvPr id="132100" name="AutoShape 4"/>
          <p:cNvSpPr>
            <a:spLocks/>
          </p:cNvSpPr>
          <p:nvPr/>
        </p:nvSpPr>
        <p:spPr bwMode="auto">
          <a:xfrm>
            <a:off x="1118295" y="5073204"/>
            <a:ext cx="2085082"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dolor sit amet.</a:t>
            </a:r>
            <a:endParaRPr lang="id-ID" sz="4275"/>
          </a:p>
        </p:txBody>
      </p:sp>
      <p:sp>
        <p:nvSpPr>
          <p:cNvPr id="132102" name="AutoShape 6"/>
          <p:cNvSpPr>
            <a:spLocks/>
          </p:cNvSpPr>
          <p:nvPr/>
        </p:nvSpPr>
        <p:spPr bwMode="auto">
          <a:xfrm>
            <a:off x="4243686" y="4832995"/>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Project Title</a:t>
            </a:r>
            <a:endParaRPr lang="id-ID" sz="4275"/>
          </a:p>
        </p:txBody>
      </p:sp>
      <p:sp>
        <p:nvSpPr>
          <p:cNvPr id="132103" name="AutoShape 7"/>
          <p:cNvSpPr>
            <a:spLocks/>
          </p:cNvSpPr>
          <p:nvPr/>
        </p:nvSpPr>
        <p:spPr bwMode="auto">
          <a:xfrm>
            <a:off x="3682009" y="5073204"/>
            <a:ext cx="2073473"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dolor sit amet.</a:t>
            </a:r>
            <a:endParaRPr lang="id-ID" sz="4275"/>
          </a:p>
        </p:txBody>
      </p:sp>
      <p:sp>
        <p:nvSpPr>
          <p:cNvPr id="132105" name="AutoShape 9"/>
          <p:cNvSpPr>
            <a:spLocks/>
          </p:cNvSpPr>
          <p:nvPr/>
        </p:nvSpPr>
        <p:spPr bwMode="auto">
          <a:xfrm>
            <a:off x="6802041" y="4832995"/>
            <a:ext cx="94922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Project Title</a:t>
            </a:r>
            <a:endParaRPr lang="id-ID" sz="4275"/>
          </a:p>
        </p:txBody>
      </p:sp>
      <p:sp>
        <p:nvSpPr>
          <p:cNvPr id="132106" name="AutoShape 10"/>
          <p:cNvSpPr>
            <a:spLocks/>
          </p:cNvSpPr>
          <p:nvPr/>
        </p:nvSpPr>
        <p:spPr bwMode="auto">
          <a:xfrm>
            <a:off x="6215361" y="5073204"/>
            <a:ext cx="212258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dolor sit amet.</a:t>
            </a:r>
            <a:endParaRPr lang="id-ID" sz="4275"/>
          </a:p>
        </p:txBody>
      </p:sp>
      <p:sp>
        <p:nvSpPr>
          <p:cNvPr id="132108" name="AutoShape 12"/>
          <p:cNvSpPr>
            <a:spLocks/>
          </p:cNvSpPr>
          <p:nvPr/>
        </p:nvSpPr>
        <p:spPr bwMode="auto">
          <a:xfrm>
            <a:off x="9359504" y="4832995"/>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Project Title</a:t>
            </a:r>
            <a:endParaRPr lang="id-ID" sz="4275"/>
          </a:p>
        </p:txBody>
      </p:sp>
      <p:sp>
        <p:nvSpPr>
          <p:cNvPr id="132109" name="AutoShape 13"/>
          <p:cNvSpPr>
            <a:spLocks/>
          </p:cNvSpPr>
          <p:nvPr/>
        </p:nvSpPr>
        <p:spPr bwMode="auto">
          <a:xfrm>
            <a:off x="8792470" y="5073204"/>
            <a:ext cx="208418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dolor sit amet.</a:t>
            </a:r>
            <a:endParaRPr lang="id-ID" sz="4275"/>
          </a:p>
        </p:txBody>
      </p:sp>
      <p:sp>
        <p:nvSpPr>
          <p:cNvPr id="132111" name="AutoShape 15"/>
          <p:cNvSpPr>
            <a:spLocks/>
          </p:cNvSpPr>
          <p:nvPr/>
        </p:nvSpPr>
        <p:spPr bwMode="auto">
          <a:xfrm>
            <a:off x="11916967" y="4832995"/>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Project Title</a:t>
            </a:r>
            <a:endParaRPr lang="id-ID" sz="4275"/>
          </a:p>
        </p:txBody>
      </p:sp>
      <p:sp>
        <p:nvSpPr>
          <p:cNvPr id="132112" name="AutoShape 16"/>
          <p:cNvSpPr>
            <a:spLocks/>
          </p:cNvSpPr>
          <p:nvPr/>
        </p:nvSpPr>
        <p:spPr bwMode="auto">
          <a:xfrm>
            <a:off x="11326714" y="5073204"/>
            <a:ext cx="213151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dolor sit amet.</a:t>
            </a:r>
            <a:endParaRPr lang="id-ID" sz="4275"/>
          </a:p>
        </p:txBody>
      </p:sp>
      <p:sp>
        <p:nvSpPr>
          <p:cNvPr id="132114" name="AutoShape 18"/>
          <p:cNvSpPr>
            <a:spLocks/>
          </p:cNvSpPr>
          <p:nvPr/>
        </p:nvSpPr>
        <p:spPr bwMode="auto">
          <a:xfrm>
            <a:off x="1686224" y="8196833"/>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Project Title</a:t>
            </a:r>
            <a:endParaRPr lang="id-ID" sz="4275"/>
          </a:p>
        </p:txBody>
      </p:sp>
      <p:sp>
        <p:nvSpPr>
          <p:cNvPr id="132115" name="AutoShape 19"/>
          <p:cNvSpPr>
            <a:spLocks/>
          </p:cNvSpPr>
          <p:nvPr/>
        </p:nvSpPr>
        <p:spPr bwMode="auto">
          <a:xfrm>
            <a:off x="1087041" y="8437042"/>
            <a:ext cx="214759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dolor sit amet.</a:t>
            </a:r>
            <a:endParaRPr lang="id-ID" sz="4275"/>
          </a:p>
        </p:txBody>
      </p:sp>
      <p:sp>
        <p:nvSpPr>
          <p:cNvPr id="132117" name="AutoShape 21"/>
          <p:cNvSpPr>
            <a:spLocks/>
          </p:cNvSpPr>
          <p:nvPr/>
        </p:nvSpPr>
        <p:spPr bwMode="auto">
          <a:xfrm>
            <a:off x="4243686" y="8196833"/>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Project Title</a:t>
            </a:r>
            <a:endParaRPr lang="id-ID" sz="4275"/>
          </a:p>
        </p:txBody>
      </p:sp>
      <p:sp>
        <p:nvSpPr>
          <p:cNvPr id="132118" name="AutoShape 22"/>
          <p:cNvSpPr>
            <a:spLocks/>
          </p:cNvSpPr>
          <p:nvPr/>
        </p:nvSpPr>
        <p:spPr bwMode="auto">
          <a:xfrm>
            <a:off x="3676651" y="8437042"/>
            <a:ext cx="208418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dolor sit amet.</a:t>
            </a:r>
            <a:endParaRPr lang="id-ID" sz="4275"/>
          </a:p>
        </p:txBody>
      </p:sp>
      <p:sp>
        <p:nvSpPr>
          <p:cNvPr id="132120" name="AutoShape 24"/>
          <p:cNvSpPr>
            <a:spLocks/>
          </p:cNvSpPr>
          <p:nvPr/>
        </p:nvSpPr>
        <p:spPr bwMode="auto">
          <a:xfrm>
            <a:off x="6802041" y="8196833"/>
            <a:ext cx="94922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Project Title</a:t>
            </a:r>
            <a:endParaRPr lang="id-ID" sz="4275"/>
          </a:p>
        </p:txBody>
      </p:sp>
      <p:sp>
        <p:nvSpPr>
          <p:cNvPr id="132121" name="AutoShape 25"/>
          <p:cNvSpPr>
            <a:spLocks/>
          </p:cNvSpPr>
          <p:nvPr/>
        </p:nvSpPr>
        <p:spPr bwMode="auto">
          <a:xfrm>
            <a:off x="6202859" y="8437042"/>
            <a:ext cx="214759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dolor sit amet.</a:t>
            </a:r>
            <a:endParaRPr lang="id-ID" sz="4275"/>
          </a:p>
        </p:txBody>
      </p:sp>
      <p:sp>
        <p:nvSpPr>
          <p:cNvPr id="132123" name="AutoShape 27"/>
          <p:cNvSpPr>
            <a:spLocks/>
          </p:cNvSpPr>
          <p:nvPr/>
        </p:nvSpPr>
        <p:spPr bwMode="auto">
          <a:xfrm>
            <a:off x="9359504" y="8196833"/>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Project Title</a:t>
            </a:r>
            <a:endParaRPr lang="id-ID" sz="4275"/>
          </a:p>
        </p:txBody>
      </p:sp>
      <p:sp>
        <p:nvSpPr>
          <p:cNvPr id="132124" name="AutoShape 28"/>
          <p:cNvSpPr>
            <a:spLocks/>
          </p:cNvSpPr>
          <p:nvPr/>
        </p:nvSpPr>
        <p:spPr bwMode="auto">
          <a:xfrm>
            <a:off x="8772823" y="8437042"/>
            <a:ext cx="212348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dolor sit amet.</a:t>
            </a:r>
            <a:endParaRPr lang="id-ID" sz="4275"/>
          </a:p>
        </p:txBody>
      </p:sp>
      <p:sp>
        <p:nvSpPr>
          <p:cNvPr id="132126" name="AutoShape 30"/>
          <p:cNvSpPr>
            <a:spLocks/>
          </p:cNvSpPr>
          <p:nvPr/>
        </p:nvSpPr>
        <p:spPr bwMode="auto">
          <a:xfrm>
            <a:off x="11916967" y="8196833"/>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Project Title</a:t>
            </a:r>
            <a:endParaRPr lang="id-ID" sz="4275"/>
          </a:p>
        </p:txBody>
      </p:sp>
      <p:sp>
        <p:nvSpPr>
          <p:cNvPr id="132127" name="AutoShape 31"/>
          <p:cNvSpPr>
            <a:spLocks/>
          </p:cNvSpPr>
          <p:nvPr/>
        </p:nvSpPr>
        <p:spPr bwMode="auto">
          <a:xfrm>
            <a:off x="11319570" y="8437042"/>
            <a:ext cx="2145804"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dolor sit amet.</a:t>
            </a:r>
            <a:endParaRPr lang="id-ID" sz="4275"/>
          </a:p>
        </p:txBody>
      </p:sp>
      <p:sp>
        <p:nvSpPr>
          <p:cNvPr id="3" name="Text Placeholder 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125</a:t>
            </a:fld>
            <a:endParaRPr lang="id-ID" dirty="0"/>
          </a:p>
        </p:txBody>
      </p:sp>
      <p:sp>
        <p:nvSpPr>
          <p:cNvPr id="4" name="Text Placeholder 3"/>
          <p:cNvSpPr>
            <a:spLocks noGrp="1"/>
          </p:cNvSpPr>
          <p:nvPr>
            <p:ph type="body" sz="quarter" idx="11"/>
          </p:nvPr>
        </p:nvSpPr>
        <p:spPr/>
        <p:txBody>
          <a:bodyPr/>
          <a:lstStyle/>
          <a:p>
            <a:endParaRPr lang="id-ID"/>
          </a:p>
        </p:txBody>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8"/>
          </p:nvPr>
        </p:nvSpPr>
        <p:spPr/>
      </p:sp>
      <p:sp>
        <p:nvSpPr>
          <p:cNvPr id="12" name="Picture Placeholder 11"/>
          <p:cNvSpPr>
            <a:spLocks noGrp="1"/>
          </p:cNvSpPr>
          <p:nvPr>
            <p:ph type="pic" sz="quarter" idx="19"/>
          </p:nvPr>
        </p:nvSpPr>
        <p:spPr/>
      </p:sp>
      <p:sp>
        <p:nvSpPr>
          <p:cNvPr id="13" name="Picture Placeholder 12"/>
          <p:cNvSpPr>
            <a:spLocks noGrp="1"/>
          </p:cNvSpPr>
          <p:nvPr>
            <p:ph type="pic" sz="quarter" idx="20"/>
          </p:nvPr>
        </p:nvSpPr>
        <p:spPr/>
      </p:sp>
      <p:sp>
        <p:nvSpPr>
          <p:cNvPr id="14" name="Picture Placeholder 13"/>
          <p:cNvSpPr>
            <a:spLocks noGrp="1"/>
          </p:cNvSpPr>
          <p:nvPr>
            <p:ph type="pic" sz="quarter" idx="21"/>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6" name="AutoShape 6"/>
          <p:cNvSpPr>
            <a:spLocks/>
          </p:cNvSpPr>
          <p:nvPr/>
        </p:nvSpPr>
        <p:spPr bwMode="auto">
          <a:xfrm>
            <a:off x="1596909" y="7804909"/>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53585F"/>
                </a:solidFill>
              </a:rPr>
              <a:t>Lorem of for ipsum randomised words our, don't look even night offer slightly beration</a:t>
            </a:r>
            <a:endParaRPr lang="id-ID" sz="4275" dirty="0"/>
          </a:p>
        </p:txBody>
      </p:sp>
      <p:sp>
        <p:nvSpPr>
          <p:cNvPr id="133127" name="AutoShape 7"/>
          <p:cNvSpPr>
            <a:spLocks/>
          </p:cNvSpPr>
          <p:nvPr/>
        </p:nvSpPr>
        <p:spPr bwMode="auto">
          <a:xfrm>
            <a:off x="1999637" y="749236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133128" name="AutoShape 8"/>
          <p:cNvSpPr>
            <a:spLocks/>
          </p:cNvSpPr>
          <p:nvPr/>
        </p:nvSpPr>
        <p:spPr bwMode="auto">
          <a:xfrm>
            <a:off x="4657131" y="7804909"/>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53585F"/>
                </a:solidFill>
              </a:rPr>
              <a:t>Lorem of for ipsum randomised words our, don't look even night offer slightly beration</a:t>
            </a:r>
            <a:endParaRPr lang="id-ID" sz="4275" dirty="0"/>
          </a:p>
        </p:txBody>
      </p:sp>
      <p:sp>
        <p:nvSpPr>
          <p:cNvPr id="133129" name="AutoShape 9"/>
          <p:cNvSpPr>
            <a:spLocks/>
          </p:cNvSpPr>
          <p:nvPr/>
        </p:nvSpPr>
        <p:spPr bwMode="auto">
          <a:xfrm>
            <a:off x="5060752" y="749236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133130" name="AutoShape 10"/>
          <p:cNvSpPr>
            <a:spLocks/>
          </p:cNvSpPr>
          <p:nvPr/>
        </p:nvSpPr>
        <p:spPr bwMode="auto">
          <a:xfrm>
            <a:off x="7676257" y="7804909"/>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53585F"/>
                </a:solidFill>
              </a:rPr>
              <a:t>Lorem of for ipsum randomised words our, don't look even night offer slightly beration</a:t>
            </a:r>
            <a:endParaRPr lang="id-ID" sz="4275" dirty="0"/>
          </a:p>
        </p:txBody>
      </p:sp>
      <p:sp>
        <p:nvSpPr>
          <p:cNvPr id="133131" name="AutoShape 11"/>
          <p:cNvSpPr>
            <a:spLocks/>
          </p:cNvSpPr>
          <p:nvPr/>
        </p:nvSpPr>
        <p:spPr bwMode="auto">
          <a:xfrm>
            <a:off x="8079878" y="749236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133132" name="AutoShape 12"/>
          <p:cNvSpPr>
            <a:spLocks/>
          </p:cNvSpPr>
          <p:nvPr/>
        </p:nvSpPr>
        <p:spPr bwMode="auto">
          <a:xfrm>
            <a:off x="10725345" y="7804909"/>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53585F"/>
                </a:solidFill>
              </a:rPr>
              <a:t>Lorem of for ipsum randomised words our, don't look even night offer slightly beration</a:t>
            </a:r>
            <a:endParaRPr lang="id-ID" sz="4275" dirty="0"/>
          </a:p>
        </p:txBody>
      </p:sp>
      <p:sp>
        <p:nvSpPr>
          <p:cNvPr id="133133" name="AutoShape 13"/>
          <p:cNvSpPr>
            <a:spLocks/>
          </p:cNvSpPr>
          <p:nvPr/>
        </p:nvSpPr>
        <p:spPr bwMode="auto">
          <a:xfrm>
            <a:off x="11128073" y="749236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17" name="Picture Placeholder 16"/>
          <p:cNvSpPr>
            <a:spLocks noGrp="1"/>
          </p:cNvSpPr>
          <p:nvPr>
            <p:ph type="pic" sz="quarter" idx="12"/>
          </p:nvPr>
        </p:nvSpPr>
        <p:spPr/>
      </p:sp>
      <p:sp>
        <p:nvSpPr>
          <p:cNvPr id="18" name="Picture Placeholder 17"/>
          <p:cNvSpPr>
            <a:spLocks noGrp="1"/>
          </p:cNvSpPr>
          <p:nvPr>
            <p:ph type="pic" sz="quarter" idx="13"/>
          </p:nvPr>
        </p:nvSpPr>
        <p:spPr/>
      </p:sp>
      <p:sp>
        <p:nvSpPr>
          <p:cNvPr id="19" name="Picture Placeholder 18"/>
          <p:cNvSpPr>
            <a:spLocks noGrp="1"/>
          </p:cNvSpPr>
          <p:nvPr>
            <p:ph type="pic" sz="quarter" idx="14"/>
          </p:nvPr>
        </p:nvSpPr>
        <p:spPr/>
      </p:sp>
      <p:sp>
        <p:nvSpPr>
          <p:cNvPr id="20" name="Picture Placeholder 19"/>
          <p:cNvSpPr>
            <a:spLocks noGrp="1"/>
          </p:cNvSpPr>
          <p:nvPr>
            <p:ph type="pic" sz="quarter" idx="15"/>
          </p:nvPr>
        </p:nvSpPr>
        <p:spPr/>
      </p:sp>
      <p:sp>
        <p:nvSpPr>
          <p:cNvPr id="15" name="Text Placeholder 14"/>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126</a:t>
            </a:fld>
            <a:endParaRPr lang="id-ID" dirty="0"/>
          </a:p>
        </p:txBody>
      </p:sp>
      <p:sp>
        <p:nvSpPr>
          <p:cNvPr id="16" name="Text Placeholder 1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9" name="AutoShape 5"/>
          <p:cNvSpPr>
            <a:spLocks/>
          </p:cNvSpPr>
          <p:nvPr/>
        </p:nvSpPr>
        <p:spPr bwMode="auto">
          <a:xfrm>
            <a:off x="1114724" y="7267703"/>
            <a:ext cx="193506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January 18th,2009</a:t>
            </a:r>
            <a:endParaRPr lang="id-ID" sz="4275"/>
          </a:p>
        </p:txBody>
      </p:sp>
      <p:sp>
        <p:nvSpPr>
          <p:cNvPr id="134150" name="AutoShape 6"/>
          <p:cNvSpPr>
            <a:spLocks/>
          </p:cNvSpPr>
          <p:nvPr/>
        </p:nvSpPr>
        <p:spPr bwMode="auto">
          <a:xfrm>
            <a:off x="1118296" y="7567739"/>
            <a:ext cx="359777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Clients Name	</a:t>
            </a:r>
            <a:r>
              <a:rPr lang="id-ID" sz="1350" dirty="0" smtClean="0">
                <a:solidFill>
                  <a:srgbClr val="53585F"/>
                </a:solidFill>
              </a:rPr>
              <a:t>:    </a:t>
            </a:r>
            <a:r>
              <a:rPr lang="id-ID" sz="1350" dirty="0">
                <a:solidFill>
                  <a:srgbClr val="53585F"/>
                </a:solidFill>
              </a:rPr>
              <a:t>Adam Lallana</a:t>
            </a:r>
            <a:endParaRPr lang="id-ID" sz="4275" dirty="0"/>
          </a:p>
        </p:txBody>
      </p:sp>
      <p:sp>
        <p:nvSpPr>
          <p:cNvPr id="134151" name="AutoShape 7"/>
          <p:cNvSpPr>
            <a:spLocks/>
          </p:cNvSpPr>
          <p:nvPr/>
        </p:nvSpPr>
        <p:spPr bwMode="auto">
          <a:xfrm>
            <a:off x="1118296" y="7832058"/>
            <a:ext cx="3204865"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Portofolio Type      	:   Photography</a:t>
            </a:r>
            <a:endParaRPr lang="id-ID" sz="4275"/>
          </a:p>
        </p:txBody>
      </p:sp>
      <p:sp>
        <p:nvSpPr>
          <p:cNvPr id="134152" name="AutoShape 8"/>
          <p:cNvSpPr>
            <a:spLocks/>
          </p:cNvSpPr>
          <p:nvPr/>
        </p:nvSpPr>
        <p:spPr bwMode="auto">
          <a:xfrm>
            <a:off x="5270601" y="7267703"/>
            <a:ext cx="193506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January 18th,2009</a:t>
            </a:r>
            <a:endParaRPr lang="id-ID" sz="4275"/>
          </a:p>
        </p:txBody>
      </p:sp>
      <p:sp>
        <p:nvSpPr>
          <p:cNvPr id="134153" name="AutoShape 9"/>
          <p:cNvSpPr>
            <a:spLocks/>
          </p:cNvSpPr>
          <p:nvPr/>
        </p:nvSpPr>
        <p:spPr bwMode="auto">
          <a:xfrm>
            <a:off x="5274172" y="7567739"/>
            <a:ext cx="3687068"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Clients Name       	</a:t>
            </a:r>
            <a:r>
              <a:rPr lang="id-ID" sz="1350" dirty="0" smtClean="0">
                <a:solidFill>
                  <a:srgbClr val="53585F"/>
                </a:solidFill>
              </a:rPr>
              <a:t>:    </a:t>
            </a:r>
            <a:r>
              <a:rPr lang="id-ID" sz="1350" dirty="0">
                <a:solidFill>
                  <a:srgbClr val="53585F"/>
                </a:solidFill>
              </a:rPr>
              <a:t>Adam Lallana</a:t>
            </a:r>
            <a:endParaRPr lang="id-ID" sz="4275" dirty="0"/>
          </a:p>
        </p:txBody>
      </p:sp>
      <p:sp>
        <p:nvSpPr>
          <p:cNvPr id="134154" name="AutoShape 10"/>
          <p:cNvSpPr>
            <a:spLocks/>
          </p:cNvSpPr>
          <p:nvPr/>
        </p:nvSpPr>
        <p:spPr bwMode="auto">
          <a:xfrm>
            <a:off x="5274172" y="7832058"/>
            <a:ext cx="3205758"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Portofolio Type      	:   Photography</a:t>
            </a:r>
            <a:endParaRPr lang="id-ID" sz="4275"/>
          </a:p>
        </p:txBody>
      </p:sp>
      <p:sp>
        <p:nvSpPr>
          <p:cNvPr id="134155" name="AutoShape 11"/>
          <p:cNvSpPr>
            <a:spLocks/>
          </p:cNvSpPr>
          <p:nvPr/>
        </p:nvSpPr>
        <p:spPr bwMode="auto">
          <a:xfrm>
            <a:off x="9427369" y="7267703"/>
            <a:ext cx="193506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January 18th,2009</a:t>
            </a:r>
            <a:endParaRPr lang="id-ID" sz="4275"/>
          </a:p>
        </p:txBody>
      </p:sp>
      <p:sp>
        <p:nvSpPr>
          <p:cNvPr id="134156" name="AutoShape 12"/>
          <p:cNvSpPr>
            <a:spLocks/>
          </p:cNvSpPr>
          <p:nvPr/>
        </p:nvSpPr>
        <p:spPr bwMode="auto">
          <a:xfrm>
            <a:off x="9430048" y="7565953"/>
            <a:ext cx="3687068"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Clients Name          	:    Adam Lallana</a:t>
            </a:r>
            <a:endParaRPr lang="id-ID" sz="4275"/>
          </a:p>
        </p:txBody>
      </p:sp>
      <p:sp>
        <p:nvSpPr>
          <p:cNvPr id="134157" name="AutoShape 13"/>
          <p:cNvSpPr>
            <a:spLocks/>
          </p:cNvSpPr>
          <p:nvPr/>
        </p:nvSpPr>
        <p:spPr bwMode="auto">
          <a:xfrm>
            <a:off x="9430048" y="7832058"/>
            <a:ext cx="3205758"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Portofolio Type      	:   Photography</a:t>
            </a:r>
            <a:endParaRPr lang="id-ID" sz="4275"/>
          </a:p>
        </p:txBody>
      </p:sp>
      <p:sp>
        <p:nvSpPr>
          <p:cNvPr id="134158" name="AutoShape 14"/>
          <p:cNvSpPr>
            <a:spLocks/>
          </p:cNvSpPr>
          <p:nvPr/>
        </p:nvSpPr>
        <p:spPr bwMode="auto">
          <a:xfrm>
            <a:off x="1118296" y="3509087"/>
            <a:ext cx="3204865"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a:solidFill>
                  <a:srgbClr val="53585F"/>
                </a:solidFill>
              </a:rPr>
              <a:t>Portofolio Name #1</a:t>
            </a:r>
            <a:endParaRPr lang="id-ID" sz="4275"/>
          </a:p>
        </p:txBody>
      </p:sp>
      <p:sp>
        <p:nvSpPr>
          <p:cNvPr id="134159" name="AutoShape 15"/>
          <p:cNvSpPr>
            <a:spLocks/>
          </p:cNvSpPr>
          <p:nvPr/>
        </p:nvSpPr>
        <p:spPr bwMode="auto">
          <a:xfrm>
            <a:off x="5445734" y="3509087"/>
            <a:ext cx="320575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dirty="0">
                <a:solidFill>
                  <a:srgbClr val="53585F"/>
                </a:solidFill>
              </a:rPr>
              <a:t>Portofolio Name #2</a:t>
            </a:r>
            <a:endParaRPr lang="id-ID" sz="4275" dirty="0"/>
          </a:p>
        </p:txBody>
      </p:sp>
      <p:sp>
        <p:nvSpPr>
          <p:cNvPr id="134160" name="AutoShape 16"/>
          <p:cNvSpPr>
            <a:spLocks/>
          </p:cNvSpPr>
          <p:nvPr/>
        </p:nvSpPr>
        <p:spPr bwMode="auto">
          <a:xfrm>
            <a:off x="9774065" y="3509087"/>
            <a:ext cx="320575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dirty="0">
                <a:solidFill>
                  <a:srgbClr val="53585F"/>
                </a:solidFill>
              </a:rPr>
              <a:t>Portofolio Name #3</a:t>
            </a:r>
            <a:endParaRPr lang="id-ID" sz="4275" dirty="0"/>
          </a:p>
        </p:txBody>
      </p:sp>
      <p:sp>
        <p:nvSpPr>
          <p:cNvPr id="15" name="Picture Placeholder 14"/>
          <p:cNvSpPr>
            <a:spLocks noGrp="1"/>
          </p:cNvSpPr>
          <p:nvPr>
            <p:ph type="pic" sz="quarter" idx="12"/>
          </p:nvPr>
        </p:nvSpPr>
        <p:spPr/>
      </p:sp>
      <p:sp>
        <p:nvSpPr>
          <p:cNvPr id="16" name="Picture Placeholder 15"/>
          <p:cNvSpPr>
            <a:spLocks noGrp="1"/>
          </p:cNvSpPr>
          <p:nvPr>
            <p:ph type="pic" sz="quarter" idx="13"/>
          </p:nvPr>
        </p:nvSpPr>
        <p:spPr/>
      </p:sp>
      <p:sp>
        <p:nvSpPr>
          <p:cNvPr id="17" name="Picture Placeholder 16"/>
          <p:cNvSpPr>
            <a:spLocks noGrp="1"/>
          </p:cNvSpPr>
          <p:nvPr>
            <p:ph type="pic" sz="quarter" idx="14"/>
          </p:nvPr>
        </p:nvSpPr>
        <p:spPr/>
      </p:sp>
      <p:sp>
        <p:nvSpPr>
          <p:cNvPr id="13" name="Text Placeholder 1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127</a:t>
            </a:fld>
            <a:endParaRPr lang="id-ID" dirty="0"/>
          </a:p>
        </p:txBody>
      </p:sp>
      <p:sp>
        <p:nvSpPr>
          <p:cNvPr id="14" name="Text Placeholder 1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34149"/>
                                        </p:tgtEl>
                                        <p:attrNameLst>
                                          <p:attrName>style.visibility</p:attrName>
                                        </p:attrNameLst>
                                      </p:cBhvr>
                                      <p:to>
                                        <p:strVal val="visible"/>
                                      </p:to>
                                    </p:set>
                                    <p:animEffect transition="in" filter="wipe(down)">
                                      <p:cBhvr>
                                        <p:cTn id="7" dur="500"/>
                                        <p:tgtEl>
                                          <p:spTgt spid="13414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34150"/>
                                        </p:tgtEl>
                                        <p:attrNameLst>
                                          <p:attrName>style.visibility</p:attrName>
                                        </p:attrNameLst>
                                      </p:cBhvr>
                                      <p:to>
                                        <p:strVal val="visible"/>
                                      </p:to>
                                    </p:set>
                                    <p:animEffect transition="in" filter="wipe(down)">
                                      <p:cBhvr>
                                        <p:cTn id="10" dur="500"/>
                                        <p:tgtEl>
                                          <p:spTgt spid="134150"/>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34151"/>
                                        </p:tgtEl>
                                        <p:attrNameLst>
                                          <p:attrName>style.visibility</p:attrName>
                                        </p:attrNameLst>
                                      </p:cBhvr>
                                      <p:to>
                                        <p:strVal val="visible"/>
                                      </p:to>
                                    </p:set>
                                    <p:animEffect transition="in" filter="wipe(down)">
                                      <p:cBhvr>
                                        <p:cTn id="13" dur="500"/>
                                        <p:tgtEl>
                                          <p:spTgt spid="134151"/>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34152"/>
                                        </p:tgtEl>
                                        <p:attrNameLst>
                                          <p:attrName>style.visibility</p:attrName>
                                        </p:attrNameLst>
                                      </p:cBhvr>
                                      <p:to>
                                        <p:strVal val="visible"/>
                                      </p:to>
                                    </p:set>
                                    <p:animEffect transition="in" filter="wipe(down)">
                                      <p:cBhvr>
                                        <p:cTn id="16" dur="500"/>
                                        <p:tgtEl>
                                          <p:spTgt spid="134152"/>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34153"/>
                                        </p:tgtEl>
                                        <p:attrNameLst>
                                          <p:attrName>style.visibility</p:attrName>
                                        </p:attrNameLst>
                                      </p:cBhvr>
                                      <p:to>
                                        <p:strVal val="visible"/>
                                      </p:to>
                                    </p:set>
                                    <p:animEffect transition="in" filter="wipe(down)">
                                      <p:cBhvr>
                                        <p:cTn id="19" dur="500"/>
                                        <p:tgtEl>
                                          <p:spTgt spid="13415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34154"/>
                                        </p:tgtEl>
                                        <p:attrNameLst>
                                          <p:attrName>style.visibility</p:attrName>
                                        </p:attrNameLst>
                                      </p:cBhvr>
                                      <p:to>
                                        <p:strVal val="visible"/>
                                      </p:to>
                                    </p:set>
                                    <p:animEffect transition="in" filter="wipe(down)">
                                      <p:cBhvr>
                                        <p:cTn id="22" dur="500"/>
                                        <p:tgtEl>
                                          <p:spTgt spid="134154"/>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34155"/>
                                        </p:tgtEl>
                                        <p:attrNameLst>
                                          <p:attrName>style.visibility</p:attrName>
                                        </p:attrNameLst>
                                      </p:cBhvr>
                                      <p:to>
                                        <p:strVal val="visible"/>
                                      </p:to>
                                    </p:set>
                                    <p:animEffect transition="in" filter="wipe(down)">
                                      <p:cBhvr>
                                        <p:cTn id="25" dur="500"/>
                                        <p:tgtEl>
                                          <p:spTgt spid="134155"/>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4156"/>
                                        </p:tgtEl>
                                        <p:attrNameLst>
                                          <p:attrName>style.visibility</p:attrName>
                                        </p:attrNameLst>
                                      </p:cBhvr>
                                      <p:to>
                                        <p:strVal val="visible"/>
                                      </p:to>
                                    </p:set>
                                    <p:animEffect transition="in" filter="wipe(down)">
                                      <p:cBhvr>
                                        <p:cTn id="28" dur="500"/>
                                        <p:tgtEl>
                                          <p:spTgt spid="134156"/>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34157"/>
                                        </p:tgtEl>
                                        <p:attrNameLst>
                                          <p:attrName>style.visibility</p:attrName>
                                        </p:attrNameLst>
                                      </p:cBhvr>
                                      <p:to>
                                        <p:strVal val="visible"/>
                                      </p:to>
                                    </p:set>
                                    <p:animEffect transition="in" filter="wipe(down)">
                                      <p:cBhvr>
                                        <p:cTn id="31" dur="500"/>
                                        <p:tgtEl>
                                          <p:spTgt spid="1341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9" grpId="0"/>
      <p:bldP spid="134150" grpId="0"/>
      <p:bldP spid="134151" grpId="0"/>
      <p:bldP spid="134152" grpId="0"/>
      <p:bldP spid="134153" grpId="0"/>
      <p:bldP spid="134154" grpId="0"/>
      <p:bldP spid="134155" grpId="0"/>
      <p:bldP spid="134156" grpId="0"/>
      <p:bldP spid="134157"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Placeholder 10"/>
          <p:cNvSpPr>
            <a:spLocks noGrp="1"/>
          </p:cNvSpPr>
          <p:nvPr>
            <p:ph type="pic" sz="quarter" idx="16"/>
          </p:nvPr>
        </p:nvSpPr>
        <p:spPr/>
      </p:sp>
      <p:sp>
        <p:nvSpPr>
          <p:cNvPr id="12" name="Picture Placeholder 11"/>
          <p:cNvSpPr>
            <a:spLocks noGrp="1"/>
          </p:cNvSpPr>
          <p:nvPr>
            <p:ph type="pic" sz="quarter" idx="17"/>
          </p:nvPr>
        </p:nvSpPr>
        <p:spPr/>
      </p:sp>
      <p:sp>
        <p:nvSpPr>
          <p:cNvPr id="13" name="Picture Placeholder 12"/>
          <p:cNvSpPr>
            <a:spLocks noGrp="1"/>
          </p:cNvSpPr>
          <p:nvPr>
            <p:ph type="pic" sz="quarter" idx="18"/>
          </p:nvPr>
        </p:nvSpPr>
        <p:spPr/>
      </p:sp>
      <p:sp>
        <p:nvSpPr>
          <p:cNvPr id="14" name="Picture Placeholder 13"/>
          <p:cNvSpPr>
            <a:spLocks noGrp="1"/>
          </p:cNvSpPr>
          <p:nvPr>
            <p:ph type="pic" sz="quarter" idx="19"/>
          </p:nvPr>
        </p:nvSpPr>
        <p:spPr/>
      </p:sp>
      <p:sp>
        <p:nvSpPr>
          <p:cNvPr id="9" name="Text Placeholder 8"/>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128</a:t>
            </a:fld>
            <a:endParaRPr lang="id-ID" dirty="0"/>
          </a:p>
        </p:txBody>
      </p:sp>
      <p:sp>
        <p:nvSpPr>
          <p:cNvPr id="10" name="Text Placeholder 9"/>
          <p:cNvSpPr>
            <a:spLocks noGrp="1"/>
          </p:cNvSpPr>
          <p:nvPr>
            <p:ph type="body" sz="quarter" idx="11"/>
          </p:nvPr>
        </p:nvSpPr>
        <p:spPr/>
        <p:txBody>
          <a:bodyPr/>
          <a:lstStyle/>
          <a:p>
            <a:endParaRPr lang="id-ID"/>
          </a:p>
        </p:txBody>
      </p:sp>
      <p:sp>
        <p:nvSpPr>
          <p:cNvPr id="135171" name="AutoShape 3"/>
          <p:cNvSpPr>
            <a:spLocks/>
          </p:cNvSpPr>
          <p:nvPr/>
        </p:nvSpPr>
        <p:spPr bwMode="auto">
          <a:xfrm>
            <a:off x="1491557" y="5309702"/>
            <a:ext cx="2565499"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35172" name="AutoShape 4"/>
          <p:cNvSpPr>
            <a:spLocks/>
          </p:cNvSpPr>
          <p:nvPr/>
        </p:nvSpPr>
        <p:spPr bwMode="auto">
          <a:xfrm>
            <a:off x="1682651" y="5377566"/>
            <a:ext cx="1439466"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Project name 01</a:t>
            </a:r>
            <a:endParaRPr lang="id-ID" sz="4275"/>
          </a:p>
        </p:txBody>
      </p:sp>
      <p:sp>
        <p:nvSpPr>
          <p:cNvPr id="135173" name="AutoShape 5"/>
          <p:cNvSpPr>
            <a:spLocks/>
          </p:cNvSpPr>
          <p:nvPr/>
        </p:nvSpPr>
        <p:spPr bwMode="auto">
          <a:xfrm>
            <a:off x="1489770" y="5921386"/>
            <a:ext cx="14251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Progress complete</a:t>
            </a:r>
            <a:endParaRPr lang="id-ID" sz="4275"/>
          </a:p>
        </p:txBody>
      </p:sp>
      <p:sp>
        <p:nvSpPr>
          <p:cNvPr id="135174" name="AutoShape 6"/>
          <p:cNvSpPr>
            <a:spLocks/>
          </p:cNvSpPr>
          <p:nvPr/>
        </p:nvSpPr>
        <p:spPr bwMode="auto">
          <a:xfrm>
            <a:off x="1487090" y="6275895"/>
            <a:ext cx="2565500"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35175" name="AutoShape 7"/>
          <p:cNvSpPr>
            <a:spLocks/>
          </p:cNvSpPr>
          <p:nvPr/>
        </p:nvSpPr>
        <p:spPr bwMode="auto">
          <a:xfrm>
            <a:off x="1494235" y="6275895"/>
            <a:ext cx="1017984"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35176" name="AutoShape 8"/>
          <p:cNvSpPr>
            <a:spLocks/>
          </p:cNvSpPr>
          <p:nvPr/>
        </p:nvSpPr>
        <p:spPr bwMode="auto">
          <a:xfrm>
            <a:off x="2126457" y="6399124"/>
            <a:ext cx="38576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accent1"/>
                </a:solidFill>
              </a:rPr>
              <a:t>40%</a:t>
            </a:r>
            <a:endParaRPr lang="id-ID" sz="4275" dirty="0">
              <a:solidFill>
                <a:schemeClr val="accent1"/>
              </a:solidFill>
            </a:endParaRPr>
          </a:p>
        </p:txBody>
      </p:sp>
      <p:sp>
        <p:nvSpPr>
          <p:cNvPr id="135177" name="AutoShape 9"/>
          <p:cNvSpPr>
            <a:spLocks/>
          </p:cNvSpPr>
          <p:nvPr/>
        </p:nvSpPr>
        <p:spPr bwMode="auto">
          <a:xfrm>
            <a:off x="1495129" y="6840251"/>
            <a:ext cx="2461915" cy="162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in some form, by injected humour, or words which don't look even slightly. or randomised words which don't look.</a:t>
            </a:r>
            <a:endParaRPr lang="id-ID" sz="4275"/>
          </a:p>
        </p:txBody>
      </p:sp>
      <p:sp>
        <p:nvSpPr>
          <p:cNvPr id="135179" name="AutoShape 11"/>
          <p:cNvSpPr>
            <a:spLocks/>
          </p:cNvSpPr>
          <p:nvPr/>
        </p:nvSpPr>
        <p:spPr bwMode="auto">
          <a:xfrm>
            <a:off x="4592836" y="5309702"/>
            <a:ext cx="2565500"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35180" name="AutoShape 12"/>
          <p:cNvSpPr>
            <a:spLocks/>
          </p:cNvSpPr>
          <p:nvPr/>
        </p:nvSpPr>
        <p:spPr bwMode="auto">
          <a:xfrm>
            <a:off x="4784824" y="5377566"/>
            <a:ext cx="1439466"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Project name 01</a:t>
            </a:r>
            <a:endParaRPr lang="id-ID" sz="4275"/>
          </a:p>
        </p:txBody>
      </p:sp>
      <p:sp>
        <p:nvSpPr>
          <p:cNvPr id="135181" name="AutoShape 13"/>
          <p:cNvSpPr>
            <a:spLocks/>
          </p:cNvSpPr>
          <p:nvPr/>
        </p:nvSpPr>
        <p:spPr bwMode="auto">
          <a:xfrm>
            <a:off x="4591943" y="5921386"/>
            <a:ext cx="14251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Progress complete</a:t>
            </a:r>
            <a:endParaRPr lang="id-ID" sz="4275"/>
          </a:p>
        </p:txBody>
      </p:sp>
      <p:sp>
        <p:nvSpPr>
          <p:cNvPr id="135182" name="AutoShape 14"/>
          <p:cNvSpPr>
            <a:spLocks/>
          </p:cNvSpPr>
          <p:nvPr/>
        </p:nvSpPr>
        <p:spPr bwMode="auto">
          <a:xfrm>
            <a:off x="4589264" y="6275895"/>
            <a:ext cx="2565500"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35183" name="AutoShape 15"/>
          <p:cNvSpPr>
            <a:spLocks/>
          </p:cNvSpPr>
          <p:nvPr/>
        </p:nvSpPr>
        <p:spPr bwMode="auto">
          <a:xfrm>
            <a:off x="4596408" y="6275895"/>
            <a:ext cx="1832372"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35184" name="AutoShape 16"/>
          <p:cNvSpPr>
            <a:spLocks/>
          </p:cNvSpPr>
          <p:nvPr/>
        </p:nvSpPr>
        <p:spPr bwMode="auto">
          <a:xfrm>
            <a:off x="6043017" y="6399124"/>
            <a:ext cx="38487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accent2"/>
                </a:solidFill>
              </a:rPr>
              <a:t>75%</a:t>
            </a:r>
            <a:endParaRPr lang="id-ID" sz="4275" dirty="0">
              <a:solidFill>
                <a:schemeClr val="accent2"/>
              </a:solidFill>
            </a:endParaRPr>
          </a:p>
        </p:txBody>
      </p:sp>
      <p:sp>
        <p:nvSpPr>
          <p:cNvPr id="135185" name="AutoShape 17"/>
          <p:cNvSpPr>
            <a:spLocks/>
          </p:cNvSpPr>
          <p:nvPr/>
        </p:nvSpPr>
        <p:spPr bwMode="auto">
          <a:xfrm>
            <a:off x="4597302" y="6840251"/>
            <a:ext cx="2461915" cy="162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in some form, by injected humour, or words which don't look even slightly. or randomised words which don't look.</a:t>
            </a:r>
            <a:endParaRPr lang="id-ID" sz="4275"/>
          </a:p>
        </p:txBody>
      </p:sp>
      <p:sp>
        <p:nvSpPr>
          <p:cNvPr id="135187" name="AutoShape 19"/>
          <p:cNvSpPr>
            <a:spLocks/>
          </p:cNvSpPr>
          <p:nvPr/>
        </p:nvSpPr>
        <p:spPr bwMode="auto">
          <a:xfrm>
            <a:off x="7695009" y="5309702"/>
            <a:ext cx="2565500"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35188" name="AutoShape 20"/>
          <p:cNvSpPr>
            <a:spLocks/>
          </p:cNvSpPr>
          <p:nvPr/>
        </p:nvSpPr>
        <p:spPr bwMode="auto">
          <a:xfrm>
            <a:off x="7886105" y="5377566"/>
            <a:ext cx="1439466"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Project name 01</a:t>
            </a:r>
            <a:endParaRPr lang="id-ID" sz="4275"/>
          </a:p>
        </p:txBody>
      </p:sp>
      <p:sp>
        <p:nvSpPr>
          <p:cNvPr id="135189" name="AutoShape 21"/>
          <p:cNvSpPr>
            <a:spLocks/>
          </p:cNvSpPr>
          <p:nvPr/>
        </p:nvSpPr>
        <p:spPr bwMode="auto">
          <a:xfrm>
            <a:off x="7694118" y="5921386"/>
            <a:ext cx="142428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Progress complete</a:t>
            </a:r>
            <a:endParaRPr lang="id-ID" sz="4275"/>
          </a:p>
        </p:txBody>
      </p:sp>
      <p:sp>
        <p:nvSpPr>
          <p:cNvPr id="135190" name="AutoShape 22"/>
          <p:cNvSpPr>
            <a:spLocks/>
          </p:cNvSpPr>
          <p:nvPr/>
        </p:nvSpPr>
        <p:spPr bwMode="auto">
          <a:xfrm>
            <a:off x="7690545" y="6275895"/>
            <a:ext cx="2566392"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35191" name="AutoShape 23"/>
          <p:cNvSpPr>
            <a:spLocks/>
          </p:cNvSpPr>
          <p:nvPr/>
        </p:nvSpPr>
        <p:spPr bwMode="auto">
          <a:xfrm>
            <a:off x="7697689" y="6275895"/>
            <a:ext cx="708124"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35192" name="AutoShape 24"/>
          <p:cNvSpPr>
            <a:spLocks/>
          </p:cNvSpPr>
          <p:nvPr/>
        </p:nvSpPr>
        <p:spPr bwMode="auto">
          <a:xfrm>
            <a:off x="8020944" y="6399124"/>
            <a:ext cx="38486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accent3"/>
                </a:solidFill>
              </a:rPr>
              <a:t>12%</a:t>
            </a:r>
            <a:endParaRPr lang="id-ID" sz="4275" dirty="0">
              <a:solidFill>
                <a:schemeClr val="accent3"/>
              </a:solidFill>
            </a:endParaRPr>
          </a:p>
        </p:txBody>
      </p:sp>
      <p:sp>
        <p:nvSpPr>
          <p:cNvPr id="135193" name="AutoShape 25"/>
          <p:cNvSpPr>
            <a:spLocks/>
          </p:cNvSpPr>
          <p:nvPr/>
        </p:nvSpPr>
        <p:spPr bwMode="auto">
          <a:xfrm>
            <a:off x="7699476" y="6840251"/>
            <a:ext cx="2461915" cy="162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in some form, by injected humour, or words which don't look even slightly. or randomised words which don't look.</a:t>
            </a:r>
            <a:endParaRPr lang="id-ID" sz="4275"/>
          </a:p>
        </p:txBody>
      </p:sp>
      <p:sp>
        <p:nvSpPr>
          <p:cNvPr id="135195" name="AutoShape 27"/>
          <p:cNvSpPr>
            <a:spLocks/>
          </p:cNvSpPr>
          <p:nvPr/>
        </p:nvSpPr>
        <p:spPr bwMode="auto">
          <a:xfrm>
            <a:off x="10797183" y="5309702"/>
            <a:ext cx="2565500"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35196" name="AutoShape 28"/>
          <p:cNvSpPr>
            <a:spLocks/>
          </p:cNvSpPr>
          <p:nvPr/>
        </p:nvSpPr>
        <p:spPr bwMode="auto">
          <a:xfrm>
            <a:off x="10988278" y="5377566"/>
            <a:ext cx="1439466"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Project name 01</a:t>
            </a:r>
            <a:endParaRPr lang="id-ID" sz="4275"/>
          </a:p>
        </p:txBody>
      </p:sp>
      <p:sp>
        <p:nvSpPr>
          <p:cNvPr id="135197" name="AutoShape 29"/>
          <p:cNvSpPr>
            <a:spLocks/>
          </p:cNvSpPr>
          <p:nvPr/>
        </p:nvSpPr>
        <p:spPr bwMode="auto">
          <a:xfrm>
            <a:off x="10795397" y="5921386"/>
            <a:ext cx="14251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Progress complete</a:t>
            </a:r>
            <a:endParaRPr lang="id-ID" sz="4275"/>
          </a:p>
        </p:txBody>
      </p:sp>
      <p:sp>
        <p:nvSpPr>
          <p:cNvPr id="135198" name="AutoShape 30"/>
          <p:cNvSpPr>
            <a:spLocks/>
          </p:cNvSpPr>
          <p:nvPr/>
        </p:nvSpPr>
        <p:spPr bwMode="auto">
          <a:xfrm>
            <a:off x="10792720" y="6275895"/>
            <a:ext cx="2565499"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35199" name="AutoShape 31"/>
          <p:cNvSpPr>
            <a:spLocks/>
          </p:cNvSpPr>
          <p:nvPr/>
        </p:nvSpPr>
        <p:spPr bwMode="auto">
          <a:xfrm>
            <a:off x="10799863" y="6275895"/>
            <a:ext cx="2279749"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35200" name="AutoShape 32"/>
          <p:cNvSpPr>
            <a:spLocks/>
          </p:cNvSpPr>
          <p:nvPr/>
        </p:nvSpPr>
        <p:spPr bwMode="auto">
          <a:xfrm>
            <a:off x="12694743" y="6399124"/>
            <a:ext cx="38486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accent4"/>
                </a:solidFill>
              </a:rPr>
              <a:t>93%</a:t>
            </a:r>
            <a:endParaRPr lang="id-ID" sz="4275" dirty="0">
              <a:solidFill>
                <a:schemeClr val="accent4"/>
              </a:solidFill>
            </a:endParaRPr>
          </a:p>
        </p:txBody>
      </p:sp>
      <p:sp>
        <p:nvSpPr>
          <p:cNvPr id="135201" name="AutoShape 33"/>
          <p:cNvSpPr>
            <a:spLocks/>
          </p:cNvSpPr>
          <p:nvPr/>
        </p:nvSpPr>
        <p:spPr bwMode="auto">
          <a:xfrm>
            <a:off x="10800756" y="6840251"/>
            <a:ext cx="2461915" cy="162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in some form, by injected humour, or words which don't look even slightly. or randomised words which don't look.</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5175"/>
                                        </p:tgtEl>
                                        <p:attrNameLst>
                                          <p:attrName>style.visibility</p:attrName>
                                        </p:attrNameLst>
                                      </p:cBhvr>
                                      <p:to>
                                        <p:strVal val="visible"/>
                                      </p:to>
                                    </p:set>
                                    <p:animEffect transition="in" filter="wipe(left)">
                                      <p:cBhvr>
                                        <p:cTn id="7" dur="500"/>
                                        <p:tgtEl>
                                          <p:spTgt spid="135175"/>
                                        </p:tgtEl>
                                      </p:cBhvr>
                                    </p:animEffect>
                                  </p:childTnLst>
                                </p:cTn>
                              </p:par>
                              <p:par>
                                <p:cTn id="8" presetID="22" presetClass="entr" presetSubtype="8" fill="hold" grpId="0" nodeType="withEffect">
                                  <p:stCondLst>
                                    <p:cond delay="300"/>
                                  </p:stCondLst>
                                  <p:childTnLst>
                                    <p:set>
                                      <p:cBhvr>
                                        <p:cTn id="9" dur="1" fill="hold">
                                          <p:stCondLst>
                                            <p:cond delay="0"/>
                                          </p:stCondLst>
                                        </p:cTn>
                                        <p:tgtEl>
                                          <p:spTgt spid="135183"/>
                                        </p:tgtEl>
                                        <p:attrNameLst>
                                          <p:attrName>style.visibility</p:attrName>
                                        </p:attrNameLst>
                                      </p:cBhvr>
                                      <p:to>
                                        <p:strVal val="visible"/>
                                      </p:to>
                                    </p:set>
                                    <p:animEffect transition="in" filter="wipe(left)">
                                      <p:cBhvr>
                                        <p:cTn id="10" dur="500"/>
                                        <p:tgtEl>
                                          <p:spTgt spid="135183"/>
                                        </p:tgtEl>
                                      </p:cBhvr>
                                    </p:animEffect>
                                  </p:childTnLst>
                                </p:cTn>
                              </p:par>
                              <p:par>
                                <p:cTn id="11" presetID="22" presetClass="entr" presetSubtype="8" fill="hold" grpId="0" nodeType="withEffect">
                                  <p:stCondLst>
                                    <p:cond delay="200"/>
                                  </p:stCondLst>
                                  <p:childTnLst>
                                    <p:set>
                                      <p:cBhvr>
                                        <p:cTn id="12" dur="1" fill="hold">
                                          <p:stCondLst>
                                            <p:cond delay="0"/>
                                          </p:stCondLst>
                                        </p:cTn>
                                        <p:tgtEl>
                                          <p:spTgt spid="135191"/>
                                        </p:tgtEl>
                                        <p:attrNameLst>
                                          <p:attrName>style.visibility</p:attrName>
                                        </p:attrNameLst>
                                      </p:cBhvr>
                                      <p:to>
                                        <p:strVal val="visible"/>
                                      </p:to>
                                    </p:set>
                                    <p:animEffect transition="in" filter="wipe(left)">
                                      <p:cBhvr>
                                        <p:cTn id="13" dur="500"/>
                                        <p:tgtEl>
                                          <p:spTgt spid="135191"/>
                                        </p:tgtEl>
                                      </p:cBhvr>
                                    </p:animEffect>
                                  </p:childTnLst>
                                </p:cTn>
                              </p:par>
                              <p:par>
                                <p:cTn id="14" presetID="22" presetClass="entr" presetSubtype="8" fill="hold" grpId="0" nodeType="withEffect">
                                  <p:stCondLst>
                                    <p:cond delay="400"/>
                                  </p:stCondLst>
                                  <p:childTnLst>
                                    <p:set>
                                      <p:cBhvr>
                                        <p:cTn id="15" dur="1" fill="hold">
                                          <p:stCondLst>
                                            <p:cond delay="0"/>
                                          </p:stCondLst>
                                        </p:cTn>
                                        <p:tgtEl>
                                          <p:spTgt spid="135199"/>
                                        </p:tgtEl>
                                        <p:attrNameLst>
                                          <p:attrName>style.visibility</p:attrName>
                                        </p:attrNameLst>
                                      </p:cBhvr>
                                      <p:to>
                                        <p:strVal val="visible"/>
                                      </p:to>
                                    </p:set>
                                    <p:animEffect transition="in" filter="wipe(left)">
                                      <p:cBhvr>
                                        <p:cTn id="16" dur="500"/>
                                        <p:tgtEl>
                                          <p:spTgt spid="135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5" grpId="0" animBg="1"/>
      <p:bldP spid="135183" grpId="0" animBg="1"/>
      <p:bldP spid="135191" grpId="0" animBg="1"/>
      <p:bldP spid="135199"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Placeholder 10"/>
          <p:cNvSpPr>
            <a:spLocks noGrp="1"/>
          </p:cNvSpPr>
          <p:nvPr>
            <p:ph type="pic" sz="quarter" idx="12"/>
          </p:nvPr>
        </p:nvSpPr>
        <p:spPr/>
      </p:sp>
      <p:sp>
        <p:nvSpPr>
          <p:cNvPr id="6" name="Text Placeholder 5"/>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129</a:t>
            </a:fld>
            <a:endParaRPr lang="id-ID" dirty="0"/>
          </a:p>
        </p:txBody>
      </p:sp>
      <p:sp>
        <p:nvSpPr>
          <p:cNvPr id="10" name="Text Placeholder 9"/>
          <p:cNvSpPr>
            <a:spLocks noGrp="1"/>
          </p:cNvSpPr>
          <p:nvPr>
            <p:ph type="body" sz="quarter" idx="11"/>
          </p:nvPr>
        </p:nvSpPr>
        <p:spPr/>
        <p:txBody>
          <a:bodyPr/>
          <a:lstStyle/>
          <a:p>
            <a:endParaRPr lang="id-ID"/>
          </a:p>
        </p:txBody>
      </p:sp>
      <p:sp>
        <p:nvSpPr>
          <p:cNvPr id="136195" name="AutoShape 3"/>
          <p:cNvSpPr>
            <a:spLocks/>
          </p:cNvSpPr>
          <p:nvPr/>
        </p:nvSpPr>
        <p:spPr bwMode="auto">
          <a:xfrm rot="5400000">
            <a:off x="6927057" y="5441753"/>
            <a:ext cx="699195" cy="6991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600"/>
                </a:lnTo>
                <a:lnTo>
                  <a:pt x="0" y="21600"/>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1715B"/>
              </a:solidFill>
              <a:latin typeface="Helvetica Light" charset="0"/>
              <a:sym typeface="Helvetica Light"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4294967295"/>
          </p:nvPr>
        </p:nvSpPr>
        <p:spPr/>
      </p:sp>
      <p:sp>
        <p:nvSpPr>
          <p:cNvPr id="17410" name="AutoShape 2"/>
          <p:cNvSpPr>
            <a:spLocks/>
          </p:cNvSpPr>
          <p:nvPr/>
        </p:nvSpPr>
        <p:spPr bwMode="auto">
          <a:xfrm>
            <a:off x="4415204" y="2284083"/>
            <a:ext cx="5723792" cy="57318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8" y="12953"/>
                  <a:pt x="20638" y="6724"/>
                  <a:pt x="16796" y="2881"/>
                </a:cubicBezTo>
                <a:cubicBezTo>
                  <a:pt x="12953" y="-961"/>
                  <a:pt x="6724" y="-961"/>
                  <a:pt x="2881" y="2881"/>
                </a:cubicBezTo>
                <a:cubicBezTo>
                  <a:pt x="-961" y="6724"/>
                  <a:pt x="-961" y="12953"/>
                  <a:pt x="2881" y="16796"/>
                </a:cubicBezTo>
                <a:cubicBezTo>
                  <a:pt x="6724" y="20638"/>
                  <a:pt x="12953" y="20638"/>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7411" name="AutoShape 3"/>
          <p:cNvSpPr>
            <a:spLocks/>
          </p:cNvSpPr>
          <p:nvPr/>
        </p:nvSpPr>
        <p:spPr bwMode="auto">
          <a:xfrm>
            <a:off x="5348289" y="5012235"/>
            <a:ext cx="3675459"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FFFFFF"/>
                </a:solidFill>
              </a:rPr>
              <a:t>Introduction </a:t>
            </a:r>
            <a:r>
              <a:rPr lang="id-ID" sz="4275">
                <a:solidFill>
                  <a:srgbClr val="FFFFFF"/>
                </a:solidFill>
              </a:rPr>
              <a:t>Section</a:t>
            </a:r>
            <a:endParaRPr lang="id-ID" sz="4275"/>
          </a:p>
        </p:txBody>
      </p:sp>
      <p:sp>
        <p:nvSpPr>
          <p:cNvPr id="17412" name="AutoShape 4"/>
          <p:cNvSpPr>
            <a:spLocks/>
          </p:cNvSpPr>
          <p:nvPr/>
        </p:nvSpPr>
        <p:spPr bwMode="auto">
          <a:xfrm>
            <a:off x="4986636" y="4046935"/>
            <a:ext cx="4398764"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Randomised words which don't look even slightly beration. by injected humour, words which look even swhich don't look even slightly words</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7410"/>
                                        </p:tgtEl>
                                        <p:attrNameLst>
                                          <p:attrName>style.visibility</p:attrName>
                                        </p:attrNameLst>
                                      </p:cBhvr>
                                      <p:to>
                                        <p:strVal val="visible"/>
                                      </p:to>
                                    </p:set>
                                    <p:anim calcmode="lin" valueType="num">
                                      <p:cBhvr>
                                        <p:cTn id="7" dur="500" fill="hold"/>
                                        <p:tgtEl>
                                          <p:spTgt spid="17410"/>
                                        </p:tgtEl>
                                        <p:attrNameLst>
                                          <p:attrName>ppt_w</p:attrName>
                                        </p:attrNameLst>
                                      </p:cBhvr>
                                      <p:tavLst>
                                        <p:tav tm="0">
                                          <p:val>
                                            <p:fltVal val="0"/>
                                          </p:val>
                                        </p:tav>
                                        <p:tav tm="100000">
                                          <p:val>
                                            <p:strVal val="#ppt_w"/>
                                          </p:val>
                                        </p:tav>
                                      </p:tavLst>
                                    </p:anim>
                                    <p:anim calcmode="lin" valueType="num">
                                      <p:cBhvr>
                                        <p:cTn id="8" dur="500" fill="hold"/>
                                        <p:tgtEl>
                                          <p:spTgt spid="17410"/>
                                        </p:tgtEl>
                                        <p:attrNameLst>
                                          <p:attrName>ppt_h</p:attrName>
                                        </p:attrNameLst>
                                      </p:cBhvr>
                                      <p:tavLst>
                                        <p:tav tm="0">
                                          <p:val>
                                            <p:fltVal val="0"/>
                                          </p:val>
                                        </p:tav>
                                        <p:tav tm="100000">
                                          <p:val>
                                            <p:strVal val="#ppt_h"/>
                                          </p:val>
                                        </p:tav>
                                      </p:tavLst>
                                    </p:anim>
                                    <p:animEffect transition="in" filter="fade">
                                      <p:cBhvr>
                                        <p:cTn id="9" dur="500"/>
                                        <p:tgtEl>
                                          <p:spTgt spid="174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37223" name="AutoShape 7"/>
          <p:cNvSpPr>
            <a:spLocks/>
          </p:cNvSpPr>
          <p:nvPr/>
        </p:nvSpPr>
        <p:spPr bwMode="auto">
          <a:xfrm>
            <a:off x="2088060" y="7487544"/>
            <a:ext cx="9934277" cy="835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Lorem ipsum randomised words which </a:t>
            </a:r>
            <a:r>
              <a:rPr lang="id-ID" sz="1238">
                <a:solidFill>
                  <a:srgbClr val="53585F"/>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p:cNvSpPr>
            <a:spLocks noGrp="1"/>
          </p:cNvSpPr>
          <p:nvPr>
            <p:ph type="pic" sz="quarter" idx="12"/>
          </p:nvPr>
        </p:nvSpPr>
        <p:spPr/>
      </p:sp>
      <p:sp>
        <p:nvSpPr>
          <p:cNvPr id="18" name="Picture Placeholder 17"/>
          <p:cNvSpPr>
            <a:spLocks noGrp="1"/>
          </p:cNvSpPr>
          <p:nvPr>
            <p:ph type="pic" sz="quarter" idx="13"/>
          </p:nvPr>
        </p:nvSpPr>
        <p:spPr/>
      </p:sp>
      <p:sp>
        <p:nvSpPr>
          <p:cNvPr id="19" name="Picture Placeholder 18"/>
          <p:cNvSpPr>
            <a:spLocks noGrp="1"/>
          </p:cNvSpPr>
          <p:nvPr>
            <p:ph type="pic" sz="quarter" idx="14"/>
          </p:nvPr>
        </p:nvSpPr>
        <p:spPr/>
      </p:sp>
      <p:sp>
        <p:nvSpPr>
          <p:cNvPr id="20" name="Picture Placeholder 19"/>
          <p:cNvSpPr>
            <a:spLocks noGrp="1"/>
          </p:cNvSpPr>
          <p:nvPr>
            <p:ph type="pic" sz="quarter" idx="15"/>
          </p:nvPr>
        </p:nvSpPr>
        <p:spPr/>
      </p:sp>
      <p:sp>
        <p:nvSpPr>
          <p:cNvPr id="15" name="Text Placeholder 14"/>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131</a:t>
            </a:fld>
            <a:endParaRPr lang="id-ID" dirty="0"/>
          </a:p>
        </p:txBody>
      </p:sp>
      <p:sp>
        <p:nvSpPr>
          <p:cNvPr id="16" name="Text Placeholder 1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icture Placeholder 20"/>
          <p:cNvSpPr>
            <a:spLocks noGrp="1"/>
          </p:cNvSpPr>
          <p:nvPr>
            <p:ph type="pic" sz="quarter" idx="12"/>
          </p:nvPr>
        </p:nvSpPr>
        <p:spPr/>
      </p:sp>
      <p:sp>
        <p:nvSpPr>
          <p:cNvPr id="22" name="Picture Placeholder 21"/>
          <p:cNvSpPr>
            <a:spLocks noGrp="1"/>
          </p:cNvSpPr>
          <p:nvPr>
            <p:ph type="pic" sz="quarter" idx="13"/>
          </p:nvPr>
        </p:nvSpPr>
        <p:spPr/>
      </p:sp>
      <p:sp>
        <p:nvSpPr>
          <p:cNvPr id="24" name="Picture Placeholder 23"/>
          <p:cNvSpPr>
            <a:spLocks noGrp="1"/>
          </p:cNvSpPr>
          <p:nvPr>
            <p:ph type="pic" sz="quarter" idx="15"/>
          </p:nvPr>
        </p:nvSpPr>
        <p:spPr/>
      </p:sp>
      <p:sp>
        <p:nvSpPr>
          <p:cNvPr id="25" name="Picture Placeholder 24"/>
          <p:cNvSpPr>
            <a:spLocks noGrp="1"/>
          </p:cNvSpPr>
          <p:nvPr>
            <p:ph type="pic" sz="quarter" idx="16"/>
          </p:nvPr>
        </p:nvSpPr>
        <p:spPr/>
      </p:sp>
      <p:sp>
        <p:nvSpPr>
          <p:cNvPr id="23" name="Picture Placeholder 22"/>
          <p:cNvSpPr>
            <a:spLocks noGrp="1"/>
          </p:cNvSpPr>
          <p:nvPr>
            <p:ph type="pic" sz="quarter" idx="14"/>
          </p:nvPr>
        </p:nvSpPr>
        <p:spPr/>
      </p:sp>
      <p:sp>
        <p:nvSpPr>
          <p:cNvPr id="26" name="Picture Placeholder 25"/>
          <p:cNvSpPr>
            <a:spLocks noGrp="1"/>
          </p:cNvSpPr>
          <p:nvPr>
            <p:ph type="pic" sz="quarter" idx="17"/>
          </p:nvPr>
        </p:nvSpPr>
        <p:spPr/>
      </p:sp>
      <p:sp>
        <p:nvSpPr>
          <p:cNvPr id="19" name="Text Placeholder 18"/>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132</a:t>
            </a:fld>
            <a:endParaRPr lang="id-ID" dirty="0"/>
          </a:p>
        </p:txBody>
      </p:sp>
      <p:sp>
        <p:nvSpPr>
          <p:cNvPr id="20" name="Text Placeholder 1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doors dir="vert"/>
      </p:transition>
    </mc:Choice>
    <mc:Fallback xmlns="">
      <p:transition spd="slow">
        <p:fade/>
      </p:transition>
    </mc:Fallback>
  </mc:AlternateContent>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AutoShape 2"/>
          <p:cNvSpPr>
            <a:spLocks/>
          </p:cNvSpPr>
          <p:nvPr/>
        </p:nvSpPr>
        <p:spPr bwMode="auto">
          <a:xfrm>
            <a:off x="9752410" y="3293269"/>
            <a:ext cx="22976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About The Project</a:t>
            </a:r>
            <a:endParaRPr lang="id-ID" sz="4275"/>
          </a:p>
        </p:txBody>
      </p:sp>
      <p:sp>
        <p:nvSpPr>
          <p:cNvPr id="140291" name="AutoShape 3"/>
          <p:cNvSpPr>
            <a:spLocks/>
          </p:cNvSpPr>
          <p:nvPr/>
        </p:nvSpPr>
        <p:spPr bwMode="auto">
          <a:xfrm>
            <a:off x="9752409" y="3832623"/>
            <a:ext cx="3496866"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dolor intiis delluptatem velitatem escienis magnatur sunt. Lorem ipsum dolor intiis delluptatem velitatem escienis magnatur is not simply random text. It has roots in intiis delluptatem velitatem escienis .</a:t>
            </a:r>
            <a:endParaRPr lang="id-ID" sz="4275"/>
          </a:p>
        </p:txBody>
      </p:sp>
      <p:sp>
        <p:nvSpPr>
          <p:cNvPr id="140292" name="AutoShape 4"/>
          <p:cNvSpPr>
            <a:spLocks/>
          </p:cNvSpPr>
          <p:nvPr/>
        </p:nvSpPr>
        <p:spPr bwMode="auto">
          <a:xfrm>
            <a:off x="9752411" y="6542783"/>
            <a:ext cx="63490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Client</a:t>
            </a:r>
            <a:endParaRPr lang="id-ID" sz="4275"/>
          </a:p>
        </p:txBody>
      </p:sp>
      <p:sp>
        <p:nvSpPr>
          <p:cNvPr id="140293" name="AutoShape 5"/>
          <p:cNvSpPr>
            <a:spLocks/>
          </p:cNvSpPr>
          <p:nvPr/>
        </p:nvSpPr>
        <p:spPr bwMode="auto">
          <a:xfrm>
            <a:off x="9752410" y="7026772"/>
            <a:ext cx="55274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Date </a:t>
            </a:r>
            <a:endParaRPr lang="id-ID" sz="4275"/>
          </a:p>
        </p:txBody>
      </p:sp>
      <p:sp>
        <p:nvSpPr>
          <p:cNvPr id="140294" name="AutoShape 6"/>
          <p:cNvSpPr>
            <a:spLocks/>
          </p:cNvSpPr>
          <p:nvPr/>
        </p:nvSpPr>
        <p:spPr bwMode="auto">
          <a:xfrm>
            <a:off x="9752411" y="7510761"/>
            <a:ext cx="4670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Web</a:t>
            </a:r>
            <a:endParaRPr lang="id-ID" sz="4275"/>
          </a:p>
        </p:txBody>
      </p:sp>
      <p:sp>
        <p:nvSpPr>
          <p:cNvPr id="140295" name="AutoShape 7"/>
          <p:cNvSpPr>
            <a:spLocks/>
          </p:cNvSpPr>
          <p:nvPr/>
        </p:nvSpPr>
        <p:spPr bwMode="auto">
          <a:xfrm>
            <a:off x="9752409" y="5298877"/>
            <a:ext cx="349686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dolor intiis delluptatem velitatem escienis magnatur sunt. Lorem ipsum dolor intiis delluptatem velitatem escienis.</a:t>
            </a:r>
            <a:endParaRPr lang="id-ID" sz="4275"/>
          </a:p>
        </p:txBody>
      </p:sp>
      <p:sp>
        <p:nvSpPr>
          <p:cNvPr id="140296" name="AutoShape 8"/>
          <p:cNvSpPr>
            <a:spLocks/>
          </p:cNvSpPr>
          <p:nvPr/>
        </p:nvSpPr>
        <p:spPr bwMode="auto">
          <a:xfrm>
            <a:off x="10707886" y="6549926"/>
            <a:ext cx="181719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 Mr. Paul Herdwick</a:t>
            </a:r>
            <a:endParaRPr lang="id-ID" sz="4275"/>
          </a:p>
        </p:txBody>
      </p:sp>
      <p:sp>
        <p:nvSpPr>
          <p:cNvPr id="140297" name="AutoShape 9"/>
          <p:cNvSpPr>
            <a:spLocks/>
          </p:cNvSpPr>
          <p:nvPr/>
        </p:nvSpPr>
        <p:spPr bwMode="auto">
          <a:xfrm>
            <a:off x="10707886" y="7041059"/>
            <a:ext cx="2293144"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 October, 19 March 2014</a:t>
            </a:r>
            <a:endParaRPr lang="id-ID" sz="4275"/>
          </a:p>
        </p:txBody>
      </p:sp>
      <p:sp>
        <p:nvSpPr>
          <p:cNvPr id="140298" name="AutoShape 10"/>
          <p:cNvSpPr>
            <a:spLocks/>
          </p:cNvSpPr>
          <p:nvPr/>
        </p:nvSpPr>
        <p:spPr bwMode="auto">
          <a:xfrm>
            <a:off x="10707886" y="7525048"/>
            <a:ext cx="2293144"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 www. </a:t>
            </a:r>
            <a:r>
              <a:rPr lang="id-ID" sz="1350">
                <a:solidFill>
                  <a:srgbClr val="53585F"/>
                </a:solidFill>
                <a:hlinkClick r:id="rId2"/>
              </a:rPr>
              <a:t>yourcompany.com</a:t>
            </a:r>
            <a:endParaRPr lang="id-ID" sz="4275"/>
          </a:p>
        </p:txBody>
      </p:sp>
      <p:sp>
        <p:nvSpPr>
          <p:cNvPr id="140312" name="Picture Placeholder 140311"/>
          <p:cNvSpPr>
            <a:spLocks noGrp="1"/>
          </p:cNvSpPr>
          <p:nvPr>
            <p:ph type="pic" sz="quarter" idx="20"/>
          </p:nvPr>
        </p:nvSpPr>
        <p:spPr/>
      </p:sp>
      <p:sp>
        <p:nvSpPr>
          <p:cNvPr id="140313" name="Picture Placeholder 140312"/>
          <p:cNvSpPr>
            <a:spLocks noGrp="1"/>
          </p:cNvSpPr>
          <p:nvPr>
            <p:ph type="pic" sz="quarter" idx="21"/>
          </p:nvPr>
        </p:nvSpPr>
        <p:spPr/>
      </p:sp>
      <p:sp>
        <p:nvSpPr>
          <p:cNvPr id="140314" name="Picture Placeholder 140313"/>
          <p:cNvSpPr>
            <a:spLocks noGrp="1"/>
          </p:cNvSpPr>
          <p:nvPr>
            <p:ph type="pic" sz="quarter" idx="22"/>
          </p:nvPr>
        </p:nvSpPr>
        <p:spPr/>
      </p:sp>
      <p:sp>
        <p:nvSpPr>
          <p:cNvPr id="140315" name="Picture Placeholder 140314"/>
          <p:cNvSpPr>
            <a:spLocks noGrp="1"/>
          </p:cNvSpPr>
          <p:nvPr>
            <p:ph type="pic" sz="quarter" idx="23"/>
          </p:nvPr>
        </p:nvSpPr>
        <p:spPr/>
      </p:sp>
      <p:sp>
        <p:nvSpPr>
          <p:cNvPr id="140316" name="Picture Placeholder 140315"/>
          <p:cNvSpPr>
            <a:spLocks noGrp="1"/>
          </p:cNvSpPr>
          <p:nvPr>
            <p:ph type="pic" sz="quarter" idx="24"/>
          </p:nvPr>
        </p:nvSpPr>
        <p:spPr/>
      </p:sp>
      <p:sp>
        <p:nvSpPr>
          <p:cNvPr id="140318" name="Picture Placeholder 140317"/>
          <p:cNvSpPr>
            <a:spLocks noGrp="1"/>
          </p:cNvSpPr>
          <p:nvPr>
            <p:ph type="pic" sz="quarter" idx="26"/>
          </p:nvPr>
        </p:nvSpPr>
        <p:spPr/>
      </p:sp>
      <p:sp>
        <p:nvSpPr>
          <p:cNvPr id="140317" name="Picture Placeholder 140316"/>
          <p:cNvSpPr>
            <a:spLocks noGrp="1"/>
          </p:cNvSpPr>
          <p:nvPr>
            <p:ph type="pic" sz="quarter" idx="25"/>
          </p:nvPr>
        </p:nvSpPr>
        <p:spPr/>
      </p:sp>
      <p:sp>
        <p:nvSpPr>
          <p:cNvPr id="140309" name="Picture Placeholder 140308"/>
          <p:cNvSpPr>
            <a:spLocks noGrp="1"/>
          </p:cNvSpPr>
          <p:nvPr>
            <p:ph type="pic" sz="quarter" idx="17"/>
          </p:nvPr>
        </p:nvSpPr>
        <p:spPr/>
      </p:sp>
      <p:sp>
        <p:nvSpPr>
          <p:cNvPr id="140310" name="Picture Placeholder 140309"/>
          <p:cNvSpPr>
            <a:spLocks noGrp="1"/>
          </p:cNvSpPr>
          <p:nvPr>
            <p:ph type="pic" sz="quarter" idx="18"/>
          </p:nvPr>
        </p:nvSpPr>
        <p:spPr/>
      </p:sp>
      <p:sp>
        <p:nvSpPr>
          <p:cNvPr id="140311" name="Picture Placeholder 140310"/>
          <p:cNvSpPr>
            <a:spLocks noGrp="1"/>
          </p:cNvSpPr>
          <p:nvPr>
            <p:ph type="pic" sz="quarter" idx="19"/>
          </p:nvPr>
        </p:nvSpPr>
        <p:spPr/>
      </p:sp>
      <p:sp>
        <p:nvSpPr>
          <p:cNvPr id="140308" name="Picture Placeholder 140307"/>
          <p:cNvSpPr>
            <a:spLocks noGrp="1"/>
          </p:cNvSpPr>
          <p:nvPr>
            <p:ph type="pic" sz="quarter" idx="16"/>
          </p:nvPr>
        </p:nvSpPr>
        <p:spPr/>
      </p:sp>
      <p:sp>
        <p:nvSpPr>
          <p:cNvPr id="140307" name="Picture Placeholder 140306"/>
          <p:cNvSpPr>
            <a:spLocks noGrp="1"/>
          </p:cNvSpPr>
          <p:nvPr>
            <p:ph type="pic" sz="quarter" idx="15"/>
          </p:nvPr>
        </p:nvSpPr>
        <p:spPr/>
      </p:sp>
      <p:sp>
        <p:nvSpPr>
          <p:cNvPr id="140306" name="Picture Placeholder 140305"/>
          <p:cNvSpPr>
            <a:spLocks noGrp="1"/>
          </p:cNvSpPr>
          <p:nvPr>
            <p:ph type="pic" sz="quarter" idx="14"/>
          </p:nvPr>
        </p:nvSpPr>
        <p:spPr/>
      </p:sp>
      <p:sp>
        <p:nvSpPr>
          <p:cNvPr id="140305" name="Picture Placeholder 140304"/>
          <p:cNvSpPr>
            <a:spLocks noGrp="1"/>
          </p:cNvSpPr>
          <p:nvPr>
            <p:ph type="pic" sz="quarter" idx="13"/>
          </p:nvPr>
        </p:nvSpPr>
        <p:spPr/>
      </p:sp>
      <p:sp>
        <p:nvSpPr>
          <p:cNvPr id="140304" name="Picture Placeholder 140303"/>
          <p:cNvSpPr>
            <a:spLocks noGrp="1"/>
          </p:cNvSpPr>
          <p:nvPr>
            <p:ph type="pic" sz="quarter" idx="12"/>
          </p:nvPr>
        </p:nvSpPr>
        <p:spPr/>
      </p:sp>
      <p:sp>
        <p:nvSpPr>
          <p:cNvPr id="140302" name="Text Placeholder 140301"/>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133</a:t>
            </a:fld>
            <a:endParaRPr lang="id-ID" dirty="0"/>
          </a:p>
        </p:txBody>
      </p:sp>
      <p:sp>
        <p:nvSpPr>
          <p:cNvPr id="140303" name="Text Placeholder 14030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40290"/>
                                        </p:tgtEl>
                                        <p:attrNameLst>
                                          <p:attrName>style.visibility</p:attrName>
                                        </p:attrNameLst>
                                      </p:cBhvr>
                                      <p:to>
                                        <p:strVal val="visible"/>
                                      </p:to>
                                    </p:set>
                                    <p:animEffect transition="in" filter="wipe(down)">
                                      <p:cBhvr>
                                        <p:cTn id="7" dur="500"/>
                                        <p:tgtEl>
                                          <p:spTgt spid="14029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40291"/>
                                        </p:tgtEl>
                                        <p:attrNameLst>
                                          <p:attrName>style.visibility</p:attrName>
                                        </p:attrNameLst>
                                      </p:cBhvr>
                                      <p:to>
                                        <p:strVal val="visible"/>
                                      </p:to>
                                    </p:set>
                                    <p:animEffect transition="in" filter="wipe(down)">
                                      <p:cBhvr>
                                        <p:cTn id="10" dur="500"/>
                                        <p:tgtEl>
                                          <p:spTgt spid="14029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40292"/>
                                        </p:tgtEl>
                                        <p:attrNameLst>
                                          <p:attrName>style.visibility</p:attrName>
                                        </p:attrNameLst>
                                      </p:cBhvr>
                                      <p:to>
                                        <p:strVal val="visible"/>
                                      </p:to>
                                    </p:set>
                                    <p:animEffect transition="in" filter="wipe(down)">
                                      <p:cBhvr>
                                        <p:cTn id="13" dur="500"/>
                                        <p:tgtEl>
                                          <p:spTgt spid="14029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40293"/>
                                        </p:tgtEl>
                                        <p:attrNameLst>
                                          <p:attrName>style.visibility</p:attrName>
                                        </p:attrNameLst>
                                      </p:cBhvr>
                                      <p:to>
                                        <p:strVal val="visible"/>
                                      </p:to>
                                    </p:set>
                                    <p:animEffect transition="in" filter="wipe(down)">
                                      <p:cBhvr>
                                        <p:cTn id="16" dur="500"/>
                                        <p:tgtEl>
                                          <p:spTgt spid="140293"/>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40294"/>
                                        </p:tgtEl>
                                        <p:attrNameLst>
                                          <p:attrName>style.visibility</p:attrName>
                                        </p:attrNameLst>
                                      </p:cBhvr>
                                      <p:to>
                                        <p:strVal val="visible"/>
                                      </p:to>
                                    </p:set>
                                    <p:animEffect transition="in" filter="wipe(down)">
                                      <p:cBhvr>
                                        <p:cTn id="19" dur="500"/>
                                        <p:tgtEl>
                                          <p:spTgt spid="14029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40295"/>
                                        </p:tgtEl>
                                        <p:attrNameLst>
                                          <p:attrName>style.visibility</p:attrName>
                                        </p:attrNameLst>
                                      </p:cBhvr>
                                      <p:to>
                                        <p:strVal val="visible"/>
                                      </p:to>
                                    </p:set>
                                    <p:animEffect transition="in" filter="wipe(down)">
                                      <p:cBhvr>
                                        <p:cTn id="22" dur="500"/>
                                        <p:tgtEl>
                                          <p:spTgt spid="14029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40296"/>
                                        </p:tgtEl>
                                        <p:attrNameLst>
                                          <p:attrName>style.visibility</p:attrName>
                                        </p:attrNameLst>
                                      </p:cBhvr>
                                      <p:to>
                                        <p:strVal val="visible"/>
                                      </p:to>
                                    </p:set>
                                    <p:animEffect transition="in" filter="wipe(down)">
                                      <p:cBhvr>
                                        <p:cTn id="25" dur="500"/>
                                        <p:tgtEl>
                                          <p:spTgt spid="140296"/>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40297"/>
                                        </p:tgtEl>
                                        <p:attrNameLst>
                                          <p:attrName>style.visibility</p:attrName>
                                        </p:attrNameLst>
                                      </p:cBhvr>
                                      <p:to>
                                        <p:strVal val="visible"/>
                                      </p:to>
                                    </p:set>
                                    <p:animEffect transition="in" filter="wipe(down)">
                                      <p:cBhvr>
                                        <p:cTn id="28" dur="500"/>
                                        <p:tgtEl>
                                          <p:spTgt spid="140297"/>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40298"/>
                                        </p:tgtEl>
                                        <p:attrNameLst>
                                          <p:attrName>style.visibility</p:attrName>
                                        </p:attrNameLst>
                                      </p:cBhvr>
                                      <p:to>
                                        <p:strVal val="visible"/>
                                      </p:to>
                                    </p:set>
                                    <p:animEffect transition="in" filter="wipe(down)">
                                      <p:cBhvr>
                                        <p:cTn id="31" dur="500"/>
                                        <p:tgtEl>
                                          <p:spTgt spid="140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0" grpId="0"/>
      <p:bldP spid="140291" grpId="0"/>
      <p:bldP spid="140292" grpId="0"/>
      <p:bldP spid="140293" grpId="0"/>
      <p:bldP spid="140294" grpId="0"/>
      <p:bldP spid="140295" grpId="0"/>
      <p:bldP spid="140296" grpId="0"/>
      <p:bldP spid="140297" grpId="0"/>
      <p:bldP spid="140298"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4" name="Picture 2" descr="laptop.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38078" y="3746898"/>
            <a:ext cx="4459486" cy="241905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41315" name="Picture 3" descr="laptop.pn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13788" y="3746898"/>
            <a:ext cx="4458593" cy="241905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41316" name="Picture 4" descr="laptop.png"/>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168676" y="3173612"/>
            <a:ext cx="6244530" cy="33870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41317" name="AutoShape 5"/>
          <p:cNvSpPr>
            <a:spLocks/>
          </p:cNvSpPr>
          <p:nvPr/>
        </p:nvSpPr>
        <p:spPr bwMode="auto">
          <a:xfrm>
            <a:off x="2089846" y="7160718"/>
            <a:ext cx="2094011"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Your Title here</a:t>
            </a:r>
            <a:endParaRPr lang="id-ID" sz="4275"/>
          </a:p>
        </p:txBody>
      </p:sp>
      <p:sp>
        <p:nvSpPr>
          <p:cNvPr id="141318" name="AutoShape 6"/>
          <p:cNvSpPr>
            <a:spLocks/>
          </p:cNvSpPr>
          <p:nvPr/>
        </p:nvSpPr>
        <p:spPr bwMode="auto">
          <a:xfrm>
            <a:off x="2089845" y="7473256"/>
            <a:ext cx="2682478" cy="7518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ffor ipsum randomised words our</a:t>
            </a:r>
            <a:endParaRPr lang="id-ID" sz="4275"/>
          </a:p>
        </p:txBody>
      </p:sp>
      <p:sp>
        <p:nvSpPr>
          <p:cNvPr id="141319" name="AutoShape 7"/>
          <p:cNvSpPr>
            <a:spLocks/>
          </p:cNvSpPr>
          <p:nvPr/>
        </p:nvSpPr>
        <p:spPr bwMode="auto">
          <a:xfrm>
            <a:off x="6548438" y="7160718"/>
            <a:ext cx="2094012"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Your Title here</a:t>
            </a:r>
            <a:endParaRPr lang="id-ID" sz="4275"/>
          </a:p>
        </p:txBody>
      </p:sp>
      <p:sp>
        <p:nvSpPr>
          <p:cNvPr id="141320" name="AutoShape 8"/>
          <p:cNvSpPr>
            <a:spLocks/>
          </p:cNvSpPr>
          <p:nvPr/>
        </p:nvSpPr>
        <p:spPr bwMode="auto">
          <a:xfrm>
            <a:off x="6548438" y="7473256"/>
            <a:ext cx="2682478" cy="7518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ffor ipsum randomised words our</a:t>
            </a:r>
            <a:endParaRPr lang="id-ID" sz="4275"/>
          </a:p>
        </p:txBody>
      </p:sp>
      <p:sp>
        <p:nvSpPr>
          <p:cNvPr id="141321" name="AutoShape 9"/>
          <p:cNvSpPr>
            <a:spLocks/>
          </p:cNvSpPr>
          <p:nvPr/>
        </p:nvSpPr>
        <p:spPr bwMode="auto">
          <a:xfrm>
            <a:off x="10548938" y="7160718"/>
            <a:ext cx="2094012"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Your Title here</a:t>
            </a:r>
            <a:endParaRPr lang="id-ID" sz="4275"/>
          </a:p>
        </p:txBody>
      </p:sp>
      <p:sp>
        <p:nvSpPr>
          <p:cNvPr id="141322" name="AutoShape 10"/>
          <p:cNvSpPr>
            <a:spLocks/>
          </p:cNvSpPr>
          <p:nvPr/>
        </p:nvSpPr>
        <p:spPr bwMode="auto">
          <a:xfrm>
            <a:off x="10548938" y="7473256"/>
            <a:ext cx="2682478" cy="7518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ffor ipsum randomised words our</a:t>
            </a:r>
            <a:endParaRPr lang="id-ID" sz="4275"/>
          </a:p>
        </p:txBody>
      </p:sp>
      <p:sp>
        <p:nvSpPr>
          <p:cNvPr id="141323" name="AutoShape 11"/>
          <p:cNvSpPr>
            <a:spLocks/>
          </p:cNvSpPr>
          <p:nvPr/>
        </p:nvSpPr>
        <p:spPr bwMode="auto">
          <a:xfrm>
            <a:off x="1380829" y="7274124"/>
            <a:ext cx="383083" cy="385763"/>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5"/>
                </a:moveTo>
                <a:cubicBezTo>
                  <a:pt x="19621" y="20722"/>
                  <a:pt x="18783" y="21599"/>
                  <a:pt x="17697" y="21599"/>
                </a:cubicBezTo>
                <a:cubicBezTo>
                  <a:pt x="16610" y="21599"/>
                  <a:pt x="15741" y="20722"/>
                  <a:pt x="15741" y="19655"/>
                </a:cubicBezTo>
                <a:cubicBezTo>
                  <a:pt x="15741" y="18559"/>
                  <a:pt x="16610" y="17682"/>
                  <a:pt x="17697" y="17682"/>
                </a:cubicBezTo>
                <a:cubicBezTo>
                  <a:pt x="18783" y="17682"/>
                  <a:pt x="19621" y="18559"/>
                  <a:pt x="19621" y="19655"/>
                </a:cubicBezTo>
                <a:close/>
                <a:moveTo>
                  <a:pt x="19528" y="4671"/>
                </a:moveTo>
                <a:lnTo>
                  <a:pt x="15524" y="4671"/>
                </a:lnTo>
                <a:lnTo>
                  <a:pt x="15990" y="6802"/>
                </a:lnTo>
                <a:lnTo>
                  <a:pt x="19528" y="6802"/>
                </a:lnTo>
                <a:cubicBezTo>
                  <a:pt x="19528" y="6802"/>
                  <a:pt x="19528" y="4671"/>
                  <a:pt x="19528" y="4671"/>
                </a:cubicBezTo>
                <a:close/>
                <a:moveTo>
                  <a:pt x="15710" y="10062"/>
                </a:moveTo>
                <a:lnTo>
                  <a:pt x="15090" y="7931"/>
                </a:lnTo>
                <a:lnTo>
                  <a:pt x="12141" y="7931"/>
                </a:lnTo>
                <a:lnTo>
                  <a:pt x="12917" y="10346"/>
                </a:lnTo>
                <a:cubicBezTo>
                  <a:pt x="12917" y="10346"/>
                  <a:pt x="15710" y="10062"/>
                  <a:pt x="15710" y="10062"/>
                </a:cubicBezTo>
                <a:close/>
                <a:moveTo>
                  <a:pt x="11180" y="4671"/>
                </a:moveTo>
                <a:lnTo>
                  <a:pt x="11831" y="6802"/>
                </a:lnTo>
                <a:lnTo>
                  <a:pt x="14903" y="6802"/>
                </a:lnTo>
                <a:lnTo>
                  <a:pt x="14407" y="4671"/>
                </a:lnTo>
                <a:cubicBezTo>
                  <a:pt x="14407" y="4671"/>
                  <a:pt x="11180" y="4671"/>
                  <a:pt x="11180" y="4671"/>
                </a:cubicBezTo>
                <a:close/>
                <a:moveTo>
                  <a:pt x="11831" y="10470"/>
                </a:moveTo>
                <a:lnTo>
                  <a:pt x="11025" y="7931"/>
                </a:lnTo>
                <a:lnTo>
                  <a:pt x="8076" y="7931"/>
                </a:lnTo>
                <a:lnTo>
                  <a:pt x="9348" y="10722"/>
                </a:lnTo>
                <a:cubicBezTo>
                  <a:pt x="9348" y="10722"/>
                  <a:pt x="11831" y="10470"/>
                  <a:pt x="11831" y="10470"/>
                </a:cubicBezTo>
                <a:close/>
                <a:moveTo>
                  <a:pt x="7611" y="6802"/>
                </a:moveTo>
                <a:lnTo>
                  <a:pt x="10745" y="6802"/>
                </a:lnTo>
                <a:lnTo>
                  <a:pt x="10062" y="4671"/>
                </a:lnTo>
                <a:lnTo>
                  <a:pt x="6649" y="4671"/>
                </a:lnTo>
                <a:cubicBezTo>
                  <a:pt x="6649" y="4671"/>
                  <a:pt x="7611" y="6802"/>
                  <a:pt x="7611" y="6802"/>
                </a:cubicBezTo>
                <a:close/>
                <a:moveTo>
                  <a:pt x="6493" y="19655"/>
                </a:moveTo>
                <a:cubicBezTo>
                  <a:pt x="6493" y="20722"/>
                  <a:pt x="5656" y="21599"/>
                  <a:pt x="4538" y="21599"/>
                </a:cubicBezTo>
                <a:cubicBezTo>
                  <a:pt x="3483" y="21599"/>
                  <a:pt x="2614" y="20722"/>
                  <a:pt x="2614" y="19655"/>
                </a:cubicBezTo>
                <a:cubicBezTo>
                  <a:pt x="2614" y="18559"/>
                  <a:pt x="3483" y="17682"/>
                  <a:pt x="4538" y="17682"/>
                </a:cubicBezTo>
                <a:cubicBezTo>
                  <a:pt x="5656" y="17682"/>
                  <a:pt x="6493" y="18559"/>
                  <a:pt x="6493" y="19655"/>
                </a:cubicBezTo>
                <a:close/>
                <a:moveTo>
                  <a:pt x="19869" y="2916"/>
                </a:moveTo>
                <a:cubicBezTo>
                  <a:pt x="20800" y="2916"/>
                  <a:pt x="21234" y="3480"/>
                  <a:pt x="21234" y="4169"/>
                </a:cubicBezTo>
                <a:lnTo>
                  <a:pt x="21234" y="10032"/>
                </a:lnTo>
                <a:cubicBezTo>
                  <a:pt x="21234" y="10689"/>
                  <a:pt x="20738" y="11223"/>
                  <a:pt x="20086" y="11286"/>
                </a:cubicBezTo>
                <a:lnTo>
                  <a:pt x="7548" y="12697"/>
                </a:lnTo>
                <a:cubicBezTo>
                  <a:pt x="6524" y="12821"/>
                  <a:pt x="6400" y="14170"/>
                  <a:pt x="7611" y="14170"/>
                </a:cubicBezTo>
                <a:lnTo>
                  <a:pt x="19497" y="14170"/>
                </a:lnTo>
                <a:cubicBezTo>
                  <a:pt x="20862" y="14170"/>
                  <a:pt x="20862" y="16207"/>
                  <a:pt x="19497" y="16207"/>
                </a:cubicBezTo>
                <a:lnTo>
                  <a:pt x="7362" y="16207"/>
                </a:lnTo>
                <a:cubicBezTo>
                  <a:pt x="4632" y="16207"/>
                  <a:pt x="3607" y="13167"/>
                  <a:pt x="5748" y="11568"/>
                </a:cubicBezTo>
                <a:lnTo>
                  <a:pt x="6835" y="10753"/>
                </a:lnTo>
                <a:lnTo>
                  <a:pt x="2986" y="2257"/>
                </a:lnTo>
                <a:lnTo>
                  <a:pt x="1093" y="2257"/>
                </a:lnTo>
                <a:cubicBezTo>
                  <a:pt x="-365" y="2257"/>
                  <a:pt x="-365" y="0"/>
                  <a:pt x="1093" y="0"/>
                </a:cubicBezTo>
                <a:lnTo>
                  <a:pt x="3297" y="0"/>
                </a:lnTo>
                <a:cubicBezTo>
                  <a:pt x="4414" y="0"/>
                  <a:pt x="4724" y="533"/>
                  <a:pt x="5066" y="1348"/>
                </a:cubicBezTo>
                <a:lnTo>
                  <a:pt x="5842" y="2916"/>
                </a:lnTo>
                <a:cubicBezTo>
                  <a:pt x="5842" y="2916"/>
                  <a:pt x="19869" y="2916"/>
                  <a:pt x="19869" y="291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1324" name="AutoShape 12"/>
          <p:cNvSpPr>
            <a:spLocks/>
          </p:cNvSpPr>
          <p:nvPr/>
        </p:nvSpPr>
        <p:spPr bwMode="auto">
          <a:xfrm>
            <a:off x="9836350" y="7274124"/>
            <a:ext cx="421481" cy="4125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744" y="17050"/>
                </a:moveTo>
                <a:lnTo>
                  <a:pt x="11560" y="17050"/>
                </a:lnTo>
                <a:lnTo>
                  <a:pt x="11560" y="17872"/>
                </a:lnTo>
                <a:lnTo>
                  <a:pt x="14744" y="17872"/>
                </a:lnTo>
                <a:cubicBezTo>
                  <a:pt x="14744" y="17872"/>
                  <a:pt x="14744" y="17050"/>
                  <a:pt x="14744" y="17050"/>
                </a:cubicBezTo>
                <a:close/>
                <a:moveTo>
                  <a:pt x="10211" y="17050"/>
                </a:moveTo>
                <a:lnTo>
                  <a:pt x="7027" y="17050"/>
                </a:lnTo>
                <a:lnTo>
                  <a:pt x="7027" y="17872"/>
                </a:lnTo>
                <a:lnTo>
                  <a:pt x="10211" y="17872"/>
                </a:lnTo>
                <a:cubicBezTo>
                  <a:pt x="10211" y="17872"/>
                  <a:pt x="10211" y="17050"/>
                  <a:pt x="10211" y="17050"/>
                </a:cubicBezTo>
                <a:close/>
                <a:moveTo>
                  <a:pt x="5564" y="7953"/>
                </a:moveTo>
                <a:lnTo>
                  <a:pt x="16063" y="7953"/>
                </a:lnTo>
                <a:lnTo>
                  <a:pt x="16063" y="1114"/>
                </a:lnTo>
                <a:lnTo>
                  <a:pt x="5564" y="1114"/>
                </a:lnTo>
                <a:cubicBezTo>
                  <a:pt x="5564" y="1114"/>
                  <a:pt x="5564" y="7953"/>
                  <a:pt x="5564" y="7953"/>
                </a:cubicBezTo>
                <a:close/>
                <a:moveTo>
                  <a:pt x="17440" y="20513"/>
                </a:moveTo>
                <a:lnTo>
                  <a:pt x="16350" y="14850"/>
                </a:lnTo>
                <a:lnTo>
                  <a:pt x="5249" y="14850"/>
                </a:lnTo>
                <a:lnTo>
                  <a:pt x="4417" y="20513"/>
                </a:lnTo>
                <a:cubicBezTo>
                  <a:pt x="4417" y="20513"/>
                  <a:pt x="17440" y="20513"/>
                  <a:pt x="17440" y="20513"/>
                </a:cubicBezTo>
                <a:close/>
                <a:moveTo>
                  <a:pt x="4245" y="8980"/>
                </a:moveTo>
                <a:cubicBezTo>
                  <a:pt x="4245" y="8304"/>
                  <a:pt x="3671" y="7718"/>
                  <a:pt x="2983" y="7718"/>
                </a:cubicBezTo>
                <a:cubicBezTo>
                  <a:pt x="2323" y="7718"/>
                  <a:pt x="1749" y="8304"/>
                  <a:pt x="1749" y="8980"/>
                </a:cubicBezTo>
                <a:cubicBezTo>
                  <a:pt x="1749" y="9684"/>
                  <a:pt x="2323" y="10242"/>
                  <a:pt x="2983" y="10242"/>
                </a:cubicBezTo>
                <a:cubicBezTo>
                  <a:pt x="3671" y="10242"/>
                  <a:pt x="4245" y="9684"/>
                  <a:pt x="4245" y="8980"/>
                </a:cubicBezTo>
                <a:close/>
                <a:moveTo>
                  <a:pt x="21599" y="7601"/>
                </a:moveTo>
                <a:lnTo>
                  <a:pt x="21599" y="16199"/>
                </a:lnTo>
                <a:cubicBezTo>
                  <a:pt x="21599" y="17197"/>
                  <a:pt x="20796" y="18018"/>
                  <a:pt x="19878" y="18018"/>
                </a:cubicBezTo>
                <a:lnTo>
                  <a:pt x="18128" y="18018"/>
                </a:lnTo>
                <a:lnTo>
                  <a:pt x="18903" y="21599"/>
                </a:lnTo>
                <a:lnTo>
                  <a:pt x="3040" y="21599"/>
                </a:lnTo>
                <a:lnTo>
                  <a:pt x="3671" y="18018"/>
                </a:lnTo>
                <a:lnTo>
                  <a:pt x="1778" y="18018"/>
                </a:lnTo>
                <a:cubicBezTo>
                  <a:pt x="745" y="18018"/>
                  <a:pt x="0" y="17197"/>
                  <a:pt x="0" y="16199"/>
                </a:cubicBezTo>
                <a:lnTo>
                  <a:pt x="0" y="7601"/>
                </a:lnTo>
                <a:cubicBezTo>
                  <a:pt x="0" y="6602"/>
                  <a:pt x="745" y="5780"/>
                  <a:pt x="1778" y="5780"/>
                </a:cubicBezTo>
                <a:lnTo>
                  <a:pt x="3986" y="5780"/>
                </a:lnTo>
                <a:lnTo>
                  <a:pt x="3986" y="3023"/>
                </a:lnTo>
                <a:lnTo>
                  <a:pt x="4762" y="3023"/>
                </a:lnTo>
                <a:lnTo>
                  <a:pt x="4762" y="0"/>
                </a:lnTo>
                <a:lnTo>
                  <a:pt x="16867" y="0"/>
                </a:lnTo>
                <a:lnTo>
                  <a:pt x="16867" y="3023"/>
                </a:lnTo>
                <a:lnTo>
                  <a:pt x="17641" y="3023"/>
                </a:lnTo>
                <a:lnTo>
                  <a:pt x="17641" y="5780"/>
                </a:lnTo>
                <a:lnTo>
                  <a:pt x="19878" y="5780"/>
                </a:lnTo>
                <a:cubicBezTo>
                  <a:pt x="20796" y="5780"/>
                  <a:pt x="21599" y="6602"/>
                  <a:pt x="21599" y="760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1325" name="AutoShape 13"/>
          <p:cNvSpPr>
            <a:spLocks/>
          </p:cNvSpPr>
          <p:nvPr/>
        </p:nvSpPr>
        <p:spPr bwMode="auto">
          <a:xfrm>
            <a:off x="5803703" y="7274124"/>
            <a:ext cx="397371"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1"/>
                </a:moveTo>
                <a:lnTo>
                  <a:pt x="21600" y="19992"/>
                </a:lnTo>
                <a:lnTo>
                  <a:pt x="15324" y="10733"/>
                </a:lnTo>
                <a:cubicBezTo>
                  <a:pt x="15324" y="10733"/>
                  <a:pt x="21600" y="2301"/>
                  <a:pt x="21600" y="2301"/>
                </a:cubicBezTo>
                <a:close/>
                <a:moveTo>
                  <a:pt x="20046" y="0"/>
                </a:moveTo>
                <a:lnTo>
                  <a:pt x="10785" y="12559"/>
                </a:lnTo>
                <a:lnTo>
                  <a:pt x="1522" y="0"/>
                </a:lnTo>
                <a:cubicBezTo>
                  <a:pt x="1522" y="0"/>
                  <a:pt x="20046" y="0"/>
                  <a:pt x="20046" y="0"/>
                </a:cubicBezTo>
                <a:close/>
                <a:moveTo>
                  <a:pt x="20412" y="21600"/>
                </a:moveTo>
                <a:lnTo>
                  <a:pt x="1188" y="21600"/>
                </a:lnTo>
                <a:lnTo>
                  <a:pt x="7494" y="12429"/>
                </a:lnTo>
                <a:lnTo>
                  <a:pt x="10785" y="16862"/>
                </a:lnTo>
                <a:lnTo>
                  <a:pt x="14135" y="12342"/>
                </a:lnTo>
                <a:cubicBezTo>
                  <a:pt x="14135" y="12342"/>
                  <a:pt x="20412" y="21600"/>
                  <a:pt x="20412" y="21600"/>
                </a:cubicBezTo>
                <a:close/>
                <a:moveTo>
                  <a:pt x="0" y="2301"/>
                </a:moveTo>
                <a:lnTo>
                  <a:pt x="6306" y="10777"/>
                </a:lnTo>
                <a:lnTo>
                  <a:pt x="0" y="19992"/>
                </a:lnTo>
                <a:cubicBezTo>
                  <a:pt x="0" y="19992"/>
                  <a:pt x="0" y="2301"/>
                  <a:pt x="0" y="230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 name="Text Placeholder 8"/>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134</a:t>
            </a:fld>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141317"/>
                                        </p:tgtEl>
                                        <p:attrNameLst>
                                          <p:attrName>style.visibility</p:attrName>
                                        </p:attrNameLst>
                                      </p:cBhvr>
                                      <p:to>
                                        <p:strVal val="visible"/>
                                      </p:to>
                                    </p:set>
                                    <p:animEffect transition="in" filter="randombar(horizontal)">
                                      <p:cBhvr>
                                        <p:cTn id="7" dur="500"/>
                                        <p:tgtEl>
                                          <p:spTgt spid="141317"/>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41318"/>
                                        </p:tgtEl>
                                        <p:attrNameLst>
                                          <p:attrName>style.visibility</p:attrName>
                                        </p:attrNameLst>
                                      </p:cBhvr>
                                      <p:to>
                                        <p:strVal val="visible"/>
                                      </p:to>
                                    </p:set>
                                    <p:animEffect transition="in" filter="randombar(horizontal)">
                                      <p:cBhvr>
                                        <p:cTn id="10" dur="500"/>
                                        <p:tgtEl>
                                          <p:spTgt spid="141318"/>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41319"/>
                                        </p:tgtEl>
                                        <p:attrNameLst>
                                          <p:attrName>style.visibility</p:attrName>
                                        </p:attrNameLst>
                                      </p:cBhvr>
                                      <p:to>
                                        <p:strVal val="visible"/>
                                      </p:to>
                                    </p:set>
                                    <p:animEffect transition="in" filter="randombar(horizontal)">
                                      <p:cBhvr>
                                        <p:cTn id="13" dur="500"/>
                                        <p:tgtEl>
                                          <p:spTgt spid="141319"/>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41320"/>
                                        </p:tgtEl>
                                        <p:attrNameLst>
                                          <p:attrName>style.visibility</p:attrName>
                                        </p:attrNameLst>
                                      </p:cBhvr>
                                      <p:to>
                                        <p:strVal val="visible"/>
                                      </p:to>
                                    </p:set>
                                    <p:animEffect transition="in" filter="randombar(horizontal)">
                                      <p:cBhvr>
                                        <p:cTn id="16" dur="500"/>
                                        <p:tgtEl>
                                          <p:spTgt spid="141320"/>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141321"/>
                                        </p:tgtEl>
                                        <p:attrNameLst>
                                          <p:attrName>style.visibility</p:attrName>
                                        </p:attrNameLst>
                                      </p:cBhvr>
                                      <p:to>
                                        <p:strVal val="visible"/>
                                      </p:to>
                                    </p:set>
                                    <p:animEffect transition="in" filter="randombar(horizontal)">
                                      <p:cBhvr>
                                        <p:cTn id="19" dur="500"/>
                                        <p:tgtEl>
                                          <p:spTgt spid="141321"/>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141322"/>
                                        </p:tgtEl>
                                        <p:attrNameLst>
                                          <p:attrName>style.visibility</p:attrName>
                                        </p:attrNameLst>
                                      </p:cBhvr>
                                      <p:to>
                                        <p:strVal val="visible"/>
                                      </p:to>
                                    </p:set>
                                    <p:animEffect transition="in" filter="randombar(horizontal)">
                                      <p:cBhvr>
                                        <p:cTn id="22" dur="500"/>
                                        <p:tgtEl>
                                          <p:spTgt spid="141322"/>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141323"/>
                                        </p:tgtEl>
                                        <p:attrNameLst>
                                          <p:attrName>style.visibility</p:attrName>
                                        </p:attrNameLst>
                                      </p:cBhvr>
                                      <p:to>
                                        <p:strVal val="visible"/>
                                      </p:to>
                                    </p:set>
                                    <p:animEffect transition="in" filter="randombar(horizontal)">
                                      <p:cBhvr>
                                        <p:cTn id="25" dur="500"/>
                                        <p:tgtEl>
                                          <p:spTgt spid="141323"/>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141324"/>
                                        </p:tgtEl>
                                        <p:attrNameLst>
                                          <p:attrName>style.visibility</p:attrName>
                                        </p:attrNameLst>
                                      </p:cBhvr>
                                      <p:to>
                                        <p:strVal val="visible"/>
                                      </p:to>
                                    </p:set>
                                    <p:animEffect transition="in" filter="randombar(horizontal)">
                                      <p:cBhvr>
                                        <p:cTn id="28" dur="500"/>
                                        <p:tgtEl>
                                          <p:spTgt spid="141324"/>
                                        </p:tgtEl>
                                      </p:cBhvr>
                                    </p:animEffect>
                                  </p:childTnLst>
                                </p:cTn>
                              </p:par>
                              <p:par>
                                <p:cTn id="29" presetID="14" presetClass="entr" presetSubtype="10" fill="hold" grpId="0" nodeType="withEffect">
                                  <p:stCondLst>
                                    <p:cond delay="0"/>
                                  </p:stCondLst>
                                  <p:childTnLst>
                                    <p:set>
                                      <p:cBhvr>
                                        <p:cTn id="30" dur="1" fill="hold">
                                          <p:stCondLst>
                                            <p:cond delay="0"/>
                                          </p:stCondLst>
                                        </p:cTn>
                                        <p:tgtEl>
                                          <p:spTgt spid="141325"/>
                                        </p:tgtEl>
                                        <p:attrNameLst>
                                          <p:attrName>style.visibility</p:attrName>
                                        </p:attrNameLst>
                                      </p:cBhvr>
                                      <p:to>
                                        <p:strVal val="visible"/>
                                      </p:to>
                                    </p:set>
                                    <p:animEffect transition="in" filter="randombar(horizontal)">
                                      <p:cBhvr>
                                        <p:cTn id="31" dur="500"/>
                                        <p:tgtEl>
                                          <p:spTgt spid="141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7" grpId="0"/>
      <p:bldP spid="141318" grpId="0"/>
      <p:bldP spid="141319" grpId="0"/>
      <p:bldP spid="141320" grpId="0"/>
      <p:bldP spid="141321" grpId="0"/>
      <p:bldP spid="141322" grpId="0"/>
      <p:bldP spid="141323" grpId="0" animBg="1"/>
      <p:bldP spid="141324" grpId="0" animBg="1"/>
      <p:bldP spid="141325"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1" descr="image22.png"/>
          <p:cNvPicPr>
            <a:picLocks noChangeAspect="1"/>
          </p:cNvPicPr>
          <p:nvPr/>
        </p:nvPicPr>
        <p:blipFill>
          <a:blip r:embed="rId2">
            <a:extLst>
              <a:ext uri="{28A0092B-C50C-407E-A947-70E740481C1C}">
                <a14:useLocalDpi xmlns:a14="http://schemas.microsoft.com/office/drawing/2010/main" val="0"/>
              </a:ext>
            </a:extLst>
          </a:blip>
          <a:srcRect l="4149" t="9393" r="4149" b="5243"/>
          <a:stretch>
            <a:fillRect/>
          </a:stretch>
        </p:blipFill>
        <p:spPr bwMode="auto">
          <a:xfrm>
            <a:off x="2309516" y="3470971"/>
            <a:ext cx="6442769" cy="525690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42340" name="AutoShape 4"/>
          <p:cNvSpPr>
            <a:spLocks/>
          </p:cNvSpPr>
          <p:nvPr/>
        </p:nvSpPr>
        <p:spPr bwMode="auto">
          <a:xfrm>
            <a:off x="8124528" y="4355902"/>
            <a:ext cx="942082" cy="9420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2341" name="AutoShape 5"/>
          <p:cNvSpPr>
            <a:spLocks/>
          </p:cNvSpPr>
          <p:nvPr/>
        </p:nvSpPr>
        <p:spPr bwMode="auto">
          <a:xfrm>
            <a:off x="8124528" y="5451576"/>
            <a:ext cx="942082" cy="94118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2342" name="AutoShape 6"/>
          <p:cNvSpPr>
            <a:spLocks/>
          </p:cNvSpPr>
          <p:nvPr/>
        </p:nvSpPr>
        <p:spPr bwMode="auto">
          <a:xfrm>
            <a:off x="8124528" y="6546354"/>
            <a:ext cx="942082" cy="9420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2343" name="AutoShape 7"/>
          <p:cNvSpPr>
            <a:spLocks/>
          </p:cNvSpPr>
          <p:nvPr/>
        </p:nvSpPr>
        <p:spPr bwMode="auto">
          <a:xfrm>
            <a:off x="8124528" y="3260229"/>
            <a:ext cx="942082" cy="9420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2344" name="AutoShape 8"/>
          <p:cNvSpPr>
            <a:spLocks/>
          </p:cNvSpPr>
          <p:nvPr/>
        </p:nvSpPr>
        <p:spPr bwMode="auto">
          <a:xfrm>
            <a:off x="9393436" y="3353098"/>
            <a:ext cx="176807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dirty="0">
                <a:latin typeface="Source Sans Pro" panose="020B0503030403020204" pitchFamily="34" charset="0"/>
                <a:sym typeface="Source Sans Pro" panose="020B0503030403020204" pitchFamily="34" charset="0"/>
              </a:rPr>
              <a:t>Add Your title Here</a:t>
            </a:r>
            <a:endParaRPr lang="id-ID" sz="4275" dirty="0"/>
          </a:p>
        </p:txBody>
      </p:sp>
      <p:sp>
        <p:nvSpPr>
          <p:cNvPr id="142345" name="AutoShape 9"/>
          <p:cNvSpPr>
            <a:spLocks/>
          </p:cNvSpPr>
          <p:nvPr/>
        </p:nvSpPr>
        <p:spPr bwMode="auto">
          <a:xfrm>
            <a:off x="9393436" y="3613846"/>
            <a:ext cx="3456682" cy="5759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Randomised offer words which don't be look even slightly other by words</a:t>
            </a:r>
            <a:endParaRPr lang="id-ID" sz="4275"/>
          </a:p>
        </p:txBody>
      </p:sp>
      <p:sp>
        <p:nvSpPr>
          <p:cNvPr id="142346" name="AutoShape 10"/>
          <p:cNvSpPr>
            <a:spLocks/>
          </p:cNvSpPr>
          <p:nvPr/>
        </p:nvSpPr>
        <p:spPr bwMode="auto">
          <a:xfrm>
            <a:off x="8284369" y="3559373"/>
            <a:ext cx="621506"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t>60%</a:t>
            </a:r>
            <a:endParaRPr lang="id-ID" sz="4275"/>
          </a:p>
        </p:txBody>
      </p:sp>
      <p:sp>
        <p:nvSpPr>
          <p:cNvPr id="142347" name="AutoShape 11"/>
          <p:cNvSpPr>
            <a:spLocks/>
          </p:cNvSpPr>
          <p:nvPr/>
        </p:nvSpPr>
        <p:spPr bwMode="auto">
          <a:xfrm>
            <a:off x="9393436" y="4448770"/>
            <a:ext cx="176807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latin typeface="Source Sans Pro" panose="020B0503030403020204" pitchFamily="34" charset="0"/>
                <a:sym typeface="Source Sans Pro" panose="020B0503030403020204" pitchFamily="34" charset="0"/>
              </a:rPr>
              <a:t>Add Your title Here</a:t>
            </a:r>
            <a:endParaRPr lang="id-ID" sz="4275"/>
          </a:p>
        </p:txBody>
      </p:sp>
      <p:sp>
        <p:nvSpPr>
          <p:cNvPr id="142348" name="AutoShape 12"/>
          <p:cNvSpPr>
            <a:spLocks/>
          </p:cNvSpPr>
          <p:nvPr/>
        </p:nvSpPr>
        <p:spPr bwMode="auto">
          <a:xfrm>
            <a:off x="9393436" y="4709518"/>
            <a:ext cx="3456682" cy="5759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Randomised offer words which don't be look even slightly other by words</a:t>
            </a:r>
            <a:endParaRPr lang="id-ID" sz="4275"/>
          </a:p>
        </p:txBody>
      </p:sp>
      <p:sp>
        <p:nvSpPr>
          <p:cNvPr id="142349" name="AutoShape 13"/>
          <p:cNvSpPr>
            <a:spLocks/>
          </p:cNvSpPr>
          <p:nvPr/>
        </p:nvSpPr>
        <p:spPr bwMode="auto">
          <a:xfrm>
            <a:off x="9393436" y="5544443"/>
            <a:ext cx="176807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latin typeface="Source Sans Pro" panose="020B0503030403020204" pitchFamily="34" charset="0"/>
                <a:sym typeface="Source Sans Pro" panose="020B0503030403020204" pitchFamily="34" charset="0"/>
              </a:rPr>
              <a:t>Add Your title Here</a:t>
            </a:r>
            <a:endParaRPr lang="id-ID" sz="4275"/>
          </a:p>
        </p:txBody>
      </p:sp>
      <p:sp>
        <p:nvSpPr>
          <p:cNvPr id="142350" name="AutoShape 14"/>
          <p:cNvSpPr>
            <a:spLocks/>
          </p:cNvSpPr>
          <p:nvPr/>
        </p:nvSpPr>
        <p:spPr bwMode="auto">
          <a:xfrm>
            <a:off x="9393436" y="5782867"/>
            <a:ext cx="3456682" cy="5759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Randomised offer words which don't be look even slightly other by words</a:t>
            </a:r>
            <a:endParaRPr lang="id-ID" sz="4275"/>
          </a:p>
        </p:txBody>
      </p:sp>
      <p:sp>
        <p:nvSpPr>
          <p:cNvPr id="142351" name="AutoShape 15"/>
          <p:cNvSpPr>
            <a:spLocks/>
          </p:cNvSpPr>
          <p:nvPr/>
        </p:nvSpPr>
        <p:spPr bwMode="auto">
          <a:xfrm>
            <a:off x="9393436" y="6639223"/>
            <a:ext cx="176807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latin typeface="Source Sans Pro" panose="020B0503030403020204" pitchFamily="34" charset="0"/>
                <a:sym typeface="Source Sans Pro" panose="020B0503030403020204" pitchFamily="34" charset="0"/>
              </a:rPr>
              <a:t>Add Your title Here</a:t>
            </a:r>
            <a:endParaRPr lang="id-ID" sz="4275"/>
          </a:p>
        </p:txBody>
      </p:sp>
      <p:sp>
        <p:nvSpPr>
          <p:cNvPr id="142352" name="AutoShape 16"/>
          <p:cNvSpPr>
            <a:spLocks/>
          </p:cNvSpPr>
          <p:nvPr/>
        </p:nvSpPr>
        <p:spPr bwMode="auto">
          <a:xfrm>
            <a:off x="9393436" y="6899971"/>
            <a:ext cx="3456682" cy="5759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Randomised offer words which don't be look even slightly other by words</a:t>
            </a:r>
            <a:endParaRPr lang="id-ID" sz="4275"/>
          </a:p>
        </p:txBody>
      </p:sp>
      <p:sp>
        <p:nvSpPr>
          <p:cNvPr id="142353" name="AutoShape 17"/>
          <p:cNvSpPr>
            <a:spLocks/>
          </p:cNvSpPr>
          <p:nvPr/>
        </p:nvSpPr>
        <p:spPr bwMode="auto">
          <a:xfrm>
            <a:off x="8275440" y="4654153"/>
            <a:ext cx="64025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t>14%</a:t>
            </a:r>
            <a:endParaRPr lang="id-ID" sz="4275"/>
          </a:p>
        </p:txBody>
      </p:sp>
      <p:sp>
        <p:nvSpPr>
          <p:cNvPr id="142354" name="AutoShape 18"/>
          <p:cNvSpPr>
            <a:spLocks/>
          </p:cNvSpPr>
          <p:nvPr/>
        </p:nvSpPr>
        <p:spPr bwMode="auto">
          <a:xfrm>
            <a:off x="8289727" y="5761434"/>
            <a:ext cx="611684"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t>72%</a:t>
            </a:r>
            <a:endParaRPr lang="id-ID" sz="4275"/>
          </a:p>
        </p:txBody>
      </p:sp>
      <p:sp>
        <p:nvSpPr>
          <p:cNvPr id="142355" name="AutoShape 19"/>
          <p:cNvSpPr>
            <a:spLocks/>
          </p:cNvSpPr>
          <p:nvPr/>
        </p:nvSpPr>
        <p:spPr bwMode="auto">
          <a:xfrm>
            <a:off x="8275440" y="6845498"/>
            <a:ext cx="64025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t>53%</a:t>
            </a:r>
            <a:endParaRPr lang="id-ID" sz="4275"/>
          </a:p>
        </p:txBody>
      </p:sp>
      <p:sp>
        <p:nvSpPr>
          <p:cNvPr id="3" name="Text Placeholder 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135</a:t>
            </a:fld>
            <a:endParaRPr lang="id-ID" dirty="0"/>
          </a:p>
        </p:txBody>
      </p:sp>
      <p:sp>
        <p:nvSpPr>
          <p:cNvPr id="4" name="Text Placeholder 3"/>
          <p:cNvSpPr>
            <a:spLocks noGrp="1"/>
          </p:cNvSpPr>
          <p:nvPr>
            <p:ph type="body" sz="quarter" idx="11"/>
          </p:nvPr>
        </p:nvSpPr>
        <p:spPr/>
        <p:txBody>
          <a:bodyPr/>
          <a:lstStyle/>
          <a:p>
            <a:endParaRPr lang="id-ID"/>
          </a:p>
        </p:txBody>
      </p:sp>
      <p:sp>
        <p:nvSpPr>
          <p:cNvPr id="5" name="Picture Placeholder 4"/>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42343"/>
                                        </p:tgtEl>
                                        <p:attrNameLst>
                                          <p:attrName>style.visibility</p:attrName>
                                        </p:attrNameLst>
                                      </p:cBhvr>
                                      <p:to>
                                        <p:strVal val="visible"/>
                                      </p:to>
                                    </p:set>
                                    <p:anim calcmode="lin" valueType="num">
                                      <p:cBhvr>
                                        <p:cTn id="7" dur="500" fill="hold"/>
                                        <p:tgtEl>
                                          <p:spTgt spid="142343"/>
                                        </p:tgtEl>
                                        <p:attrNameLst>
                                          <p:attrName>ppt_w</p:attrName>
                                        </p:attrNameLst>
                                      </p:cBhvr>
                                      <p:tavLst>
                                        <p:tav tm="0">
                                          <p:val>
                                            <p:fltVal val="0"/>
                                          </p:val>
                                        </p:tav>
                                        <p:tav tm="100000">
                                          <p:val>
                                            <p:strVal val="#ppt_w"/>
                                          </p:val>
                                        </p:tav>
                                      </p:tavLst>
                                    </p:anim>
                                    <p:anim calcmode="lin" valueType="num">
                                      <p:cBhvr>
                                        <p:cTn id="8" dur="500" fill="hold"/>
                                        <p:tgtEl>
                                          <p:spTgt spid="142343"/>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142346"/>
                                        </p:tgtEl>
                                        <p:attrNameLst>
                                          <p:attrName>style.visibility</p:attrName>
                                        </p:attrNameLst>
                                      </p:cBhvr>
                                      <p:to>
                                        <p:strVal val="visible"/>
                                      </p:to>
                                    </p:set>
                                    <p:anim calcmode="lin" valueType="num">
                                      <p:cBhvr>
                                        <p:cTn id="12" dur="500" fill="hold"/>
                                        <p:tgtEl>
                                          <p:spTgt spid="142346"/>
                                        </p:tgtEl>
                                        <p:attrNameLst>
                                          <p:attrName>ppt_w</p:attrName>
                                        </p:attrNameLst>
                                      </p:cBhvr>
                                      <p:tavLst>
                                        <p:tav tm="0">
                                          <p:val>
                                            <p:fltVal val="0"/>
                                          </p:val>
                                        </p:tav>
                                        <p:tav tm="100000">
                                          <p:val>
                                            <p:strVal val="#ppt_w"/>
                                          </p:val>
                                        </p:tav>
                                      </p:tavLst>
                                    </p:anim>
                                    <p:anim calcmode="lin" valueType="num">
                                      <p:cBhvr>
                                        <p:cTn id="13" dur="500" fill="hold"/>
                                        <p:tgtEl>
                                          <p:spTgt spid="14234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142340"/>
                                        </p:tgtEl>
                                        <p:attrNameLst>
                                          <p:attrName>style.visibility</p:attrName>
                                        </p:attrNameLst>
                                      </p:cBhvr>
                                      <p:to>
                                        <p:strVal val="visible"/>
                                      </p:to>
                                    </p:set>
                                    <p:anim calcmode="lin" valueType="num">
                                      <p:cBhvr>
                                        <p:cTn id="17" dur="500" fill="hold"/>
                                        <p:tgtEl>
                                          <p:spTgt spid="142340"/>
                                        </p:tgtEl>
                                        <p:attrNameLst>
                                          <p:attrName>ppt_w</p:attrName>
                                        </p:attrNameLst>
                                      </p:cBhvr>
                                      <p:tavLst>
                                        <p:tav tm="0">
                                          <p:val>
                                            <p:fltVal val="0"/>
                                          </p:val>
                                        </p:tav>
                                        <p:tav tm="100000">
                                          <p:val>
                                            <p:strVal val="#ppt_w"/>
                                          </p:val>
                                        </p:tav>
                                      </p:tavLst>
                                    </p:anim>
                                    <p:anim calcmode="lin" valueType="num">
                                      <p:cBhvr>
                                        <p:cTn id="18" dur="500" fill="hold"/>
                                        <p:tgtEl>
                                          <p:spTgt spid="142340"/>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142353"/>
                                        </p:tgtEl>
                                        <p:attrNameLst>
                                          <p:attrName>style.visibility</p:attrName>
                                        </p:attrNameLst>
                                      </p:cBhvr>
                                      <p:to>
                                        <p:strVal val="visible"/>
                                      </p:to>
                                    </p:set>
                                    <p:anim calcmode="lin" valueType="num">
                                      <p:cBhvr>
                                        <p:cTn id="22" dur="500" fill="hold"/>
                                        <p:tgtEl>
                                          <p:spTgt spid="142353"/>
                                        </p:tgtEl>
                                        <p:attrNameLst>
                                          <p:attrName>ppt_w</p:attrName>
                                        </p:attrNameLst>
                                      </p:cBhvr>
                                      <p:tavLst>
                                        <p:tav tm="0">
                                          <p:val>
                                            <p:fltVal val="0"/>
                                          </p:val>
                                        </p:tav>
                                        <p:tav tm="100000">
                                          <p:val>
                                            <p:strVal val="#ppt_w"/>
                                          </p:val>
                                        </p:tav>
                                      </p:tavLst>
                                    </p:anim>
                                    <p:anim calcmode="lin" valueType="num">
                                      <p:cBhvr>
                                        <p:cTn id="23" dur="500" fill="hold"/>
                                        <p:tgtEl>
                                          <p:spTgt spid="142353"/>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142341"/>
                                        </p:tgtEl>
                                        <p:attrNameLst>
                                          <p:attrName>style.visibility</p:attrName>
                                        </p:attrNameLst>
                                      </p:cBhvr>
                                      <p:to>
                                        <p:strVal val="visible"/>
                                      </p:to>
                                    </p:set>
                                    <p:anim calcmode="lin" valueType="num">
                                      <p:cBhvr>
                                        <p:cTn id="27" dur="500" fill="hold"/>
                                        <p:tgtEl>
                                          <p:spTgt spid="142341"/>
                                        </p:tgtEl>
                                        <p:attrNameLst>
                                          <p:attrName>ppt_w</p:attrName>
                                        </p:attrNameLst>
                                      </p:cBhvr>
                                      <p:tavLst>
                                        <p:tav tm="0">
                                          <p:val>
                                            <p:fltVal val="0"/>
                                          </p:val>
                                        </p:tav>
                                        <p:tav tm="100000">
                                          <p:val>
                                            <p:strVal val="#ppt_w"/>
                                          </p:val>
                                        </p:tav>
                                      </p:tavLst>
                                    </p:anim>
                                    <p:anim calcmode="lin" valueType="num">
                                      <p:cBhvr>
                                        <p:cTn id="28" dur="500" fill="hold"/>
                                        <p:tgtEl>
                                          <p:spTgt spid="142341"/>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100"/>
                                  </p:stCondLst>
                                  <p:childTnLst>
                                    <p:set>
                                      <p:cBhvr>
                                        <p:cTn id="31" dur="1" fill="hold">
                                          <p:stCondLst>
                                            <p:cond delay="0"/>
                                          </p:stCondLst>
                                        </p:cTn>
                                        <p:tgtEl>
                                          <p:spTgt spid="142354"/>
                                        </p:tgtEl>
                                        <p:attrNameLst>
                                          <p:attrName>style.visibility</p:attrName>
                                        </p:attrNameLst>
                                      </p:cBhvr>
                                      <p:to>
                                        <p:strVal val="visible"/>
                                      </p:to>
                                    </p:set>
                                    <p:anim calcmode="lin" valueType="num">
                                      <p:cBhvr>
                                        <p:cTn id="32" dur="500" fill="hold"/>
                                        <p:tgtEl>
                                          <p:spTgt spid="142354"/>
                                        </p:tgtEl>
                                        <p:attrNameLst>
                                          <p:attrName>ppt_w</p:attrName>
                                        </p:attrNameLst>
                                      </p:cBhvr>
                                      <p:tavLst>
                                        <p:tav tm="0">
                                          <p:val>
                                            <p:fltVal val="0"/>
                                          </p:val>
                                        </p:tav>
                                        <p:tav tm="100000">
                                          <p:val>
                                            <p:strVal val="#ppt_w"/>
                                          </p:val>
                                        </p:tav>
                                      </p:tavLst>
                                    </p:anim>
                                    <p:anim calcmode="lin" valueType="num">
                                      <p:cBhvr>
                                        <p:cTn id="33" dur="500" fill="hold"/>
                                        <p:tgtEl>
                                          <p:spTgt spid="142354"/>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500"/>
                            </p:stCondLst>
                            <p:childTnLst>
                              <p:par>
                                <p:cTn id="35" presetID="23" presetClass="entr" presetSubtype="16" fill="hold" grpId="0" nodeType="afterEffect">
                                  <p:stCondLst>
                                    <p:cond delay="100"/>
                                  </p:stCondLst>
                                  <p:childTnLst>
                                    <p:set>
                                      <p:cBhvr>
                                        <p:cTn id="36" dur="1" fill="hold">
                                          <p:stCondLst>
                                            <p:cond delay="0"/>
                                          </p:stCondLst>
                                        </p:cTn>
                                        <p:tgtEl>
                                          <p:spTgt spid="142342"/>
                                        </p:tgtEl>
                                        <p:attrNameLst>
                                          <p:attrName>style.visibility</p:attrName>
                                        </p:attrNameLst>
                                      </p:cBhvr>
                                      <p:to>
                                        <p:strVal val="visible"/>
                                      </p:to>
                                    </p:set>
                                    <p:anim calcmode="lin" valueType="num">
                                      <p:cBhvr>
                                        <p:cTn id="37" dur="500" fill="hold"/>
                                        <p:tgtEl>
                                          <p:spTgt spid="142342"/>
                                        </p:tgtEl>
                                        <p:attrNameLst>
                                          <p:attrName>ppt_w</p:attrName>
                                        </p:attrNameLst>
                                      </p:cBhvr>
                                      <p:tavLst>
                                        <p:tav tm="0">
                                          <p:val>
                                            <p:fltVal val="0"/>
                                          </p:val>
                                        </p:tav>
                                        <p:tav tm="100000">
                                          <p:val>
                                            <p:strVal val="#ppt_w"/>
                                          </p:val>
                                        </p:tav>
                                      </p:tavLst>
                                    </p:anim>
                                    <p:anim calcmode="lin" valueType="num">
                                      <p:cBhvr>
                                        <p:cTn id="38" dur="500" fill="hold"/>
                                        <p:tgtEl>
                                          <p:spTgt spid="142342"/>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100"/>
                            </p:stCondLst>
                            <p:childTnLst>
                              <p:par>
                                <p:cTn id="40" presetID="23" presetClass="entr" presetSubtype="16" fill="hold" grpId="0" nodeType="afterEffect">
                                  <p:stCondLst>
                                    <p:cond delay="100"/>
                                  </p:stCondLst>
                                  <p:childTnLst>
                                    <p:set>
                                      <p:cBhvr>
                                        <p:cTn id="41" dur="1" fill="hold">
                                          <p:stCondLst>
                                            <p:cond delay="0"/>
                                          </p:stCondLst>
                                        </p:cTn>
                                        <p:tgtEl>
                                          <p:spTgt spid="142355"/>
                                        </p:tgtEl>
                                        <p:attrNameLst>
                                          <p:attrName>style.visibility</p:attrName>
                                        </p:attrNameLst>
                                      </p:cBhvr>
                                      <p:to>
                                        <p:strVal val="visible"/>
                                      </p:to>
                                    </p:set>
                                    <p:anim calcmode="lin" valueType="num">
                                      <p:cBhvr>
                                        <p:cTn id="42" dur="500" fill="hold"/>
                                        <p:tgtEl>
                                          <p:spTgt spid="142355"/>
                                        </p:tgtEl>
                                        <p:attrNameLst>
                                          <p:attrName>ppt_w</p:attrName>
                                        </p:attrNameLst>
                                      </p:cBhvr>
                                      <p:tavLst>
                                        <p:tav tm="0">
                                          <p:val>
                                            <p:fltVal val="0"/>
                                          </p:val>
                                        </p:tav>
                                        <p:tav tm="100000">
                                          <p:val>
                                            <p:strVal val="#ppt_w"/>
                                          </p:val>
                                        </p:tav>
                                      </p:tavLst>
                                    </p:anim>
                                    <p:anim calcmode="lin" valueType="num">
                                      <p:cBhvr>
                                        <p:cTn id="43" dur="500" fill="hold"/>
                                        <p:tgtEl>
                                          <p:spTgt spid="142355"/>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700"/>
                            </p:stCondLst>
                            <p:childTnLst>
                              <p:par>
                                <p:cTn id="45" presetID="9" presetClass="entr" presetSubtype="0" fill="hold" grpId="0" nodeType="afterEffect">
                                  <p:stCondLst>
                                    <p:cond delay="100"/>
                                  </p:stCondLst>
                                  <p:childTnLst>
                                    <p:set>
                                      <p:cBhvr>
                                        <p:cTn id="46" dur="1" fill="hold">
                                          <p:stCondLst>
                                            <p:cond delay="0"/>
                                          </p:stCondLst>
                                        </p:cTn>
                                        <p:tgtEl>
                                          <p:spTgt spid="142344"/>
                                        </p:tgtEl>
                                        <p:attrNameLst>
                                          <p:attrName>style.visibility</p:attrName>
                                        </p:attrNameLst>
                                      </p:cBhvr>
                                      <p:to>
                                        <p:strVal val="visible"/>
                                      </p:to>
                                    </p:set>
                                    <p:animEffect transition="in" filter="dissolve">
                                      <p:cBhvr>
                                        <p:cTn id="47" dur="500"/>
                                        <p:tgtEl>
                                          <p:spTgt spid="142344"/>
                                        </p:tgtEl>
                                      </p:cBhvr>
                                    </p:animEffect>
                                  </p:childTnLst>
                                </p:cTn>
                              </p:par>
                              <p:par>
                                <p:cTn id="48" presetID="9" presetClass="entr" presetSubtype="0" fill="hold" grpId="0" nodeType="withEffect">
                                  <p:stCondLst>
                                    <p:cond delay="100"/>
                                  </p:stCondLst>
                                  <p:childTnLst>
                                    <p:set>
                                      <p:cBhvr>
                                        <p:cTn id="49" dur="1" fill="hold">
                                          <p:stCondLst>
                                            <p:cond delay="0"/>
                                          </p:stCondLst>
                                        </p:cTn>
                                        <p:tgtEl>
                                          <p:spTgt spid="142345"/>
                                        </p:tgtEl>
                                        <p:attrNameLst>
                                          <p:attrName>style.visibility</p:attrName>
                                        </p:attrNameLst>
                                      </p:cBhvr>
                                      <p:to>
                                        <p:strVal val="visible"/>
                                      </p:to>
                                    </p:set>
                                    <p:animEffect transition="in" filter="dissolve">
                                      <p:cBhvr>
                                        <p:cTn id="50" dur="500"/>
                                        <p:tgtEl>
                                          <p:spTgt spid="142345"/>
                                        </p:tgtEl>
                                      </p:cBhvr>
                                    </p:animEffect>
                                  </p:childTnLst>
                                </p:cTn>
                              </p:par>
                              <p:par>
                                <p:cTn id="51" presetID="9" presetClass="entr" presetSubtype="0" fill="hold" grpId="0" nodeType="withEffect">
                                  <p:stCondLst>
                                    <p:cond delay="100"/>
                                  </p:stCondLst>
                                  <p:childTnLst>
                                    <p:set>
                                      <p:cBhvr>
                                        <p:cTn id="52" dur="1" fill="hold">
                                          <p:stCondLst>
                                            <p:cond delay="0"/>
                                          </p:stCondLst>
                                        </p:cTn>
                                        <p:tgtEl>
                                          <p:spTgt spid="142347"/>
                                        </p:tgtEl>
                                        <p:attrNameLst>
                                          <p:attrName>style.visibility</p:attrName>
                                        </p:attrNameLst>
                                      </p:cBhvr>
                                      <p:to>
                                        <p:strVal val="visible"/>
                                      </p:to>
                                    </p:set>
                                    <p:animEffect transition="in" filter="dissolve">
                                      <p:cBhvr>
                                        <p:cTn id="53" dur="500"/>
                                        <p:tgtEl>
                                          <p:spTgt spid="142347"/>
                                        </p:tgtEl>
                                      </p:cBhvr>
                                    </p:animEffect>
                                  </p:childTnLst>
                                </p:cTn>
                              </p:par>
                              <p:par>
                                <p:cTn id="54" presetID="9" presetClass="entr" presetSubtype="0" fill="hold" grpId="0" nodeType="withEffect">
                                  <p:stCondLst>
                                    <p:cond delay="100"/>
                                  </p:stCondLst>
                                  <p:childTnLst>
                                    <p:set>
                                      <p:cBhvr>
                                        <p:cTn id="55" dur="1" fill="hold">
                                          <p:stCondLst>
                                            <p:cond delay="0"/>
                                          </p:stCondLst>
                                        </p:cTn>
                                        <p:tgtEl>
                                          <p:spTgt spid="142348"/>
                                        </p:tgtEl>
                                        <p:attrNameLst>
                                          <p:attrName>style.visibility</p:attrName>
                                        </p:attrNameLst>
                                      </p:cBhvr>
                                      <p:to>
                                        <p:strVal val="visible"/>
                                      </p:to>
                                    </p:set>
                                    <p:animEffect transition="in" filter="dissolve">
                                      <p:cBhvr>
                                        <p:cTn id="56" dur="500"/>
                                        <p:tgtEl>
                                          <p:spTgt spid="142348"/>
                                        </p:tgtEl>
                                      </p:cBhvr>
                                    </p:animEffect>
                                  </p:childTnLst>
                                </p:cTn>
                              </p:par>
                              <p:par>
                                <p:cTn id="57" presetID="9" presetClass="entr" presetSubtype="0" fill="hold" grpId="0" nodeType="withEffect">
                                  <p:stCondLst>
                                    <p:cond delay="100"/>
                                  </p:stCondLst>
                                  <p:childTnLst>
                                    <p:set>
                                      <p:cBhvr>
                                        <p:cTn id="58" dur="1" fill="hold">
                                          <p:stCondLst>
                                            <p:cond delay="0"/>
                                          </p:stCondLst>
                                        </p:cTn>
                                        <p:tgtEl>
                                          <p:spTgt spid="142349"/>
                                        </p:tgtEl>
                                        <p:attrNameLst>
                                          <p:attrName>style.visibility</p:attrName>
                                        </p:attrNameLst>
                                      </p:cBhvr>
                                      <p:to>
                                        <p:strVal val="visible"/>
                                      </p:to>
                                    </p:set>
                                    <p:animEffect transition="in" filter="dissolve">
                                      <p:cBhvr>
                                        <p:cTn id="59" dur="500"/>
                                        <p:tgtEl>
                                          <p:spTgt spid="142349"/>
                                        </p:tgtEl>
                                      </p:cBhvr>
                                    </p:animEffect>
                                  </p:childTnLst>
                                </p:cTn>
                              </p:par>
                              <p:par>
                                <p:cTn id="60" presetID="9" presetClass="entr" presetSubtype="0" fill="hold" grpId="0" nodeType="withEffect">
                                  <p:stCondLst>
                                    <p:cond delay="100"/>
                                  </p:stCondLst>
                                  <p:childTnLst>
                                    <p:set>
                                      <p:cBhvr>
                                        <p:cTn id="61" dur="1" fill="hold">
                                          <p:stCondLst>
                                            <p:cond delay="0"/>
                                          </p:stCondLst>
                                        </p:cTn>
                                        <p:tgtEl>
                                          <p:spTgt spid="142350"/>
                                        </p:tgtEl>
                                        <p:attrNameLst>
                                          <p:attrName>style.visibility</p:attrName>
                                        </p:attrNameLst>
                                      </p:cBhvr>
                                      <p:to>
                                        <p:strVal val="visible"/>
                                      </p:to>
                                    </p:set>
                                    <p:animEffect transition="in" filter="dissolve">
                                      <p:cBhvr>
                                        <p:cTn id="62" dur="500"/>
                                        <p:tgtEl>
                                          <p:spTgt spid="142350"/>
                                        </p:tgtEl>
                                      </p:cBhvr>
                                    </p:animEffect>
                                  </p:childTnLst>
                                </p:cTn>
                              </p:par>
                              <p:par>
                                <p:cTn id="63" presetID="9" presetClass="entr" presetSubtype="0" fill="hold" grpId="0" nodeType="withEffect">
                                  <p:stCondLst>
                                    <p:cond delay="100"/>
                                  </p:stCondLst>
                                  <p:childTnLst>
                                    <p:set>
                                      <p:cBhvr>
                                        <p:cTn id="64" dur="1" fill="hold">
                                          <p:stCondLst>
                                            <p:cond delay="0"/>
                                          </p:stCondLst>
                                        </p:cTn>
                                        <p:tgtEl>
                                          <p:spTgt spid="142351"/>
                                        </p:tgtEl>
                                        <p:attrNameLst>
                                          <p:attrName>style.visibility</p:attrName>
                                        </p:attrNameLst>
                                      </p:cBhvr>
                                      <p:to>
                                        <p:strVal val="visible"/>
                                      </p:to>
                                    </p:set>
                                    <p:animEffect transition="in" filter="dissolve">
                                      <p:cBhvr>
                                        <p:cTn id="65" dur="500"/>
                                        <p:tgtEl>
                                          <p:spTgt spid="142351"/>
                                        </p:tgtEl>
                                      </p:cBhvr>
                                    </p:animEffect>
                                  </p:childTnLst>
                                </p:cTn>
                              </p:par>
                              <p:par>
                                <p:cTn id="66" presetID="9" presetClass="entr" presetSubtype="0" fill="hold" grpId="0" nodeType="withEffect">
                                  <p:stCondLst>
                                    <p:cond delay="100"/>
                                  </p:stCondLst>
                                  <p:childTnLst>
                                    <p:set>
                                      <p:cBhvr>
                                        <p:cTn id="67" dur="1" fill="hold">
                                          <p:stCondLst>
                                            <p:cond delay="0"/>
                                          </p:stCondLst>
                                        </p:cTn>
                                        <p:tgtEl>
                                          <p:spTgt spid="142352"/>
                                        </p:tgtEl>
                                        <p:attrNameLst>
                                          <p:attrName>style.visibility</p:attrName>
                                        </p:attrNameLst>
                                      </p:cBhvr>
                                      <p:to>
                                        <p:strVal val="visible"/>
                                      </p:to>
                                    </p:set>
                                    <p:animEffect transition="in" filter="dissolve">
                                      <p:cBhvr>
                                        <p:cTn id="68" dur="500"/>
                                        <p:tgtEl>
                                          <p:spTgt spid="1423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40" grpId="0" animBg="1" autoUpdateAnimBg="0"/>
      <p:bldP spid="142341" grpId="0" animBg="1" autoUpdateAnimBg="0"/>
      <p:bldP spid="142342" grpId="0" animBg="1" autoUpdateAnimBg="0"/>
      <p:bldP spid="142343" grpId="0" animBg="1" autoUpdateAnimBg="0"/>
      <p:bldP spid="142344" grpId="0" autoUpdateAnimBg="0"/>
      <p:bldP spid="142345" grpId="0" autoUpdateAnimBg="0"/>
      <p:bldP spid="142346" grpId="0" autoUpdateAnimBg="0"/>
      <p:bldP spid="142347" grpId="0" autoUpdateAnimBg="0"/>
      <p:bldP spid="142348" grpId="0" autoUpdateAnimBg="0"/>
      <p:bldP spid="142349" grpId="0" autoUpdateAnimBg="0"/>
      <p:bldP spid="142350" grpId="0" autoUpdateAnimBg="0"/>
      <p:bldP spid="142351" grpId="0" autoUpdateAnimBg="0"/>
      <p:bldP spid="142352" grpId="0" autoUpdateAnimBg="0"/>
      <p:bldP spid="142353" grpId="0" autoUpdateAnimBg="0"/>
      <p:bldP spid="142354" grpId="0" autoUpdateAnimBg="0"/>
      <p:bldP spid="142355" grpId="0" autoUpdateAnimBg="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Line 2"/>
          <p:cNvSpPr>
            <a:spLocks noChangeShapeType="1"/>
          </p:cNvSpPr>
          <p:nvPr/>
        </p:nvSpPr>
        <p:spPr bwMode="auto">
          <a:xfrm flipV="1">
            <a:off x="3732908" y="4302323"/>
            <a:ext cx="3534370" cy="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675"/>
              </a:spcBef>
              <a:buSzTx/>
              <a:buNone/>
            </a:pPr>
            <a:endParaRPr lang="id-ID" sz="1350">
              <a:solidFill>
                <a:srgbClr val="A6AAA9"/>
              </a:solidFill>
              <a:latin typeface="Calibri" panose="020F0502020204030204" pitchFamily="34" charset="0"/>
              <a:cs typeface="Calibri" panose="020F0502020204030204" pitchFamily="34" charset="0"/>
              <a:sym typeface="Calibri" panose="020F0502020204030204" pitchFamily="34" charset="0"/>
            </a:endParaRPr>
          </a:p>
        </p:txBody>
      </p:sp>
      <p:sp>
        <p:nvSpPr>
          <p:cNvPr id="143363" name="Line 3"/>
          <p:cNvSpPr>
            <a:spLocks noChangeShapeType="1"/>
          </p:cNvSpPr>
          <p:nvPr/>
        </p:nvSpPr>
        <p:spPr bwMode="auto">
          <a:xfrm>
            <a:off x="3733800" y="5210473"/>
            <a:ext cx="3150394" cy="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675"/>
              </a:spcBef>
              <a:buSzTx/>
              <a:buNone/>
            </a:pPr>
            <a:endParaRPr lang="id-ID" sz="1350">
              <a:solidFill>
                <a:srgbClr val="A6AAA9"/>
              </a:solidFill>
              <a:latin typeface="Calibri" panose="020F0502020204030204" pitchFamily="34" charset="0"/>
              <a:cs typeface="Calibri" panose="020F0502020204030204" pitchFamily="34" charset="0"/>
              <a:sym typeface="Calibri" panose="020F0502020204030204" pitchFamily="34" charset="0"/>
            </a:endParaRPr>
          </a:p>
        </p:txBody>
      </p:sp>
      <p:sp>
        <p:nvSpPr>
          <p:cNvPr id="143364" name="Line 4"/>
          <p:cNvSpPr>
            <a:spLocks noChangeShapeType="1"/>
          </p:cNvSpPr>
          <p:nvPr/>
        </p:nvSpPr>
        <p:spPr bwMode="auto">
          <a:xfrm>
            <a:off x="3732908" y="6117729"/>
            <a:ext cx="2654796" cy="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675"/>
              </a:spcBef>
              <a:buSzTx/>
              <a:buNone/>
            </a:pPr>
            <a:endParaRPr lang="id-ID" sz="1350">
              <a:solidFill>
                <a:srgbClr val="A6AAA9"/>
              </a:solidFill>
              <a:latin typeface="Calibri" panose="020F0502020204030204" pitchFamily="34" charset="0"/>
              <a:cs typeface="Calibri" panose="020F0502020204030204" pitchFamily="34" charset="0"/>
              <a:sym typeface="Calibri" panose="020F0502020204030204" pitchFamily="34" charset="0"/>
            </a:endParaRPr>
          </a:p>
        </p:txBody>
      </p:sp>
      <p:sp>
        <p:nvSpPr>
          <p:cNvPr id="143365" name="Line 5"/>
          <p:cNvSpPr>
            <a:spLocks noChangeShapeType="1"/>
          </p:cNvSpPr>
          <p:nvPr/>
        </p:nvSpPr>
        <p:spPr bwMode="auto">
          <a:xfrm>
            <a:off x="3732908" y="7024985"/>
            <a:ext cx="2654796" cy="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675"/>
              </a:spcBef>
              <a:buSzTx/>
              <a:buNone/>
            </a:pPr>
            <a:endParaRPr lang="id-ID" sz="1350">
              <a:solidFill>
                <a:srgbClr val="A6AAA9"/>
              </a:solidFill>
              <a:latin typeface="Calibri" panose="020F0502020204030204" pitchFamily="34" charset="0"/>
              <a:cs typeface="Calibri" panose="020F0502020204030204" pitchFamily="34" charset="0"/>
              <a:sym typeface="Calibri" panose="020F0502020204030204" pitchFamily="34" charset="0"/>
            </a:endParaRPr>
          </a:p>
        </p:txBody>
      </p:sp>
      <p:sp>
        <p:nvSpPr>
          <p:cNvPr id="143366" name="AutoShape 6"/>
          <p:cNvSpPr>
            <a:spLocks/>
          </p:cNvSpPr>
          <p:nvPr/>
        </p:nvSpPr>
        <p:spPr bwMode="auto">
          <a:xfrm>
            <a:off x="6675240" y="4073724"/>
            <a:ext cx="2148483" cy="472381"/>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3367" name="AutoShape 7"/>
          <p:cNvSpPr>
            <a:spLocks/>
          </p:cNvSpPr>
          <p:nvPr/>
        </p:nvSpPr>
        <p:spPr bwMode="auto">
          <a:xfrm>
            <a:off x="9254134" y="4096048"/>
            <a:ext cx="396299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Randomised offer words which don't be look even slightly beration other by Randomised words</a:t>
            </a:r>
            <a:endParaRPr lang="id-ID" sz="4275" dirty="0"/>
          </a:p>
        </p:txBody>
      </p:sp>
      <p:sp>
        <p:nvSpPr>
          <p:cNvPr id="143368" name="AutoShape 8"/>
          <p:cNvSpPr>
            <a:spLocks/>
          </p:cNvSpPr>
          <p:nvPr/>
        </p:nvSpPr>
        <p:spPr bwMode="auto">
          <a:xfrm>
            <a:off x="6268939" y="4980981"/>
            <a:ext cx="2147590" cy="472381"/>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3369" name="AutoShape 9"/>
          <p:cNvSpPr>
            <a:spLocks/>
          </p:cNvSpPr>
          <p:nvPr/>
        </p:nvSpPr>
        <p:spPr bwMode="auto">
          <a:xfrm>
            <a:off x="5861745" y="5881093"/>
            <a:ext cx="2147590" cy="472381"/>
          </a:xfrm>
          <a:prstGeom prst="roundRect">
            <a:avLst>
              <a:gd name="adj" fmla="val 50000"/>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3370" name="AutoShape 10"/>
          <p:cNvSpPr>
            <a:spLocks/>
          </p:cNvSpPr>
          <p:nvPr/>
        </p:nvSpPr>
        <p:spPr bwMode="auto">
          <a:xfrm>
            <a:off x="5367041" y="6789241"/>
            <a:ext cx="2148483" cy="471488"/>
          </a:xfrm>
          <a:prstGeom prst="roundRect">
            <a:avLst>
              <a:gd name="adj" fmla="val 50000"/>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3371" name="AutoShape 11"/>
          <p:cNvSpPr>
            <a:spLocks/>
          </p:cNvSpPr>
          <p:nvPr/>
        </p:nvSpPr>
        <p:spPr bwMode="auto">
          <a:xfrm>
            <a:off x="8846941" y="4999732"/>
            <a:ext cx="396299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Randomised offer words which don't be look even slightly beration other by Randomised words</a:t>
            </a:r>
            <a:endParaRPr lang="id-ID" sz="4275" dirty="0"/>
          </a:p>
        </p:txBody>
      </p:sp>
      <p:sp>
        <p:nvSpPr>
          <p:cNvPr id="143372" name="AutoShape 12"/>
          <p:cNvSpPr>
            <a:spLocks/>
          </p:cNvSpPr>
          <p:nvPr/>
        </p:nvSpPr>
        <p:spPr bwMode="auto">
          <a:xfrm>
            <a:off x="8442426" y="5896273"/>
            <a:ext cx="407729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Randomised offer words which don't be look even slightly beration other by Randomised words</a:t>
            </a:r>
            <a:endParaRPr lang="id-ID" sz="4275" dirty="0"/>
          </a:p>
        </p:txBody>
      </p:sp>
      <p:sp>
        <p:nvSpPr>
          <p:cNvPr id="143373" name="AutoShape 13"/>
          <p:cNvSpPr>
            <a:spLocks/>
          </p:cNvSpPr>
          <p:nvPr/>
        </p:nvSpPr>
        <p:spPr bwMode="auto">
          <a:xfrm>
            <a:off x="7945935" y="6810673"/>
            <a:ext cx="396299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Randomised offer words which don't be look even slightly beration other by Randomised words</a:t>
            </a:r>
            <a:endParaRPr lang="id-ID" sz="4275" dirty="0"/>
          </a:p>
        </p:txBody>
      </p:sp>
      <p:sp>
        <p:nvSpPr>
          <p:cNvPr id="143374" name="AutoShape 14"/>
          <p:cNvSpPr>
            <a:spLocks/>
          </p:cNvSpPr>
          <p:nvPr/>
        </p:nvSpPr>
        <p:spPr bwMode="auto">
          <a:xfrm>
            <a:off x="5429548" y="3941564"/>
            <a:ext cx="737592" cy="73759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3375" name="AutoShape 15"/>
          <p:cNvSpPr>
            <a:spLocks/>
          </p:cNvSpPr>
          <p:nvPr/>
        </p:nvSpPr>
        <p:spPr bwMode="auto">
          <a:xfrm>
            <a:off x="5060752" y="4845249"/>
            <a:ext cx="737592" cy="73759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3376" name="AutoShape 16"/>
          <p:cNvSpPr>
            <a:spLocks/>
          </p:cNvSpPr>
          <p:nvPr/>
        </p:nvSpPr>
        <p:spPr bwMode="auto">
          <a:xfrm>
            <a:off x="4691064" y="5748933"/>
            <a:ext cx="738485" cy="73759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3377" name="AutoShape 17"/>
          <p:cNvSpPr>
            <a:spLocks/>
          </p:cNvSpPr>
          <p:nvPr/>
        </p:nvSpPr>
        <p:spPr bwMode="auto">
          <a:xfrm>
            <a:off x="4322268" y="6641902"/>
            <a:ext cx="738485" cy="73759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3378" name="AutoShape 18"/>
          <p:cNvSpPr>
            <a:spLocks/>
          </p:cNvSpPr>
          <p:nvPr/>
        </p:nvSpPr>
        <p:spPr bwMode="auto">
          <a:xfrm>
            <a:off x="7156550" y="4184451"/>
            <a:ext cx="1176040"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rgbClr val="FFFFFF"/>
                </a:solidFill>
              </a:rPr>
              <a:t>Add title here</a:t>
            </a:r>
            <a:endParaRPr lang="id-ID" sz="4275" dirty="0"/>
          </a:p>
        </p:txBody>
      </p:sp>
      <p:sp>
        <p:nvSpPr>
          <p:cNvPr id="143379" name="AutoShape 19"/>
          <p:cNvSpPr>
            <a:spLocks/>
          </p:cNvSpPr>
          <p:nvPr/>
        </p:nvSpPr>
        <p:spPr bwMode="auto">
          <a:xfrm>
            <a:off x="6683276" y="5096173"/>
            <a:ext cx="1176040"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rgbClr val="FFFFFF"/>
                </a:solidFill>
              </a:rPr>
              <a:t>Add title here</a:t>
            </a:r>
            <a:endParaRPr lang="id-ID" sz="4275" dirty="0"/>
          </a:p>
        </p:txBody>
      </p:sp>
      <p:sp>
        <p:nvSpPr>
          <p:cNvPr id="143380" name="AutoShape 20"/>
          <p:cNvSpPr>
            <a:spLocks/>
          </p:cNvSpPr>
          <p:nvPr/>
        </p:nvSpPr>
        <p:spPr bwMode="auto">
          <a:xfrm>
            <a:off x="6341269" y="5979319"/>
            <a:ext cx="1176040"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rgbClr val="FFFFFF"/>
                </a:solidFill>
              </a:rPr>
              <a:t>Add title here</a:t>
            </a:r>
            <a:endParaRPr lang="id-ID" sz="4275" dirty="0"/>
          </a:p>
        </p:txBody>
      </p:sp>
      <p:sp>
        <p:nvSpPr>
          <p:cNvPr id="143381" name="AutoShape 21"/>
          <p:cNvSpPr>
            <a:spLocks/>
          </p:cNvSpPr>
          <p:nvPr/>
        </p:nvSpPr>
        <p:spPr bwMode="auto">
          <a:xfrm>
            <a:off x="5847457" y="6903542"/>
            <a:ext cx="1176040"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rgbClr val="FFFFFF"/>
                </a:solidFill>
              </a:rPr>
              <a:t>Add title here</a:t>
            </a:r>
            <a:endParaRPr lang="id-ID" sz="4275" dirty="0"/>
          </a:p>
        </p:txBody>
      </p:sp>
      <p:sp>
        <p:nvSpPr>
          <p:cNvPr id="143382" name="AutoShape 22"/>
          <p:cNvSpPr>
            <a:spLocks/>
          </p:cNvSpPr>
          <p:nvPr/>
        </p:nvSpPr>
        <p:spPr bwMode="auto">
          <a:xfrm>
            <a:off x="5582246" y="4184453"/>
            <a:ext cx="43130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FFFFFF"/>
                </a:solidFill>
              </a:rPr>
              <a:t>60%</a:t>
            </a:r>
            <a:endParaRPr lang="id-ID" sz="4275" dirty="0"/>
          </a:p>
        </p:txBody>
      </p:sp>
      <p:sp>
        <p:nvSpPr>
          <p:cNvPr id="143383" name="AutoShape 23"/>
          <p:cNvSpPr>
            <a:spLocks/>
          </p:cNvSpPr>
          <p:nvPr/>
        </p:nvSpPr>
        <p:spPr bwMode="auto">
          <a:xfrm>
            <a:off x="5213449" y="5081886"/>
            <a:ext cx="43130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12%</a:t>
            </a:r>
            <a:endParaRPr lang="id-ID" sz="4275"/>
          </a:p>
        </p:txBody>
      </p:sp>
      <p:sp>
        <p:nvSpPr>
          <p:cNvPr id="143384" name="AutoShape 24"/>
          <p:cNvSpPr>
            <a:spLocks/>
          </p:cNvSpPr>
          <p:nvPr/>
        </p:nvSpPr>
        <p:spPr bwMode="auto">
          <a:xfrm>
            <a:off x="4844654" y="6007002"/>
            <a:ext cx="43130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83%</a:t>
            </a:r>
            <a:endParaRPr lang="id-ID" sz="4275"/>
          </a:p>
        </p:txBody>
      </p:sp>
      <p:sp>
        <p:nvSpPr>
          <p:cNvPr id="143385" name="AutoShape 25"/>
          <p:cNvSpPr>
            <a:spLocks/>
          </p:cNvSpPr>
          <p:nvPr/>
        </p:nvSpPr>
        <p:spPr bwMode="auto">
          <a:xfrm>
            <a:off x="4475857" y="6892827"/>
            <a:ext cx="43130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54%</a:t>
            </a:r>
            <a:endParaRPr lang="id-ID" sz="4275"/>
          </a:p>
        </p:txBody>
      </p:sp>
      <p:pic>
        <p:nvPicPr>
          <p:cNvPr id="143386" name="Picture 26" descr="pasted-image.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764804" y="3227189"/>
            <a:ext cx="2251174" cy="518904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 name="Text Placeholder 5"/>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136</a:t>
            </a:fld>
            <a:endParaRPr lang="id-ID" dirty="0"/>
          </a:p>
        </p:txBody>
      </p:sp>
      <p:sp>
        <p:nvSpPr>
          <p:cNvPr id="7" name="Text Placeholder 6"/>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3362"/>
                                        </p:tgtEl>
                                        <p:attrNameLst>
                                          <p:attrName>style.visibility</p:attrName>
                                        </p:attrNameLst>
                                      </p:cBhvr>
                                      <p:to>
                                        <p:strVal val="visible"/>
                                      </p:to>
                                    </p:set>
                                    <p:animEffect transition="in" filter="wipe(left)">
                                      <p:cBhvr>
                                        <p:cTn id="7" dur="500"/>
                                        <p:tgtEl>
                                          <p:spTgt spid="14336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43374"/>
                                        </p:tgtEl>
                                        <p:attrNameLst>
                                          <p:attrName>style.visibility</p:attrName>
                                        </p:attrNameLst>
                                      </p:cBhvr>
                                      <p:to>
                                        <p:strVal val="visible"/>
                                      </p:to>
                                    </p:set>
                                    <p:anim calcmode="lin" valueType="num">
                                      <p:cBhvr>
                                        <p:cTn id="11" dur="500" fill="hold"/>
                                        <p:tgtEl>
                                          <p:spTgt spid="143374"/>
                                        </p:tgtEl>
                                        <p:attrNameLst>
                                          <p:attrName>ppt_w</p:attrName>
                                        </p:attrNameLst>
                                      </p:cBhvr>
                                      <p:tavLst>
                                        <p:tav tm="0">
                                          <p:val>
                                            <p:fltVal val="0"/>
                                          </p:val>
                                        </p:tav>
                                        <p:tav tm="100000">
                                          <p:val>
                                            <p:strVal val="#ppt_w"/>
                                          </p:val>
                                        </p:tav>
                                      </p:tavLst>
                                    </p:anim>
                                    <p:anim calcmode="lin" valueType="num">
                                      <p:cBhvr>
                                        <p:cTn id="12" dur="500" fill="hold"/>
                                        <p:tgtEl>
                                          <p:spTgt spid="143374"/>
                                        </p:tgtEl>
                                        <p:attrNameLst>
                                          <p:attrName>ppt_h</p:attrName>
                                        </p:attrNameLst>
                                      </p:cBhvr>
                                      <p:tavLst>
                                        <p:tav tm="0">
                                          <p:val>
                                            <p:fltVal val="0"/>
                                          </p:val>
                                        </p:tav>
                                        <p:tav tm="100000">
                                          <p:val>
                                            <p:strVal val="#ppt_h"/>
                                          </p:val>
                                        </p:tav>
                                      </p:tavLst>
                                    </p:anim>
                                    <p:animEffect transition="in" filter="fade">
                                      <p:cBhvr>
                                        <p:cTn id="13" dur="500"/>
                                        <p:tgtEl>
                                          <p:spTgt spid="143374"/>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43382"/>
                                        </p:tgtEl>
                                        <p:attrNameLst>
                                          <p:attrName>style.visibility</p:attrName>
                                        </p:attrNameLst>
                                      </p:cBhvr>
                                      <p:to>
                                        <p:strVal val="visible"/>
                                      </p:to>
                                    </p:set>
                                    <p:anim calcmode="lin" valueType="num">
                                      <p:cBhvr>
                                        <p:cTn id="16" dur="500" fill="hold"/>
                                        <p:tgtEl>
                                          <p:spTgt spid="143382"/>
                                        </p:tgtEl>
                                        <p:attrNameLst>
                                          <p:attrName>ppt_w</p:attrName>
                                        </p:attrNameLst>
                                      </p:cBhvr>
                                      <p:tavLst>
                                        <p:tav tm="0">
                                          <p:val>
                                            <p:fltVal val="0"/>
                                          </p:val>
                                        </p:tav>
                                        <p:tav tm="100000">
                                          <p:val>
                                            <p:strVal val="#ppt_w"/>
                                          </p:val>
                                        </p:tav>
                                      </p:tavLst>
                                    </p:anim>
                                    <p:anim calcmode="lin" valueType="num">
                                      <p:cBhvr>
                                        <p:cTn id="17" dur="500" fill="hold"/>
                                        <p:tgtEl>
                                          <p:spTgt spid="143382"/>
                                        </p:tgtEl>
                                        <p:attrNameLst>
                                          <p:attrName>ppt_h</p:attrName>
                                        </p:attrNameLst>
                                      </p:cBhvr>
                                      <p:tavLst>
                                        <p:tav tm="0">
                                          <p:val>
                                            <p:fltVal val="0"/>
                                          </p:val>
                                        </p:tav>
                                        <p:tav tm="100000">
                                          <p:val>
                                            <p:strVal val="#ppt_h"/>
                                          </p:val>
                                        </p:tav>
                                      </p:tavLst>
                                    </p:anim>
                                    <p:animEffect transition="in" filter="fade">
                                      <p:cBhvr>
                                        <p:cTn id="18" dur="500"/>
                                        <p:tgtEl>
                                          <p:spTgt spid="14338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3366"/>
                                        </p:tgtEl>
                                        <p:attrNameLst>
                                          <p:attrName>style.visibility</p:attrName>
                                        </p:attrNameLst>
                                      </p:cBhvr>
                                      <p:to>
                                        <p:strVal val="visible"/>
                                      </p:to>
                                    </p:set>
                                    <p:animEffect transition="in" filter="wipe(left)">
                                      <p:cBhvr>
                                        <p:cTn id="22" dur="500"/>
                                        <p:tgtEl>
                                          <p:spTgt spid="143366"/>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43378"/>
                                        </p:tgtEl>
                                        <p:attrNameLst>
                                          <p:attrName>style.visibility</p:attrName>
                                        </p:attrNameLst>
                                      </p:cBhvr>
                                      <p:to>
                                        <p:strVal val="visible"/>
                                      </p:to>
                                    </p:set>
                                    <p:animEffect transition="in" filter="wipe(left)">
                                      <p:cBhvr>
                                        <p:cTn id="26" dur="500"/>
                                        <p:tgtEl>
                                          <p:spTgt spid="143378"/>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143367"/>
                                        </p:tgtEl>
                                        <p:attrNameLst>
                                          <p:attrName>style.visibility</p:attrName>
                                        </p:attrNameLst>
                                      </p:cBhvr>
                                      <p:to>
                                        <p:strVal val="visible"/>
                                      </p:to>
                                    </p:set>
                                    <p:animEffect transition="in" filter="wipe(down)">
                                      <p:cBhvr>
                                        <p:cTn id="30" dur="500"/>
                                        <p:tgtEl>
                                          <p:spTgt spid="143367"/>
                                        </p:tgtEl>
                                      </p:cBhvr>
                                    </p:animEffect>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143363"/>
                                        </p:tgtEl>
                                        <p:attrNameLst>
                                          <p:attrName>style.visibility</p:attrName>
                                        </p:attrNameLst>
                                      </p:cBhvr>
                                      <p:to>
                                        <p:strVal val="visible"/>
                                      </p:to>
                                    </p:set>
                                    <p:animEffect transition="in" filter="wipe(left)">
                                      <p:cBhvr>
                                        <p:cTn id="34" dur="500"/>
                                        <p:tgtEl>
                                          <p:spTgt spid="143363"/>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143375"/>
                                        </p:tgtEl>
                                        <p:attrNameLst>
                                          <p:attrName>style.visibility</p:attrName>
                                        </p:attrNameLst>
                                      </p:cBhvr>
                                      <p:to>
                                        <p:strVal val="visible"/>
                                      </p:to>
                                    </p:set>
                                    <p:anim calcmode="lin" valueType="num">
                                      <p:cBhvr>
                                        <p:cTn id="38" dur="500" fill="hold"/>
                                        <p:tgtEl>
                                          <p:spTgt spid="143375"/>
                                        </p:tgtEl>
                                        <p:attrNameLst>
                                          <p:attrName>ppt_w</p:attrName>
                                        </p:attrNameLst>
                                      </p:cBhvr>
                                      <p:tavLst>
                                        <p:tav tm="0">
                                          <p:val>
                                            <p:fltVal val="0"/>
                                          </p:val>
                                        </p:tav>
                                        <p:tav tm="100000">
                                          <p:val>
                                            <p:strVal val="#ppt_w"/>
                                          </p:val>
                                        </p:tav>
                                      </p:tavLst>
                                    </p:anim>
                                    <p:anim calcmode="lin" valueType="num">
                                      <p:cBhvr>
                                        <p:cTn id="39" dur="500" fill="hold"/>
                                        <p:tgtEl>
                                          <p:spTgt spid="143375"/>
                                        </p:tgtEl>
                                        <p:attrNameLst>
                                          <p:attrName>ppt_h</p:attrName>
                                        </p:attrNameLst>
                                      </p:cBhvr>
                                      <p:tavLst>
                                        <p:tav tm="0">
                                          <p:val>
                                            <p:fltVal val="0"/>
                                          </p:val>
                                        </p:tav>
                                        <p:tav tm="100000">
                                          <p:val>
                                            <p:strVal val="#ppt_h"/>
                                          </p:val>
                                        </p:tav>
                                      </p:tavLst>
                                    </p:anim>
                                    <p:animEffect transition="in" filter="fade">
                                      <p:cBhvr>
                                        <p:cTn id="40" dur="500"/>
                                        <p:tgtEl>
                                          <p:spTgt spid="143375"/>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43383"/>
                                        </p:tgtEl>
                                        <p:attrNameLst>
                                          <p:attrName>style.visibility</p:attrName>
                                        </p:attrNameLst>
                                      </p:cBhvr>
                                      <p:to>
                                        <p:strVal val="visible"/>
                                      </p:to>
                                    </p:set>
                                    <p:anim calcmode="lin" valueType="num">
                                      <p:cBhvr>
                                        <p:cTn id="43" dur="500" fill="hold"/>
                                        <p:tgtEl>
                                          <p:spTgt spid="143383"/>
                                        </p:tgtEl>
                                        <p:attrNameLst>
                                          <p:attrName>ppt_w</p:attrName>
                                        </p:attrNameLst>
                                      </p:cBhvr>
                                      <p:tavLst>
                                        <p:tav tm="0">
                                          <p:val>
                                            <p:fltVal val="0"/>
                                          </p:val>
                                        </p:tav>
                                        <p:tav tm="100000">
                                          <p:val>
                                            <p:strVal val="#ppt_w"/>
                                          </p:val>
                                        </p:tav>
                                      </p:tavLst>
                                    </p:anim>
                                    <p:anim calcmode="lin" valueType="num">
                                      <p:cBhvr>
                                        <p:cTn id="44" dur="500" fill="hold"/>
                                        <p:tgtEl>
                                          <p:spTgt spid="143383"/>
                                        </p:tgtEl>
                                        <p:attrNameLst>
                                          <p:attrName>ppt_h</p:attrName>
                                        </p:attrNameLst>
                                      </p:cBhvr>
                                      <p:tavLst>
                                        <p:tav tm="0">
                                          <p:val>
                                            <p:fltVal val="0"/>
                                          </p:val>
                                        </p:tav>
                                        <p:tav tm="100000">
                                          <p:val>
                                            <p:strVal val="#ppt_h"/>
                                          </p:val>
                                        </p:tav>
                                      </p:tavLst>
                                    </p:anim>
                                    <p:animEffect transition="in" filter="fade">
                                      <p:cBhvr>
                                        <p:cTn id="45" dur="500"/>
                                        <p:tgtEl>
                                          <p:spTgt spid="143383"/>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143368"/>
                                        </p:tgtEl>
                                        <p:attrNameLst>
                                          <p:attrName>style.visibility</p:attrName>
                                        </p:attrNameLst>
                                      </p:cBhvr>
                                      <p:to>
                                        <p:strVal val="visible"/>
                                      </p:to>
                                    </p:set>
                                    <p:animEffect transition="in" filter="wipe(left)">
                                      <p:cBhvr>
                                        <p:cTn id="49" dur="500"/>
                                        <p:tgtEl>
                                          <p:spTgt spid="143368"/>
                                        </p:tgtEl>
                                      </p:cBhvr>
                                    </p:animEffect>
                                  </p:childTnLst>
                                </p:cTn>
                              </p:par>
                            </p:childTnLst>
                          </p:cTn>
                        </p:par>
                        <p:par>
                          <p:cTn id="50" fill="hold">
                            <p:stCondLst>
                              <p:cond delay="4500"/>
                            </p:stCondLst>
                            <p:childTnLst>
                              <p:par>
                                <p:cTn id="51" presetID="22" presetClass="entr" presetSubtype="8" fill="hold" grpId="0" nodeType="afterEffect">
                                  <p:stCondLst>
                                    <p:cond delay="0"/>
                                  </p:stCondLst>
                                  <p:childTnLst>
                                    <p:set>
                                      <p:cBhvr>
                                        <p:cTn id="52" dur="1" fill="hold">
                                          <p:stCondLst>
                                            <p:cond delay="0"/>
                                          </p:stCondLst>
                                        </p:cTn>
                                        <p:tgtEl>
                                          <p:spTgt spid="143379"/>
                                        </p:tgtEl>
                                        <p:attrNameLst>
                                          <p:attrName>style.visibility</p:attrName>
                                        </p:attrNameLst>
                                      </p:cBhvr>
                                      <p:to>
                                        <p:strVal val="visible"/>
                                      </p:to>
                                    </p:set>
                                    <p:animEffect transition="in" filter="wipe(left)">
                                      <p:cBhvr>
                                        <p:cTn id="53" dur="500"/>
                                        <p:tgtEl>
                                          <p:spTgt spid="143379"/>
                                        </p:tgtEl>
                                      </p:cBhvr>
                                    </p:animEffect>
                                  </p:childTnLst>
                                </p:cTn>
                              </p:par>
                            </p:childTnLst>
                          </p:cTn>
                        </p:par>
                        <p:par>
                          <p:cTn id="54" fill="hold">
                            <p:stCondLst>
                              <p:cond delay="5000"/>
                            </p:stCondLst>
                            <p:childTnLst>
                              <p:par>
                                <p:cTn id="55" presetID="22" presetClass="entr" presetSubtype="4" fill="hold" grpId="0" nodeType="afterEffect">
                                  <p:stCondLst>
                                    <p:cond delay="0"/>
                                  </p:stCondLst>
                                  <p:childTnLst>
                                    <p:set>
                                      <p:cBhvr>
                                        <p:cTn id="56" dur="1" fill="hold">
                                          <p:stCondLst>
                                            <p:cond delay="0"/>
                                          </p:stCondLst>
                                        </p:cTn>
                                        <p:tgtEl>
                                          <p:spTgt spid="143371"/>
                                        </p:tgtEl>
                                        <p:attrNameLst>
                                          <p:attrName>style.visibility</p:attrName>
                                        </p:attrNameLst>
                                      </p:cBhvr>
                                      <p:to>
                                        <p:strVal val="visible"/>
                                      </p:to>
                                    </p:set>
                                    <p:animEffect transition="in" filter="wipe(down)">
                                      <p:cBhvr>
                                        <p:cTn id="57" dur="500"/>
                                        <p:tgtEl>
                                          <p:spTgt spid="143371"/>
                                        </p:tgtEl>
                                      </p:cBhvr>
                                    </p:animEffect>
                                  </p:childTnLst>
                                </p:cTn>
                              </p:par>
                            </p:childTnLst>
                          </p:cTn>
                        </p:par>
                        <p:par>
                          <p:cTn id="58" fill="hold">
                            <p:stCondLst>
                              <p:cond delay="5500"/>
                            </p:stCondLst>
                            <p:childTnLst>
                              <p:par>
                                <p:cTn id="59" presetID="22" presetClass="entr" presetSubtype="8" fill="hold" grpId="0" nodeType="afterEffect">
                                  <p:stCondLst>
                                    <p:cond delay="0"/>
                                  </p:stCondLst>
                                  <p:childTnLst>
                                    <p:set>
                                      <p:cBhvr>
                                        <p:cTn id="60" dur="1" fill="hold">
                                          <p:stCondLst>
                                            <p:cond delay="0"/>
                                          </p:stCondLst>
                                        </p:cTn>
                                        <p:tgtEl>
                                          <p:spTgt spid="143364"/>
                                        </p:tgtEl>
                                        <p:attrNameLst>
                                          <p:attrName>style.visibility</p:attrName>
                                        </p:attrNameLst>
                                      </p:cBhvr>
                                      <p:to>
                                        <p:strVal val="visible"/>
                                      </p:to>
                                    </p:set>
                                    <p:animEffect transition="in" filter="wipe(left)">
                                      <p:cBhvr>
                                        <p:cTn id="61" dur="500"/>
                                        <p:tgtEl>
                                          <p:spTgt spid="143364"/>
                                        </p:tgtEl>
                                      </p:cBhvr>
                                    </p:animEffect>
                                  </p:childTnLst>
                                </p:cTn>
                              </p:par>
                            </p:childTnLst>
                          </p:cTn>
                        </p:par>
                        <p:par>
                          <p:cTn id="62" fill="hold">
                            <p:stCondLst>
                              <p:cond delay="6000"/>
                            </p:stCondLst>
                            <p:childTnLst>
                              <p:par>
                                <p:cTn id="63" presetID="53" presetClass="entr" presetSubtype="16" fill="hold" grpId="0" nodeType="afterEffect">
                                  <p:stCondLst>
                                    <p:cond delay="0"/>
                                  </p:stCondLst>
                                  <p:childTnLst>
                                    <p:set>
                                      <p:cBhvr>
                                        <p:cTn id="64" dur="1" fill="hold">
                                          <p:stCondLst>
                                            <p:cond delay="0"/>
                                          </p:stCondLst>
                                        </p:cTn>
                                        <p:tgtEl>
                                          <p:spTgt spid="143376"/>
                                        </p:tgtEl>
                                        <p:attrNameLst>
                                          <p:attrName>style.visibility</p:attrName>
                                        </p:attrNameLst>
                                      </p:cBhvr>
                                      <p:to>
                                        <p:strVal val="visible"/>
                                      </p:to>
                                    </p:set>
                                    <p:anim calcmode="lin" valueType="num">
                                      <p:cBhvr>
                                        <p:cTn id="65" dur="500" fill="hold"/>
                                        <p:tgtEl>
                                          <p:spTgt spid="143376"/>
                                        </p:tgtEl>
                                        <p:attrNameLst>
                                          <p:attrName>ppt_w</p:attrName>
                                        </p:attrNameLst>
                                      </p:cBhvr>
                                      <p:tavLst>
                                        <p:tav tm="0">
                                          <p:val>
                                            <p:fltVal val="0"/>
                                          </p:val>
                                        </p:tav>
                                        <p:tav tm="100000">
                                          <p:val>
                                            <p:strVal val="#ppt_w"/>
                                          </p:val>
                                        </p:tav>
                                      </p:tavLst>
                                    </p:anim>
                                    <p:anim calcmode="lin" valueType="num">
                                      <p:cBhvr>
                                        <p:cTn id="66" dur="500" fill="hold"/>
                                        <p:tgtEl>
                                          <p:spTgt spid="143376"/>
                                        </p:tgtEl>
                                        <p:attrNameLst>
                                          <p:attrName>ppt_h</p:attrName>
                                        </p:attrNameLst>
                                      </p:cBhvr>
                                      <p:tavLst>
                                        <p:tav tm="0">
                                          <p:val>
                                            <p:fltVal val="0"/>
                                          </p:val>
                                        </p:tav>
                                        <p:tav tm="100000">
                                          <p:val>
                                            <p:strVal val="#ppt_h"/>
                                          </p:val>
                                        </p:tav>
                                      </p:tavLst>
                                    </p:anim>
                                    <p:animEffect transition="in" filter="fade">
                                      <p:cBhvr>
                                        <p:cTn id="67" dur="500"/>
                                        <p:tgtEl>
                                          <p:spTgt spid="143376"/>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143384"/>
                                        </p:tgtEl>
                                        <p:attrNameLst>
                                          <p:attrName>style.visibility</p:attrName>
                                        </p:attrNameLst>
                                      </p:cBhvr>
                                      <p:to>
                                        <p:strVal val="visible"/>
                                      </p:to>
                                    </p:set>
                                    <p:anim calcmode="lin" valueType="num">
                                      <p:cBhvr>
                                        <p:cTn id="70" dur="500" fill="hold"/>
                                        <p:tgtEl>
                                          <p:spTgt spid="143384"/>
                                        </p:tgtEl>
                                        <p:attrNameLst>
                                          <p:attrName>ppt_w</p:attrName>
                                        </p:attrNameLst>
                                      </p:cBhvr>
                                      <p:tavLst>
                                        <p:tav tm="0">
                                          <p:val>
                                            <p:fltVal val="0"/>
                                          </p:val>
                                        </p:tav>
                                        <p:tav tm="100000">
                                          <p:val>
                                            <p:strVal val="#ppt_w"/>
                                          </p:val>
                                        </p:tav>
                                      </p:tavLst>
                                    </p:anim>
                                    <p:anim calcmode="lin" valueType="num">
                                      <p:cBhvr>
                                        <p:cTn id="71" dur="500" fill="hold"/>
                                        <p:tgtEl>
                                          <p:spTgt spid="143384"/>
                                        </p:tgtEl>
                                        <p:attrNameLst>
                                          <p:attrName>ppt_h</p:attrName>
                                        </p:attrNameLst>
                                      </p:cBhvr>
                                      <p:tavLst>
                                        <p:tav tm="0">
                                          <p:val>
                                            <p:fltVal val="0"/>
                                          </p:val>
                                        </p:tav>
                                        <p:tav tm="100000">
                                          <p:val>
                                            <p:strVal val="#ppt_h"/>
                                          </p:val>
                                        </p:tav>
                                      </p:tavLst>
                                    </p:anim>
                                    <p:animEffect transition="in" filter="fade">
                                      <p:cBhvr>
                                        <p:cTn id="72" dur="500"/>
                                        <p:tgtEl>
                                          <p:spTgt spid="143384"/>
                                        </p:tgtEl>
                                      </p:cBhvr>
                                    </p:animEffect>
                                  </p:childTnLst>
                                </p:cTn>
                              </p:par>
                            </p:childTnLst>
                          </p:cTn>
                        </p:par>
                        <p:par>
                          <p:cTn id="73" fill="hold">
                            <p:stCondLst>
                              <p:cond delay="6500"/>
                            </p:stCondLst>
                            <p:childTnLst>
                              <p:par>
                                <p:cTn id="74" presetID="22" presetClass="entr" presetSubtype="8" fill="hold" grpId="0" nodeType="afterEffect">
                                  <p:stCondLst>
                                    <p:cond delay="0"/>
                                  </p:stCondLst>
                                  <p:childTnLst>
                                    <p:set>
                                      <p:cBhvr>
                                        <p:cTn id="75" dur="1" fill="hold">
                                          <p:stCondLst>
                                            <p:cond delay="0"/>
                                          </p:stCondLst>
                                        </p:cTn>
                                        <p:tgtEl>
                                          <p:spTgt spid="143369"/>
                                        </p:tgtEl>
                                        <p:attrNameLst>
                                          <p:attrName>style.visibility</p:attrName>
                                        </p:attrNameLst>
                                      </p:cBhvr>
                                      <p:to>
                                        <p:strVal val="visible"/>
                                      </p:to>
                                    </p:set>
                                    <p:animEffect transition="in" filter="wipe(left)">
                                      <p:cBhvr>
                                        <p:cTn id="76" dur="500"/>
                                        <p:tgtEl>
                                          <p:spTgt spid="143369"/>
                                        </p:tgtEl>
                                      </p:cBhvr>
                                    </p:animEffect>
                                  </p:childTnLst>
                                </p:cTn>
                              </p:par>
                            </p:childTnLst>
                          </p:cTn>
                        </p:par>
                        <p:par>
                          <p:cTn id="77" fill="hold">
                            <p:stCondLst>
                              <p:cond delay="7000"/>
                            </p:stCondLst>
                            <p:childTnLst>
                              <p:par>
                                <p:cTn id="78" presetID="22" presetClass="entr" presetSubtype="8" fill="hold" grpId="0" nodeType="afterEffect">
                                  <p:stCondLst>
                                    <p:cond delay="0"/>
                                  </p:stCondLst>
                                  <p:childTnLst>
                                    <p:set>
                                      <p:cBhvr>
                                        <p:cTn id="79" dur="1" fill="hold">
                                          <p:stCondLst>
                                            <p:cond delay="0"/>
                                          </p:stCondLst>
                                        </p:cTn>
                                        <p:tgtEl>
                                          <p:spTgt spid="143380"/>
                                        </p:tgtEl>
                                        <p:attrNameLst>
                                          <p:attrName>style.visibility</p:attrName>
                                        </p:attrNameLst>
                                      </p:cBhvr>
                                      <p:to>
                                        <p:strVal val="visible"/>
                                      </p:to>
                                    </p:set>
                                    <p:animEffect transition="in" filter="wipe(left)">
                                      <p:cBhvr>
                                        <p:cTn id="80" dur="500"/>
                                        <p:tgtEl>
                                          <p:spTgt spid="143380"/>
                                        </p:tgtEl>
                                      </p:cBhvr>
                                    </p:animEffect>
                                  </p:childTnLst>
                                </p:cTn>
                              </p:par>
                            </p:childTnLst>
                          </p:cTn>
                        </p:par>
                        <p:par>
                          <p:cTn id="81" fill="hold">
                            <p:stCondLst>
                              <p:cond delay="7500"/>
                            </p:stCondLst>
                            <p:childTnLst>
                              <p:par>
                                <p:cTn id="82" presetID="22" presetClass="entr" presetSubtype="4" fill="hold" grpId="0" nodeType="afterEffect">
                                  <p:stCondLst>
                                    <p:cond delay="0"/>
                                  </p:stCondLst>
                                  <p:childTnLst>
                                    <p:set>
                                      <p:cBhvr>
                                        <p:cTn id="83" dur="1" fill="hold">
                                          <p:stCondLst>
                                            <p:cond delay="0"/>
                                          </p:stCondLst>
                                        </p:cTn>
                                        <p:tgtEl>
                                          <p:spTgt spid="143372"/>
                                        </p:tgtEl>
                                        <p:attrNameLst>
                                          <p:attrName>style.visibility</p:attrName>
                                        </p:attrNameLst>
                                      </p:cBhvr>
                                      <p:to>
                                        <p:strVal val="visible"/>
                                      </p:to>
                                    </p:set>
                                    <p:animEffect transition="in" filter="wipe(down)">
                                      <p:cBhvr>
                                        <p:cTn id="84" dur="500"/>
                                        <p:tgtEl>
                                          <p:spTgt spid="143372"/>
                                        </p:tgtEl>
                                      </p:cBhvr>
                                    </p:animEffect>
                                  </p:childTnLst>
                                </p:cTn>
                              </p:par>
                            </p:childTnLst>
                          </p:cTn>
                        </p:par>
                        <p:par>
                          <p:cTn id="85" fill="hold">
                            <p:stCondLst>
                              <p:cond delay="8000"/>
                            </p:stCondLst>
                            <p:childTnLst>
                              <p:par>
                                <p:cTn id="86" presetID="22" presetClass="entr" presetSubtype="8" fill="hold" grpId="0" nodeType="afterEffect">
                                  <p:stCondLst>
                                    <p:cond delay="0"/>
                                  </p:stCondLst>
                                  <p:childTnLst>
                                    <p:set>
                                      <p:cBhvr>
                                        <p:cTn id="87" dur="1" fill="hold">
                                          <p:stCondLst>
                                            <p:cond delay="0"/>
                                          </p:stCondLst>
                                        </p:cTn>
                                        <p:tgtEl>
                                          <p:spTgt spid="143365"/>
                                        </p:tgtEl>
                                        <p:attrNameLst>
                                          <p:attrName>style.visibility</p:attrName>
                                        </p:attrNameLst>
                                      </p:cBhvr>
                                      <p:to>
                                        <p:strVal val="visible"/>
                                      </p:to>
                                    </p:set>
                                    <p:animEffect transition="in" filter="wipe(left)">
                                      <p:cBhvr>
                                        <p:cTn id="88" dur="500"/>
                                        <p:tgtEl>
                                          <p:spTgt spid="143365"/>
                                        </p:tgtEl>
                                      </p:cBhvr>
                                    </p:animEffect>
                                  </p:childTnLst>
                                </p:cTn>
                              </p:par>
                            </p:childTnLst>
                          </p:cTn>
                        </p:par>
                        <p:par>
                          <p:cTn id="89" fill="hold">
                            <p:stCondLst>
                              <p:cond delay="8500"/>
                            </p:stCondLst>
                            <p:childTnLst>
                              <p:par>
                                <p:cTn id="90" presetID="53" presetClass="entr" presetSubtype="16" fill="hold" grpId="0" nodeType="afterEffect">
                                  <p:stCondLst>
                                    <p:cond delay="0"/>
                                  </p:stCondLst>
                                  <p:childTnLst>
                                    <p:set>
                                      <p:cBhvr>
                                        <p:cTn id="91" dur="1" fill="hold">
                                          <p:stCondLst>
                                            <p:cond delay="0"/>
                                          </p:stCondLst>
                                        </p:cTn>
                                        <p:tgtEl>
                                          <p:spTgt spid="143377"/>
                                        </p:tgtEl>
                                        <p:attrNameLst>
                                          <p:attrName>style.visibility</p:attrName>
                                        </p:attrNameLst>
                                      </p:cBhvr>
                                      <p:to>
                                        <p:strVal val="visible"/>
                                      </p:to>
                                    </p:set>
                                    <p:anim calcmode="lin" valueType="num">
                                      <p:cBhvr>
                                        <p:cTn id="92" dur="500" fill="hold"/>
                                        <p:tgtEl>
                                          <p:spTgt spid="143377"/>
                                        </p:tgtEl>
                                        <p:attrNameLst>
                                          <p:attrName>ppt_w</p:attrName>
                                        </p:attrNameLst>
                                      </p:cBhvr>
                                      <p:tavLst>
                                        <p:tav tm="0">
                                          <p:val>
                                            <p:fltVal val="0"/>
                                          </p:val>
                                        </p:tav>
                                        <p:tav tm="100000">
                                          <p:val>
                                            <p:strVal val="#ppt_w"/>
                                          </p:val>
                                        </p:tav>
                                      </p:tavLst>
                                    </p:anim>
                                    <p:anim calcmode="lin" valueType="num">
                                      <p:cBhvr>
                                        <p:cTn id="93" dur="500" fill="hold"/>
                                        <p:tgtEl>
                                          <p:spTgt spid="143377"/>
                                        </p:tgtEl>
                                        <p:attrNameLst>
                                          <p:attrName>ppt_h</p:attrName>
                                        </p:attrNameLst>
                                      </p:cBhvr>
                                      <p:tavLst>
                                        <p:tav tm="0">
                                          <p:val>
                                            <p:fltVal val="0"/>
                                          </p:val>
                                        </p:tav>
                                        <p:tav tm="100000">
                                          <p:val>
                                            <p:strVal val="#ppt_h"/>
                                          </p:val>
                                        </p:tav>
                                      </p:tavLst>
                                    </p:anim>
                                    <p:animEffect transition="in" filter="fade">
                                      <p:cBhvr>
                                        <p:cTn id="94" dur="500"/>
                                        <p:tgtEl>
                                          <p:spTgt spid="143377"/>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143385"/>
                                        </p:tgtEl>
                                        <p:attrNameLst>
                                          <p:attrName>style.visibility</p:attrName>
                                        </p:attrNameLst>
                                      </p:cBhvr>
                                      <p:to>
                                        <p:strVal val="visible"/>
                                      </p:to>
                                    </p:set>
                                    <p:anim calcmode="lin" valueType="num">
                                      <p:cBhvr>
                                        <p:cTn id="97" dur="500" fill="hold"/>
                                        <p:tgtEl>
                                          <p:spTgt spid="143385"/>
                                        </p:tgtEl>
                                        <p:attrNameLst>
                                          <p:attrName>ppt_w</p:attrName>
                                        </p:attrNameLst>
                                      </p:cBhvr>
                                      <p:tavLst>
                                        <p:tav tm="0">
                                          <p:val>
                                            <p:fltVal val="0"/>
                                          </p:val>
                                        </p:tav>
                                        <p:tav tm="100000">
                                          <p:val>
                                            <p:strVal val="#ppt_w"/>
                                          </p:val>
                                        </p:tav>
                                      </p:tavLst>
                                    </p:anim>
                                    <p:anim calcmode="lin" valueType="num">
                                      <p:cBhvr>
                                        <p:cTn id="98" dur="500" fill="hold"/>
                                        <p:tgtEl>
                                          <p:spTgt spid="143385"/>
                                        </p:tgtEl>
                                        <p:attrNameLst>
                                          <p:attrName>ppt_h</p:attrName>
                                        </p:attrNameLst>
                                      </p:cBhvr>
                                      <p:tavLst>
                                        <p:tav tm="0">
                                          <p:val>
                                            <p:fltVal val="0"/>
                                          </p:val>
                                        </p:tav>
                                        <p:tav tm="100000">
                                          <p:val>
                                            <p:strVal val="#ppt_h"/>
                                          </p:val>
                                        </p:tav>
                                      </p:tavLst>
                                    </p:anim>
                                    <p:animEffect transition="in" filter="fade">
                                      <p:cBhvr>
                                        <p:cTn id="99" dur="500"/>
                                        <p:tgtEl>
                                          <p:spTgt spid="143385"/>
                                        </p:tgtEl>
                                      </p:cBhvr>
                                    </p:animEffect>
                                  </p:childTnLst>
                                </p:cTn>
                              </p:par>
                            </p:childTnLst>
                          </p:cTn>
                        </p:par>
                        <p:par>
                          <p:cTn id="100" fill="hold">
                            <p:stCondLst>
                              <p:cond delay="9000"/>
                            </p:stCondLst>
                            <p:childTnLst>
                              <p:par>
                                <p:cTn id="101" presetID="22" presetClass="entr" presetSubtype="8" fill="hold" grpId="0" nodeType="afterEffect">
                                  <p:stCondLst>
                                    <p:cond delay="0"/>
                                  </p:stCondLst>
                                  <p:childTnLst>
                                    <p:set>
                                      <p:cBhvr>
                                        <p:cTn id="102" dur="1" fill="hold">
                                          <p:stCondLst>
                                            <p:cond delay="0"/>
                                          </p:stCondLst>
                                        </p:cTn>
                                        <p:tgtEl>
                                          <p:spTgt spid="143370"/>
                                        </p:tgtEl>
                                        <p:attrNameLst>
                                          <p:attrName>style.visibility</p:attrName>
                                        </p:attrNameLst>
                                      </p:cBhvr>
                                      <p:to>
                                        <p:strVal val="visible"/>
                                      </p:to>
                                    </p:set>
                                    <p:animEffect transition="in" filter="wipe(left)">
                                      <p:cBhvr>
                                        <p:cTn id="103" dur="500"/>
                                        <p:tgtEl>
                                          <p:spTgt spid="143370"/>
                                        </p:tgtEl>
                                      </p:cBhvr>
                                    </p:animEffect>
                                  </p:childTnLst>
                                </p:cTn>
                              </p:par>
                              <p:par>
                                <p:cTn id="104" presetID="22" presetClass="entr" presetSubtype="8" fill="hold" grpId="0" nodeType="withEffect">
                                  <p:stCondLst>
                                    <p:cond delay="0"/>
                                  </p:stCondLst>
                                  <p:childTnLst>
                                    <p:set>
                                      <p:cBhvr>
                                        <p:cTn id="105" dur="1" fill="hold">
                                          <p:stCondLst>
                                            <p:cond delay="0"/>
                                          </p:stCondLst>
                                        </p:cTn>
                                        <p:tgtEl>
                                          <p:spTgt spid="143381"/>
                                        </p:tgtEl>
                                        <p:attrNameLst>
                                          <p:attrName>style.visibility</p:attrName>
                                        </p:attrNameLst>
                                      </p:cBhvr>
                                      <p:to>
                                        <p:strVal val="visible"/>
                                      </p:to>
                                    </p:set>
                                    <p:animEffect transition="in" filter="wipe(left)">
                                      <p:cBhvr>
                                        <p:cTn id="106" dur="500"/>
                                        <p:tgtEl>
                                          <p:spTgt spid="143381"/>
                                        </p:tgtEl>
                                      </p:cBhvr>
                                    </p:animEffect>
                                  </p:childTnLst>
                                </p:cTn>
                              </p:par>
                            </p:childTnLst>
                          </p:cTn>
                        </p:par>
                        <p:par>
                          <p:cTn id="107" fill="hold">
                            <p:stCondLst>
                              <p:cond delay="9500"/>
                            </p:stCondLst>
                            <p:childTnLst>
                              <p:par>
                                <p:cTn id="108" presetID="22" presetClass="entr" presetSubtype="4" fill="hold" grpId="0" nodeType="afterEffect">
                                  <p:stCondLst>
                                    <p:cond delay="0"/>
                                  </p:stCondLst>
                                  <p:childTnLst>
                                    <p:set>
                                      <p:cBhvr>
                                        <p:cTn id="109" dur="1" fill="hold">
                                          <p:stCondLst>
                                            <p:cond delay="0"/>
                                          </p:stCondLst>
                                        </p:cTn>
                                        <p:tgtEl>
                                          <p:spTgt spid="143373"/>
                                        </p:tgtEl>
                                        <p:attrNameLst>
                                          <p:attrName>style.visibility</p:attrName>
                                        </p:attrNameLst>
                                      </p:cBhvr>
                                      <p:to>
                                        <p:strVal val="visible"/>
                                      </p:to>
                                    </p:set>
                                    <p:animEffect transition="in" filter="wipe(down)">
                                      <p:cBhvr>
                                        <p:cTn id="110" dur="500"/>
                                        <p:tgtEl>
                                          <p:spTgt spid="1433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2" grpId="0" animBg="1"/>
      <p:bldP spid="143363" grpId="0" animBg="1"/>
      <p:bldP spid="143364" grpId="0" animBg="1"/>
      <p:bldP spid="143365" grpId="0" animBg="1"/>
      <p:bldP spid="143366" grpId="0" animBg="1"/>
      <p:bldP spid="143367" grpId="0"/>
      <p:bldP spid="143368" grpId="0" animBg="1"/>
      <p:bldP spid="143369" grpId="0" animBg="1"/>
      <p:bldP spid="143370" grpId="0" animBg="1"/>
      <p:bldP spid="143371" grpId="0"/>
      <p:bldP spid="143372" grpId="0"/>
      <p:bldP spid="143373" grpId="0"/>
      <p:bldP spid="143374" grpId="0" animBg="1"/>
      <p:bldP spid="143375" grpId="0" animBg="1"/>
      <p:bldP spid="143376" grpId="0" animBg="1"/>
      <p:bldP spid="143377" grpId="0" animBg="1"/>
      <p:bldP spid="143378" grpId="0"/>
      <p:bldP spid="143379" grpId="0"/>
      <p:bldP spid="143380" grpId="0"/>
      <p:bldP spid="143381" grpId="0"/>
      <p:bldP spid="143382" grpId="0"/>
      <p:bldP spid="143383" grpId="0"/>
      <p:bldP spid="143384" grpId="0"/>
      <p:bldP spid="143385"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8" name="Picture 4" descr="pasted-image.pdf"/>
          <p:cNvPicPr>
            <a:picLocks noChangeAspect="1"/>
          </p:cNvPicPr>
          <p:nvPr/>
        </p:nvPicPr>
        <p:blipFill>
          <a:blip r:embed="rId2">
            <a:extLst>
              <a:ext uri="{28A0092B-C50C-407E-A947-70E740481C1C}">
                <a14:useLocalDpi xmlns:a14="http://schemas.microsoft.com/office/drawing/2010/main" val="0"/>
              </a:ext>
            </a:extLst>
          </a:blip>
          <a:srcRect b="7729"/>
          <a:stretch>
            <a:fillRect/>
          </a:stretch>
        </p:blipFill>
        <p:spPr bwMode="auto">
          <a:xfrm>
            <a:off x="6071593" y="3128070"/>
            <a:ext cx="2557463" cy="54399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9" name="Text Placeholder 8"/>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137</a:t>
            </a:fld>
            <a:endParaRPr lang="id-ID" dirty="0"/>
          </a:p>
        </p:txBody>
      </p:sp>
      <p:sp>
        <p:nvSpPr>
          <p:cNvPr id="10" name="Text Placeholder 9"/>
          <p:cNvSpPr>
            <a:spLocks noGrp="1"/>
          </p:cNvSpPr>
          <p:nvPr>
            <p:ph type="body" sz="quarter" idx="11"/>
          </p:nvPr>
        </p:nvSpPr>
        <p:spPr/>
        <p:txBody>
          <a:bodyPr/>
          <a:lstStyle/>
          <a:p>
            <a:endParaRPr lang="id-ID"/>
          </a:p>
        </p:txBody>
      </p:sp>
      <p:sp>
        <p:nvSpPr>
          <p:cNvPr id="11" name="Picture Placeholder 10"/>
          <p:cNvSpPr>
            <a:spLocks noGrp="1"/>
          </p:cNvSpPr>
          <p:nvPr>
            <p:ph type="pic" sz="quarter" idx="12"/>
          </p:nvPr>
        </p:nvSpPr>
        <p:spPr/>
      </p:sp>
      <p:sp>
        <p:nvSpPr>
          <p:cNvPr id="144390" name="AutoShape 6"/>
          <p:cNvSpPr>
            <a:spLocks/>
          </p:cNvSpPr>
          <p:nvPr/>
        </p:nvSpPr>
        <p:spPr bwMode="auto">
          <a:xfrm>
            <a:off x="7647682" y="3913884"/>
            <a:ext cx="1551980" cy="3223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11585" y="0"/>
                </a:lnTo>
                <a:lnTo>
                  <a:pt x="21599" y="0"/>
                </a:lnTo>
              </a:path>
            </a:pathLst>
          </a:custGeom>
          <a:noFill/>
          <a:ln w="50800" cap="flat" cmpd="sng">
            <a:solidFill>
              <a:schemeClr val="accent1"/>
            </a:solidFill>
            <a:prstDash val="solid"/>
            <a:miter lim="0"/>
            <a:headEnd type="oval" w="med" len="med"/>
            <a:tailEnd type="oval" w="med" len="med"/>
          </a:ln>
          <a:effectLs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44391" name="AutoShape 7"/>
          <p:cNvSpPr>
            <a:spLocks/>
          </p:cNvSpPr>
          <p:nvPr/>
        </p:nvSpPr>
        <p:spPr bwMode="auto">
          <a:xfrm rot="10800000" flipH="1">
            <a:off x="5663507" y="6915150"/>
            <a:ext cx="1593949"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12923" y="21599"/>
                </a:lnTo>
                <a:lnTo>
                  <a:pt x="0" y="21599"/>
                </a:lnTo>
              </a:path>
            </a:pathLst>
          </a:custGeom>
          <a:noFill/>
          <a:ln w="508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44392" name="AutoShape 8"/>
          <p:cNvSpPr>
            <a:spLocks/>
          </p:cNvSpPr>
          <p:nvPr/>
        </p:nvSpPr>
        <p:spPr bwMode="auto">
          <a:xfrm>
            <a:off x="4616054" y="4940796"/>
            <a:ext cx="2078831" cy="1212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0014" y="0"/>
                </a:lnTo>
                <a:lnTo>
                  <a:pt x="0" y="0"/>
                </a:lnTo>
              </a:path>
            </a:pathLst>
          </a:custGeom>
          <a:noFill/>
          <a:ln w="508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44393" name="Line 9"/>
          <p:cNvSpPr>
            <a:spLocks noChangeShapeType="1"/>
          </p:cNvSpPr>
          <p:nvPr/>
        </p:nvSpPr>
        <p:spPr bwMode="auto">
          <a:xfrm>
            <a:off x="8285262" y="6026646"/>
            <a:ext cx="874216" cy="0"/>
          </a:xfrm>
          <a:prstGeom prst="line">
            <a:avLst/>
          </a:prstGeom>
          <a:noFill/>
          <a:ln w="50800" cap="flat" cmpd="sng">
            <a:solidFill>
              <a:schemeClr val="accent4"/>
            </a:solidFill>
            <a:prstDash val="solid"/>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44394" name="AutoShape 10"/>
          <p:cNvSpPr>
            <a:spLocks/>
          </p:cNvSpPr>
          <p:nvPr/>
        </p:nvSpPr>
        <p:spPr bwMode="auto">
          <a:xfrm>
            <a:off x="2597051" y="4647904"/>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44395" name="AutoShape 11"/>
          <p:cNvSpPr>
            <a:spLocks/>
          </p:cNvSpPr>
          <p:nvPr/>
        </p:nvSpPr>
        <p:spPr bwMode="auto">
          <a:xfrm>
            <a:off x="1833563" y="4963121"/>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44396" name="AutoShape 12"/>
          <p:cNvSpPr>
            <a:spLocks/>
          </p:cNvSpPr>
          <p:nvPr/>
        </p:nvSpPr>
        <p:spPr bwMode="auto">
          <a:xfrm>
            <a:off x="9449693" y="3717430"/>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144397" name="AutoShape 13"/>
          <p:cNvSpPr>
            <a:spLocks/>
          </p:cNvSpPr>
          <p:nvPr/>
        </p:nvSpPr>
        <p:spPr bwMode="auto">
          <a:xfrm>
            <a:off x="9449695" y="4032648"/>
            <a:ext cx="261550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44398" name="AutoShape 14"/>
          <p:cNvSpPr>
            <a:spLocks/>
          </p:cNvSpPr>
          <p:nvPr/>
        </p:nvSpPr>
        <p:spPr bwMode="auto">
          <a:xfrm>
            <a:off x="9449693" y="5748934"/>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144399" name="AutoShape 15"/>
          <p:cNvSpPr>
            <a:spLocks/>
          </p:cNvSpPr>
          <p:nvPr/>
        </p:nvSpPr>
        <p:spPr bwMode="auto">
          <a:xfrm>
            <a:off x="9449695" y="6065045"/>
            <a:ext cx="261550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44400" name="AutoShape 16"/>
          <p:cNvSpPr>
            <a:spLocks/>
          </p:cNvSpPr>
          <p:nvPr/>
        </p:nvSpPr>
        <p:spPr bwMode="auto">
          <a:xfrm>
            <a:off x="3552528" y="6541890"/>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44401" name="AutoShape 17"/>
          <p:cNvSpPr>
            <a:spLocks/>
          </p:cNvSpPr>
          <p:nvPr/>
        </p:nvSpPr>
        <p:spPr bwMode="auto">
          <a:xfrm>
            <a:off x="2789040" y="6857108"/>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by injected Randomised words</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AutoShape 1"/>
          <p:cNvSpPr>
            <a:spLocks/>
          </p:cNvSpPr>
          <p:nvPr/>
        </p:nvSpPr>
        <p:spPr bwMode="auto">
          <a:xfrm>
            <a:off x="-14416" y="1"/>
            <a:ext cx="14583032" cy="6557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3" name="Rectangle 2"/>
          <p:cNvSpPr/>
          <p:nvPr/>
        </p:nvSpPr>
        <p:spPr bwMode="auto">
          <a:xfrm>
            <a:off x="-14416" y="1"/>
            <a:ext cx="14583032" cy="6571429"/>
          </a:xfrm>
          <a:prstGeom prst="rect">
            <a:avLst/>
          </a:prstGeom>
          <a:blipFill dpi="0" rotWithShape="1">
            <a:blip r:embed="rId2">
              <a:alphaModFix amt="14000"/>
            </a:blip>
            <a:srcRect/>
            <a:stretch>
              <a:fillRect/>
            </a:stretch>
          </a:blipFill>
          <a:ln w="50800" cap="flat" cmpd="sng" algn="ctr">
            <a:noFill/>
            <a:prstDash val="solid"/>
            <a:miter lim="0"/>
            <a:headEnd type="none" w="med" len="med"/>
            <a:tailEnd type="none" w="med" len="med"/>
          </a:ln>
          <a:effectLst/>
          <a:extLst/>
        </p:spPr>
        <p:txBody>
          <a:bodyPr vert="horz" wrap="square" lIns="28575" tIns="28575" rIns="28575" bIns="28575" numCol="1" rtlCol="0" anchor="ctr" anchorCtr="0" compatLnSpc="1">
            <a:prstTxWarp prst="textNoShape">
              <a:avLst/>
            </a:prstTxWarp>
          </a:bodyPr>
          <a:lstStyle/>
          <a:p>
            <a:pPr marL="878681" indent="-521494" defTabSz="464344"/>
            <a:endParaRPr lang="id-ID" sz="4275"/>
          </a:p>
        </p:txBody>
      </p:sp>
      <p:grpSp>
        <p:nvGrpSpPr>
          <p:cNvPr id="2" name="Group 1"/>
          <p:cNvGrpSpPr/>
          <p:nvPr/>
        </p:nvGrpSpPr>
        <p:grpSpPr>
          <a:xfrm>
            <a:off x="5070575" y="2699445"/>
            <a:ext cx="4412158" cy="3858518"/>
            <a:chOff x="8269288" y="2513013"/>
            <a:chExt cx="7843837" cy="6859587"/>
          </a:xfrm>
        </p:grpSpPr>
        <p:pic>
          <p:nvPicPr>
            <p:cNvPr id="145411" name="Picture 3" descr="tablet_PNG8573.png"/>
            <p:cNvPicPr>
              <a:picLocks noChangeAspect="1"/>
            </p:cNvPicPr>
            <p:nvPr/>
          </p:nvPicPr>
          <p:blipFill>
            <a:blip r:embed="rId3">
              <a:extLst>
                <a:ext uri="{28A0092B-C50C-407E-A947-70E740481C1C}">
                  <a14:useLocalDpi xmlns:a14="http://schemas.microsoft.com/office/drawing/2010/main" val="0"/>
                </a:ext>
              </a:extLst>
            </a:blip>
            <a:srcRect l="9265" r="18422" b="36763"/>
            <a:stretch>
              <a:fillRect/>
            </a:stretch>
          </p:blipFill>
          <p:spPr bwMode="auto">
            <a:xfrm>
              <a:off x="8269288" y="2513013"/>
              <a:ext cx="7843837" cy="6859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45412" name="AutoShape 4"/>
            <p:cNvSpPr>
              <a:spLocks/>
            </p:cNvSpPr>
            <p:nvPr/>
          </p:nvSpPr>
          <p:spPr bwMode="auto">
            <a:xfrm>
              <a:off x="9193213" y="3517900"/>
              <a:ext cx="5737225" cy="5854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3C404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grpSp>
      <p:sp>
        <p:nvSpPr>
          <p:cNvPr id="145413" name="AutoShape 5"/>
          <p:cNvSpPr>
            <a:spLocks/>
          </p:cNvSpPr>
          <p:nvPr/>
        </p:nvSpPr>
        <p:spPr bwMode="auto">
          <a:xfrm>
            <a:off x="1649612" y="7386639"/>
            <a:ext cx="11108531" cy="7608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636463"/>
                </a:solidFill>
                <a:latin typeface="Roboto" panose="02000000000000000000" pitchFamily="2" charset="0"/>
                <a:sym typeface="Roboto" panose="02000000000000000000" pitchFamily="2" charset="0"/>
              </a:rPr>
              <a:t>Randomised words which don't look even slightly beration. by injected humour, words look even slightly. randomised which don't look even slightly humour injected humour Randomised words which don't look even slightly beration.  by injected hitten up a tree, And I feel like I'm clingin' to a cloud, I can' t Randomised words which don't humour injected humour Randomised words which</a:t>
            </a:r>
            <a:endParaRPr lang="id-ID" sz="4275" dirty="0"/>
          </a:p>
        </p:txBody>
      </p:sp>
      <p:sp>
        <p:nvSpPr>
          <p:cNvPr id="145414" name="AutoShape 6"/>
          <p:cNvSpPr>
            <a:spLocks/>
          </p:cNvSpPr>
          <p:nvPr/>
        </p:nvSpPr>
        <p:spPr bwMode="auto">
          <a:xfrm>
            <a:off x="9716691" y="4563963"/>
            <a:ext cx="176807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latin typeface="Roboto" panose="02000000000000000000" pitchFamily="2" charset="0"/>
                <a:sym typeface="Roboto" panose="02000000000000000000" pitchFamily="2" charset="0"/>
              </a:rPr>
              <a:t>Add Your title Here</a:t>
            </a:r>
            <a:endParaRPr lang="id-ID" sz="4275"/>
          </a:p>
        </p:txBody>
      </p:sp>
      <p:sp>
        <p:nvSpPr>
          <p:cNvPr id="145415" name="AutoShape 7"/>
          <p:cNvSpPr>
            <a:spLocks/>
          </p:cNvSpPr>
          <p:nvPr/>
        </p:nvSpPr>
        <p:spPr bwMode="auto">
          <a:xfrm>
            <a:off x="9682759" y="4799708"/>
            <a:ext cx="3118247"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ipsum dolour siamet shame explore dora Randomised offer words which don't be look even slightly words</a:t>
            </a:r>
            <a:endParaRPr lang="id-ID" sz="4275"/>
          </a:p>
        </p:txBody>
      </p:sp>
      <p:sp>
        <p:nvSpPr>
          <p:cNvPr id="145416" name="AutoShape 8"/>
          <p:cNvSpPr>
            <a:spLocks/>
          </p:cNvSpPr>
          <p:nvPr/>
        </p:nvSpPr>
        <p:spPr bwMode="auto">
          <a:xfrm>
            <a:off x="3102471" y="4504134"/>
            <a:ext cx="176807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FFFFFF"/>
                </a:solidFill>
                <a:latin typeface="Roboto" panose="02000000000000000000" pitchFamily="2" charset="0"/>
                <a:sym typeface="Roboto" panose="02000000000000000000" pitchFamily="2" charset="0"/>
              </a:rPr>
              <a:t>Add Your title Here</a:t>
            </a:r>
            <a:endParaRPr lang="id-ID" sz="4275"/>
          </a:p>
        </p:txBody>
      </p:sp>
      <p:sp>
        <p:nvSpPr>
          <p:cNvPr id="145417" name="AutoShape 9"/>
          <p:cNvSpPr>
            <a:spLocks/>
          </p:cNvSpPr>
          <p:nvPr/>
        </p:nvSpPr>
        <p:spPr bwMode="auto">
          <a:xfrm>
            <a:off x="1752304" y="4799708"/>
            <a:ext cx="3118247"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FFFFFF"/>
                </a:solidFill>
              </a:rPr>
              <a:t>Lorem ipsum dolour siamet shame explore dora Randomised offer words which don't be look even slightly words</a:t>
            </a:r>
            <a:endParaRPr lang="id-ID" sz="4275"/>
          </a:p>
        </p:txBody>
      </p:sp>
      <p:sp>
        <p:nvSpPr>
          <p:cNvPr id="145418" name="AutoShape 10"/>
          <p:cNvSpPr>
            <a:spLocks/>
          </p:cNvSpPr>
          <p:nvPr/>
        </p:nvSpPr>
        <p:spPr bwMode="auto">
          <a:xfrm>
            <a:off x="3772198" y="3264694"/>
            <a:ext cx="1098352" cy="109835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5419" name="AutoShape 11"/>
          <p:cNvSpPr>
            <a:spLocks/>
          </p:cNvSpPr>
          <p:nvPr/>
        </p:nvSpPr>
        <p:spPr bwMode="auto">
          <a:xfrm>
            <a:off x="9682758" y="3264694"/>
            <a:ext cx="1098352" cy="109835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5420" name="AutoShape 12"/>
          <p:cNvSpPr>
            <a:spLocks/>
          </p:cNvSpPr>
          <p:nvPr/>
        </p:nvSpPr>
        <p:spPr bwMode="auto">
          <a:xfrm>
            <a:off x="6114456" y="6911578"/>
            <a:ext cx="2238673" cy="335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r>
              <a:rPr lang="id-ID" sz="1688" dirty="0">
                <a:solidFill>
                  <a:srgbClr val="53585F"/>
                </a:solidFill>
                <a:latin typeface="Roboto" panose="02000000000000000000" pitchFamily="2" charset="0"/>
                <a:sym typeface="Roboto" panose="02000000000000000000" pitchFamily="2" charset="0"/>
              </a:rPr>
              <a:t>Add Your title Here</a:t>
            </a:r>
            <a:endParaRPr lang="id-ID" sz="4275" dirty="0"/>
          </a:p>
        </p:txBody>
      </p:sp>
      <p:sp>
        <p:nvSpPr>
          <p:cNvPr id="145421" name="AutoShape 13"/>
          <p:cNvSpPr>
            <a:spLocks/>
          </p:cNvSpPr>
          <p:nvPr/>
        </p:nvSpPr>
        <p:spPr bwMode="auto">
          <a:xfrm>
            <a:off x="4147245" y="3627239"/>
            <a:ext cx="348258" cy="3723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45422" name="AutoShape 14"/>
          <p:cNvSpPr>
            <a:spLocks/>
          </p:cNvSpPr>
          <p:nvPr/>
        </p:nvSpPr>
        <p:spPr bwMode="auto">
          <a:xfrm>
            <a:off x="10017622" y="3636170"/>
            <a:ext cx="428625" cy="3545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600"/>
                </a:moveTo>
                <a:lnTo>
                  <a:pt x="0" y="11527"/>
                </a:lnTo>
                <a:lnTo>
                  <a:pt x="3023" y="7834"/>
                </a:lnTo>
                <a:lnTo>
                  <a:pt x="7868" y="13653"/>
                </a:lnTo>
                <a:lnTo>
                  <a:pt x="18236" y="0"/>
                </a:lnTo>
                <a:lnTo>
                  <a:pt x="21600" y="3693"/>
                </a:lnTo>
                <a:cubicBezTo>
                  <a:pt x="21600" y="3693"/>
                  <a:pt x="8393" y="21600"/>
                  <a:pt x="8393"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45414"/>
                                        </p:tgtEl>
                                        <p:attrNameLst>
                                          <p:attrName>style.visibility</p:attrName>
                                        </p:attrNameLst>
                                      </p:cBhvr>
                                      <p:to>
                                        <p:strVal val="visible"/>
                                      </p:to>
                                    </p:set>
                                    <p:animEffect transition="in" filter="wipe(down)">
                                      <p:cBhvr>
                                        <p:cTn id="11" dur="500"/>
                                        <p:tgtEl>
                                          <p:spTgt spid="145414"/>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45415"/>
                                        </p:tgtEl>
                                        <p:attrNameLst>
                                          <p:attrName>style.visibility</p:attrName>
                                        </p:attrNameLst>
                                      </p:cBhvr>
                                      <p:to>
                                        <p:strVal val="visible"/>
                                      </p:to>
                                    </p:set>
                                    <p:animEffect transition="in" filter="wipe(down)">
                                      <p:cBhvr>
                                        <p:cTn id="14" dur="500"/>
                                        <p:tgtEl>
                                          <p:spTgt spid="145415"/>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45419"/>
                                        </p:tgtEl>
                                        <p:attrNameLst>
                                          <p:attrName>style.visibility</p:attrName>
                                        </p:attrNameLst>
                                      </p:cBhvr>
                                      <p:to>
                                        <p:strVal val="visible"/>
                                      </p:to>
                                    </p:set>
                                    <p:animEffect transition="in" filter="wipe(down)">
                                      <p:cBhvr>
                                        <p:cTn id="17" dur="500"/>
                                        <p:tgtEl>
                                          <p:spTgt spid="145419"/>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5422"/>
                                        </p:tgtEl>
                                        <p:attrNameLst>
                                          <p:attrName>style.visibility</p:attrName>
                                        </p:attrNameLst>
                                      </p:cBhvr>
                                      <p:to>
                                        <p:strVal val="visible"/>
                                      </p:to>
                                    </p:set>
                                    <p:animEffect transition="in" filter="wipe(down)">
                                      <p:cBhvr>
                                        <p:cTn id="20" dur="500"/>
                                        <p:tgtEl>
                                          <p:spTgt spid="145422"/>
                                        </p:tgtEl>
                                      </p:cBhvr>
                                    </p:animEffect>
                                  </p:childTnLst>
                                </p:cTn>
                              </p:par>
                            </p:childTnLst>
                          </p:cTn>
                        </p:par>
                        <p:par>
                          <p:cTn id="21" fill="hold">
                            <p:stCondLst>
                              <p:cond delay="1000"/>
                            </p:stCondLst>
                            <p:childTnLst>
                              <p:par>
                                <p:cTn id="22" presetID="22" presetClass="entr" presetSubtype="4" fill="hold" grpId="0" nodeType="afterEffect">
                                  <p:stCondLst>
                                    <p:cond delay="0"/>
                                  </p:stCondLst>
                                  <p:childTnLst>
                                    <p:set>
                                      <p:cBhvr>
                                        <p:cTn id="23" dur="1" fill="hold">
                                          <p:stCondLst>
                                            <p:cond delay="0"/>
                                          </p:stCondLst>
                                        </p:cTn>
                                        <p:tgtEl>
                                          <p:spTgt spid="145416"/>
                                        </p:tgtEl>
                                        <p:attrNameLst>
                                          <p:attrName>style.visibility</p:attrName>
                                        </p:attrNameLst>
                                      </p:cBhvr>
                                      <p:to>
                                        <p:strVal val="visible"/>
                                      </p:to>
                                    </p:set>
                                    <p:animEffect transition="in" filter="wipe(down)">
                                      <p:cBhvr>
                                        <p:cTn id="24" dur="500"/>
                                        <p:tgtEl>
                                          <p:spTgt spid="145416"/>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145417"/>
                                        </p:tgtEl>
                                        <p:attrNameLst>
                                          <p:attrName>style.visibility</p:attrName>
                                        </p:attrNameLst>
                                      </p:cBhvr>
                                      <p:to>
                                        <p:strVal val="visible"/>
                                      </p:to>
                                    </p:set>
                                    <p:animEffect transition="in" filter="wipe(down)">
                                      <p:cBhvr>
                                        <p:cTn id="27" dur="500"/>
                                        <p:tgtEl>
                                          <p:spTgt spid="145417"/>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45418"/>
                                        </p:tgtEl>
                                        <p:attrNameLst>
                                          <p:attrName>style.visibility</p:attrName>
                                        </p:attrNameLst>
                                      </p:cBhvr>
                                      <p:to>
                                        <p:strVal val="visible"/>
                                      </p:to>
                                    </p:set>
                                    <p:animEffect transition="in" filter="wipe(down)">
                                      <p:cBhvr>
                                        <p:cTn id="30" dur="500"/>
                                        <p:tgtEl>
                                          <p:spTgt spid="145418"/>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45421"/>
                                        </p:tgtEl>
                                        <p:attrNameLst>
                                          <p:attrName>style.visibility</p:attrName>
                                        </p:attrNameLst>
                                      </p:cBhvr>
                                      <p:to>
                                        <p:strVal val="visible"/>
                                      </p:to>
                                    </p:set>
                                    <p:animEffect transition="in" filter="wipe(down)">
                                      <p:cBhvr>
                                        <p:cTn id="33" dur="500"/>
                                        <p:tgtEl>
                                          <p:spTgt spid="145421"/>
                                        </p:tgtEl>
                                      </p:cBhvr>
                                    </p:animEffect>
                                  </p:childTnLst>
                                </p:cTn>
                              </p:par>
                            </p:childTnLst>
                          </p:cTn>
                        </p:par>
                        <p:par>
                          <p:cTn id="34" fill="hold">
                            <p:stCondLst>
                              <p:cond delay="1500"/>
                            </p:stCondLst>
                            <p:childTnLst>
                              <p:par>
                                <p:cTn id="35" presetID="14" presetClass="entr" presetSubtype="10" fill="hold" grpId="0" nodeType="afterEffect">
                                  <p:stCondLst>
                                    <p:cond delay="0"/>
                                  </p:stCondLst>
                                  <p:childTnLst>
                                    <p:set>
                                      <p:cBhvr>
                                        <p:cTn id="36" dur="1" fill="hold">
                                          <p:stCondLst>
                                            <p:cond delay="0"/>
                                          </p:stCondLst>
                                        </p:cTn>
                                        <p:tgtEl>
                                          <p:spTgt spid="145420"/>
                                        </p:tgtEl>
                                        <p:attrNameLst>
                                          <p:attrName>style.visibility</p:attrName>
                                        </p:attrNameLst>
                                      </p:cBhvr>
                                      <p:to>
                                        <p:strVal val="visible"/>
                                      </p:to>
                                    </p:set>
                                    <p:animEffect transition="in" filter="randombar(horizontal)">
                                      <p:cBhvr>
                                        <p:cTn id="37" dur="500"/>
                                        <p:tgtEl>
                                          <p:spTgt spid="145420"/>
                                        </p:tgtEl>
                                      </p:cBhvr>
                                    </p:animEffect>
                                  </p:childTnLst>
                                </p:cTn>
                              </p:par>
                              <p:par>
                                <p:cTn id="38" presetID="14" presetClass="entr" presetSubtype="10" fill="hold" grpId="0" nodeType="withEffect">
                                  <p:stCondLst>
                                    <p:cond delay="0"/>
                                  </p:stCondLst>
                                  <p:childTnLst>
                                    <p:set>
                                      <p:cBhvr>
                                        <p:cTn id="39" dur="1" fill="hold">
                                          <p:stCondLst>
                                            <p:cond delay="0"/>
                                          </p:stCondLst>
                                        </p:cTn>
                                        <p:tgtEl>
                                          <p:spTgt spid="145413"/>
                                        </p:tgtEl>
                                        <p:attrNameLst>
                                          <p:attrName>style.visibility</p:attrName>
                                        </p:attrNameLst>
                                      </p:cBhvr>
                                      <p:to>
                                        <p:strVal val="visible"/>
                                      </p:to>
                                    </p:set>
                                    <p:animEffect transition="in" filter="randombar(horizontal)">
                                      <p:cBhvr>
                                        <p:cTn id="40" dur="500"/>
                                        <p:tgtEl>
                                          <p:spTgt spid="1454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413" grpId="0"/>
      <p:bldP spid="145414" grpId="0"/>
      <p:bldP spid="145415" grpId="0"/>
      <p:bldP spid="145416" grpId="0"/>
      <p:bldP spid="145417" grpId="0"/>
      <p:bldP spid="145418" grpId="0" animBg="1"/>
      <p:bldP spid="145419" grpId="0" animBg="1"/>
      <p:bldP spid="145420" grpId="0"/>
      <p:bldP spid="145421" grpId="0" animBg="1"/>
      <p:bldP spid="145422"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Picture Placeholder 12"/>
          <p:cNvSpPr>
            <a:spLocks noGrp="1"/>
          </p:cNvSpPr>
          <p:nvPr>
            <p:ph type="pic" sz="quarter" idx="18"/>
          </p:nvPr>
        </p:nvSpPr>
        <p:spPr/>
      </p:sp>
      <p:sp>
        <p:nvSpPr>
          <p:cNvPr id="14" name="Picture Placeholder 13"/>
          <p:cNvSpPr>
            <a:spLocks noGrp="1"/>
          </p:cNvSpPr>
          <p:nvPr>
            <p:ph type="pic" sz="quarter" idx="19"/>
          </p:nvPr>
        </p:nvSpPr>
        <p:spPr/>
      </p:sp>
      <p:sp>
        <p:nvSpPr>
          <p:cNvPr id="15" name="Picture Placeholder 14"/>
          <p:cNvSpPr>
            <a:spLocks noGrp="1"/>
          </p:cNvSpPr>
          <p:nvPr>
            <p:ph type="pic" sz="quarter" idx="20"/>
          </p:nvPr>
        </p:nvSpPr>
        <p:spPr/>
      </p:sp>
      <p:sp>
        <p:nvSpPr>
          <p:cNvPr id="16" name="Picture Placeholder 15"/>
          <p:cNvSpPr>
            <a:spLocks noGrp="1"/>
          </p:cNvSpPr>
          <p:nvPr>
            <p:ph type="pic" sz="quarter" idx="21"/>
          </p:nvPr>
        </p:nvSpPr>
        <p:spPr/>
      </p:sp>
      <p:sp>
        <p:nvSpPr>
          <p:cNvPr id="17" name="Picture Placeholder 16"/>
          <p:cNvSpPr>
            <a:spLocks noGrp="1"/>
          </p:cNvSpPr>
          <p:nvPr>
            <p:ph type="pic" sz="quarter" idx="22"/>
          </p:nvPr>
        </p:nvSpPr>
        <p:spPr/>
      </p:sp>
      <p:sp>
        <p:nvSpPr>
          <p:cNvPr id="18" name="Picture Placeholder 17"/>
          <p:cNvSpPr>
            <a:spLocks noGrp="1"/>
          </p:cNvSpPr>
          <p:nvPr>
            <p:ph type="pic" sz="quarter" idx="23"/>
          </p:nvPr>
        </p:nvSpPr>
        <p:spPr/>
      </p:sp>
      <p:sp>
        <p:nvSpPr>
          <p:cNvPr id="11" name="Text Placeholder 10"/>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139</a:t>
            </a:fld>
            <a:endParaRPr lang="id-ID" dirty="0"/>
          </a:p>
        </p:txBody>
      </p:sp>
      <p:sp>
        <p:nvSpPr>
          <p:cNvPr id="12" name="Text Placeholder 11"/>
          <p:cNvSpPr>
            <a:spLocks noGrp="1"/>
          </p:cNvSpPr>
          <p:nvPr>
            <p:ph type="body" sz="quarter" idx="11"/>
          </p:nvPr>
        </p:nvSpPr>
        <p:spPr/>
        <p:txBody>
          <a:bodyPr/>
          <a:lstStyle/>
          <a:p>
            <a:endParaRPr lang="id-ID"/>
          </a:p>
        </p:txBody>
      </p:sp>
      <p:sp>
        <p:nvSpPr>
          <p:cNvPr id="146440" name="AutoShape 8"/>
          <p:cNvSpPr>
            <a:spLocks/>
          </p:cNvSpPr>
          <p:nvPr/>
        </p:nvSpPr>
        <p:spPr bwMode="auto">
          <a:xfrm>
            <a:off x="2288978" y="4962259"/>
            <a:ext cx="311824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6441" name="AutoShape 9"/>
          <p:cNvSpPr>
            <a:spLocks/>
          </p:cNvSpPr>
          <p:nvPr/>
        </p:nvSpPr>
        <p:spPr bwMode="auto">
          <a:xfrm>
            <a:off x="2505075" y="5087273"/>
            <a:ext cx="229493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your Portofolio Name</a:t>
            </a:r>
            <a:endParaRPr lang="id-ID" sz="4275"/>
          </a:p>
        </p:txBody>
      </p:sp>
      <p:sp>
        <p:nvSpPr>
          <p:cNvPr id="146442" name="AutoShape 10"/>
          <p:cNvSpPr>
            <a:spLocks/>
          </p:cNvSpPr>
          <p:nvPr/>
        </p:nvSpPr>
        <p:spPr bwMode="auto">
          <a:xfrm>
            <a:off x="5717977" y="4962259"/>
            <a:ext cx="3117354"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6443" name="AutoShape 11"/>
          <p:cNvSpPr>
            <a:spLocks/>
          </p:cNvSpPr>
          <p:nvPr/>
        </p:nvSpPr>
        <p:spPr bwMode="auto">
          <a:xfrm>
            <a:off x="5933182" y="5087273"/>
            <a:ext cx="229493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your Portofolio Name</a:t>
            </a:r>
            <a:endParaRPr lang="id-ID" sz="4275"/>
          </a:p>
        </p:txBody>
      </p:sp>
      <p:sp>
        <p:nvSpPr>
          <p:cNvPr id="146444" name="AutoShape 12"/>
          <p:cNvSpPr>
            <a:spLocks/>
          </p:cNvSpPr>
          <p:nvPr/>
        </p:nvSpPr>
        <p:spPr bwMode="auto">
          <a:xfrm>
            <a:off x="9146085" y="4962259"/>
            <a:ext cx="311824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6445" name="AutoShape 13"/>
          <p:cNvSpPr>
            <a:spLocks/>
          </p:cNvSpPr>
          <p:nvPr/>
        </p:nvSpPr>
        <p:spPr bwMode="auto">
          <a:xfrm>
            <a:off x="9361290" y="5087273"/>
            <a:ext cx="2295823"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your Portofolio Name</a:t>
            </a:r>
            <a:endParaRPr lang="id-ID" sz="4275"/>
          </a:p>
        </p:txBody>
      </p:sp>
      <p:sp>
        <p:nvSpPr>
          <p:cNvPr id="146446" name="AutoShape 14"/>
          <p:cNvSpPr>
            <a:spLocks/>
          </p:cNvSpPr>
          <p:nvPr/>
        </p:nvSpPr>
        <p:spPr bwMode="auto">
          <a:xfrm>
            <a:off x="2288978" y="8685076"/>
            <a:ext cx="311824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6447" name="AutoShape 15"/>
          <p:cNvSpPr>
            <a:spLocks/>
          </p:cNvSpPr>
          <p:nvPr/>
        </p:nvSpPr>
        <p:spPr bwMode="auto">
          <a:xfrm>
            <a:off x="2505075" y="8810090"/>
            <a:ext cx="229493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your Portofolio Name</a:t>
            </a:r>
            <a:endParaRPr lang="id-ID" sz="4275"/>
          </a:p>
        </p:txBody>
      </p:sp>
      <p:sp>
        <p:nvSpPr>
          <p:cNvPr id="146448" name="AutoShape 16"/>
          <p:cNvSpPr>
            <a:spLocks/>
          </p:cNvSpPr>
          <p:nvPr/>
        </p:nvSpPr>
        <p:spPr bwMode="auto">
          <a:xfrm>
            <a:off x="5717977" y="8685076"/>
            <a:ext cx="3117354"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6449" name="AutoShape 17"/>
          <p:cNvSpPr>
            <a:spLocks/>
          </p:cNvSpPr>
          <p:nvPr/>
        </p:nvSpPr>
        <p:spPr bwMode="auto">
          <a:xfrm>
            <a:off x="5933182" y="8810090"/>
            <a:ext cx="229493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your Portofolio Name</a:t>
            </a:r>
            <a:endParaRPr lang="id-ID" sz="4275"/>
          </a:p>
        </p:txBody>
      </p:sp>
      <p:sp>
        <p:nvSpPr>
          <p:cNvPr id="146450" name="AutoShape 18"/>
          <p:cNvSpPr>
            <a:spLocks/>
          </p:cNvSpPr>
          <p:nvPr/>
        </p:nvSpPr>
        <p:spPr bwMode="auto">
          <a:xfrm>
            <a:off x="9146085" y="8685076"/>
            <a:ext cx="311824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6451" name="AutoShape 19"/>
          <p:cNvSpPr>
            <a:spLocks/>
          </p:cNvSpPr>
          <p:nvPr/>
        </p:nvSpPr>
        <p:spPr bwMode="auto">
          <a:xfrm>
            <a:off x="9361290" y="8810090"/>
            <a:ext cx="2295823"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your Portofolio Name</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2"/>
          </p:nvPr>
        </p:nvSpPr>
        <p:spPr/>
      </p:sp>
      <p:sp>
        <p:nvSpPr>
          <p:cNvPr id="18434" name="AutoShape 2"/>
          <p:cNvSpPr>
            <a:spLocks/>
          </p:cNvSpPr>
          <p:nvPr/>
        </p:nvSpPr>
        <p:spPr bwMode="auto">
          <a:xfrm>
            <a:off x="9144298" y="6779420"/>
            <a:ext cx="2457450" cy="15457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83" y="294"/>
                </a:moveTo>
                <a:lnTo>
                  <a:pt x="0" y="21599"/>
                </a:lnTo>
                <a:lnTo>
                  <a:pt x="21599" y="21355"/>
                </a:lnTo>
                <a:lnTo>
                  <a:pt x="21509" y="0"/>
                </a:lnTo>
                <a:lnTo>
                  <a:pt x="283" y="294"/>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8436" name="AutoShape 4"/>
          <p:cNvSpPr>
            <a:spLocks/>
          </p:cNvSpPr>
          <p:nvPr/>
        </p:nvSpPr>
        <p:spPr bwMode="auto">
          <a:xfrm>
            <a:off x="9924753" y="7104460"/>
            <a:ext cx="896541" cy="89564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18437" name="AutoShape 5"/>
          <p:cNvSpPr>
            <a:spLocks/>
          </p:cNvSpPr>
          <p:nvPr/>
        </p:nvSpPr>
        <p:spPr bwMode="auto">
          <a:xfrm>
            <a:off x="10111914" y="7389542"/>
            <a:ext cx="522219" cy="325482"/>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49" y="5143"/>
                  <a:pt x="21388" y="6118"/>
                  <a:pt x="20998" y="6903"/>
                </a:cubicBezTo>
                <a:lnTo>
                  <a:pt x="14278" y="20132"/>
                </a:lnTo>
                <a:cubicBezTo>
                  <a:pt x="13935" y="20833"/>
                  <a:pt x="13436" y="21272"/>
                  <a:pt x="12904" y="21393"/>
                </a:cubicBezTo>
                <a:cubicBezTo>
                  <a:pt x="12380" y="21512"/>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8439" name="AutoShape 7"/>
          <p:cNvSpPr>
            <a:spLocks/>
          </p:cNvSpPr>
          <p:nvPr/>
        </p:nvSpPr>
        <p:spPr bwMode="auto">
          <a:xfrm>
            <a:off x="5414367" y="4831854"/>
            <a:ext cx="1932384" cy="193238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8440" name="AutoShape 8"/>
          <p:cNvSpPr>
            <a:spLocks/>
          </p:cNvSpPr>
          <p:nvPr/>
        </p:nvSpPr>
        <p:spPr bwMode="auto">
          <a:xfrm>
            <a:off x="6023049" y="5440536"/>
            <a:ext cx="715023" cy="7150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8442" name="AutoShape 10"/>
          <p:cNvSpPr>
            <a:spLocks/>
          </p:cNvSpPr>
          <p:nvPr/>
        </p:nvSpPr>
        <p:spPr bwMode="auto">
          <a:xfrm>
            <a:off x="9545241" y="5690890"/>
            <a:ext cx="827782" cy="8277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8443" name="AutoShape 11"/>
          <p:cNvSpPr>
            <a:spLocks/>
          </p:cNvSpPr>
          <p:nvPr/>
        </p:nvSpPr>
        <p:spPr bwMode="auto">
          <a:xfrm>
            <a:off x="9797004" y="5942647"/>
            <a:ext cx="324256" cy="3242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147" y="10101"/>
                </a:moveTo>
                <a:cubicBezTo>
                  <a:pt x="17479" y="10101"/>
                  <a:pt x="17778" y="10401"/>
                  <a:pt x="17778" y="10733"/>
                </a:cubicBezTo>
                <a:cubicBezTo>
                  <a:pt x="17778" y="11065"/>
                  <a:pt x="17479" y="11365"/>
                  <a:pt x="17147" y="11365"/>
                </a:cubicBezTo>
                <a:cubicBezTo>
                  <a:pt x="16814" y="11365"/>
                  <a:pt x="16515" y="11065"/>
                  <a:pt x="16515" y="10733"/>
                </a:cubicBezTo>
                <a:cubicBezTo>
                  <a:pt x="16515" y="10401"/>
                  <a:pt x="16814" y="10101"/>
                  <a:pt x="17147" y="10101"/>
                </a:cubicBezTo>
                <a:close/>
                <a:moveTo>
                  <a:pt x="15386" y="14555"/>
                </a:moveTo>
                <a:cubicBezTo>
                  <a:pt x="15717" y="14555"/>
                  <a:pt x="16017" y="14854"/>
                  <a:pt x="16017" y="15186"/>
                </a:cubicBezTo>
                <a:cubicBezTo>
                  <a:pt x="16017" y="15518"/>
                  <a:pt x="15717" y="15817"/>
                  <a:pt x="15386" y="15817"/>
                </a:cubicBezTo>
                <a:cubicBezTo>
                  <a:pt x="15053" y="15817"/>
                  <a:pt x="14754" y="15518"/>
                  <a:pt x="14754" y="15186"/>
                </a:cubicBezTo>
                <a:cubicBezTo>
                  <a:pt x="14754" y="14854"/>
                  <a:pt x="15053" y="14555"/>
                  <a:pt x="15386" y="14555"/>
                </a:cubicBezTo>
                <a:close/>
                <a:moveTo>
                  <a:pt x="15186" y="5549"/>
                </a:moveTo>
                <a:cubicBezTo>
                  <a:pt x="15519" y="5549"/>
                  <a:pt x="15817" y="5848"/>
                  <a:pt x="15817" y="6181"/>
                </a:cubicBezTo>
                <a:cubicBezTo>
                  <a:pt x="15817" y="6512"/>
                  <a:pt x="15519" y="6812"/>
                  <a:pt x="15186" y="6812"/>
                </a:cubicBezTo>
                <a:cubicBezTo>
                  <a:pt x="14854" y="6812"/>
                  <a:pt x="14555" y="6512"/>
                  <a:pt x="14555" y="6181"/>
                </a:cubicBezTo>
                <a:cubicBezTo>
                  <a:pt x="14555" y="5848"/>
                  <a:pt x="14854" y="5549"/>
                  <a:pt x="15186" y="5549"/>
                </a:cubicBezTo>
                <a:close/>
                <a:moveTo>
                  <a:pt x="10766" y="3821"/>
                </a:moveTo>
                <a:cubicBezTo>
                  <a:pt x="11099" y="3821"/>
                  <a:pt x="11398" y="4120"/>
                  <a:pt x="11398" y="4453"/>
                </a:cubicBezTo>
                <a:cubicBezTo>
                  <a:pt x="11398" y="4785"/>
                  <a:pt x="11099" y="5084"/>
                  <a:pt x="10766" y="5084"/>
                </a:cubicBezTo>
                <a:cubicBezTo>
                  <a:pt x="10434" y="5084"/>
                  <a:pt x="10134" y="4785"/>
                  <a:pt x="10134" y="4453"/>
                </a:cubicBezTo>
                <a:cubicBezTo>
                  <a:pt x="10134" y="4120"/>
                  <a:pt x="10434" y="3821"/>
                  <a:pt x="10766" y="3821"/>
                </a:cubicBezTo>
                <a:close/>
                <a:moveTo>
                  <a:pt x="10733" y="16481"/>
                </a:moveTo>
                <a:cubicBezTo>
                  <a:pt x="11065" y="16481"/>
                  <a:pt x="11364" y="16781"/>
                  <a:pt x="11364" y="17113"/>
                </a:cubicBezTo>
                <a:cubicBezTo>
                  <a:pt x="11364" y="17445"/>
                  <a:pt x="11065" y="17745"/>
                  <a:pt x="10733" y="17745"/>
                </a:cubicBezTo>
                <a:cubicBezTo>
                  <a:pt x="10400" y="17745"/>
                  <a:pt x="10102" y="17445"/>
                  <a:pt x="10102" y="17113"/>
                </a:cubicBezTo>
                <a:cubicBezTo>
                  <a:pt x="10102" y="16781"/>
                  <a:pt x="10400" y="16481"/>
                  <a:pt x="10733" y="16481"/>
                </a:cubicBezTo>
                <a:close/>
                <a:moveTo>
                  <a:pt x="6413" y="14753"/>
                </a:moveTo>
                <a:cubicBezTo>
                  <a:pt x="6746" y="14753"/>
                  <a:pt x="7044" y="15053"/>
                  <a:pt x="7044" y="15385"/>
                </a:cubicBezTo>
                <a:cubicBezTo>
                  <a:pt x="7044" y="15717"/>
                  <a:pt x="6746" y="16017"/>
                  <a:pt x="6413" y="16017"/>
                </a:cubicBezTo>
                <a:cubicBezTo>
                  <a:pt x="6081" y="16017"/>
                  <a:pt x="5782" y="15717"/>
                  <a:pt x="5782" y="15385"/>
                </a:cubicBezTo>
                <a:cubicBezTo>
                  <a:pt x="5782" y="15053"/>
                  <a:pt x="6081" y="14753"/>
                  <a:pt x="6413" y="14753"/>
                </a:cubicBezTo>
                <a:close/>
                <a:moveTo>
                  <a:pt x="13989" y="9703"/>
                </a:moveTo>
                <a:lnTo>
                  <a:pt x="11099" y="9703"/>
                </a:lnTo>
                <a:lnTo>
                  <a:pt x="7643" y="5915"/>
                </a:lnTo>
                <a:cubicBezTo>
                  <a:pt x="6579" y="4852"/>
                  <a:pt x="4885" y="6447"/>
                  <a:pt x="5915" y="7543"/>
                </a:cubicBezTo>
                <a:lnTo>
                  <a:pt x="9736" y="11696"/>
                </a:lnTo>
                <a:cubicBezTo>
                  <a:pt x="9936" y="11962"/>
                  <a:pt x="10235" y="12095"/>
                  <a:pt x="10601" y="12095"/>
                </a:cubicBezTo>
                <a:lnTo>
                  <a:pt x="13989" y="12095"/>
                </a:lnTo>
                <a:cubicBezTo>
                  <a:pt x="15451" y="12095"/>
                  <a:pt x="15618" y="9703"/>
                  <a:pt x="13989" y="9703"/>
                </a:cubicBezTo>
                <a:close/>
                <a:moveTo>
                  <a:pt x="4419" y="10101"/>
                </a:moveTo>
                <a:cubicBezTo>
                  <a:pt x="4752" y="10101"/>
                  <a:pt x="5051" y="10401"/>
                  <a:pt x="5051" y="10733"/>
                </a:cubicBezTo>
                <a:cubicBezTo>
                  <a:pt x="5051" y="11065"/>
                  <a:pt x="4752" y="11365"/>
                  <a:pt x="4419" y="11365"/>
                </a:cubicBezTo>
                <a:cubicBezTo>
                  <a:pt x="4087" y="11365"/>
                  <a:pt x="3788" y="11065"/>
                  <a:pt x="3788" y="10733"/>
                </a:cubicBezTo>
                <a:cubicBezTo>
                  <a:pt x="3788" y="10401"/>
                  <a:pt x="4087" y="10101"/>
                  <a:pt x="4419" y="10101"/>
                </a:cubicBezTo>
                <a:close/>
                <a:moveTo>
                  <a:pt x="19207" y="10766"/>
                </a:moveTo>
                <a:cubicBezTo>
                  <a:pt x="19207" y="6114"/>
                  <a:pt x="15451" y="2359"/>
                  <a:pt x="10799" y="2359"/>
                </a:cubicBezTo>
                <a:cubicBezTo>
                  <a:pt x="6147" y="2359"/>
                  <a:pt x="2359" y="6114"/>
                  <a:pt x="2359" y="10766"/>
                </a:cubicBezTo>
                <a:cubicBezTo>
                  <a:pt x="2359" y="15418"/>
                  <a:pt x="6147" y="19207"/>
                  <a:pt x="10799" y="19207"/>
                </a:cubicBezTo>
                <a:cubicBezTo>
                  <a:pt x="15451" y="19207"/>
                  <a:pt x="19207" y="15418"/>
                  <a:pt x="19207" y="10766"/>
                </a:cubicBezTo>
                <a:close/>
                <a:moveTo>
                  <a:pt x="21599" y="10800"/>
                </a:moveTo>
                <a:cubicBezTo>
                  <a:pt x="21599" y="16747"/>
                  <a:pt x="16748" y="21599"/>
                  <a:pt x="10799" y="21599"/>
                </a:cubicBezTo>
                <a:cubicBezTo>
                  <a:pt x="4818" y="21599"/>
                  <a:pt x="0" y="16747"/>
                  <a:pt x="0" y="10800"/>
                </a:cubicBezTo>
                <a:cubicBezTo>
                  <a:pt x="0" y="4818"/>
                  <a:pt x="4818" y="0"/>
                  <a:pt x="10799" y="0"/>
                </a:cubicBezTo>
                <a:cubicBezTo>
                  <a:pt x="16748" y="0"/>
                  <a:pt x="21599" y="4818"/>
                  <a:pt x="21599" y="108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8445" name="AutoShape 13"/>
          <p:cNvSpPr>
            <a:spLocks/>
          </p:cNvSpPr>
          <p:nvPr/>
        </p:nvSpPr>
        <p:spPr bwMode="auto">
          <a:xfrm>
            <a:off x="7702154" y="4354116"/>
            <a:ext cx="1335881" cy="13367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8446" name="AutoShape 14"/>
          <p:cNvSpPr>
            <a:spLocks/>
          </p:cNvSpPr>
          <p:nvPr/>
        </p:nvSpPr>
        <p:spPr bwMode="auto">
          <a:xfrm>
            <a:off x="8151119" y="4782840"/>
            <a:ext cx="437951" cy="4793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8448" name="AutoShape 16"/>
          <p:cNvSpPr>
            <a:spLocks/>
          </p:cNvSpPr>
          <p:nvPr/>
        </p:nvSpPr>
        <p:spPr bwMode="auto">
          <a:xfrm>
            <a:off x="7561958" y="7104460"/>
            <a:ext cx="1071562" cy="10715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8449" name="AutoShape 17"/>
          <p:cNvSpPr>
            <a:spLocks/>
          </p:cNvSpPr>
          <p:nvPr/>
        </p:nvSpPr>
        <p:spPr bwMode="auto">
          <a:xfrm>
            <a:off x="7889477" y="7479932"/>
            <a:ext cx="416527" cy="3874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2"/>
                </a:moveTo>
                <a:lnTo>
                  <a:pt x="16141" y="6299"/>
                </a:lnTo>
                <a:lnTo>
                  <a:pt x="16141" y="8892"/>
                </a:lnTo>
                <a:lnTo>
                  <a:pt x="19188" y="8892"/>
                </a:lnTo>
                <a:cubicBezTo>
                  <a:pt x="19188" y="8892"/>
                  <a:pt x="19188" y="6552"/>
                  <a:pt x="19188" y="6552"/>
                </a:cubicBezTo>
                <a:close/>
                <a:moveTo>
                  <a:pt x="18217" y="16775"/>
                </a:moveTo>
                <a:cubicBezTo>
                  <a:pt x="17011" y="16775"/>
                  <a:pt x="16007" y="17855"/>
                  <a:pt x="16007" y="19188"/>
                </a:cubicBezTo>
                <a:cubicBezTo>
                  <a:pt x="16007" y="20520"/>
                  <a:pt x="17011" y="21600"/>
                  <a:pt x="18217" y="21600"/>
                </a:cubicBezTo>
                <a:cubicBezTo>
                  <a:pt x="19456" y="21600"/>
                  <a:pt x="20460" y="20520"/>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2"/>
                </a:moveTo>
                <a:lnTo>
                  <a:pt x="15069" y="6228"/>
                </a:lnTo>
                <a:lnTo>
                  <a:pt x="11720" y="5975"/>
                </a:lnTo>
                <a:lnTo>
                  <a:pt x="11720" y="8892"/>
                </a:lnTo>
                <a:cubicBezTo>
                  <a:pt x="11720" y="8892"/>
                  <a:pt x="15069" y="8892"/>
                  <a:pt x="15069" y="8892"/>
                </a:cubicBezTo>
                <a:close/>
                <a:moveTo>
                  <a:pt x="8438" y="12491"/>
                </a:moveTo>
                <a:lnTo>
                  <a:pt x="10649" y="12491"/>
                </a:lnTo>
                <a:lnTo>
                  <a:pt x="10649" y="9719"/>
                </a:lnTo>
                <a:lnTo>
                  <a:pt x="7635" y="9719"/>
                </a:lnTo>
                <a:cubicBezTo>
                  <a:pt x="7635" y="9719"/>
                  <a:pt x="8438" y="12491"/>
                  <a:pt x="8438" y="12491"/>
                </a:cubicBezTo>
                <a:close/>
                <a:moveTo>
                  <a:pt x="6362" y="5615"/>
                </a:moveTo>
                <a:lnTo>
                  <a:pt x="7367" y="8892"/>
                </a:lnTo>
                <a:lnTo>
                  <a:pt x="10649" y="8892"/>
                </a:lnTo>
                <a:lnTo>
                  <a:pt x="10649" y="5903"/>
                </a:lnTo>
                <a:cubicBezTo>
                  <a:pt x="10649" y="5903"/>
                  <a:pt x="6362" y="5615"/>
                  <a:pt x="6362" y="5615"/>
                </a:cubicBezTo>
                <a:close/>
                <a:moveTo>
                  <a:pt x="7367" y="16775"/>
                </a:moveTo>
                <a:cubicBezTo>
                  <a:pt x="6127" y="16775"/>
                  <a:pt x="5124" y="17855"/>
                  <a:pt x="5124" y="19188"/>
                </a:cubicBezTo>
                <a:cubicBezTo>
                  <a:pt x="5124" y="20520"/>
                  <a:pt x="6127" y="21600"/>
                  <a:pt x="7367" y="21600"/>
                </a:cubicBezTo>
                <a:cubicBezTo>
                  <a:pt x="8606" y="21600"/>
                  <a:pt x="9610" y="20520"/>
                  <a:pt x="9610" y="19188"/>
                </a:cubicBezTo>
                <a:cubicBezTo>
                  <a:pt x="9610" y="17855"/>
                  <a:pt x="8606" y="16775"/>
                  <a:pt x="7367" y="16775"/>
                </a:cubicBezTo>
                <a:close/>
                <a:moveTo>
                  <a:pt x="21600" y="5507"/>
                </a:moveTo>
                <a:lnTo>
                  <a:pt x="21600" y="13608"/>
                </a:lnTo>
                <a:cubicBezTo>
                  <a:pt x="21600" y="14435"/>
                  <a:pt x="20996" y="15083"/>
                  <a:pt x="20226" y="15083"/>
                </a:cubicBezTo>
                <a:lnTo>
                  <a:pt x="7434" y="15083"/>
                </a:lnTo>
                <a:cubicBezTo>
                  <a:pt x="6797" y="15083"/>
                  <a:pt x="6228" y="14543"/>
                  <a:pt x="6127" y="13859"/>
                </a:cubicBezTo>
                <a:lnTo>
                  <a:pt x="3750" y="4715"/>
                </a:lnTo>
                <a:cubicBezTo>
                  <a:pt x="3750" y="4715"/>
                  <a:pt x="3348" y="3059"/>
                  <a:pt x="2645" y="2843"/>
                </a:cubicBezTo>
                <a:cubicBezTo>
                  <a:pt x="1540" y="2519"/>
                  <a:pt x="0" y="3167"/>
                  <a:pt x="0" y="1259"/>
                </a:cubicBezTo>
                <a:cubicBezTo>
                  <a:pt x="0" y="35"/>
                  <a:pt x="1037" y="35"/>
                  <a:pt x="1037" y="35"/>
                </a:cubicBezTo>
                <a:cubicBezTo>
                  <a:pt x="1071" y="35"/>
                  <a:pt x="1272" y="0"/>
                  <a:pt x="1540" y="0"/>
                </a:cubicBezTo>
                <a:cubicBezTo>
                  <a:pt x="3147" y="0"/>
                  <a:pt x="5056" y="647"/>
                  <a:pt x="5793" y="2951"/>
                </a:cubicBezTo>
                <a:lnTo>
                  <a:pt x="20293" y="4067"/>
                </a:lnTo>
                <a:cubicBezTo>
                  <a:pt x="21030" y="4103"/>
                  <a:pt x="21600" y="4715"/>
                  <a:pt x="21600" y="55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8450" name="AutoShape 18"/>
          <p:cNvSpPr>
            <a:spLocks/>
          </p:cNvSpPr>
          <p:nvPr/>
        </p:nvSpPr>
        <p:spPr bwMode="auto">
          <a:xfrm>
            <a:off x="10072986" y="6502598"/>
            <a:ext cx="176808" cy="6188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7200" y="7200"/>
                  <a:pt x="14400" y="14399"/>
                  <a:pt x="21600" y="21599"/>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18451" name="AutoShape 19"/>
          <p:cNvSpPr>
            <a:spLocks/>
          </p:cNvSpPr>
          <p:nvPr/>
        </p:nvSpPr>
        <p:spPr bwMode="auto">
          <a:xfrm>
            <a:off x="8785325" y="5546230"/>
            <a:ext cx="1309985" cy="16546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7200" y="7199"/>
                  <a:pt x="14400" y="14399"/>
                  <a:pt x="21599" y="21600"/>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18452" name="AutoShape 20"/>
          <p:cNvSpPr>
            <a:spLocks/>
          </p:cNvSpPr>
          <p:nvPr/>
        </p:nvSpPr>
        <p:spPr bwMode="auto">
          <a:xfrm>
            <a:off x="7265492" y="6186488"/>
            <a:ext cx="2697658" cy="1185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7200" y="7199"/>
                  <a:pt x="14400" y="14399"/>
                  <a:pt x="21600" y="21600"/>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18453" name="AutoShape 21"/>
          <p:cNvSpPr>
            <a:spLocks/>
          </p:cNvSpPr>
          <p:nvPr/>
        </p:nvSpPr>
        <p:spPr bwMode="auto">
          <a:xfrm>
            <a:off x="8632627" y="7569697"/>
            <a:ext cx="1293019" cy="500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7200" y="14399"/>
                  <a:pt x="14400" y="7199"/>
                  <a:pt x="21599" y="0"/>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18454" name="AutoShape 22"/>
          <p:cNvSpPr>
            <a:spLocks/>
          </p:cNvSpPr>
          <p:nvPr/>
        </p:nvSpPr>
        <p:spPr bwMode="auto">
          <a:xfrm>
            <a:off x="1120082" y="2190454"/>
            <a:ext cx="3632597"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a:solidFill>
                  <a:srgbClr val="53585F"/>
                </a:solidFill>
              </a:rPr>
              <a:t>About</a:t>
            </a:r>
          </a:p>
          <a:p>
            <a:pPr marL="0" indent="0" algn="l">
              <a:buSzTx/>
              <a:buNone/>
            </a:pPr>
            <a:r>
              <a:rPr lang="id-ID" sz="4275" dirty="0">
                <a:solidFill>
                  <a:srgbClr val="53585F"/>
                </a:solidFill>
              </a:rPr>
              <a:t>Our Company</a:t>
            </a:r>
            <a:endParaRPr lang="id-ID" sz="4275" dirty="0"/>
          </a:p>
        </p:txBody>
      </p:sp>
      <p:sp>
        <p:nvSpPr>
          <p:cNvPr id="18455" name="AutoShape 23"/>
          <p:cNvSpPr>
            <a:spLocks/>
          </p:cNvSpPr>
          <p:nvPr/>
        </p:nvSpPr>
        <p:spPr bwMode="auto">
          <a:xfrm>
            <a:off x="1120082" y="3764756"/>
            <a:ext cx="3203079" cy="1707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suame siamet doloro ziane tachos Ipsum dolor siamet suame added our della Randomised words which don't look even slightly be ration njected humour, words which look even swhich don't slightly words</a:t>
            </a:r>
            <a:endParaRPr lang="id-ID" sz="4275"/>
          </a:p>
        </p:txBody>
      </p:sp>
      <p:sp>
        <p:nvSpPr>
          <p:cNvPr id="18456" name="AutoShape 24"/>
          <p:cNvSpPr>
            <a:spLocks/>
          </p:cNvSpPr>
          <p:nvPr/>
        </p:nvSpPr>
        <p:spPr bwMode="auto">
          <a:xfrm>
            <a:off x="5924253" y="6879432"/>
            <a:ext cx="91261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Pie Chart</a:t>
            </a:r>
            <a:endParaRPr lang="id-ID" sz="4275"/>
          </a:p>
        </p:txBody>
      </p:sp>
      <p:sp>
        <p:nvSpPr>
          <p:cNvPr id="18457" name="AutoShape 25"/>
          <p:cNvSpPr>
            <a:spLocks/>
          </p:cNvSpPr>
          <p:nvPr/>
        </p:nvSpPr>
        <p:spPr bwMode="auto">
          <a:xfrm>
            <a:off x="7571781" y="8251032"/>
            <a:ext cx="105013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Marketplace</a:t>
            </a:r>
            <a:endParaRPr lang="id-ID" sz="4275"/>
          </a:p>
        </p:txBody>
      </p:sp>
      <p:sp>
        <p:nvSpPr>
          <p:cNvPr id="18458" name="AutoShape 26"/>
          <p:cNvSpPr>
            <a:spLocks/>
          </p:cNvSpPr>
          <p:nvPr/>
        </p:nvSpPr>
        <p:spPr bwMode="auto">
          <a:xfrm>
            <a:off x="9588105" y="5293520"/>
            <a:ext cx="74205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Timeline</a:t>
            </a:r>
            <a:endParaRPr lang="id-ID" sz="4275"/>
          </a:p>
        </p:txBody>
      </p:sp>
      <p:sp>
        <p:nvSpPr>
          <p:cNvPr id="18459" name="AutoShape 27"/>
          <p:cNvSpPr>
            <a:spLocks/>
          </p:cNvSpPr>
          <p:nvPr/>
        </p:nvSpPr>
        <p:spPr bwMode="auto">
          <a:xfrm>
            <a:off x="8017373" y="3999608"/>
            <a:ext cx="70544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Statistic</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454"/>
                                        </p:tgtEl>
                                        <p:attrNameLst>
                                          <p:attrName>style.visibility</p:attrName>
                                        </p:attrNameLst>
                                      </p:cBhvr>
                                      <p:to>
                                        <p:strVal val="visible"/>
                                      </p:to>
                                    </p:set>
                                    <p:animEffect transition="in" filter="fade">
                                      <p:cBhvr>
                                        <p:cTn id="7" dur="500"/>
                                        <p:tgtEl>
                                          <p:spTgt spid="184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8455"/>
                                        </p:tgtEl>
                                        <p:attrNameLst>
                                          <p:attrName>style.visibility</p:attrName>
                                        </p:attrNameLst>
                                      </p:cBhvr>
                                      <p:to>
                                        <p:strVal val="visible"/>
                                      </p:to>
                                    </p:set>
                                    <p:animEffect transition="in" filter="fade">
                                      <p:cBhvr>
                                        <p:cTn id="11" dur="500"/>
                                        <p:tgtEl>
                                          <p:spTgt spid="184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54" grpId="0"/>
      <p:bldP spid="18455"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Placeholder 10"/>
          <p:cNvSpPr>
            <a:spLocks noGrp="1"/>
          </p:cNvSpPr>
          <p:nvPr>
            <p:ph type="pic" sz="quarter" idx="16"/>
          </p:nvPr>
        </p:nvSpPr>
        <p:spPr/>
      </p:sp>
      <p:sp>
        <p:nvSpPr>
          <p:cNvPr id="12" name="Picture Placeholder 11"/>
          <p:cNvSpPr>
            <a:spLocks noGrp="1"/>
          </p:cNvSpPr>
          <p:nvPr>
            <p:ph type="pic" sz="quarter" idx="17"/>
          </p:nvPr>
        </p:nvSpPr>
        <p:spPr/>
      </p:sp>
      <p:sp>
        <p:nvSpPr>
          <p:cNvPr id="13" name="Picture Placeholder 12"/>
          <p:cNvSpPr>
            <a:spLocks noGrp="1"/>
          </p:cNvSpPr>
          <p:nvPr>
            <p:ph type="pic" sz="quarter" idx="18"/>
          </p:nvPr>
        </p:nvSpPr>
        <p:spPr/>
      </p:sp>
      <p:sp>
        <p:nvSpPr>
          <p:cNvPr id="14" name="Picture Placeholder 13"/>
          <p:cNvSpPr>
            <a:spLocks noGrp="1"/>
          </p:cNvSpPr>
          <p:nvPr>
            <p:ph type="pic" sz="quarter" idx="19"/>
          </p:nvPr>
        </p:nvSpPr>
        <p:spPr/>
      </p:sp>
      <p:sp>
        <p:nvSpPr>
          <p:cNvPr id="9" name="Text Placeholder 8"/>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140</a:t>
            </a:fld>
            <a:endParaRPr lang="id-ID" dirty="0"/>
          </a:p>
        </p:txBody>
      </p:sp>
      <p:sp>
        <p:nvSpPr>
          <p:cNvPr id="10" name="Text Placeholder 9"/>
          <p:cNvSpPr>
            <a:spLocks noGrp="1"/>
          </p:cNvSpPr>
          <p:nvPr>
            <p:ph type="body" sz="quarter" idx="11"/>
          </p:nvPr>
        </p:nvSpPr>
        <p:spPr/>
        <p:txBody>
          <a:bodyPr/>
          <a:lstStyle/>
          <a:p>
            <a:endParaRPr lang="id-ID"/>
          </a:p>
        </p:txBody>
      </p:sp>
      <p:sp>
        <p:nvSpPr>
          <p:cNvPr id="147460" name="AutoShape 4"/>
          <p:cNvSpPr>
            <a:spLocks/>
          </p:cNvSpPr>
          <p:nvPr/>
        </p:nvSpPr>
        <p:spPr bwMode="auto">
          <a:xfrm>
            <a:off x="5442050" y="8522739"/>
            <a:ext cx="3669208" cy="1114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7461" name="AutoShape 5"/>
          <p:cNvSpPr>
            <a:spLocks/>
          </p:cNvSpPr>
          <p:nvPr/>
        </p:nvSpPr>
        <p:spPr bwMode="auto">
          <a:xfrm>
            <a:off x="8084345" y="8177160"/>
            <a:ext cx="763489" cy="76348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7464" name="AutoShape 8"/>
          <p:cNvSpPr>
            <a:spLocks/>
          </p:cNvSpPr>
          <p:nvPr/>
        </p:nvSpPr>
        <p:spPr bwMode="auto">
          <a:xfrm>
            <a:off x="1525489" y="8215557"/>
            <a:ext cx="3669208" cy="1421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7465" name="AutoShape 9"/>
          <p:cNvSpPr>
            <a:spLocks/>
          </p:cNvSpPr>
          <p:nvPr/>
        </p:nvSpPr>
        <p:spPr bwMode="auto">
          <a:xfrm>
            <a:off x="4117778" y="7834260"/>
            <a:ext cx="762595" cy="76348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7466" name="AutoShape 10"/>
          <p:cNvSpPr>
            <a:spLocks/>
          </p:cNvSpPr>
          <p:nvPr/>
        </p:nvSpPr>
        <p:spPr bwMode="auto">
          <a:xfrm>
            <a:off x="5442050" y="4758079"/>
            <a:ext cx="3669208" cy="1114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7467" name="AutoShape 11"/>
          <p:cNvSpPr>
            <a:spLocks/>
          </p:cNvSpPr>
          <p:nvPr/>
        </p:nvSpPr>
        <p:spPr bwMode="auto">
          <a:xfrm>
            <a:off x="8084345" y="4376782"/>
            <a:ext cx="763489" cy="76259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7468" name="AutoShape 12"/>
          <p:cNvSpPr>
            <a:spLocks/>
          </p:cNvSpPr>
          <p:nvPr/>
        </p:nvSpPr>
        <p:spPr bwMode="auto">
          <a:xfrm>
            <a:off x="9358611" y="8215557"/>
            <a:ext cx="3669208" cy="1421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7469" name="AutoShape 13"/>
          <p:cNvSpPr>
            <a:spLocks/>
          </p:cNvSpPr>
          <p:nvPr/>
        </p:nvSpPr>
        <p:spPr bwMode="auto">
          <a:xfrm>
            <a:off x="11950006" y="7834260"/>
            <a:ext cx="763488" cy="76348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7470" name="AutoShape 14"/>
          <p:cNvSpPr>
            <a:spLocks/>
          </p:cNvSpPr>
          <p:nvPr/>
        </p:nvSpPr>
        <p:spPr bwMode="auto">
          <a:xfrm>
            <a:off x="1936255" y="8364683"/>
            <a:ext cx="1424285"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Photography</a:t>
            </a:r>
            <a:endParaRPr lang="id-ID" sz="4275"/>
          </a:p>
        </p:txBody>
      </p:sp>
      <p:sp>
        <p:nvSpPr>
          <p:cNvPr id="147471" name="AutoShape 15"/>
          <p:cNvSpPr>
            <a:spLocks/>
          </p:cNvSpPr>
          <p:nvPr/>
        </p:nvSpPr>
        <p:spPr bwMode="auto">
          <a:xfrm>
            <a:off x="1936254" y="8728121"/>
            <a:ext cx="2944118" cy="7554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Randomised words which don't look even slightly beration. by injected humour look even slightly.</a:t>
            </a:r>
            <a:endParaRPr lang="id-ID" sz="4275"/>
          </a:p>
        </p:txBody>
      </p:sp>
      <p:sp>
        <p:nvSpPr>
          <p:cNvPr id="147472" name="AutoShape 16"/>
          <p:cNvSpPr>
            <a:spLocks/>
          </p:cNvSpPr>
          <p:nvPr/>
        </p:nvSpPr>
        <p:spPr bwMode="auto">
          <a:xfrm>
            <a:off x="5804595" y="5218850"/>
            <a:ext cx="2944118" cy="5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words which don't look even slightly beration. by injected humour.</a:t>
            </a:r>
            <a:endParaRPr lang="id-ID" sz="4275"/>
          </a:p>
        </p:txBody>
      </p:sp>
      <p:sp>
        <p:nvSpPr>
          <p:cNvPr id="147473" name="AutoShape 17"/>
          <p:cNvSpPr>
            <a:spLocks/>
          </p:cNvSpPr>
          <p:nvPr/>
        </p:nvSpPr>
        <p:spPr bwMode="auto">
          <a:xfrm>
            <a:off x="5804596" y="4883987"/>
            <a:ext cx="836711" cy="3027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Design</a:t>
            </a:r>
            <a:endParaRPr lang="id-ID" sz="4275"/>
          </a:p>
        </p:txBody>
      </p:sp>
      <p:sp>
        <p:nvSpPr>
          <p:cNvPr id="147474" name="AutoShape 18"/>
          <p:cNvSpPr>
            <a:spLocks/>
          </p:cNvSpPr>
          <p:nvPr/>
        </p:nvSpPr>
        <p:spPr bwMode="auto">
          <a:xfrm>
            <a:off x="5804595" y="8969223"/>
            <a:ext cx="2944118" cy="508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words which don't look even slightly beration. by injected humour.</a:t>
            </a:r>
            <a:endParaRPr lang="id-ID" sz="4275"/>
          </a:p>
        </p:txBody>
      </p:sp>
      <p:sp>
        <p:nvSpPr>
          <p:cNvPr id="147475" name="AutoShape 19"/>
          <p:cNvSpPr>
            <a:spLocks/>
          </p:cNvSpPr>
          <p:nvPr/>
        </p:nvSpPr>
        <p:spPr bwMode="auto">
          <a:xfrm>
            <a:off x="5804595" y="8645969"/>
            <a:ext cx="1201936"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Marketing</a:t>
            </a:r>
            <a:endParaRPr lang="id-ID" sz="4275"/>
          </a:p>
        </p:txBody>
      </p:sp>
      <p:sp>
        <p:nvSpPr>
          <p:cNvPr id="147476" name="AutoShape 20"/>
          <p:cNvSpPr>
            <a:spLocks/>
          </p:cNvSpPr>
          <p:nvPr/>
        </p:nvSpPr>
        <p:spPr bwMode="auto">
          <a:xfrm>
            <a:off x="9721156" y="8730800"/>
            <a:ext cx="2944118" cy="7545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Randomised words which don't look even slightly beration. by injected humour look even slightly.</a:t>
            </a:r>
            <a:endParaRPr lang="id-ID" sz="4275"/>
          </a:p>
        </p:txBody>
      </p:sp>
      <p:sp>
        <p:nvSpPr>
          <p:cNvPr id="147477" name="AutoShape 21"/>
          <p:cNvSpPr>
            <a:spLocks/>
          </p:cNvSpPr>
          <p:nvPr/>
        </p:nvSpPr>
        <p:spPr bwMode="auto">
          <a:xfrm>
            <a:off x="9721157" y="8366469"/>
            <a:ext cx="1355527"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rPr>
              <a:t>Web Design</a:t>
            </a:r>
            <a:endParaRPr lang="id-ID" sz="4275"/>
          </a:p>
        </p:txBody>
      </p:sp>
      <p:sp>
        <p:nvSpPr>
          <p:cNvPr id="147478" name="AutoShape 22"/>
          <p:cNvSpPr>
            <a:spLocks/>
          </p:cNvSpPr>
          <p:nvPr/>
        </p:nvSpPr>
        <p:spPr bwMode="auto">
          <a:xfrm>
            <a:off x="4378524" y="8045000"/>
            <a:ext cx="241102"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47479" name="AutoShape 23"/>
          <p:cNvSpPr>
            <a:spLocks/>
          </p:cNvSpPr>
          <p:nvPr/>
        </p:nvSpPr>
        <p:spPr bwMode="auto">
          <a:xfrm>
            <a:off x="8335269" y="8395938"/>
            <a:ext cx="273248"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47480" name="AutoShape 24"/>
          <p:cNvSpPr>
            <a:spLocks/>
          </p:cNvSpPr>
          <p:nvPr/>
        </p:nvSpPr>
        <p:spPr bwMode="auto">
          <a:xfrm>
            <a:off x="8335268" y="4614312"/>
            <a:ext cx="252710" cy="269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47481" name="AutoShape 25"/>
          <p:cNvSpPr>
            <a:spLocks/>
          </p:cNvSpPr>
          <p:nvPr/>
        </p:nvSpPr>
        <p:spPr bwMode="auto">
          <a:xfrm>
            <a:off x="12176821" y="8048572"/>
            <a:ext cx="310753"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599"/>
                </a:moveTo>
                <a:lnTo>
                  <a:pt x="0" y="11527"/>
                </a:lnTo>
                <a:lnTo>
                  <a:pt x="3024" y="7834"/>
                </a:lnTo>
                <a:lnTo>
                  <a:pt x="7868" y="13653"/>
                </a:lnTo>
                <a:lnTo>
                  <a:pt x="18236" y="0"/>
                </a:lnTo>
                <a:lnTo>
                  <a:pt x="21599" y="3693"/>
                </a:lnTo>
                <a:cubicBezTo>
                  <a:pt x="21599" y="3693"/>
                  <a:pt x="8393" y="21599"/>
                  <a:pt x="839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AutoShape 2"/>
          <p:cNvSpPr>
            <a:spLocks/>
          </p:cNvSpPr>
          <p:nvPr/>
        </p:nvSpPr>
        <p:spPr bwMode="auto">
          <a:xfrm>
            <a:off x="5218808" y="3649563"/>
            <a:ext cx="1994892" cy="36281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462" y="0"/>
                </a:moveTo>
                <a:lnTo>
                  <a:pt x="17137" y="0"/>
                </a:lnTo>
                <a:cubicBezTo>
                  <a:pt x="19591" y="0"/>
                  <a:pt x="21599" y="1018"/>
                  <a:pt x="21599" y="2264"/>
                </a:cubicBezTo>
                <a:lnTo>
                  <a:pt x="21600" y="19335"/>
                </a:lnTo>
                <a:cubicBezTo>
                  <a:pt x="21600" y="20581"/>
                  <a:pt x="19591" y="21599"/>
                  <a:pt x="17137" y="21599"/>
                </a:cubicBezTo>
                <a:lnTo>
                  <a:pt x="4462" y="21599"/>
                </a:lnTo>
                <a:cubicBezTo>
                  <a:pt x="2008" y="21599"/>
                  <a:pt x="0" y="20581"/>
                  <a:pt x="0" y="19336"/>
                </a:cubicBezTo>
                <a:lnTo>
                  <a:pt x="0" y="2264"/>
                </a:lnTo>
                <a:cubicBezTo>
                  <a:pt x="0" y="1018"/>
                  <a:pt x="2007" y="0"/>
                  <a:pt x="4462"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8483" name="AutoShape 3"/>
          <p:cNvSpPr>
            <a:spLocks/>
          </p:cNvSpPr>
          <p:nvPr/>
        </p:nvSpPr>
        <p:spPr bwMode="auto">
          <a:xfrm>
            <a:off x="5372399" y="3987106"/>
            <a:ext cx="1691283" cy="28923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5" y="0"/>
                </a:moveTo>
                <a:lnTo>
                  <a:pt x="21523" y="0"/>
                </a:lnTo>
                <a:cubicBezTo>
                  <a:pt x="21565" y="0"/>
                  <a:pt x="21599" y="17"/>
                  <a:pt x="21599" y="38"/>
                </a:cubicBezTo>
                <a:lnTo>
                  <a:pt x="21600" y="21561"/>
                </a:lnTo>
                <a:cubicBezTo>
                  <a:pt x="21600" y="21582"/>
                  <a:pt x="21565" y="21599"/>
                  <a:pt x="21524" y="21599"/>
                </a:cubicBezTo>
                <a:lnTo>
                  <a:pt x="75" y="21599"/>
                </a:lnTo>
                <a:cubicBezTo>
                  <a:pt x="34" y="21599"/>
                  <a:pt x="0" y="21582"/>
                  <a:pt x="0" y="21561"/>
                </a:cubicBezTo>
                <a:lnTo>
                  <a:pt x="0" y="38"/>
                </a:lnTo>
                <a:cubicBezTo>
                  <a:pt x="0" y="17"/>
                  <a:pt x="34" y="0"/>
                  <a:pt x="75"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148484" name="AutoShape 4"/>
          <p:cNvSpPr>
            <a:spLocks/>
          </p:cNvSpPr>
          <p:nvPr/>
        </p:nvSpPr>
        <p:spPr bwMode="auto">
          <a:xfrm>
            <a:off x="5902823" y="3763865"/>
            <a:ext cx="613469" cy="54471"/>
          </a:xfrm>
          <a:custGeom>
            <a:avLst/>
            <a:gdLst>
              <a:gd name="T0" fmla="+- 0 10800 1"/>
              <a:gd name="T1" fmla="*/ T0 w 21599"/>
              <a:gd name="T2" fmla="*/ 10800 h 21600"/>
              <a:gd name="T3" fmla="+- 0 10800 1"/>
              <a:gd name="T4" fmla="*/ T3 w 21599"/>
              <a:gd name="T5" fmla="*/ 10800 h 21600"/>
              <a:gd name="T6" fmla="+- 0 10800 1"/>
              <a:gd name="T7" fmla="*/ T6 w 21599"/>
              <a:gd name="T8" fmla="*/ 10800 h 21600"/>
              <a:gd name="T9" fmla="+- 0 10800 1"/>
              <a:gd name="T10" fmla="*/ T9 w 21599"/>
              <a:gd name="T11" fmla="*/ 10800 h 21600"/>
            </a:gdLst>
            <a:ahLst/>
            <a:cxnLst>
              <a:cxn ang="0">
                <a:pos x="T1" y="T2"/>
              </a:cxn>
              <a:cxn ang="0">
                <a:pos x="T4" y="T5"/>
              </a:cxn>
              <a:cxn ang="0">
                <a:pos x="T7" y="T8"/>
              </a:cxn>
              <a:cxn ang="0">
                <a:pos x="T10" y="T11"/>
              </a:cxn>
            </a:cxnLst>
            <a:rect l="0" t="0" r="r" b="b"/>
            <a:pathLst>
              <a:path w="21599" h="21600">
                <a:moveTo>
                  <a:pt x="968" y="0"/>
                </a:moveTo>
                <a:lnTo>
                  <a:pt x="20629" y="0"/>
                </a:lnTo>
                <a:cubicBezTo>
                  <a:pt x="21163" y="0"/>
                  <a:pt x="21599" y="4851"/>
                  <a:pt x="21599" y="10800"/>
                </a:cubicBezTo>
                <a:cubicBezTo>
                  <a:pt x="21599" y="16748"/>
                  <a:pt x="21163" y="21599"/>
                  <a:pt x="20630" y="21599"/>
                </a:cubicBezTo>
                <a:lnTo>
                  <a:pt x="969" y="21588"/>
                </a:lnTo>
                <a:cubicBezTo>
                  <a:pt x="436" y="21599"/>
                  <a:pt x="-1" y="16748"/>
                  <a:pt x="-1" y="10800"/>
                </a:cubicBezTo>
                <a:cubicBezTo>
                  <a:pt x="-1" y="4862"/>
                  <a:pt x="435" y="0"/>
                  <a:pt x="96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148485" name="AutoShape 5"/>
          <p:cNvSpPr>
            <a:spLocks/>
          </p:cNvSpPr>
          <p:nvPr/>
        </p:nvSpPr>
        <p:spPr bwMode="auto">
          <a:xfrm>
            <a:off x="6134100" y="7002661"/>
            <a:ext cx="185738" cy="185738"/>
          </a:xfrm>
          <a:custGeom>
            <a:avLst/>
            <a:gdLst>
              <a:gd name="T0" fmla="+- 0 10801 3"/>
              <a:gd name="T1" fmla="*/ T0 w 21597"/>
              <a:gd name="T2" fmla="+- 0 10801 3"/>
              <a:gd name="T3" fmla="*/ 10801 h 21597"/>
              <a:gd name="T4" fmla="+- 0 10801 3"/>
              <a:gd name="T5" fmla="*/ T4 w 21597"/>
              <a:gd name="T6" fmla="+- 0 10801 3"/>
              <a:gd name="T7" fmla="*/ 10801 h 21597"/>
              <a:gd name="T8" fmla="+- 0 10801 3"/>
              <a:gd name="T9" fmla="*/ T8 w 21597"/>
              <a:gd name="T10" fmla="+- 0 10801 3"/>
              <a:gd name="T11" fmla="*/ 10801 h 21597"/>
              <a:gd name="T12" fmla="+- 0 10801 3"/>
              <a:gd name="T13" fmla="*/ T12 w 21597"/>
              <a:gd name="T14" fmla="+- 0 10801 3"/>
              <a:gd name="T15" fmla="*/ 10801 h 21597"/>
            </a:gdLst>
            <a:ahLst/>
            <a:cxnLst>
              <a:cxn ang="0">
                <a:pos x="T1" y="T3"/>
              </a:cxn>
              <a:cxn ang="0">
                <a:pos x="T5" y="T7"/>
              </a:cxn>
              <a:cxn ang="0">
                <a:pos x="T9" y="T11"/>
              </a:cxn>
              <a:cxn ang="0">
                <a:pos x="T13" y="T15"/>
              </a:cxn>
            </a:cxnLst>
            <a:rect l="0" t="0" r="r" b="b"/>
            <a:pathLst>
              <a:path w="21597" h="21597">
                <a:moveTo>
                  <a:pt x="10797" y="0"/>
                </a:moveTo>
                <a:cubicBezTo>
                  <a:pt x="16759" y="-3"/>
                  <a:pt x="21596" y="4832"/>
                  <a:pt x="21596" y="10798"/>
                </a:cubicBezTo>
                <a:cubicBezTo>
                  <a:pt x="21593" y="16761"/>
                  <a:pt x="16762" y="21596"/>
                  <a:pt x="10797" y="21596"/>
                </a:cubicBezTo>
                <a:cubicBezTo>
                  <a:pt x="4834" y="21596"/>
                  <a:pt x="0" y="16761"/>
                  <a:pt x="0" y="10798"/>
                </a:cubicBezTo>
                <a:cubicBezTo>
                  <a:pt x="-3" y="4835"/>
                  <a:pt x="4834" y="0"/>
                  <a:pt x="1079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148486" name="AutoShape 6"/>
          <p:cNvSpPr>
            <a:spLocks/>
          </p:cNvSpPr>
          <p:nvPr/>
        </p:nvSpPr>
        <p:spPr bwMode="auto">
          <a:xfrm>
            <a:off x="7624466" y="3649564"/>
            <a:ext cx="1710035" cy="36450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24" y="0"/>
                </a:moveTo>
                <a:lnTo>
                  <a:pt x="17875" y="0"/>
                </a:lnTo>
                <a:cubicBezTo>
                  <a:pt x="19932" y="0"/>
                  <a:pt x="21599" y="779"/>
                  <a:pt x="21599" y="1741"/>
                </a:cubicBezTo>
                <a:lnTo>
                  <a:pt x="21599" y="19858"/>
                </a:lnTo>
                <a:cubicBezTo>
                  <a:pt x="21599" y="20820"/>
                  <a:pt x="19932" y="21600"/>
                  <a:pt x="17875" y="21600"/>
                </a:cubicBezTo>
                <a:lnTo>
                  <a:pt x="3724" y="21600"/>
                </a:lnTo>
                <a:cubicBezTo>
                  <a:pt x="1667" y="21600"/>
                  <a:pt x="0" y="20820"/>
                  <a:pt x="0" y="19858"/>
                </a:cubicBezTo>
                <a:lnTo>
                  <a:pt x="0" y="1741"/>
                </a:lnTo>
                <a:cubicBezTo>
                  <a:pt x="0" y="779"/>
                  <a:pt x="1667" y="0"/>
                  <a:pt x="3724" y="0"/>
                </a:cubicBezTo>
                <a:cubicBezTo>
                  <a:pt x="3724" y="0"/>
                  <a:pt x="3724" y="0"/>
                  <a:pt x="3724"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2B6334"/>
              </a:solidFill>
              <a:latin typeface="Helvetica Light" charset="0"/>
              <a:sym typeface="Helvetica Light" charset="0"/>
            </a:endParaRPr>
          </a:p>
        </p:txBody>
      </p:sp>
      <p:sp>
        <p:nvSpPr>
          <p:cNvPr id="148487" name="AutoShape 7"/>
          <p:cNvSpPr>
            <a:spLocks/>
          </p:cNvSpPr>
          <p:nvPr/>
        </p:nvSpPr>
        <p:spPr bwMode="auto">
          <a:xfrm>
            <a:off x="7742338" y="4179094"/>
            <a:ext cx="1474291" cy="2586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600" y="0"/>
                </a:lnTo>
                <a:lnTo>
                  <a:pt x="21600" y="21600"/>
                </a:lnTo>
                <a:lnTo>
                  <a:pt x="0" y="21600"/>
                </a:lnTo>
                <a:cubicBezTo>
                  <a:pt x="0" y="21600"/>
                  <a:pt x="0" y="21600"/>
                  <a:pt x="0"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148488" name="AutoShape 8"/>
          <p:cNvSpPr>
            <a:spLocks/>
          </p:cNvSpPr>
          <p:nvPr/>
        </p:nvSpPr>
        <p:spPr bwMode="auto">
          <a:xfrm>
            <a:off x="8361166" y="6894612"/>
            <a:ext cx="24467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8" y="0"/>
                </a:moveTo>
                <a:cubicBezTo>
                  <a:pt x="16762" y="0"/>
                  <a:pt x="21600" y="4835"/>
                  <a:pt x="21600" y="10800"/>
                </a:cubicBezTo>
                <a:cubicBezTo>
                  <a:pt x="21600" y="16770"/>
                  <a:pt x="16762" y="21600"/>
                  <a:pt x="10798" y="21600"/>
                </a:cubicBezTo>
                <a:cubicBezTo>
                  <a:pt x="4837" y="21600"/>
                  <a:pt x="0" y="16770"/>
                  <a:pt x="0" y="10800"/>
                </a:cubicBezTo>
                <a:cubicBezTo>
                  <a:pt x="0" y="4835"/>
                  <a:pt x="4837" y="0"/>
                  <a:pt x="10798" y="0"/>
                </a:cubicBezTo>
                <a:cubicBezTo>
                  <a:pt x="10798" y="0"/>
                  <a:pt x="10798" y="0"/>
                  <a:pt x="107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148489" name="AutoShape 9"/>
          <p:cNvSpPr>
            <a:spLocks/>
          </p:cNvSpPr>
          <p:nvPr/>
        </p:nvSpPr>
        <p:spPr bwMode="auto">
          <a:xfrm>
            <a:off x="8214717" y="3913883"/>
            <a:ext cx="500956" cy="589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327" y="21599"/>
                </a:moveTo>
                <a:lnTo>
                  <a:pt x="7623" y="21599"/>
                </a:lnTo>
                <a:cubicBezTo>
                  <a:pt x="6922" y="21599"/>
                  <a:pt x="6354" y="16764"/>
                  <a:pt x="6354" y="10800"/>
                </a:cubicBezTo>
                <a:cubicBezTo>
                  <a:pt x="6354" y="4835"/>
                  <a:pt x="6922" y="0"/>
                  <a:pt x="7623" y="0"/>
                </a:cubicBezTo>
                <a:lnTo>
                  <a:pt x="20327" y="0"/>
                </a:lnTo>
                <a:cubicBezTo>
                  <a:pt x="21030" y="0"/>
                  <a:pt x="21599" y="4835"/>
                  <a:pt x="21599" y="10800"/>
                </a:cubicBezTo>
                <a:cubicBezTo>
                  <a:pt x="21599" y="16764"/>
                  <a:pt x="21030" y="21599"/>
                  <a:pt x="20327" y="21599"/>
                </a:cubicBezTo>
                <a:cubicBezTo>
                  <a:pt x="20327" y="21599"/>
                  <a:pt x="20327" y="21599"/>
                  <a:pt x="20327" y="21599"/>
                </a:cubicBezTo>
                <a:close/>
                <a:moveTo>
                  <a:pt x="1271" y="21599"/>
                </a:moveTo>
                <a:cubicBezTo>
                  <a:pt x="571" y="21599"/>
                  <a:pt x="0" y="16764"/>
                  <a:pt x="0" y="10800"/>
                </a:cubicBezTo>
                <a:cubicBezTo>
                  <a:pt x="0" y="4835"/>
                  <a:pt x="571" y="0"/>
                  <a:pt x="1271" y="0"/>
                </a:cubicBezTo>
                <a:cubicBezTo>
                  <a:pt x="1972" y="0"/>
                  <a:pt x="2540" y="4835"/>
                  <a:pt x="2540" y="10800"/>
                </a:cubicBezTo>
                <a:cubicBezTo>
                  <a:pt x="2540" y="16764"/>
                  <a:pt x="1972" y="21599"/>
                  <a:pt x="1271" y="21599"/>
                </a:cubicBezTo>
                <a:cubicBezTo>
                  <a:pt x="1271" y="21599"/>
                  <a:pt x="1271" y="21599"/>
                  <a:pt x="1271"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148490" name="AutoShape 10"/>
          <p:cNvSpPr>
            <a:spLocks/>
          </p:cNvSpPr>
          <p:nvPr/>
        </p:nvSpPr>
        <p:spPr bwMode="auto">
          <a:xfrm>
            <a:off x="9833671" y="3917455"/>
            <a:ext cx="3365599"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dirty="0">
                <a:solidFill>
                  <a:srgbClr val="53585F"/>
                </a:solidFill>
              </a:rPr>
              <a:t>Smartphone Tipe A</a:t>
            </a:r>
            <a:endParaRPr lang="id-ID" sz="4275" dirty="0"/>
          </a:p>
        </p:txBody>
      </p:sp>
      <p:sp>
        <p:nvSpPr>
          <p:cNvPr id="148491" name="AutoShape 11"/>
          <p:cNvSpPr>
            <a:spLocks/>
          </p:cNvSpPr>
          <p:nvPr/>
        </p:nvSpPr>
        <p:spPr bwMode="auto">
          <a:xfrm>
            <a:off x="9833671" y="4487169"/>
            <a:ext cx="3365599" cy="1141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Randomised words which don't look even slightly beration. by injected humour, words don't look even slightly humour, words ration look even slightly.</a:t>
            </a:r>
            <a:endParaRPr lang="id-ID" sz="4275" dirty="0"/>
          </a:p>
        </p:txBody>
      </p:sp>
      <p:sp>
        <p:nvSpPr>
          <p:cNvPr id="148492" name="AutoShape 12"/>
          <p:cNvSpPr>
            <a:spLocks/>
          </p:cNvSpPr>
          <p:nvPr/>
        </p:nvSpPr>
        <p:spPr bwMode="auto">
          <a:xfrm>
            <a:off x="10242650" y="6645475"/>
            <a:ext cx="408980" cy="5723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70BF4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148493" name="AutoShape 13"/>
          <p:cNvSpPr>
            <a:spLocks/>
          </p:cNvSpPr>
          <p:nvPr/>
        </p:nvSpPr>
        <p:spPr bwMode="auto">
          <a:xfrm>
            <a:off x="10242650" y="6645475"/>
            <a:ext cx="408980" cy="5723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8494" name="AutoShape 14"/>
          <p:cNvSpPr>
            <a:spLocks/>
          </p:cNvSpPr>
          <p:nvPr/>
        </p:nvSpPr>
        <p:spPr bwMode="auto">
          <a:xfrm>
            <a:off x="10686455" y="6932117"/>
            <a:ext cx="408980" cy="285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8495" name="AutoShape 15"/>
          <p:cNvSpPr>
            <a:spLocks/>
          </p:cNvSpPr>
          <p:nvPr/>
        </p:nvSpPr>
        <p:spPr bwMode="auto">
          <a:xfrm>
            <a:off x="11141869" y="6415981"/>
            <a:ext cx="408980"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8496" name="AutoShape 16"/>
          <p:cNvSpPr>
            <a:spLocks/>
          </p:cNvSpPr>
          <p:nvPr/>
        </p:nvSpPr>
        <p:spPr bwMode="auto">
          <a:xfrm>
            <a:off x="11598177" y="6756203"/>
            <a:ext cx="408086" cy="461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8497" name="AutoShape 17"/>
          <p:cNvSpPr>
            <a:spLocks/>
          </p:cNvSpPr>
          <p:nvPr/>
        </p:nvSpPr>
        <p:spPr bwMode="auto">
          <a:xfrm>
            <a:off x="12053590" y="6073975"/>
            <a:ext cx="408980" cy="11438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8498" name="AutoShape 18"/>
          <p:cNvSpPr>
            <a:spLocks/>
          </p:cNvSpPr>
          <p:nvPr/>
        </p:nvSpPr>
        <p:spPr bwMode="auto">
          <a:xfrm>
            <a:off x="1444453" y="3917455"/>
            <a:ext cx="3284115"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dirty="0">
                <a:solidFill>
                  <a:srgbClr val="53585F"/>
                </a:solidFill>
              </a:rPr>
              <a:t>Smartphone Tipe B</a:t>
            </a:r>
            <a:endParaRPr lang="id-ID" sz="4275" dirty="0"/>
          </a:p>
        </p:txBody>
      </p:sp>
      <p:sp>
        <p:nvSpPr>
          <p:cNvPr id="148499" name="AutoShape 19"/>
          <p:cNvSpPr>
            <a:spLocks/>
          </p:cNvSpPr>
          <p:nvPr/>
        </p:nvSpPr>
        <p:spPr bwMode="auto">
          <a:xfrm>
            <a:off x="1363861" y="4487169"/>
            <a:ext cx="3364706" cy="1141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dirty="0">
                <a:solidFill>
                  <a:srgbClr val="53585F"/>
                </a:solidFill>
              </a:rPr>
              <a:t>Randomised words which don't look even slightly beration. by injected humour, words don't look even slightly humour, words ration look even slightly.</a:t>
            </a:r>
            <a:endParaRPr lang="id-ID" sz="4275" dirty="0"/>
          </a:p>
        </p:txBody>
      </p:sp>
      <p:sp>
        <p:nvSpPr>
          <p:cNvPr id="148500" name="AutoShape 20"/>
          <p:cNvSpPr>
            <a:spLocks/>
          </p:cNvSpPr>
          <p:nvPr/>
        </p:nvSpPr>
        <p:spPr bwMode="auto">
          <a:xfrm>
            <a:off x="2146995" y="6645475"/>
            <a:ext cx="408086" cy="5723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70BF4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148501" name="AutoShape 21"/>
          <p:cNvSpPr>
            <a:spLocks/>
          </p:cNvSpPr>
          <p:nvPr/>
        </p:nvSpPr>
        <p:spPr bwMode="auto">
          <a:xfrm>
            <a:off x="2146995" y="6645475"/>
            <a:ext cx="408086" cy="5723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8502" name="AutoShape 22"/>
          <p:cNvSpPr>
            <a:spLocks/>
          </p:cNvSpPr>
          <p:nvPr/>
        </p:nvSpPr>
        <p:spPr bwMode="auto">
          <a:xfrm>
            <a:off x="2590800" y="6073975"/>
            <a:ext cx="408980" cy="11438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8503" name="AutoShape 23"/>
          <p:cNvSpPr>
            <a:spLocks/>
          </p:cNvSpPr>
          <p:nvPr/>
        </p:nvSpPr>
        <p:spPr bwMode="auto">
          <a:xfrm>
            <a:off x="3046214" y="6415981"/>
            <a:ext cx="408980"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8504" name="AutoShape 24"/>
          <p:cNvSpPr>
            <a:spLocks/>
          </p:cNvSpPr>
          <p:nvPr/>
        </p:nvSpPr>
        <p:spPr bwMode="auto">
          <a:xfrm>
            <a:off x="3501628" y="6756203"/>
            <a:ext cx="408980" cy="461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8505" name="AutoShape 25"/>
          <p:cNvSpPr>
            <a:spLocks/>
          </p:cNvSpPr>
          <p:nvPr/>
        </p:nvSpPr>
        <p:spPr bwMode="auto">
          <a:xfrm>
            <a:off x="3957936" y="6986589"/>
            <a:ext cx="408086"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8506" name="AutoShape 26"/>
          <p:cNvSpPr>
            <a:spLocks/>
          </p:cNvSpPr>
          <p:nvPr/>
        </p:nvSpPr>
        <p:spPr bwMode="auto">
          <a:xfrm>
            <a:off x="10242651" y="7214296"/>
            <a:ext cx="42505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Mei</a:t>
            </a:r>
            <a:endParaRPr lang="id-ID" sz="4275"/>
          </a:p>
        </p:txBody>
      </p:sp>
      <p:sp>
        <p:nvSpPr>
          <p:cNvPr id="148507" name="AutoShape 27"/>
          <p:cNvSpPr>
            <a:spLocks/>
          </p:cNvSpPr>
          <p:nvPr/>
        </p:nvSpPr>
        <p:spPr bwMode="auto">
          <a:xfrm>
            <a:off x="10667703" y="7214296"/>
            <a:ext cx="42416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Jun</a:t>
            </a:r>
            <a:endParaRPr lang="id-ID" sz="4275"/>
          </a:p>
        </p:txBody>
      </p:sp>
      <p:sp>
        <p:nvSpPr>
          <p:cNvPr id="148508" name="AutoShape 28"/>
          <p:cNvSpPr>
            <a:spLocks/>
          </p:cNvSpPr>
          <p:nvPr/>
        </p:nvSpPr>
        <p:spPr bwMode="auto">
          <a:xfrm>
            <a:off x="11140084" y="7214296"/>
            <a:ext cx="42505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Jul</a:t>
            </a:r>
            <a:endParaRPr lang="id-ID" sz="4275"/>
          </a:p>
        </p:txBody>
      </p:sp>
      <p:sp>
        <p:nvSpPr>
          <p:cNvPr id="148509" name="AutoShape 29"/>
          <p:cNvSpPr>
            <a:spLocks/>
          </p:cNvSpPr>
          <p:nvPr/>
        </p:nvSpPr>
        <p:spPr bwMode="auto">
          <a:xfrm>
            <a:off x="11565136" y="7214296"/>
            <a:ext cx="42416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Aug</a:t>
            </a:r>
            <a:endParaRPr lang="id-ID" sz="4275"/>
          </a:p>
        </p:txBody>
      </p:sp>
      <p:sp>
        <p:nvSpPr>
          <p:cNvPr id="148510" name="AutoShape 30"/>
          <p:cNvSpPr>
            <a:spLocks/>
          </p:cNvSpPr>
          <p:nvPr/>
        </p:nvSpPr>
        <p:spPr bwMode="auto">
          <a:xfrm>
            <a:off x="12037518" y="7214296"/>
            <a:ext cx="42505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Sep</a:t>
            </a:r>
            <a:endParaRPr lang="id-ID" sz="4275"/>
          </a:p>
        </p:txBody>
      </p:sp>
      <p:sp>
        <p:nvSpPr>
          <p:cNvPr id="148511" name="AutoShape 31"/>
          <p:cNvSpPr>
            <a:spLocks/>
          </p:cNvSpPr>
          <p:nvPr/>
        </p:nvSpPr>
        <p:spPr bwMode="auto">
          <a:xfrm>
            <a:off x="2146995" y="7214296"/>
            <a:ext cx="42416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Mei</a:t>
            </a:r>
            <a:endParaRPr lang="id-ID" sz="4275"/>
          </a:p>
        </p:txBody>
      </p:sp>
      <p:sp>
        <p:nvSpPr>
          <p:cNvPr id="148512" name="AutoShape 32"/>
          <p:cNvSpPr>
            <a:spLocks/>
          </p:cNvSpPr>
          <p:nvPr/>
        </p:nvSpPr>
        <p:spPr bwMode="auto">
          <a:xfrm>
            <a:off x="2571156" y="7214296"/>
            <a:ext cx="42505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Jun</a:t>
            </a:r>
            <a:endParaRPr lang="id-ID" sz="4275"/>
          </a:p>
        </p:txBody>
      </p:sp>
      <p:sp>
        <p:nvSpPr>
          <p:cNvPr id="148513" name="AutoShape 33"/>
          <p:cNvSpPr>
            <a:spLocks/>
          </p:cNvSpPr>
          <p:nvPr/>
        </p:nvSpPr>
        <p:spPr bwMode="auto">
          <a:xfrm>
            <a:off x="3044429" y="7214296"/>
            <a:ext cx="42416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Jul</a:t>
            </a:r>
            <a:endParaRPr lang="id-ID" sz="4275"/>
          </a:p>
        </p:txBody>
      </p:sp>
      <p:sp>
        <p:nvSpPr>
          <p:cNvPr id="148514" name="AutoShape 34"/>
          <p:cNvSpPr>
            <a:spLocks/>
          </p:cNvSpPr>
          <p:nvPr/>
        </p:nvSpPr>
        <p:spPr bwMode="auto">
          <a:xfrm>
            <a:off x="3468590" y="7214296"/>
            <a:ext cx="42505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Aug</a:t>
            </a:r>
            <a:endParaRPr lang="id-ID" sz="4275"/>
          </a:p>
        </p:txBody>
      </p:sp>
      <p:sp>
        <p:nvSpPr>
          <p:cNvPr id="148515" name="AutoShape 35"/>
          <p:cNvSpPr>
            <a:spLocks/>
          </p:cNvSpPr>
          <p:nvPr/>
        </p:nvSpPr>
        <p:spPr bwMode="auto">
          <a:xfrm>
            <a:off x="3941862" y="7214296"/>
            <a:ext cx="42416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Sep</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141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490"/>
                                        </p:tgtEl>
                                        <p:attrNameLst>
                                          <p:attrName>style.visibility</p:attrName>
                                        </p:attrNameLst>
                                      </p:cBhvr>
                                      <p:to>
                                        <p:strVal val="visible"/>
                                      </p:to>
                                    </p:set>
                                    <p:animEffect transition="in" filter="wipe(left)">
                                      <p:cBhvr>
                                        <p:cTn id="7" dur="500"/>
                                        <p:tgtEl>
                                          <p:spTgt spid="14849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48491"/>
                                        </p:tgtEl>
                                        <p:attrNameLst>
                                          <p:attrName>style.visibility</p:attrName>
                                        </p:attrNameLst>
                                      </p:cBhvr>
                                      <p:to>
                                        <p:strVal val="visible"/>
                                      </p:to>
                                    </p:set>
                                    <p:animEffect transition="in" filter="wipe(left)">
                                      <p:cBhvr>
                                        <p:cTn id="10" dur="500"/>
                                        <p:tgtEl>
                                          <p:spTgt spid="148491"/>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48492"/>
                                        </p:tgtEl>
                                        <p:attrNameLst>
                                          <p:attrName>style.visibility</p:attrName>
                                        </p:attrNameLst>
                                      </p:cBhvr>
                                      <p:to>
                                        <p:strVal val="visible"/>
                                      </p:to>
                                    </p:set>
                                    <p:animEffect transition="in" filter="wipe(down)">
                                      <p:cBhvr>
                                        <p:cTn id="14" dur="500"/>
                                        <p:tgtEl>
                                          <p:spTgt spid="148492"/>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48493"/>
                                        </p:tgtEl>
                                        <p:attrNameLst>
                                          <p:attrName>style.visibility</p:attrName>
                                        </p:attrNameLst>
                                      </p:cBhvr>
                                      <p:to>
                                        <p:strVal val="visible"/>
                                      </p:to>
                                    </p:set>
                                    <p:animEffect transition="in" filter="wipe(down)">
                                      <p:cBhvr>
                                        <p:cTn id="17" dur="500"/>
                                        <p:tgtEl>
                                          <p:spTgt spid="14849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8494"/>
                                        </p:tgtEl>
                                        <p:attrNameLst>
                                          <p:attrName>style.visibility</p:attrName>
                                        </p:attrNameLst>
                                      </p:cBhvr>
                                      <p:to>
                                        <p:strVal val="visible"/>
                                      </p:to>
                                    </p:set>
                                    <p:animEffect transition="in" filter="wipe(down)">
                                      <p:cBhvr>
                                        <p:cTn id="20" dur="500"/>
                                        <p:tgtEl>
                                          <p:spTgt spid="148494"/>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48495"/>
                                        </p:tgtEl>
                                        <p:attrNameLst>
                                          <p:attrName>style.visibility</p:attrName>
                                        </p:attrNameLst>
                                      </p:cBhvr>
                                      <p:to>
                                        <p:strVal val="visible"/>
                                      </p:to>
                                    </p:set>
                                    <p:animEffect transition="in" filter="wipe(down)">
                                      <p:cBhvr>
                                        <p:cTn id="23" dur="500"/>
                                        <p:tgtEl>
                                          <p:spTgt spid="148495"/>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48496"/>
                                        </p:tgtEl>
                                        <p:attrNameLst>
                                          <p:attrName>style.visibility</p:attrName>
                                        </p:attrNameLst>
                                      </p:cBhvr>
                                      <p:to>
                                        <p:strVal val="visible"/>
                                      </p:to>
                                    </p:set>
                                    <p:animEffect transition="in" filter="wipe(down)">
                                      <p:cBhvr>
                                        <p:cTn id="26" dur="500"/>
                                        <p:tgtEl>
                                          <p:spTgt spid="148496"/>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48497"/>
                                        </p:tgtEl>
                                        <p:attrNameLst>
                                          <p:attrName>style.visibility</p:attrName>
                                        </p:attrNameLst>
                                      </p:cBhvr>
                                      <p:to>
                                        <p:strVal val="visible"/>
                                      </p:to>
                                    </p:set>
                                    <p:animEffect transition="in" filter="wipe(down)">
                                      <p:cBhvr>
                                        <p:cTn id="29" dur="500"/>
                                        <p:tgtEl>
                                          <p:spTgt spid="148497"/>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48506"/>
                                        </p:tgtEl>
                                        <p:attrNameLst>
                                          <p:attrName>style.visibility</p:attrName>
                                        </p:attrNameLst>
                                      </p:cBhvr>
                                      <p:to>
                                        <p:strVal val="visible"/>
                                      </p:to>
                                    </p:set>
                                    <p:animEffect transition="in" filter="wipe(down)">
                                      <p:cBhvr>
                                        <p:cTn id="32" dur="500"/>
                                        <p:tgtEl>
                                          <p:spTgt spid="148506"/>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48507"/>
                                        </p:tgtEl>
                                        <p:attrNameLst>
                                          <p:attrName>style.visibility</p:attrName>
                                        </p:attrNameLst>
                                      </p:cBhvr>
                                      <p:to>
                                        <p:strVal val="visible"/>
                                      </p:to>
                                    </p:set>
                                    <p:animEffect transition="in" filter="wipe(down)">
                                      <p:cBhvr>
                                        <p:cTn id="35" dur="500"/>
                                        <p:tgtEl>
                                          <p:spTgt spid="148507"/>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48508"/>
                                        </p:tgtEl>
                                        <p:attrNameLst>
                                          <p:attrName>style.visibility</p:attrName>
                                        </p:attrNameLst>
                                      </p:cBhvr>
                                      <p:to>
                                        <p:strVal val="visible"/>
                                      </p:to>
                                    </p:set>
                                    <p:animEffect transition="in" filter="wipe(down)">
                                      <p:cBhvr>
                                        <p:cTn id="38" dur="500"/>
                                        <p:tgtEl>
                                          <p:spTgt spid="148508"/>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48509"/>
                                        </p:tgtEl>
                                        <p:attrNameLst>
                                          <p:attrName>style.visibility</p:attrName>
                                        </p:attrNameLst>
                                      </p:cBhvr>
                                      <p:to>
                                        <p:strVal val="visible"/>
                                      </p:to>
                                    </p:set>
                                    <p:animEffect transition="in" filter="wipe(down)">
                                      <p:cBhvr>
                                        <p:cTn id="41" dur="500"/>
                                        <p:tgtEl>
                                          <p:spTgt spid="148509"/>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48510"/>
                                        </p:tgtEl>
                                        <p:attrNameLst>
                                          <p:attrName>style.visibility</p:attrName>
                                        </p:attrNameLst>
                                      </p:cBhvr>
                                      <p:to>
                                        <p:strVal val="visible"/>
                                      </p:to>
                                    </p:set>
                                    <p:animEffect transition="in" filter="wipe(down)">
                                      <p:cBhvr>
                                        <p:cTn id="44" dur="500"/>
                                        <p:tgtEl>
                                          <p:spTgt spid="148510"/>
                                        </p:tgtEl>
                                      </p:cBhvr>
                                    </p:animEffect>
                                  </p:childTnLst>
                                </p:cTn>
                              </p:par>
                            </p:childTnLst>
                          </p:cTn>
                        </p:par>
                        <p:par>
                          <p:cTn id="45" fill="hold">
                            <p:stCondLst>
                              <p:cond delay="1000"/>
                            </p:stCondLst>
                            <p:childTnLst>
                              <p:par>
                                <p:cTn id="46" presetID="22" presetClass="entr" presetSubtype="2" fill="hold" grpId="0" nodeType="afterEffect">
                                  <p:stCondLst>
                                    <p:cond delay="0"/>
                                  </p:stCondLst>
                                  <p:childTnLst>
                                    <p:set>
                                      <p:cBhvr>
                                        <p:cTn id="47" dur="1" fill="hold">
                                          <p:stCondLst>
                                            <p:cond delay="0"/>
                                          </p:stCondLst>
                                        </p:cTn>
                                        <p:tgtEl>
                                          <p:spTgt spid="148498"/>
                                        </p:tgtEl>
                                        <p:attrNameLst>
                                          <p:attrName>style.visibility</p:attrName>
                                        </p:attrNameLst>
                                      </p:cBhvr>
                                      <p:to>
                                        <p:strVal val="visible"/>
                                      </p:to>
                                    </p:set>
                                    <p:animEffect transition="in" filter="wipe(right)">
                                      <p:cBhvr>
                                        <p:cTn id="48" dur="500"/>
                                        <p:tgtEl>
                                          <p:spTgt spid="148498"/>
                                        </p:tgtEl>
                                      </p:cBhvr>
                                    </p:animEffect>
                                  </p:childTnLst>
                                </p:cTn>
                              </p:par>
                              <p:par>
                                <p:cTn id="49" presetID="22" presetClass="entr" presetSubtype="2" fill="hold" grpId="0" nodeType="withEffect">
                                  <p:stCondLst>
                                    <p:cond delay="0"/>
                                  </p:stCondLst>
                                  <p:childTnLst>
                                    <p:set>
                                      <p:cBhvr>
                                        <p:cTn id="50" dur="1" fill="hold">
                                          <p:stCondLst>
                                            <p:cond delay="0"/>
                                          </p:stCondLst>
                                        </p:cTn>
                                        <p:tgtEl>
                                          <p:spTgt spid="148499"/>
                                        </p:tgtEl>
                                        <p:attrNameLst>
                                          <p:attrName>style.visibility</p:attrName>
                                        </p:attrNameLst>
                                      </p:cBhvr>
                                      <p:to>
                                        <p:strVal val="visible"/>
                                      </p:to>
                                    </p:set>
                                    <p:animEffect transition="in" filter="wipe(right)">
                                      <p:cBhvr>
                                        <p:cTn id="51" dur="500"/>
                                        <p:tgtEl>
                                          <p:spTgt spid="148499"/>
                                        </p:tgtEl>
                                      </p:cBhvr>
                                    </p:animEffect>
                                  </p:childTnLst>
                                </p:cTn>
                              </p:par>
                            </p:childTnLst>
                          </p:cTn>
                        </p:par>
                        <p:par>
                          <p:cTn id="52" fill="hold">
                            <p:stCondLst>
                              <p:cond delay="1500"/>
                            </p:stCondLst>
                            <p:childTnLst>
                              <p:par>
                                <p:cTn id="53" presetID="22" presetClass="entr" presetSubtype="4" fill="hold" grpId="0" nodeType="afterEffect">
                                  <p:stCondLst>
                                    <p:cond delay="0"/>
                                  </p:stCondLst>
                                  <p:childTnLst>
                                    <p:set>
                                      <p:cBhvr>
                                        <p:cTn id="54" dur="1" fill="hold">
                                          <p:stCondLst>
                                            <p:cond delay="0"/>
                                          </p:stCondLst>
                                        </p:cTn>
                                        <p:tgtEl>
                                          <p:spTgt spid="148500"/>
                                        </p:tgtEl>
                                        <p:attrNameLst>
                                          <p:attrName>style.visibility</p:attrName>
                                        </p:attrNameLst>
                                      </p:cBhvr>
                                      <p:to>
                                        <p:strVal val="visible"/>
                                      </p:to>
                                    </p:set>
                                    <p:animEffect transition="in" filter="wipe(down)">
                                      <p:cBhvr>
                                        <p:cTn id="55" dur="500"/>
                                        <p:tgtEl>
                                          <p:spTgt spid="148500"/>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48501"/>
                                        </p:tgtEl>
                                        <p:attrNameLst>
                                          <p:attrName>style.visibility</p:attrName>
                                        </p:attrNameLst>
                                      </p:cBhvr>
                                      <p:to>
                                        <p:strVal val="visible"/>
                                      </p:to>
                                    </p:set>
                                    <p:animEffect transition="in" filter="wipe(down)">
                                      <p:cBhvr>
                                        <p:cTn id="58" dur="500"/>
                                        <p:tgtEl>
                                          <p:spTgt spid="148501"/>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48502"/>
                                        </p:tgtEl>
                                        <p:attrNameLst>
                                          <p:attrName>style.visibility</p:attrName>
                                        </p:attrNameLst>
                                      </p:cBhvr>
                                      <p:to>
                                        <p:strVal val="visible"/>
                                      </p:to>
                                    </p:set>
                                    <p:animEffect transition="in" filter="wipe(down)">
                                      <p:cBhvr>
                                        <p:cTn id="61" dur="500"/>
                                        <p:tgtEl>
                                          <p:spTgt spid="14850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148503"/>
                                        </p:tgtEl>
                                        <p:attrNameLst>
                                          <p:attrName>style.visibility</p:attrName>
                                        </p:attrNameLst>
                                      </p:cBhvr>
                                      <p:to>
                                        <p:strVal val="visible"/>
                                      </p:to>
                                    </p:set>
                                    <p:animEffect transition="in" filter="wipe(down)">
                                      <p:cBhvr>
                                        <p:cTn id="64" dur="500"/>
                                        <p:tgtEl>
                                          <p:spTgt spid="148503"/>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148504"/>
                                        </p:tgtEl>
                                        <p:attrNameLst>
                                          <p:attrName>style.visibility</p:attrName>
                                        </p:attrNameLst>
                                      </p:cBhvr>
                                      <p:to>
                                        <p:strVal val="visible"/>
                                      </p:to>
                                    </p:set>
                                    <p:animEffect transition="in" filter="wipe(down)">
                                      <p:cBhvr>
                                        <p:cTn id="67" dur="500"/>
                                        <p:tgtEl>
                                          <p:spTgt spid="148504"/>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148505"/>
                                        </p:tgtEl>
                                        <p:attrNameLst>
                                          <p:attrName>style.visibility</p:attrName>
                                        </p:attrNameLst>
                                      </p:cBhvr>
                                      <p:to>
                                        <p:strVal val="visible"/>
                                      </p:to>
                                    </p:set>
                                    <p:animEffect transition="in" filter="wipe(down)">
                                      <p:cBhvr>
                                        <p:cTn id="70" dur="500"/>
                                        <p:tgtEl>
                                          <p:spTgt spid="148505"/>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148511"/>
                                        </p:tgtEl>
                                        <p:attrNameLst>
                                          <p:attrName>style.visibility</p:attrName>
                                        </p:attrNameLst>
                                      </p:cBhvr>
                                      <p:to>
                                        <p:strVal val="visible"/>
                                      </p:to>
                                    </p:set>
                                    <p:animEffect transition="in" filter="wipe(down)">
                                      <p:cBhvr>
                                        <p:cTn id="73" dur="500"/>
                                        <p:tgtEl>
                                          <p:spTgt spid="148511"/>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148512"/>
                                        </p:tgtEl>
                                        <p:attrNameLst>
                                          <p:attrName>style.visibility</p:attrName>
                                        </p:attrNameLst>
                                      </p:cBhvr>
                                      <p:to>
                                        <p:strVal val="visible"/>
                                      </p:to>
                                    </p:set>
                                    <p:animEffect transition="in" filter="wipe(down)">
                                      <p:cBhvr>
                                        <p:cTn id="76" dur="500"/>
                                        <p:tgtEl>
                                          <p:spTgt spid="148512"/>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148513"/>
                                        </p:tgtEl>
                                        <p:attrNameLst>
                                          <p:attrName>style.visibility</p:attrName>
                                        </p:attrNameLst>
                                      </p:cBhvr>
                                      <p:to>
                                        <p:strVal val="visible"/>
                                      </p:to>
                                    </p:set>
                                    <p:animEffect transition="in" filter="wipe(down)">
                                      <p:cBhvr>
                                        <p:cTn id="79" dur="500"/>
                                        <p:tgtEl>
                                          <p:spTgt spid="148513"/>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148514"/>
                                        </p:tgtEl>
                                        <p:attrNameLst>
                                          <p:attrName>style.visibility</p:attrName>
                                        </p:attrNameLst>
                                      </p:cBhvr>
                                      <p:to>
                                        <p:strVal val="visible"/>
                                      </p:to>
                                    </p:set>
                                    <p:animEffect transition="in" filter="wipe(down)">
                                      <p:cBhvr>
                                        <p:cTn id="82" dur="500"/>
                                        <p:tgtEl>
                                          <p:spTgt spid="148514"/>
                                        </p:tgtEl>
                                      </p:cBhvr>
                                    </p:animEffect>
                                  </p:childTnLst>
                                </p:cTn>
                              </p:par>
                              <p:par>
                                <p:cTn id="83" presetID="22" presetClass="entr" presetSubtype="4" fill="hold" grpId="0" nodeType="withEffect">
                                  <p:stCondLst>
                                    <p:cond delay="0"/>
                                  </p:stCondLst>
                                  <p:childTnLst>
                                    <p:set>
                                      <p:cBhvr>
                                        <p:cTn id="84" dur="1" fill="hold">
                                          <p:stCondLst>
                                            <p:cond delay="0"/>
                                          </p:stCondLst>
                                        </p:cTn>
                                        <p:tgtEl>
                                          <p:spTgt spid="148515"/>
                                        </p:tgtEl>
                                        <p:attrNameLst>
                                          <p:attrName>style.visibility</p:attrName>
                                        </p:attrNameLst>
                                      </p:cBhvr>
                                      <p:to>
                                        <p:strVal val="visible"/>
                                      </p:to>
                                    </p:set>
                                    <p:animEffect transition="in" filter="wipe(down)">
                                      <p:cBhvr>
                                        <p:cTn id="85" dur="500"/>
                                        <p:tgtEl>
                                          <p:spTgt spid="1485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490" grpId="0"/>
      <p:bldP spid="148491" grpId="0"/>
      <p:bldP spid="148492" grpId="0" animBg="1"/>
      <p:bldP spid="148493" grpId="0" animBg="1"/>
      <p:bldP spid="148494" grpId="0" animBg="1"/>
      <p:bldP spid="148495" grpId="0" animBg="1"/>
      <p:bldP spid="148496" grpId="0" animBg="1"/>
      <p:bldP spid="148497" grpId="0" animBg="1"/>
      <p:bldP spid="148498" grpId="0"/>
      <p:bldP spid="148499" grpId="0"/>
      <p:bldP spid="148500" grpId="0" animBg="1"/>
      <p:bldP spid="148501" grpId="0" animBg="1"/>
      <p:bldP spid="148502" grpId="0" animBg="1"/>
      <p:bldP spid="148503" grpId="0" animBg="1"/>
      <p:bldP spid="148504" grpId="0" animBg="1"/>
      <p:bldP spid="148505" grpId="0" animBg="1"/>
      <p:bldP spid="148506" grpId="0"/>
      <p:bldP spid="148507" grpId="0"/>
      <p:bldP spid="148508" grpId="0"/>
      <p:bldP spid="148509" grpId="0"/>
      <p:bldP spid="148510" grpId="0"/>
      <p:bldP spid="148511" grpId="0"/>
      <p:bldP spid="148512" grpId="0"/>
      <p:bldP spid="148513" grpId="0"/>
      <p:bldP spid="148514" grpId="0"/>
      <p:bldP spid="148515"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508" name="Group 4"/>
          <p:cNvGrpSpPr>
            <a:grpSpLocks/>
          </p:cNvGrpSpPr>
          <p:nvPr/>
        </p:nvGrpSpPr>
        <p:grpSpPr bwMode="auto">
          <a:xfrm>
            <a:off x="6001941" y="3246835"/>
            <a:ext cx="2553891" cy="4841677"/>
            <a:chOff x="0" y="0"/>
            <a:chExt cx="4538898" cy="8608255"/>
          </a:xfrm>
        </p:grpSpPr>
        <p:sp>
          <p:nvSpPr>
            <p:cNvPr id="149509" name="AutoShape 5"/>
            <p:cNvSpPr>
              <a:spLocks/>
            </p:cNvSpPr>
            <p:nvPr/>
          </p:nvSpPr>
          <p:spPr bwMode="auto">
            <a:xfrm>
              <a:off x="1618932" y="515336"/>
              <a:ext cx="1301034" cy="70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9510" name="AutoShape 6"/>
            <p:cNvSpPr>
              <a:spLocks/>
            </p:cNvSpPr>
            <p:nvPr/>
          </p:nvSpPr>
          <p:spPr bwMode="auto">
            <a:xfrm>
              <a:off x="0" y="0"/>
              <a:ext cx="4538898" cy="8608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06" y="18327"/>
                  </a:moveTo>
                  <a:cubicBezTo>
                    <a:pt x="20606" y="18327"/>
                    <a:pt x="20572" y="18327"/>
                    <a:pt x="20529" y="18327"/>
                  </a:cubicBezTo>
                  <a:lnTo>
                    <a:pt x="946" y="18327"/>
                  </a:lnTo>
                  <a:cubicBezTo>
                    <a:pt x="903" y="18327"/>
                    <a:pt x="868" y="18327"/>
                    <a:pt x="868" y="18327"/>
                  </a:cubicBezTo>
                  <a:lnTo>
                    <a:pt x="868" y="2487"/>
                  </a:lnTo>
                  <a:cubicBezTo>
                    <a:pt x="868" y="2487"/>
                    <a:pt x="903" y="2487"/>
                    <a:pt x="946" y="2487"/>
                  </a:cubicBezTo>
                  <a:lnTo>
                    <a:pt x="20529" y="2487"/>
                  </a:lnTo>
                  <a:cubicBezTo>
                    <a:pt x="20572" y="2487"/>
                    <a:pt x="20606" y="2487"/>
                    <a:pt x="20606" y="2487"/>
                  </a:cubicBezTo>
                  <a:cubicBezTo>
                    <a:pt x="20606" y="2487"/>
                    <a:pt x="20606" y="18327"/>
                    <a:pt x="20606" y="18327"/>
                  </a:cubicBezTo>
                  <a:close/>
                  <a:moveTo>
                    <a:pt x="19965" y="0"/>
                  </a:moveTo>
                  <a:lnTo>
                    <a:pt x="1600" y="0"/>
                  </a:lnTo>
                  <a:cubicBezTo>
                    <a:pt x="677" y="0"/>
                    <a:pt x="0" y="455"/>
                    <a:pt x="0" y="1061"/>
                  </a:cubicBezTo>
                  <a:lnTo>
                    <a:pt x="0" y="19007"/>
                  </a:lnTo>
                  <a:lnTo>
                    <a:pt x="0" y="20526"/>
                  </a:lnTo>
                  <a:cubicBezTo>
                    <a:pt x="0" y="21132"/>
                    <a:pt x="677" y="21600"/>
                    <a:pt x="1600" y="21600"/>
                  </a:cubicBezTo>
                  <a:lnTo>
                    <a:pt x="19965" y="21600"/>
                  </a:lnTo>
                  <a:cubicBezTo>
                    <a:pt x="20888" y="21600"/>
                    <a:pt x="21600" y="21132"/>
                    <a:pt x="21600" y="20526"/>
                  </a:cubicBezTo>
                  <a:lnTo>
                    <a:pt x="21600" y="19007"/>
                  </a:lnTo>
                  <a:lnTo>
                    <a:pt x="21600" y="1061"/>
                  </a:lnTo>
                  <a:cubicBezTo>
                    <a:pt x="21600" y="455"/>
                    <a:pt x="20888" y="0"/>
                    <a:pt x="19965" y="0"/>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2B6334"/>
                </a:solidFill>
                <a:latin typeface="Helvetica Light" charset="0"/>
                <a:sym typeface="Helvetica Light" charset="0"/>
              </a:endParaRPr>
            </a:p>
          </p:txBody>
        </p:sp>
        <p:sp>
          <p:nvSpPr>
            <p:cNvPr id="149511" name="AutoShape 7"/>
            <p:cNvSpPr>
              <a:spLocks/>
            </p:cNvSpPr>
            <p:nvPr/>
          </p:nvSpPr>
          <p:spPr bwMode="auto">
            <a:xfrm>
              <a:off x="1958046" y="7741053"/>
              <a:ext cx="601754" cy="6017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799"/>
                  </a:moveTo>
                  <a:cubicBezTo>
                    <a:pt x="21600" y="16764"/>
                    <a:pt x="16764" y="21599"/>
                    <a:pt x="10800" y="21599"/>
                  </a:cubicBezTo>
                  <a:cubicBezTo>
                    <a:pt x="4835" y="21599"/>
                    <a:pt x="0" y="16764"/>
                    <a:pt x="0" y="10799"/>
                  </a:cubicBezTo>
                  <a:cubicBezTo>
                    <a:pt x="0" y="4835"/>
                    <a:pt x="4835" y="0"/>
                    <a:pt x="10800" y="0"/>
                  </a:cubicBezTo>
                  <a:cubicBezTo>
                    <a:pt x="16764" y="0"/>
                    <a:pt x="21600" y="4835"/>
                    <a:pt x="21600" y="10799"/>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149512" name="AutoShape 8"/>
            <p:cNvSpPr>
              <a:spLocks/>
            </p:cNvSpPr>
            <p:nvPr/>
          </p:nvSpPr>
          <p:spPr bwMode="auto">
            <a:xfrm>
              <a:off x="1618932" y="515336"/>
              <a:ext cx="1301034" cy="70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13384C"/>
                </a:solidFill>
                <a:latin typeface="Helvetica Light" charset="0"/>
                <a:sym typeface="Helvetica Light" charset="0"/>
              </a:endParaRPr>
            </a:p>
          </p:txBody>
        </p:sp>
      </p:grpSp>
      <p:sp>
        <p:nvSpPr>
          <p:cNvPr id="149513" name="AutoShape 9"/>
          <p:cNvSpPr>
            <a:spLocks/>
          </p:cNvSpPr>
          <p:nvPr/>
        </p:nvSpPr>
        <p:spPr bwMode="auto">
          <a:xfrm>
            <a:off x="6116241" y="3812977"/>
            <a:ext cx="2320826"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9514" name="AutoShape 10"/>
          <p:cNvSpPr>
            <a:spLocks/>
          </p:cNvSpPr>
          <p:nvPr/>
        </p:nvSpPr>
        <p:spPr bwMode="auto">
          <a:xfrm>
            <a:off x="6116241" y="4703267"/>
            <a:ext cx="2320826"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9515" name="AutoShape 11"/>
          <p:cNvSpPr>
            <a:spLocks/>
          </p:cNvSpPr>
          <p:nvPr/>
        </p:nvSpPr>
        <p:spPr bwMode="auto">
          <a:xfrm>
            <a:off x="6116241" y="5593556"/>
            <a:ext cx="2320826"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9516" name="AutoShape 12"/>
          <p:cNvSpPr>
            <a:spLocks/>
          </p:cNvSpPr>
          <p:nvPr/>
        </p:nvSpPr>
        <p:spPr bwMode="auto">
          <a:xfrm>
            <a:off x="6116241" y="6483846"/>
            <a:ext cx="2320826"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9517" name="AutoShape 13"/>
          <p:cNvSpPr>
            <a:spLocks/>
          </p:cNvSpPr>
          <p:nvPr/>
        </p:nvSpPr>
        <p:spPr bwMode="auto">
          <a:xfrm>
            <a:off x="7995048" y="3812978"/>
            <a:ext cx="884039" cy="8911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9518" name="AutoShape 14"/>
          <p:cNvSpPr>
            <a:spLocks/>
          </p:cNvSpPr>
          <p:nvPr/>
        </p:nvSpPr>
        <p:spPr bwMode="auto">
          <a:xfrm>
            <a:off x="6980635" y="4135340"/>
            <a:ext cx="59739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rgbClr val="FFFFFF"/>
                </a:solidFill>
              </a:rPr>
              <a:t>E-mail</a:t>
            </a:r>
            <a:endParaRPr lang="id-ID" sz="4275"/>
          </a:p>
        </p:txBody>
      </p:sp>
      <p:sp>
        <p:nvSpPr>
          <p:cNvPr id="149519" name="AutoShape 15"/>
          <p:cNvSpPr>
            <a:spLocks/>
          </p:cNvSpPr>
          <p:nvPr/>
        </p:nvSpPr>
        <p:spPr bwMode="auto">
          <a:xfrm>
            <a:off x="7024391" y="5046168"/>
            <a:ext cx="508992"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rgbClr val="FFFFFF"/>
                </a:solidFill>
              </a:rPr>
              <a:t>Sales</a:t>
            </a:r>
            <a:endParaRPr lang="id-ID" sz="4275"/>
          </a:p>
        </p:txBody>
      </p:sp>
      <p:sp>
        <p:nvSpPr>
          <p:cNvPr id="149520" name="AutoShape 16"/>
          <p:cNvSpPr>
            <a:spLocks/>
          </p:cNvSpPr>
          <p:nvPr/>
        </p:nvSpPr>
        <p:spPr bwMode="auto">
          <a:xfrm>
            <a:off x="7043142" y="5912347"/>
            <a:ext cx="47148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rgbClr val="FFFFFF"/>
                </a:solidFill>
              </a:rPr>
              <a:t>Data</a:t>
            </a:r>
            <a:endParaRPr lang="id-ID" sz="4275"/>
          </a:p>
        </p:txBody>
      </p:sp>
      <p:sp>
        <p:nvSpPr>
          <p:cNvPr id="149521" name="AutoShape 17"/>
          <p:cNvSpPr>
            <a:spLocks/>
          </p:cNvSpPr>
          <p:nvPr/>
        </p:nvSpPr>
        <p:spPr bwMode="auto">
          <a:xfrm>
            <a:off x="6737747" y="6791029"/>
            <a:ext cx="108227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rgbClr val="FFFFFF"/>
                </a:solidFill>
              </a:rPr>
              <a:t>Ecommerce</a:t>
            </a:r>
            <a:endParaRPr lang="id-ID" sz="4275"/>
          </a:p>
        </p:txBody>
      </p:sp>
      <p:sp>
        <p:nvSpPr>
          <p:cNvPr id="149522" name="AutoShape 18"/>
          <p:cNvSpPr>
            <a:spLocks/>
          </p:cNvSpPr>
          <p:nvPr/>
        </p:nvSpPr>
        <p:spPr bwMode="auto">
          <a:xfrm>
            <a:off x="5674223" y="4702375"/>
            <a:ext cx="884039" cy="8911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9523" name="AutoShape 19"/>
          <p:cNvSpPr>
            <a:spLocks/>
          </p:cNvSpPr>
          <p:nvPr/>
        </p:nvSpPr>
        <p:spPr bwMode="auto">
          <a:xfrm>
            <a:off x="7995048" y="5592665"/>
            <a:ext cx="884039" cy="8911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9524" name="AutoShape 20"/>
          <p:cNvSpPr>
            <a:spLocks/>
          </p:cNvSpPr>
          <p:nvPr/>
        </p:nvSpPr>
        <p:spPr bwMode="auto">
          <a:xfrm>
            <a:off x="5674223" y="6483846"/>
            <a:ext cx="884039" cy="89029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49525" name="AutoShape 21"/>
          <p:cNvSpPr>
            <a:spLocks/>
          </p:cNvSpPr>
          <p:nvPr/>
        </p:nvSpPr>
        <p:spPr bwMode="auto">
          <a:xfrm>
            <a:off x="8103098" y="4129982"/>
            <a:ext cx="6670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11%</a:t>
            </a:r>
            <a:endParaRPr lang="id-ID" sz="4275"/>
          </a:p>
        </p:txBody>
      </p:sp>
      <p:sp>
        <p:nvSpPr>
          <p:cNvPr id="149526" name="AutoShape 22"/>
          <p:cNvSpPr>
            <a:spLocks/>
          </p:cNvSpPr>
          <p:nvPr/>
        </p:nvSpPr>
        <p:spPr bwMode="auto">
          <a:xfrm>
            <a:off x="5783165" y="5009556"/>
            <a:ext cx="6670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32%</a:t>
            </a:r>
            <a:endParaRPr lang="id-ID" sz="4275"/>
          </a:p>
        </p:txBody>
      </p:sp>
      <p:sp>
        <p:nvSpPr>
          <p:cNvPr id="149527" name="AutoShape 23"/>
          <p:cNvSpPr>
            <a:spLocks/>
          </p:cNvSpPr>
          <p:nvPr/>
        </p:nvSpPr>
        <p:spPr bwMode="auto">
          <a:xfrm>
            <a:off x="8103098" y="5906990"/>
            <a:ext cx="6670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24%</a:t>
            </a:r>
            <a:endParaRPr lang="id-ID" sz="4275"/>
          </a:p>
        </p:txBody>
      </p:sp>
      <p:sp>
        <p:nvSpPr>
          <p:cNvPr id="149528" name="AutoShape 24"/>
          <p:cNvSpPr>
            <a:spLocks/>
          </p:cNvSpPr>
          <p:nvPr/>
        </p:nvSpPr>
        <p:spPr bwMode="auto">
          <a:xfrm>
            <a:off x="5783165" y="6787457"/>
            <a:ext cx="6670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43%</a:t>
            </a:r>
            <a:endParaRPr lang="id-ID" sz="4275"/>
          </a:p>
        </p:txBody>
      </p:sp>
      <p:sp>
        <p:nvSpPr>
          <p:cNvPr id="149529" name="AutoShape 25"/>
          <p:cNvSpPr>
            <a:spLocks/>
          </p:cNvSpPr>
          <p:nvPr/>
        </p:nvSpPr>
        <p:spPr bwMode="auto">
          <a:xfrm>
            <a:off x="9687223" y="3952281"/>
            <a:ext cx="99387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Weakness</a:t>
            </a:r>
            <a:endParaRPr lang="id-ID" sz="4275"/>
          </a:p>
        </p:txBody>
      </p:sp>
      <p:sp>
        <p:nvSpPr>
          <p:cNvPr id="149530" name="AutoShape 26"/>
          <p:cNvSpPr>
            <a:spLocks/>
          </p:cNvSpPr>
          <p:nvPr/>
        </p:nvSpPr>
        <p:spPr bwMode="auto">
          <a:xfrm>
            <a:off x="9687223" y="4296073"/>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Randomised words which don't look even slightly beration. by injected humour, words don't look even slightly humour.</a:t>
            </a:r>
            <a:endParaRPr lang="id-ID" sz="4275"/>
          </a:p>
        </p:txBody>
      </p:sp>
      <p:sp>
        <p:nvSpPr>
          <p:cNvPr id="149531" name="AutoShape 27"/>
          <p:cNvSpPr>
            <a:spLocks/>
          </p:cNvSpPr>
          <p:nvPr/>
        </p:nvSpPr>
        <p:spPr bwMode="auto">
          <a:xfrm>
            <a:off x="9687223" y="6032898"/>
            <a:ext cx="121443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Opportunity</a:t>
            </a:r>
            <a:endParaRPr lang="id-ID" sz="4275"/>
          </a:p>
        </p:txBody>
      </p:sp>
      <p:sp>
        <p:nvSpPr>
          <p:cNvPr id="149532" name="AutoShape 28"/>
          <p:cNvSpPr>
            <a:spLocks/>
          </p:cNvSpPr>
          <p:nvPr/>
        </p:nvSpPr>
        <p:spPr bwMode="auto">
          <a:xfrm>
            <a:off x="9687223" y="6376691"/>
            <a:ext cx="3567410"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Randomised words which don't look even slightly beration. by injected humour, words don't look even slightly humour.</a:t>
            </a:r>
            <a:endParaRPr lang="id-ID" sz="4275"/>
          </a:p>
        </p:txBody>
      </p:sp>
      <p:sp>
        <p:nvSpPr>
          <p:cNvPr id="149533" name="AutoShape 29"/>
          <p:cNvSpPr>
            <a:spLocks/>
          </p:cNvSpPr>
          <p:nvPr/>
        </p:nvSpPr>
        <p:spPr bwMode="auto">
          <a:xfrm>
            <a:off x="3948114" y="3952281"/>
            <a:ext cx="86707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Strength</a:t>
            </a:r>
            <a:endParaRPr lang="id-ID" sz="4275"/>
          </a:p>
        </p:txBody>
      </p:sp>
      <p:sp>
        <p:nvSpPr>
          <p:cNvPr id="149534" name="AutoShape 30"/>
          <p:cNvSpPr>
            <a:spLocks/>
          </p:cNvSpPr>
          <p:nvPr/>
        </p:nvSpPr>
        <p:spPr bwMode="auto">
          <a:xfrm>
            <a:off x="1247776" y="4296073"/>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Randomised words which don't look even slightly beration. by injected humour, words don't look even slightly humour.</a:t>
            </a:r>
            <a:endParaRPr lang="id-ID" sz="4275"/>
          </a:p>
        </p:txBody>
      </p:sp>
      <p:sp>
        <p:nvSpPr>
          <p:cNvPr id="149535" name="AutoShape 31"/>
          <p:cNvSpPr>
            <a:spLocks/>
          </p:cNvSpPr>
          <p:nvPr/>
        </p:nvSpPr>
        <p:spPr bwMode="auto">
          <a:xfrm>
            <a:off x="4015980" y="6032898"/>
            <a:ext cx="79920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Threath</a:t>
            </a:r>
            <a:endParaRPr lang="id-ID" sz="4275"/>
          </a:p>
        </p:txBody>
      </p:sp>
      <p:sp>
        <p:nvSpPr>
          <p:cNvPr id="149536" name="AutoShape 32"/>
          <p:cNvSpPr>
            <a:spLocks/>
          </p:cNvSpPr>
          <p:nvPr/>
        </p:nvSpPr>
        <p:spPr bwMode="auto">
          <a:xfrm>
            <a:off x="1247776" y="6376691"/>
            <a:ext cx="3567410"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Randomised words which don't look even slightly beration. by injected humour, words don't look even slightly humour.</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142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49529"/>
                                        </p:tgtEl>
                                        <p:attrNameLst>
                                          <p:attrName>style.visibility</p:attrName>
                                        </p:attrNameLst>
                                      </p:cBhvr>
                                      <p:to>
                                        <p:strVal val="visible"/>
                                      </p:to>
                                    </p:set>
                                    <p:animEffect transition="in" filter="wipe(down)">
                                      <p:cBhvr>
                                        <p:cTn id="7" dur="500"/>
                                        <p:tgtEl>
                                          <p:spTgt spid="14952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49530"/>
                                        </p:tgtEl>
                                        <p:attrNameLst>
                                          <p:attrName>style.visibility</p:attrName>
                                        </p:attrNameLst>
                                      </p:cBhvr>
                                      <p:to>
                                        <p:strVal val="visible"/>
                                      </p:to>
                                    </p:set>
                                    <p:animEffect transition="in" filter="wipe(down)">
                                      <p:cBhvr>
                                        <p:cTn id="10" dur="500"/>
                                        <p:tgtEl>
                                          <p:spTgt spid="149530"/>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49531"/>
                                        </p:tgtEl>
                                        <p:attrNameLst>
                                          <p:attrName>style.visibility</p:attrName>
                                        </p:attrNameLst>
                                      </p:cBhvr>
                                      <p:to>
                                        <p:strVal val="visible"/>
                                      </p:to>
                                    </p:set>
                                    <p:animEffect transition="in" filter="wipe(down)">
                                      <p:cBhvr>
                                        <p:cTn id="13" dur="500"/>
                                        <p:tgtEl>
                                          <p:spTgt spid="149531"/>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49532"/>
                                        </p:tgtEl>
                                        <p:attrNameLst>
                                          <p:attrName>style.visibility</p:attrName>
                                        </p:attrNameLst>
                                      </p:cBhvr>
                                      <p:to>
                                        <p:strVal val="visible"/>
                                      </p:to>
                                    </p:set>
                                    <p:animEffect transition="in" filter="wipe(down)">
                                      <p:cBhvr>
                                        <p:cTn id="16" dur="500"/>
                                        <p:tgtEl>
                                          <p:spTgt spid="149532"/>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49533"/>
                                        </p:tgtEl>
                                        <p:attrNameLst>
                                          <p:attrName>style.visibility</p:attrName>
                                        </p:attrNameLst>
                                      </p:cBhvr>
                                      <p:to>
                                        <p:strVal val="visible"/>
                                      </p:to>
                                    </p:set>
                                    <p:animEffect transition="in" filter="wipe(down)">
                                      <p:cBhvr>
                                        <p:cTn id="19" dur="500"/>
                                        <p:tgtEl>
                                          <p:spTgt spid="14953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49534"/>
                                        </p:tgtEl>
                                        <p:attrNameLst>
                                          <p:attrName>style.visibility</p:attrName>
                                        </p:attrNameLst>
                                      </p:cBhvr>
                                      <p:to>
                                        <p:strVal val="visible"/>
                                      </p:to>
                                    </p:set>
                                    <p:animEffect transition="in" filter="wipe(down)">
                                      <p:cBhvr>
                                        <p:cTn id="22" dur="500"/>
                                        <p:tgtEl>
                                          <p:spTgt spid="149534"/>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49535"/>
                                        </p:tgtEl>
                                        <p:attrNameLst>
                                          <p:attrName>style.visibility</p:attrName>
                                        </p:attrNameLst>
                                      </p:cBhvr>
                                      <p:to>
                                        <p:strVal val="visible"/>
                                      </p:to>
                                    </p:set>
                                    <p:animEffect transition="in" filter="wipe(down)">
                                      <p:cBhvr>
                                        <p:cTn id="25" dur="500"/>
                                        <p:tgtEl>
                                          <p:spTgt spid="149535"/>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49536"/>
                                        </p:tgtEl>
                                        <p:attrNameLst>
                                          <p:attrName>style.visibility</p:attrName>
                                        </p:attrNameLst>
                                      </p:cBhvr>
                                      <p:to>
                                        <p:strVal val="visible"/>
                                      </p:to>
                                    </p:set>
                                    <p:animEffect transition="in" filter="wipe(down)">
                                      <p:cBhvr>
                                        <p:cTn id="28" dur="500"/>
                                        <p:tgtEl>
                                          <p:spTgt spid="1495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529" grpId="0"/>
      <p:bldP spid="149530" grpId="0"/>
      <p:bldP spid="149531" grpId="0"/>
      <p:bldP spid="149532" grpId="0"/>
      <p:bldP spid="149533" grpId="0"/>
      <p:bldP spid="149534" grpId="0"/>
      <p:bldP spid="149535" grpId="0"/>
      <p:bldP spid="149536"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529" name="Group 1"/>
          <p:cNvGrpSpPr>
            <a:grpSpLocks/>
          </p:cNvGrpSpPr>
          <p:nvPr/>
        </p:nvGrpSpPr>
        <p:grpSpPr bwMode="auto">
          <a:xfrm>
            <a:off x="2081809" y="3433466"/>
            <a:ext cx="1622525" cy="3374529"/>
            <a:chOff x="0" y="0"/>
            <a:chExt cx="2884091" cy="5999560"/>
          </a:xfrm>
        </p:grpSpPr>
        <p:sp>
          <p:nvSpPr>
            <p:cNvPr id="150530" name="AutoShape 2"/>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0531" name="AutoShape 3"/>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000">
                <a:alpha val="2765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0532" name="AutoShape 4"/>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150533" name="Group 5"/>
          <p:cNvGrpSpPr>
            <a:grpSpLocks/>
          </p:cNvGrpSpPr>
          <p:nvPr/>
        </p:nvGrpSpPr>
        <p:grpSpPr bwMode="auto">
          <a:xfrm>
            <a:off x="5115223" y="3433466"/>
            <a:ext cx="1622524" cy="3374529"/>
            <a:chOff x="0" y="0"/>
            <a:chExt cx="2884091" cy="5999560"/>
          </a:xfrm>
        </p:grpSpPr>
        <p:sp>
          <p:nvSpPr>
            <p:cNvPr id="150534" name="AutoShape 6"/>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0535" name="AutoShape 7"/>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000">
                <a:alpha val="2765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0536" name="AutoShape 8"/>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150537" name="Group 9"/>
          <p:cNvGrpSpPr>
            <a:grpSpLocks/>
          </p:cNvGrpSpPr>
          <p:nvPr/>
        </p:nvGrpSpPr>
        <p:grpSpPr bwMode="auto">
          <a:xfrm>
            <a:off x="8148638" y="3433466"/>
            <a:ext cx="1622525" cy="3374529"/>
            <a:chOff x="0" y="0"/>
            <a:chExt cx="2884091" cy="5999560"/>
          </a:xfrm>
        </p:grpSpPr>
        <p:sp>
          <p:nvSpPr>
            <p:cNvPr id="150538" name="AutoShape 10"/>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0539" name="AutoShape 11"/>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000">
                <a:alpha val="2765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0540" name="AutoShape 12"/>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150541" name="Group 13"/>
          <p:cNvGrpSpPr>
            <a:grpSpLocks/>
          </p:cNvGrpSpPr>
          <p:nvPr/>
        </p:nvGrpSpPr>
        <p:grpSpPr bwMode="auto">
          <a:xfrm>
            <a:off x="11182053" y="3433466"/>
            <a:ext cx="1622524" cy="3374529"/>
            <a:chOff x="0" y="0"/>
            <a:chExt cx="2884091" cy="5999560"/>
          </a:xfrm>
        </p:grpSpPr>
        <p:sp>
          <p:nvSpPr>
            <p:cNvPr id="150542" name="AutoShape 14"/>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0543" name="AutoShape 15"/>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000">
                <a:alpha val="2765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0544" name="AutoShape 16"/>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4" name="Group 3"/>
          <p:cNvGrpSpPr/>
          <p:nvPr/>
        </p:nvGrpSpPr>
        <p:grpSpPr>
          <a:xfrm>
            <a:off x="2183606" y="5531049"/>
            <a:ext cx="1437680" cy="868859"/>
            <a:chOff x="3136900" y="7546975"/>
            <a:chExt cx="2555875" cy="1544638"/>
          </a:xfrm>
        </p:grpSpPr>
        <p:sp>
          <p:nvSpPr>
            <p:cNvPr id="150545" name="AutoShape 17"/>
            <p:cNvSpPr>
              <a:spLocks/>
            </p:cNvSpPr>
            <p:nvPr/>
          </p:nvSpPr>
          <p:spPr bwMode="auto">
            <a:xfrm>
              <a:off x="3136900" y="8139113"/>
              <a:ext cx="2555875"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0546" name="AutoShape 18"/>
            <p:cNvSpPr>
              <a:spLocks/>
            </p:cNvSpPr>
            <p:nvPr/>
          </p:nvSpPr>
          <p:spPr bwMode="auto">
            <a:xfrm>
              <a:off x="3136900" y="7546975"/>
              <a:ext cx="2555875" cy="592138"/>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5" name="Group 4"/>
          <p:cNvGrpSpPr/>
          <p:nvPr/>
        </p:nvGrpSpPr>
        <p:grpSpPr>
          <a:xfrm>
            <a:off x="5217022" y="4563963"/>
            <a:ext cx="1437680" cy="1835944"/>
            <a:chOff x="8529638" y="5827713"/>
            <a:chExt cx="2555875" cy="3263900"/>
          </a:xfrm>
        </p:grpSpPr>
        <p:sp>
          <p:nvSpPr>
            <p:cNvPr id="150547" name="AutoShape 19"/>
            <p:cNvSpPr>
              <a:spLocks/>
            </p:cNvSpPr>
            <p:nvPr/>
          </p:nvSpPr>
          <p:spPr bwMode="auto">
            <a:xfrm>
              <a:off x="8529638" y="6419850"/>
              <a:ext cx="2554287" cy="267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0548" name="AutoShape 20"/>
            <p:cNvSpPr>
              <a:spLocks/>
            </p:cNvSpPr>
            <p:nvPr/>
          </p:nvSpPr>
          <p:spPr bwMode="auto">
            <a:xfrm>
              <a:off x="8529638" y="5827713"/>
              <a:ext cx="2555875" cy="592137"/>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6" name="Group 5"/>
          <p:cNvGrpSpPr/>
          <p:nvPr/>
        </p:nvGrpSpPr>
        <p:grpSpPr>
          <a:xfrm>
            <a:off x="8250437" y="5754292"/>
            <a:ext cx="1436787" cy="645617"/>
            <a:chOff x="13922375" y="7943850"/>
            <a:chExt cx="2554288" cy="1147763"/>
          </a:xfrm>
        </p:grpSpPr>
        <p:sp>
          <p:nvSpPr>
            <p:cNvPr id="150549" name="AutoShape 21"/>
            <p:cNvSpPr>
              <a:spLocks/>
            </p:cNvSpPr>
            <p:nvPr/>
          </p:nvSpPr>
          <p:spPr bwMode="auto">
            <a:xfrm>
              <a:off x="13922375" y="8535988"/>
              <a:ext cx="2554288"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50550" name="AutoShape 22"/>
            <p:cNvSpPr>
              <a:spLocks/>
            </p:cNvSpPr>
            <p:nvPr/>
          </p:nvSpPr>
          <p:spPr bwMode="auto">
            <a:xfrm>
              <a:off x="13922375" y="7943850"/>
              <a:ext cx="2554288" cy="592138"/>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grpSp>
      <p:grpSp>
        <p:nvGrpSpPr>
          <p:cNvPr id="7" name="Group 6"/>
          <p:cNvGrpSpPr/>
          <p:nvPr/>
        </p:nvGrpSpPr>
        <p:grpSpPr>
          <a:xfrm>
            <a:off x="11282958" y="4073723"/>
            <a:ext cx="1437680" cy="2326184"/>
            <a:chOff x="19313525" y="4956175"/>
            <a:chExt cx="2555875" cy="4135438"/>
          </a:xfrm>
        </p:grpSpPr>
        <p:sp>
          <p:nvSpPr>
            <p:cNvPr id="150551" name="AutoShape 23"/>
            <p:cNvSpPr>
              <a:spLocks/>
            </p:cNvSpPr>
            <p:nvPr/>
          </p:nvSpPr>
          <p:spPr bwMode="auto">
            <a:xfrm>
              <a:off x="19313525" y="5548313"/>
              <a:ext cx="2555875" cy="354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50552" name="AutoShape 24"/>
            <p:cNvSpPr>
              <a:spLocks/>
            </p:cNvSpPr>
            <p:nvPr/>
          </p:nvSpPr>
          <p:spPr bwMode="auto">
            <a:xfrm>
              <a:off x="19315113" y="4956175"/>
              <a:ext cx="2554287" cy="592138"/>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sp>
        <p:nvSpPr>
          <p:cNvPr id="150554" name="AutoShape 26"/>
          <p:cNvSpPr>
            <a:spLocks/>
          </p:cNvSpPr>
          <p:nvPr/>
        </p:nvSpPr>
        <p:spPr bwMode="auto">
          <a:xfrm>
            <a:off x="2051448" y="7079456"/>
            <a:ext cx="16600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rgbClr val="4D4E4C"/>
                </a:solidFill>
                <a:latin typeface="Roboto" panose="02000000000000000000" pitchFamily="2" charset="0"/>
                <a:sym typeface="Roboto" panose="02000000000000000000" pitchFamily="2" charset="0"/>
              </a:rPr>
              <a:t>Add your Title Here</a:t>
            </a:r>
            <a:endParaRPr lang="id-ID" sz="4275"/>
          </a:p>
        </p:txBody>
      </p:sp>
      <p:sp>
        <p:nvSpPr>
          <p:cNvPr id="150555" name="AutoShape 27"/>
          <p:cNvSpPr>
            <a:spLocks/>
          </p:cNvSpPr>
          <p:nvPr/>
        </p:nvSpPr>
        <p:spPr bwMode="auto">
          <a:xfrm>
            <a:off x="1505843" y="7367886"/>
            <a:ext cx="275213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50556" name="AutoShape 28"/>
          <p:cNvSpPr>
            <a:spLocks/>
          </p:cNvSpPr>
          <p:nvPr/>
        </p:nvSpPr>
        <p:spPr bwMode="auto">
          <a:xfrm>
            <a:off x="2515791" y="5802512"/>
            <a:ext cx="732234" cy="3661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51%</a:t>
            </a:r>
            <a:endParaRPr lang="id-ID" sz="4275"/>
          </a:p>
        </p:txBody>
      </p:sp>
      <p:sp>
        <p:nvSpPr>
          <p:cNvPr id="150557" name="AutoShape 29"/>
          <p:cNvSpPr>
            <a:spLocks/>
          </p:cNvSpPr>
          <p:nvPr/>
        </p:nvSpPr>
        <p:spPr bwMode="auto">
          <a:xfrm>
            <a:off x="5084863" y="7079456"/>
            <a:ext cx="16600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rgbClr val="4D4E4C"/>
                </a:solidFill>
                <a:latin typeface="Roboto" panose="02000000000000000000" pitchFamily="2" charset="0"/>
                <a:sym typeface="Roboto" panose="02000000000000000000" pitchFamily="2" charset="0"/>
              </a:rPr>
              <a:t>Add your Title Here</a:t>
            </a:r>
            <a:endParaRPr lang="id-ID" sz="4275"/>
          </a:p>
        </p:txBody>
      </p:sp>
      <p:sp>
        <p:nvSpPr>
          <p:cNvPr id="150558" name="AutoShape 30"/>
          <p:cNvSpPr>
            <a:spLocks/>
          </p:cNvSpPr>
          <p:nvPr/>
        </p:nvSpPr>
        <p:spPr bwMode="auto">
          <a:xfrm>
            <a:off x="4539259" y="7367886"/>
            <a:ext cx="2751237"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50559" name="AutoShape 31"/>
          <p:cNvSpPr>
            <a:spLocks/>
          </p:cNvSpPr>
          <p:nvPr/>
        </p:nvSpPr>
        <p:spPr bwMode="auto">
          <a:xfrm>
            <a:off x="5549207" y="5331024"/>
            <a:ext cx="731341" cy="367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70%</a:t>
            </a:r>
            <a:endParaRPr lang="id-ID" sz="4275"/>
          </a:p>
        </p:txBody>
      </p:sp>
      <p:sp>
        <p:nvSpPr>
          <p:cNvPr id="150560" name="AutoShape 32"/>
          <p:cNvSpPr>
            <a:spLocks/>
          </p:cNvSpPr>
          <p:nvPr/>
        </p:nvSpPr>
        <p:spPr bwMode="auto">
          <a:xfrm>
            <a:off x="8118278" y="7079456"/>
            <a:ext cx="16600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rgbClr val="4D4E4C"/>
                </a:solidFill>
                <a:latin typeface="Roboto" panose="02000000000000000000" pitchFamily="2" charset="0"/>
                <a:sym typeface="Roboto" panose="02000000000000000000" pitchFamily="2" charset="0"/>
              </a:rPr>
              <a:t>Add your Title Here</a:t>
            </a:r>
            <a:endParaRPr lang="id-ID" sz="4275"/>
          </a:p>
        </p:txBody>
      </p:sp>
      <p:sp>
        <p:nvSpPr>
          <p:cNvPr id="150561" name="AutoShape 33"/>
          <p:cNvSpPr>
            <a:spLocks/>
          </p:cNvSpPr>
          <p:nvPr/>
        </p:nvSpPr>
        <p:spPr bwMode="auto">
          <a:xfrm>
            <a:off x="7572673" y="7367886"/>
            <a:ext cx="275123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50562" name="AutoShape 34"/>
          <p:cNvSpPr>
            <a:spLocks/>
          </p:cNvSpPr>
          <p:nvPr/>
        </p:nvSpPr>
        <p:spPr bwMode="auto">
          <a:xfrm>
            <a:off x="8582620" y="5920383"/>
            <a:ext cx="731342" cy="367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23%</a:t>
            </a:r>
            <a:endParaRPr lang="id-ID" sz="4275"/>
          </a:p>
        </p:txBody>
      </p:sp>
      <p:sp>
        <p:nvSpPr>
          <p:cNvPr id="150563" name="AutoShape 35"/>
          <p:cNvSpPr>
            <a:spLocks/>
          </p:cNvSpPr>
          <p:nvPr/>
        </p:nvSpPr>
        <p:spPr bwMode="auto">
          <a:xfrm>
            <a:off x="11151693" y="7079456"/>
            <a:ext cx="16600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rgbClr val="4D4E4C"/>
                </a:solidFill>
                <a:latin typeface="Roboto" panose="02000000000000000000" pitchFamily="2" charset="0"/>
                <a:sym typeface="Roboto" panose="02000000000000000000" pitchFamily="2" charset="0"/>
              </a:rPr>
              <a:t>Add your Title Here</a:t>
            </a:r>
            <a:endParaRPr lang="id-ID" sz="4275"/>
          </a:p>
        </p:txBody>
      </p:sp>
      <p:sp>
        <p:nvSpPr>
          <p:cNvPr id="150564" name="AutoShape 36"/>
          <p:cNvSpPr>
            <a:spLocks/>
          </p:cNvSpPr>
          <p:nvPr/>
        </p:nvSpPr>
        <p:spPr bwMode="auto">
          <a:xfrm>
            <a:off x="10605195" y="7367886"/>
            <a:ext cx="275213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50565" name="AutoShape 37"/>
          <p:cNvSpPr>
            <a:spLocks/>
          </p:cNvSpPr>
          <p:nvPr/>
        </p:nvSpPr>
        <p:spPr bwMode="auto">
          <a:xfrm>
            <a:off x="11616037" y="5037238"/>
            <a:ext cx="731341" cy="3661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96%</a:t>
            </a:r>
            <a:endParaRPr lang="id-ID" sz="4275"/>
          </a:p>
        </p:txBody>
      </p:sp>
      <p:sp>
        <p:nvSpPr>
          <p:cNvPr id="2" name="Text Placeholder 1"/>
          <p:cNvSpPr>
            <a:spLocks noGrp="1"/>
          </p:cNvSpPr>
          <p:nvPr>
            <p:ph type="body" sz="quarter" idx="10"/>
          </p:nvPr>
        </p:nvSpPr>
        <p:spPr/>
        <p:txBody>
          <a:bodyPr/>
          <a:lstStyle/>
          <a:p>
            <a:endParaRPr lang="id-ID"/>
          </a:p>
        </p:txBody>
      </p:sp>
      <p:sp>
        <p:nvSpPr>
          <p:cNvPr id="8" name="Slide Number Placeholder 7"/>
          <p:cNvSpPr>
            <a:spLocks noGrp="1"/>
          </p:cNvSpPr>
          <p:nvPr>
            <p:ph type="sldNum" sz="quarter" idx="4"/>
          </p:nvPr>
        </p:nvSpPr>
        <p:spPr/>
        <p:txBody>
          <a:bodyPr/>
          <a:lstStyle/>
          <a:p>
            <a:fld id="{D919A921-2E83-415D-AFA6-9030E0D9D86D}" type="slidenum">
              <a:rPr lang="id-ID" smtClean="0"/>
              <a:pPr/>
              <a:t>143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nodeType="withEffect">
                                  <p:stCondLst>
                                    <p:cond delay="20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par>
                                <p:cTn id="11" presetID="22" presetClass="entr" presetSubtype="4" fill="hold" nodeType="withEffect">
                                  <p:stCondLst>
                                    <p:cond delay="200"/>
                                  </p:stCondLst>
                                  <p:childTnLst>
                                    <p:set>
                                      <p:cBhvr>
                                        <p:cTn id="12" dur="1" fill="hold">
                                          <p:stCondLst>
                                            <p:cond delay="0"/>
                                          </p:stCondLst>
                                        </p:cTn>
                                        <p:tgtEl>
                                          <p:spTgt spid="6"/>
                                        </p:tgtEl>
                                        <p:attrNameLst>
                                          <p:attrName>style.visibility</p:attrName>
                                        </p:attrNameLst>
                                      </p:cBhvr>
                                      <p:to>
                                        <p:strVal val="visible"/>
                                      </p:to>
                                    </p:set>
                                    <p:animEffect transition="in" filter="wipe(down)">
                                      <p:cBhvr>
                                        <p:cTn id="13" dur="500"/>
                                        <p:tgtEl>
                                          <p:spTgt spid="6"/>
                                        </p:tgtEl>
                                      </p:cBhvr>
                                    </p:animEffect>
                                  </p:childTnLst>
                                </p:cTn>
                              </p:par>
                              <p:par>
                                <p:cTn id="14" presetID="22" presetClass="entr" presetSubtype="4" fill="hold" nodeType="withEffect">
                                  <p:stCondLst>
                                    <p:cond delay="500"/>
                                  </p:stCondLst>
                                  <p:childTnLst>
                                    <p:set>
                                      <p:cBhvr>
                                        <p:cTn id="15" dur="1" fill="hold">
                                          <p:stCondLst>
                                            <p:cond delay="0"/>
                                          </p:stCondLst>
                                        </p:cTn>
                                        <p:tgtEl>
                                          <p:spTgt spid="7"/>
                                        </p:tgtEl>
                                        <p:attrNameLst>
                                          <p:attrName>style.visibility</p:attrName>
                                        </p:attrNameLst>
                                      </p:cBhvr>
                                      <p:to>
                                        <p:strVal val="visible"/>
                                      </p:to>
                                    </p:set>
                                    <p:animEffect transition="in" filter="wipe(down)">
                                      <p:cBhvr>
                                        <p:cTn id="16" dur="500"/>
                                        <p:tgtEl>
                                          <p:spTgt spid="7"/>
                                        </p:tgtEl>
                                      </p:cBhvr>
                                    </p:animEffect>
                                  </p:childTnLst>
                                </p:cTn>
                              </p:par>
                            </p:childTnLst>
                          </p:cTn>
                        </p:par>
                        <p:par>
                          <p:cTn id="17" fill="hold">
                            <p:stCondLst>
                              <p:cond delay="1000"/>
                            </p:stCondLst>
                            <p:childTnLst>
                              <p:par>
                                <p:cTn id="18" presetID="14" presetClass="entr" presetSubtype="10" fill="hold" grpId="0" nodeType="afterEffect">
                                  <p:stCondLst>
                                    <p:cond delay="0"/>
                                  </p:stCondLst>
                                  <p:childTnLst>
                                    <p:set>
                                      <p:cBhvr>
                                        <p:cTn id="19" dur="1" fill="hold">
                                          <p:stCondLst>
                                            <p:cond delay="0"/>
                                          </p:stCondLst>
                                        </p:cTn>
                                        <p:tgtEl>
                                          <p:spTgt spid="150554"/>
                                        </p:tgtEl>
                                        <p:attrNameLst>
                                          <p:attrName>style.visibility</p:attrName>
                                        </p:attrNameLst>
                                      </p:cBhvr>
                                      <p:to>
                                        <p:strVal val="visible"/>
                                      </p:to>
                                    </p:set>
                                    <p:animEffect transition="in" filter="randombar(horizontal)">
                                      <p:cBhvr>
                                        <p:cTn id="20" dur="500"/>
                                        <p:tgtEl>
                                          <p:spTgt spid="150554"/>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150555"/>
                                        </p:tgtEl>
                                        <p:attrNameLst>
                                          <p:attrName>style.visibility</p:attrName>
                                        </p:attrNameLst>
                                      </p:cBhvr>
                                      <p:to>
                                        <p:strVal val="visible"/>
                                      </p:to>
                                    </p:set>
                                    <p:animEffect transition="in" filter="randombar(horizontal)">
                                      <p:cBhvr>
                                        <p:cTn id="23" dur="500"/>
                                        <p:tgtEl>
                                          <p:spTgt spid="150555"/>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150557"/>
                                        </p:tgtEl>
                                        <p:attrNameLst>
                                          <p:attrName>style.visibility</p:attrName>
                                        </p:attrNameLst>
                                      </p:cBhvr>
                                      <p:to>
                                        <p:strVal val="visible"/>
                                      </p:to>
                                    </p:set>
                                    <p:animEffect transition="in" filter="randombar(horizontal)">
                                      <p:cBhvr>
                                        <p:cTn id="26" dur="500"/>
                                        <p:tgtEl>
                                          <p:spTgt spid="150557"/>
                                        </p:tgtEl>
                                      </p:cBhvr>
                                    </p:animEffect>
                                  </p:childTnLst>
                                </p:cTn>
                              </p:par>
                              <p:par>
                                <p:cTn id="27" presetID="14" presetClass="entr" presetSubtype="10" fill="hold" grpId="0" nodeType="withEffect">
                                  <p:stCondLst>
                                    <p:cond delay="0"/>
                                  </p:stCondLst>
                                  <p:childTnLst>
                                    <p:set>
                                      <p:cBhvr>
                                        <p:cTn id="28" dur="1" fill="hold">
                                          <p:stCondLst>
                                            <p:cond delay="0"/>
                                          </p:stCondLst>
                                        </p:cTn>
                                        <p:tgtEl>
                                          <p:spTgt spid="150558"/>
                                        </p:tgtEl>
                                        <p:attrNameLst>
                                          <p:attrName>style.visibility</p:attrName>
                                        </p:attrNameLst>
                                      </p:cBhvr>
                                      <p:to>
                                        <p:strVal val="visible"/>
                                      </p:to>
                                    </p:set>
                                    <p:animEffect transition="in" filter="randombar(horizontal)">
                                      <p:cBhvr>
                                        <p:cTn id="29" dur="500"/>
                                        <p:tgtEl>
                                          <p:spTgt spid="150558"/>
                                        </p:tgtEl>
                                      </p:cBhvr>
                                    </p:animEffect>
                                  </p:childTnLst>
                                </p:cTn>
                              </p:par>
                              <p:par>
                                <p:cTn id="30" presetID="14" presetClass="entr" presetSubtype="10" fill="hold" grpId="0" nodeType="withEffect">
                                  <p:stCondLst>
                                    <p:cond delay="0"/>
                                  </p:stCondLst>
                                  <p:childTnLst>
                                    <p:set>
                                      <p:cBhvr>
                                        <p:cTn id="31" dur="1" fill="hold">
                                          <p:stCondLst>
                                            <p:cond delay="0"/>
                                          </p:stCondLst>
                                        </p:cTn>
                                        <p:tgtEl>
                                          <p:spTgt spid="150560"/>
                                        </p:tgtEl>
                                        <p:attrNameLst>
                                          <p:attrName>style.visibility</p:attrName>
                                        </p:attrNameLst>
                                      </p:cBhvr>
                                      <p:to>
                                        <p:strVal val="visible"/>
                                      </p:to>
                                    </p:set>
                                    <p:animEffect transition="in" filter="randombar(horizontal)">
                                      <p:cBhvr>
                                        <p:cTn id="32" dur="500"/>
                                        <p:tgtEl>
                                          <p:spTgt spid="150560"/>
                                        </p:tgtEl>
                                      </p:cBhvr>
                                    </p:animEffect>
                                  </p:childTnLst>
                                </p:cTn>
                              </p:par>
                              <p:par>
                                <p:cTn id="33" presetID="14" presetClass="entr" presetSubtype="10" fill="hold" grpId="0" nodeType="withEffect">
                                  <p:stCondLst>
                                    <p:cond delay="0"/>
                                  </p:stCondLst>
                                  <p:childTnLst>
                                    <p:set>
                                      <p:cBhvr>
                                        <p:cTn id="34" dur="1" fill="hold">
                                          <p:stCondLst>
                                            <p:cond delay="0"/>
                                          </p:stCondLst>
                                        </p:cTn>
                                        <p:tgtEl>
                                          <p:spTgt spid="150561"/>
                                        </p:tgtEl>
                                        <p:attrNameLst>
                                          <p:attrName>style.visibility</p:attrName>
                                        </p:attrNameLst>
                                      </p:cBhvr>
                                      <p:to>
                                        <p:strVal val="visible"/>
                                      </p:to>
                                    </p:set>
                                    <p:animEffect transition="in" filter="randombar(horizontal)">
                                      <p:cBhvr>
                                        <p:cTn id="35" dur="500"/>
                                        <p:tgtEl>
                                          <p:spTgt spid="150561"/>
                                        </p:tgtEl>
                                      </p:cBhvr>
                                    </p:animEffect>
                                  </p:childTnLst>
                                </p:cTn>
                              </p:par>
                              <p:par>
                                <p:cTn id="36" presetID="14" presetClass="entr" presetSubtype="10" fill="hold" grpId="0" nodeType="withEffect">
                                  <p:stCondLst>
                                    <p:cond delay="0"/>
                                  </p:stCondLst>
                                  <p:childTnLst>
                                    <p:set>
                                      <p:cBhvr>
                                        <p:cTn id="37" dur="1" fill="hold">
                                          <p:stCondLst>
                                            <p:cond delay="0"/>
                                          </p:stCondLst>
                                        </p:cTn>
                                        <p:tgtEl>
                                          <p:spTgt spid="150563"/>
                                        </p:tgtEl>
                                        <p:attrNameLst>
                                          <p:attrName>style.visibility</p:attrName>
                                        </p:attrNameLst>
                                      </p:cBhvr>
                                      <p:to>
                                        <p:strVal val="visible"/>
                                      </p:to>
                                    </p:set>
                                    <p:animEffect transition="in" filter="randombar(horizontal)">
                                      <p:cBhvr>
                                        <p:cTn id="38" dur="500"/>
                                        <p:tgtEl>
                                          <p:spTgt spid="150563"/>
                                        </p:tgtEl>
                                      </p:cBhvr>
                                    </p:animEffect>
                                  </p:childTnLst>
                                </p:cTn>
                              </p:par>
                              <p:par>
                                <p:cTn id="39" presetID="14" presetClass="entr" presetSubtype="10" fill="hold" grpId="0" nodeType="withEffect">
                                  <p:stCondLst>
                                    <p:cond delay="0"/>
                                  </p:stCondLst>
                                  <p:childTnLst>
                                    <p:set>
                                      <p:cBhvr>
                                        <p:cTn id="40" dur="1" fill="hold">
                                          <p:stCondLst>
                                            <p:cond delay="0"/>
                                          </p:stCondLst>
                                        </p:cTn>
                                        <p:tgtEl>
                                          <p:spTgt spid="150564"/>
                                        </p:tgtEl>
                                        <p:attrNameLst>
                                          <p:attrName>style.visibility</p:attrName>
                                        </p:attrNameLst>
                                      </p:cBhvr>
                                      <p:to>
                                        <p:strVal val="visible"/>
                                      </p:to>
                                    </p:set>
                                    <p:animEffect transition="in" filter="randombar(horizontal)">
                                      <p:cBhvr>
                                        <p:cTn id="41" dur="500"/>
                                        <p:tgtEl>
                                          <p:spTgt spid="1505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554" grpId="0"/>
      <p:bldP spid="150555" grpId="0"/>
      <p:bldP spid="150557" grpId="0"/>
      <p:bldP spid="150558" grpId="0"/>
      <p:bldP spid="150560" grpId="0"/>
      <p:bldP spid="150561" grpId="0"/>
      <p:bldP spid="150563" grpId="0"/>
      <p:bldP spid="150564"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AutoShape 2"/>
          <p:cNvSpPr>
            <a:spLocks/>
          </p:cNvSpPr>
          <p:nvPr/>
        </p:nvSpPr>
        <p:spPr bwMode="auto">
          <a:xfrm>
            <a:off x="8814793" y="3604023"/>
            <a:ext cx="1447503" cy="14475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51555" name="AutoShape 3"/>
          <p:cNvSpPr>
            <a:spLocks/>
          </p:cNvSpPr>
          <p:nvPr/>
        </p:nvSpPr>
        <p:spPr bwMode="auto">
          <a:xfrm>
            <a:off x="9243418" y="3934420"/>
            <a:ext cx="590253" cy="7867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599" y="604"/>
                  <a:pt x="21599" y="1350"/>
                </a:cubicBezTo>
                <a:lnTo>
                  <a:pt x="21599" y="20250"/>
                </a:lnTo>
                <a:cubicBezTo>
                  <a:pt x="21599" y="20995"/>
                  <a:pt x="20793" y="21599"/>
                  <a:pt x="1979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474B52"/>
              </a:solidFill>
              <a:latin typeface="Roboto" panose="02000000000000000000" pitchFamily="2" charset="0"/>
              <a:sym typeface="Roboto" panose="02000000000000000000" pitchFamily="2" charset="0"/>
            </a:endParaRPr>
          </a:p>
        </p:txBody>
      </p:sp>
      <p:sp>
        <p:nvSpPr>
          <p:cNvPr id="151556" name="AutoShape 4"/>
          <p:cNvSpPr>
            <a:spLocks/>
          </p:cNvSpPr>
          <p:nvPr/>
        </p:nvSpPr>
        <p:spPr bwMode="auto">
          <a:xfrm>
            <a:off x="10478393" y="4262141"/>
            <a:ext cx="2046684"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Feels something so wrong</a:t>
            </a:r>
            <a:endParaRPr lang="id-ID" sz="4275"/>
          </a:p>
        </p:txBody>
      </p:sp>
      <p:sp>
        <p:nvSpPr>
          <p:cNvPr id="151557" name="AutoShape 5"/>
          <p:cNvSpPr>
            <a:spLocks/>
          </p:cNvSpPr>
          <p:nvPr/>
        </p:nvSpPr>
        <p:spPr bwMode="auto">
          <a:xfrm>
            <a:off x="10478394" y="3819228"/>
            <a:ext cx="1386780" cy="508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48,568</a:t>
            </a:r>
            <a:endParaRPr lang="id-ID" sz="4275"/>
          </a:p>
        </p:txBody>
      </p:sp>
      <p:sp>
        <p:nvSpPr>
          <p:cNvPr id="151558" name="AutoShape 6"/>
          <p:cNvSpPr>
            <a:spLocks/>
          </p:cNvSpPr>
          <p:nvPr/>
        </p:nvSpPr>
        <p:spPr bwMode="auto">
          <a:xfrm>
            <a:off x="5055394" y="4374654"/>
            <a:ext cx="1763614"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 amet pretending</a:t>
            </a:r>
            <a:endParaRPr lang="id-ID" sz="4275"/>
          </a:p>
        </p:txBody>
      </p:sp>
      <p:sp>
        <p:nvSpPr>
          <p:cNvPr id="151559" name="AutoShape 7"/>
          <p:cNvSpPr>
            <a:spLocks/>
          </p:cNvSpPr>
          <p:nvPr/>
        </p:nvSpPr>
        <p:spPr bwMode="auto">
          <a:xfrm>
            <a:off x="5055395" y="3850482"/>
            <a:ext cx="1062633"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6,435</a:t>
            </a:r>
            <a:endParaRPr lang="id-ID" sz="4275"/>
          </a:p>
        </p:txBody>
      </p:sp>
      <p:sp>
        <p:nvSpPr>
          <p:cNvPr id="151560" name="AutoShape 8"/>
          <p:cNvSpPr>
            <a:spLocks/>
          </p:cNvSpPr>
          <p:nvPr/>
        </p:nvSpPr>
        <p:spPr bwMode="auto">
          <a:xfrm>
            <a:off x="2718495" y="3429893"/>
            <a:ext cx="2124372" cy="21252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1561" name="AutoShape 9"/>
          <p:cNvSpPr>
            <a:spLocks/>
          </p:cNvSpPr>
          <p:nvPr/>
        </p:nvSpPr>
        <p:spPr bwMode="auto">
          <a:xfrm>
            <a:off x="3488234" y="3908525"/>
            <a:ext cx="584894" cy="11688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4050"/>
                </a:moveTo>
                <a:lnTo>
                  <a:pt x="1349" y="4050"/>
                </a:lnTo>
                <a:lnTo>
                  <a:pt x="1349" y="17550"/>
                </a:lnTo>
                <a:lnTo>
                  <a:pt x="20250" y="17550"/>
                </a:lnTo>
                <a:cubicBezTo>
                  <a:pt x="20250" y="17550"/>
                  <a:pt x="20250" y="4050"/>
                  <a:pt x="20250"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50"/>
                </a:moveTo>
                <a:cubicBezTo>
                  <a:pt x="12592" y="20250"/>
                  <a:pt x="13499" y="19796"/>
                  <a:pt x="13499" y="19237"/>
                </a:cubicBezTo>
                <a:cubicBezTo>
                  <a:pt x="13499" y="18678"/>
                  <a:pt x="12592" y="18224"/>
                  <a:pt x="11474" y="18224"/>
                </a:cubicBezTo>
                <a:cubicBezTo>
                  <a:pt x="10357" y="18224"/>
                  <a:pt x="9449" y="18678"/>
                  <a:pt x="9449" y="19237"/>
                </a:cubicBezTo>
                <a:cubicBezTo>
                  <a:pt x="9449" y="19796"/>
                  <a:pt x="10357" y="20250"/>
                  <a:pt x="11474" y="20250"/>
                </a:cubicBezTo>
                <a:close/>
                <a:moveTo>
                  <a:pt x="18899" y="21600"/>
                </a:moveTo>
                <a:lnTo>
                  <a:pt x="2699" y="21600"/>
                </a:lnTo>
                <a:cubicBezTo>
                  <a:pt x="1208" y="21600"/>
                  <a:pt x="0" y="20995"/>
                  <a:pt x="0" y="20250"/>
                </a:cubicBezTo>
                <a:lnTo>
                  <a:pt x="0" y="1349"/>
                </a:lnTo>
                <a:cubicBezTo>
                  <a:pt x="0" y="604"/>
                  <a:pt x="1208" y="0"/>
                  <a:pt x="2699" y="0"/>
                </a:cubicBezTo>
                <a:lnTo>
                  <a:pt x="18899" y="0"/>
                </a:lnTo>
                <a:cubicBezTo>
                  <a:pt x="20391" y="0"/>
                  <a:pt x="21600" y="604"/>
                  <a:pt x="21600" y="1349"/>
                </a:cubicBezTo>
                <a:lnTo>
                  <a:pt x="21600" y="20250"/>
                </a:lnTo>
                <a:cubicBezTo>
                  <a:pt x="21600" y="20995"/>
                  <a:pt x="20391" y="21600"/>
                  <a:pt x="188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474B52"/>
              </a:solidFill>
              <a:latin typeface="Roboto" panose="02000000000000000000" pitchFamily="2" charset="0"/>
              <a:sym typeface="Roboto" panose="02000000000000000000" pitchFamily="2" charset="0"/>
            </a:endParaRPr>
          </a:p>
        </p:txBody>
      </p:sp>
      <p:sp>
        <p:nvSpPr>
          <p:cNvPr id="151562" name="AutoShape 10"/>
          <p:cNvSpPr>
            <a:spLocks/>
          </p:cNvSpPr>
          <p:nvPr/>
        </p:nvSpPr>
        <p:spPr bwMode="auto">
          <a:xfrm>
            <a:off x="7035106" y="5338168"/>
            <a:ext cx="1447502" cy="14475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51563" name="AutoShape 11"/>
          <p:cNvSpPr>
            <a:spLocks/>
          </p:cNvSpPr>
          <p:nvPr/>
        </p:nvSpPr>
        <p:spPr bwMode="auto">
          <a:xfrm>
            <a:off x="7503916" y="5722144"/>
            <a:ext cx="509885" cy="680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600"/>
                </a:moveTo>
                <a:lnTo>
                  <a:pt x="1799" y="21600"/>
                </a:lnTo>
                <a:cubicBezTo>
                  <a:pt x="805" y="21600"/>
                  <a:pt x="0" y="20995"/>
                  <a:pt x="0" y="20250"/>
                </a:cubicBezTo>
                <a:lnTo>
                  <a:pt x="0" y="1349"/>
                </a:lnTo>
                <a:cubicBezTo>
                  <a:pt x="0" y="604"/>
                  <a:pt x="805" y="0"/>
                  <a:pt x="1799" y="0"/>
                </a:cubicBezTo>
                <a:lnTo>
                  <a:pt x="19799" y="0"/>
                </a:lnTo>
                <a:cubicBezTo>
                  <a:pt x="20793" y="0"/>
                  <a:pt x="21599" y="604"/>
                  <a:pt x="21599" y="1349"/>
                </a:cubicBezTo>
                <a:lnTo>
                  <a:pt x="21599" y="20250"/>
                </a:lnTo>
                <a:cubicBezTo>
                  <a:pt x="21599" y="20995"/>
                  <a:pt x="20793" y="21600"/>
                  <a:pt x="197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474B52"/>
              </a:solidFill>
              <a:latin typeface="Roboto" panose="02000000000000000000" pitchFamily="2" charset="0"/>
              <a:sym typeface="Roboto" panose="02000000000000000000" pitchFamily="2" charset="0"/>
            </a:endParaRPr>
          </a:p>
        </p:txBody>
      </p:sp>
      <p:sp>
        <p:nvSpPr>
          <p:cNvPr id="151564" name="AutoShape 12"/>
          <p:cNvSpPr>
            <a:spLocks/>
          </p:cNvSpPr>
          <p:nvPr/>
        </p:nvSpPr>
        <p:spPr bwMode="auto">
          <a:xfrm>
            <a:off x="8695134" y="5996286"/>
            <a:ext cx="2125266"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Friends with the monster</a:t>
            </a:r>
            <a:endParaRPr lang="id-ID" sz="4275"/>
          </a:p>
        </p:txBody>
      </p:sp>
      <p:sp>
        <p:nvSpPr>
          <p:cNvPr id="151565" name="AutoShape 13"/>
          <p:cNvSpPr>
            <a:spLocks/>
          </p:cNvSpPr>
          <p:nvPr/>
        </p:nvSpPr>
        <p:spPr bwMode="auto">
          <a:xfrm>
            <a:off x="8695134" y="5555160"/>
            <a:ext cx="1546622" cy="508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23,768</a:t>
            </a:r>
            <a:endParaRPr lang="id-ID" sz="4275"/>
          </a:p>
        </p:txBody>
      </p:sp>
      <p:sp>
        <p:nvSpPr>
          <p:cNvPr id="151566" name="AutoShape 14"/>
          <p:cNvSpPr>
            <a:spLocks/>
          </p:cNvSpPr>
          <p:nvPr/>
        </p:nvSpPr>
        <p:spPr bwMode="auto">
          <a:xfrm>
            <a:off x="9924754" y="6835677"/>
            <a:ext cx="1062633" cy="106263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9"/>
                  <a:pt x="6724" y="20639"/>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51567" name="AutoShape 15"/>
          <p:cNvSpPr>
            <a:spLocks/>
          </p:cNvSpPr>
          <p:nvPr/>
        </p:nvSpPr>
        <p:spPr bwMode="auto">
          <a:xfrm>
            <a:off x="10313195" y="7069635"/>
            <a:ext cx="297359" cy="594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4050"/>
                </a:moveTo>
                <a:lnTo>
                  <a:pt x="1349" y="4050"/>
                </a:lnTo>
                <a:lnTo>
                  <a:pt x="1349"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600"/>
                </a:moveTo>
                <a:lnTo>
                  <a:pt x="2699" y="21600"/>
                </a:lnTo>
                <a:cubicBezTo>
                  <a:pt x="1208" y="21600"/>
                  <a:pt x="0" y="20995"/>
                  <a:pt x="0" y="20249"/>
                </a:cubicBezTo>
                <a:lnTo>
                  <a:pt x="0" y="1349"/>
                </a:lnTo>
                <a:cubicBezTo>
                  <a:pt x="0" y="604"/>
                  <a:pt x="1208" y="0"/>
                  <a:pt x="2699" y="0"/>
                </a:cubicBezTo>
                <a:lnTo>
                  <a:pt x="18899" y="0"/>
                </a:lnTo>
                <a:cubicBezTo>
                  <a:pt x="20391" y="0"/>
                  <a:pt x="21600" y="604"/>
                  <a:pt x="21600" y="1349"/>
                </a:cubicBezTo>
                <a:lnTo>
                  <a:pt x="21600" y="20249"/>
                </a:lnTo>
                <a:cubicBezTo>
                  <a:pt x="21600" y="20995"/>
                  <a:pt x="20391" y="21600"/>
                  <a:pt x="188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474B52"/>
              </a:solidFill>
              <a:latin typeface="Roboto" panose="02000000000000000000" pitchFamily="2" charset="0"/>
              <a:sym typeface="Roboto" panose="02000000000000000000" pitchFamily="2" charset="0"/>
            </a:endParaRPr>
          </a:p>
        </p:txBody>
      </p:sp>
      <p:sp>
        <p:nvSpPr>
          <p:cNvPr id="151568" name="AutoShape 16"/>
          <p:cNvSpPr>
            <a:spLocks/>
          </p:cNvSpPr>
          <p:nvPr/>
        </p:nvSpPr>
        <p:spPr bwMode="auto">
          <a:xfrm>
            <a:off x="11215985" y="7300913"/>
            <a:ext cx="1546622"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Inside of my head</a:t>
            </a:r>
            <a:endParaRPr lang="id-ID" sz="4275"/>
          </a:p>
        </p:txBody>
      </p:sp>
      <p:sp>
        <p:nvSpPr>
          <p:cNvPr id="151569" name="AutoShape 17"/>
          <p:cNvSpPr>
            <a:spLocks/>
          </p:cNvSpPr>
          <p:nvPr/>
        </p:nvSpPr>
        <p:spPr bwMode="auto">
          <a:xfrm>
            <a:off x="11215987" y="6859786"/>
            <a:ext cx="1062633" cy="5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3,903</a:t>
            </a:r>
            <a:endParaRPr lang="id-ID" sz="4275"/>
          </a:p>
        </p:txBody>
      </p:sp>
      <p:sp>
        <p:nvSpPr>
          <p:cNvPr id="151570" name="AutoShape 18"/>
          <p:cNvSpPr>
            <a:spLocks/>
          </p:cNvSpPr>
          <p:nvPr/>
        </p:nvSpPr>
        <p:spPr bwMode="auto">
          <a:xfrm>
            <a:off x="2549725" y="6374011"/>
            <a:ext cx="1547515"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Well that’s not fair</a:t>
            </a:r>
            <a:endParaRPr lang="id-ID" sz="4275"/>
          </a:p>
        </p:txBody>
      </p:sp>
      <p:sp>
        <p:nvSpPr>
          <p:cNvPr id="151571" name="AutoShape 19"/>
          <p:cNvSpPr>
            <a:spLocks/>
          </p:cNvSpPr>
          <p:nvPr/>
        </p:nvSpPr>
        <p:spPr bwMode="auto">
          <a:xfrm>
            <a:off x="2547939" y="5930207"/>
            <a:ext cx="1062633" cy="508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12,753</a:t>
            </a:r>
            <a:endParaRPr lang="id-ID" sz="4275"/>
          </a:p>
        </p:txBody>
      </p:sp>
      <p:sp>
        <p:nvSpPr>
          <p:cNvPr id="151572" name="AutoShape 20"/>
          <p:cNvSpPr>
            <a:spLocks/>
          </p:cNvSpPr>
          <p:nvPr/>
        </p:nvSpPr>
        <p:spPr bwMode="auto">
          <a:xfrm>
            <a:off x="1273671" y="5906990"/>
            <a:ext cx="1061740" cy="106263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9"/>
                  <a:pt x="6724" y="20639"/>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1573" name="AutoShape 21"/>
          <p:cNvSpPr>
            <a:spLocks/>
          </p:cNvSpPr>
          <p:nvPr/>
        </p:nvSpPr>
        <p:spPr bwMode="auto">
          <a:xfrm>
            <a:off x="1650505" y="6140946"/>
            <a:ext cx="297358" cy="5956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4050"/>
                </a:moveTo>
                <a:lnTo>
                  <a:pt x="1349" y="4050"/>
                </a:lnTo>
                <a:lnTo>
                  <a:pt x="1349"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600"/>
                </a:moveTo>
                <a:lnTo>
                  <a:pt x="2699" y="21600"/>
                </a:lnTo>
                <a:cubicBezTo>
                  <a:pt x="1208" y="21600"/>
                  <a:pt x="0" y="20995"/>
                  <a:pt x="0" y="20249"/>
                </a:cubicBezTo>
                <a:lnTo>
                  <a:pt x="0" y="1349"/>
                </a:lnTo>
                <a:cubicBezTo>
                  <a:pt x="0" y="604"/>
                  <a:pt x="1208" y="0"/>
                  <a:pt x="2699" y="0"/>
                </a:cubicBezTo>
                <a:lnTo>
                  <a:pt x="18899" y="0"/>
                </a:lnTo>
                <a:cubicBezTo>
                  <a:pt x="20391" y="0"/>
                  <a:pt x="21600" y="604"/>
                  <a:pt x="21600" y="1349"/>
                </a:cubicBezTo>
                <a:lnTo>
                  <a:pt x="21600" y="20249"/>
                </a:lnTo>
                <a:cubicBezTo>
                  <a:pt x="21600" y="20995"/>
                  <a:pt x="20391" y="21600"/>
                  <a:pt x="188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474B52"/>
              </a:solidFill>
              <a:latin typeface="Roboto" panose="02000000000000000000" pitchFamily="2" charset="0"/>
              <a:sym typeface="Roboto" panose="02000000000000000000" pitchFamily="2" charset="0"/>
            </a:endParaRPr>
          </a:p>
        </p:txBody>
      </p:sp>
      <p:sp>
        <p:nvSpPr>
          <p:cNvPr id="151574" name="AutoShape 22"/>
          <p:cNvSpPr>
            <a:spLocks/>
          </p:cNvSpPr>
          <p:nvPr/>
        </p:nvSpPr>
        <p:spPr bwMode="auto">
          <a:xfrm>
            <a:off x="5972474" y="7251799"/>
            <a:ext cx="1062633"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Quo possim</a:t>
            </a:r>
            <a:endParaRPr lang="id-ID" sz="4275"/>
          </a:p>
        </p:txBody>
      </p:sp>
      <p:sp>
        <p:nvSpPr>
          <p:cNvPr id="151575" name="AutoShape 23"/>
          <p:cNvSpPr>
            <a:spLocks/>
          </p:cNvSpPr>
          <p:nvPr/>
        </p:nvSpPr>
        <p:spPr bwMode="auto">
          <a:xfrm>
            <a:off x="5972474" y="6808888"/>
            <a:ext cx="1062633" cy="508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3,900</a:t>
            </a:r>
            <a:endParaRPr lang="id-ID" sz="4275"/>
          </a:p>
        </p:txBody>
      </p:sp>
      <p:sp>
        <p:nvSpPr>
          <p:cNvPr id="151576" name="AutoShape 24"/>
          <p:cNvSpPr>
            <a:spLocks/>
          </p:cNvSpPr>
          <p:nvPr/>
        </p:nvSpPr>
        <p:spPr bwMode="auto">
          <a:xfrm>
            <a:off x="4695529" y="6785671"/>
            <a:ext cx="1062633" cy="106263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9"/>
                  <a:pt x="6724" y="20639"/>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51577" name="AutoShape 25"/>
          <p:cNvSpPr>
            <a:spLocks/>
          </p:cNvSpPr>
          <p:nvPr/>
        </p:nvSpPr>
        <p:spPr bwMode="auto">
          <a:xfrm>
            <a:off x="5031284" y="7072313"/>
            <a:ext cx="394692" cy="5259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599" y="604"/>
                  <a:pt x="21599" y="1350"/>
                </a:cubicBezTo>
                <a:lnTo>
                  <a:pt x="21599" y="20250"/>
                </a:lnTo>
                <a:cubicBezTo>
                  <a:pt x="21599" y="20995"/>
                  <a:pt x="20793" y="21599"/>
                  <a:pt x="1979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474B52"/>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144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100"/>
                                  </p:stCondLst>
                                  <p:childTnLst>
                                    <p:set>
                                      <p:cBhvr>
                                        <p:cTn id="6" dur="1" fill="hold">
                                          <p:stCondLst>
                                            <p:cond delay="0"/>
                                          </p:stCondLst>
                                        </p:cTn>
                                        <p:tgtEl>
                                          <p:spTgt spid="151557"/>
                                        </p:tgtEl>
                                        <p:attrNameLst>
                                          <p:attrName>style.visibility</p:attrName>
                                        </p:attrNameLst>
                                      </p:cBhvr>
                                      <p:to>
                                        <p:strVal val="visible"/>
                                      </p:to>
                                    </p:set>
                                    <p:anim calcmode="lin" valueType="num">
                                      <p:cBhvr>
                                        <p:cTn id="7" dur="500" fill="hold"/>
                                        <p:tgtEl>
                                          <p:spTgt spid="151557"/>
                                        </p:tgtEl>
                                        <p:attrNameLst>
                                          <p:attrName>ppt_w</p:attrName>
                                        </p:attrNameLst>
                                      </p:cBhvr>
                                      <p:tavLst>
                                        <p:tav tm="0">
                                          <p:val>
                                            <p:fltVal val="0"/>
                                          </p:val>
                                        </p:tav>
                                        <p:tav tm="100000">
                                          <p:val>
                                            <p:strVal val="#ppt_w"/>
                                          </p:val>
                                        </p:tav>
                                      </p:tavLst>
                                    </p:anim>
                                    <p:anim calcmode="lin" valueType="num">
                                      <p:cBhvr>
                                        <p:cTn id="8" dur="500" fill="hold"/>
                                        <p:tgtEl>
                                          <p:spTgt spid="151557"/>
                                        </p:tgtEl>
                                        <p:attrNameLst>
                                          <p:attrName>ppt_h</p:attrName>
                                        </p:attrNameLst>
                                      </p:cBhvr>
                                      <p:tavLst>
                                        <p:tav tm="0">
                                          <p:val>
                                            <p:fltVal val="0"/>
                                          </p:val>
                                        </p:tav>
                                        <p:tav tm="100000">
                                          <p:val>
                                            <p:strVal val="#ppt_h"/>
                                          </p:val>
                                        </p:tav>
                                      </p:tavLst>
                                    </p:anim>
                                  </p:childTnLst>
                                </p:cTn>
                              </p:par>
                            </p:childTnLst>
                          </p:cTn>
                        </p:par>
                        <p:par>
                          <p:cTn id="9" fill="hold" nodeType="afterGroup">
                            <p:stCondLst>
                              <p:cond delay="600"/>
                            </p:stCondLst>
                            <p:childTnLst>
                              <p:par>
                                <p:cTn id="10" presetID="23" presetClass="entr" presetSubtype="16" fill="hold" grpId="0" nodeType="afterEffect">
                                  <p:stCondLst>
                                    <p:cond delay="100"/>
                                  </p:stCondLst>
                                  <p:childTnLst>
                                    <p:set>
                                      <p:cBhvr>
                                        <p:cTn id="11" dur="1" fill="hold">
                                          <p:stCondLst>
                                            <p:cond delay="0"/>
                                          </p:stCondLst>
                                        </p:cTn>
                                        <p:tgtEl>
                                          <p:spTgt spid="151559"/>
                                        </p:tgtEl>
                                        <p:attrNameLst>
                                          <p:attrName>style.visibility</p:attrName>
                                        </p:attrNameLst>
                                      </p:cBhvr>
                                      <p:to>
                                        <p:strVal val="visible"/>
                                      </p:to>
                                    </p:set>
                                    <p:anim calcmode="lin" valueType="num">
                                      <p:cBhvr>
                                        <p:cTn id="12" dur="500" fill="hold"/>
                                        <p:tgtEl>
                                          <p:spTgt spid="151559"/>
                                        </p:tgtEl>
                                        <p:attrNameLst>
                                          <p:attrName>ppt_w</p:attrName>
                                        </p:attrNameLst>
                                      </p:cBhvr>
                                      <p:tavLst>
                                        <p:tav tm="0">
                                          <p:val>
                                            <p:fltVal val="0"/>
                                          </p:val>
                                        </p:tav>
                                        <p:tav tm="100000">
                                          <p:val>
                                            <p:strVal val="#ppt_w"/>
                                          </p:val>
                                        </p:tav>
                                      </p:tavLst>
                                    </p:anim>
                                    <p:anim calcmode="lin" valueType="num">
                                      <p:cBhvr>
                                        <p:cTn id="13" dur="500" fill="hold"/>
                                        <p:tgtEl>
                                          <p:spTgt spid="151559"/>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200"/>
                            </p:stCondLst>
                            <p:childTnLst>
                              <p:par>
                                <p:cTn id="15" presetID="23" presetClass="entr" presetSubtype="16" fill="hold" grpId="0" nodeType="afterEffect">
                                  <p:stCondLst>
                                    <p:cond delay="100"/>
                                  </p:stCondLst>
                                  <p:childTnLst>
                                    <p:set>
                                      <p:cBhvr>
                                        <p:cTn id="16" dur="1" fill="hold">
                                          <p:stCondLst>
                                            <p:cond delay="0"/>
                                          </p:stCondLst>
                                        </p:cTn>
                                        <p:tgtEl>
                                          <p:spTgt spid="151556"/>
                                        </p:tgtEl>
                                        <p:attrNameLst>
                                          <p:attrName>style.visibility</p:attrName>
                                        </p:attrNameLst>
                                      </p:cBhvr>
                                      <p:to>
                                        <p:strVal val="visible"/>
                                      </p:to>
                                    </p:set>
                                    <p:anim calcmode="lin" valueType="num">
                                      <p:cBhvr>
                                        <p:cTn id="17" dur="500" fill="hold"/>
                                        <p:tgtEl>
                                          <p:spTgt spid="151556"/>
                                        </p:tgtEl>
                                        <p:attrNameLst>
                                          <p:attrName>ppt_w</p:attrName>
                                        </p:attrNameLst>
                                      </p:cBhvr>
                                      <p:tavLst>
                                        <p:tav tm="0">
                                          <p:val>
                                            <p:fltVal val="0"/>
                                          </p:val>
                                        </p:tav>
                                        <p:tav tm="100000">
                                          <p:val>
                                            <p:strVal val="#ppt_w"/>
                                          </p:val>
                                        </p:tav>
                                      </p:tavLst>
                                    </p:anim>
                                    <p:anim calcmode="lin" valueType="num">
                                      <p:cBhvr>
                                        <p:cTn id="18" dur="500" fill="hold"/>
                                        <p:tgtEl>
                                          <p:spTgt spid="151556"/>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800"/>
                            </p:stCondLst>
                            <p:childTnLst>
                              <p:par>
                                <p:cTn id="20" presetID="23" presetClass="entr" presetSubtype="16" fill="hold" grpId="0" nodeType="afterEffect">
                                  <p:stCondLst>
                                    <p:cond delay="100"/>
                                  </p:stCondLst>
                                  <p:childTnLst>
                                    <p:set>
                                      <p:cBhvr>
                                        <p:cTn id="21" dur="1" fill="hold">
                                          <p:stCondLst>
                                            <p:cond delay="0"/>
                                          </p:stCondLst>
                                        </p:cTn>
                                        <p:tgtEl>
                                          <p:spTgt spid="151558"/>
                                        </p:tgtEl>
                                        <p:attrNameLst>
                                          <p:attrName>style.visibility</p:attrName>
                                        </p:attrNameLst>
                                      </p:cBhvr>
                                      <p:to>
                                        <p:strVal val="visible"/>
                                      </p:to>
                                    </p:set>
                                    <p:anim calcmode="lin" valueType="num">
                                      <p:cBhvr>
                                        <p:cTn id="22" dur="500" fill="hold"/>
                                        <p:tgtEl>
                                          <p:spTgt spid="151558"/>
                                        </p:tgtEl>
                                        <p:attrNameLst>
                                          <p:attrName>ppt_w</p:attrName>
                                        </p:attrNameLst>
                                      </p:cBhvr>
                                      <p:tavLst>
                                        <p:tav tm="0">
                                          <p:val>
                                            <p:fltVal val="0"/>
                                          </p:val>
                                        </p:tav>
                                        <p:tav tm="100000">
                                          <p:val>
                                            <p:strVal val="#ppt_w"/>
                                          </p:val>
                                        </p:tav>
                                      </p:tavLst>
                                    </p:anim>
                                    <p:anim calcmode="lin" valueType="num">
                                      <p:cBhvr>
                                        <p:cTn id="23" dur="500" fill="hold"/>
                                        <p:tgtEl>
                                          <p:spTgt spid="151558"/>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400"/>
                            </p:stCondLst>
                            <p:childTnLst>
                              <p:par>
                                <p:cTn id="25" presetID="23" presetClass="entr" presetSubtype="16" fill="hold" grpId="0" nodeType="afterEffect">
                                  <p:stCondLst>
                                    <p:cond delay="100"/>
                                  </p:stCondLst>
                                  <p:childTnLst>
                                    <p:set>
                                      <p:cBhvr>
                                        <p:cTn id="26" dur="1" fill="hold">
                                          <p:stCondLst>
                                            <p:cond delay="0"/>
                                          </p:stCondLst>
                                        </p:cTn>
                                        <p:tgtEl>
                                          <p:spTgt spid="151565"/>
                                        </p:tgtEl>
                                        <p:attrNameLst>
                                          <p:attrName>style.visibility</p:attrName>
                                        </p:attrNameLst>
                                      </p:cBhvr>
                                      <p:to>
                                        <p:strVal val="visible"/>
                                      </p:to>
                                    </p:set>
                                    <p:anim calcmode="lin" valueType="num">
                                      <p:cBhvr>
                                        <p:cTn id="27" dur="500" fill="hold"/>
                                        <p:tgtEl>
                                          <p:spTgt spid="151565"/>
                                        </p:tgtEl>
                                        <p:attrNameLst>
                                          <p:attrName>ppt_w</p:attrName>
                                        </p:attrNameLst>
                                      </p:cBhvr>
                                      <p:tavLst>
                                        <p:tav tm="0">
                                          <p:val>
                                            <p:fltVal val="0"/>
                                          </p:val>
                                        </p:tav>
                                        <p:tav tm="100000">
                                          <p:val>
                                            <p:strVal val="#ppt_w"/>
                                          </p:val>
                                        </p:tav>
                                      </p:tavLst>
                                    </p:anim>
                                    <p:anim calcmode="lin" valueType="num">
                                      <p:cBhvr>
                                        <p:cTn id="28" dur="500" fill="hold"/>
                                        <p:tgtEl>
                                          <p:spTgt spid="151565"/>
                                        </p:tgtEl>
                                        <p:attrNameLst>
                                          <p:attrName>ppt_h</p:attrName>
                                        </p:attrNameLst>
                                      </p:cBhvr>
                                      <p:tavLst>
                                        <p:tav tm="0">
                                          <p:val>
                                            <p:fltVal val="0"/>
                                          </p:val>
                                        </p:tav>
                                        <p:tav tm="100000">
                                          <p:val>
                                            <p:strVal val="#ppt_h"/>
                                          </p:val>
                                        </p:tav>
                                      </p:tavLst>
                                    </p:anim>
                                  </p:childTnLst>
                                </p:cTn>
                              </p:par>
                            </p:childTnLst>
                          </p:cTn>
                        </p:par>
                        <p:par>
                          <p:cTn id="29" fill="hold" nodeType="afterGroup">
                            <p:stCondLst>
                              <p:cond delay="3000"/>
                            </p:stCondLst>
                            <p:childTnLst>
                              <p:par>
                                <p:cTn id="30" presetID="23" presetClass="entr" presetSubtype="16" fill="hold" grpId="0" nodeType="afterEffect">
                                  <p:stCondLst>
                                    <p:cond delay="100"/>
                                  </p:stCondLst>
                                  <p:childTnLst>
                                    <p:set>
                                      <p:cBhvr>
                                        <p:cTn id="31" dur="1" fill="hold">
                                          <p:stCondLst>
                                            <p:cond delay="0"/>
                                          </p:stCondLst>
                                        </p:cTn>
                                        <p:tgtEl>
                                          <p:spTgt spid="151571"/>
                                        </p:tgtEl>
                                        <p:attrNameLst>
                                          <p:attrName>style.visibility</p:attrName>
                                        </p:attrNameLst>
                                      </p:cBhvr>
                                      <p:to>
                                        <p:strVal val="visible"/>
                                      </p:to>
                                    </p:set>
                                    <p:anim calcmode="lin" valueType="num">
                                      <p:cBhvr>
                                        <p:cTn id="32" dur="500" fill="hold"/>
                                        <p:tgtEl>
                                          <p:spTgt spid="151571"/>
                                        </p:tgtEl>
                                        <p:attrNameLst>
                                          <p:attrName>ppt_w</p:attrName>
                                        </p:attrNameLst>
                                      </p:cBhvr>
                                      <p:tavLst>
                                        <p:tav tm="0">
                                          <p:val>
                                            <p:fltVal val="0"/>
                                          </p:val>
                                        </p:tav>
                                        <p:tav tm="100000">
                                          <p:val>
                                            <p:strVal val="#ppt_w"/>
                                          </p:val>
                                        </p:tav>
                                      </p:tavLst>
                                    </p:anim>
                                    <p:anim calcmode="lin" valueType="num">
                                      <p:cBhvr>
                                        <p:cTn id="33" dur="500" fill="hold"/>
                                        <p:tgtEl>
                                          <p:spTgt spid="151571"/>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600"/>
                            </p:stCondLst>
                            <p:childTnLst>
                              <p:par>
                                <p:cTn id="35" presetID="23" presetClass="entr" presetSubtype="16" fill="hold" grpId="0" nodeType="afterEffect">
                                  <p:stCondLst>
                                    <p:cond delay="100"/>
                                  </p:stCondLst>
                                  <p:childTnLst>
                                    <p:set>
                                      <p:cBhvr>
                                        <p:cTn id="36" dur="1" fill="hold">
                                          <p:stCondLst>
                                            <p:cond delay="0"/>
                                          </p:stCondLst>
                                        </p:cTn>
                                        <p:tgtEl>
                                          <p:spTgt spid="151564"/>
                                        </p:tgtEl>
                                        <p:attrNameLst>
                                          <p:attrName>style.visibility</p:attrName>
                                        </p:attrNameLst>
                                      </p:cBhvr>
                                      <p:to>
                                        <p:strVal val="visible"/>
                                      </p:to>
                                    </p:set>
                                    <p:anim calcmode="lin" valueType="num">
                                      <p:cBhvr>
                                        <p:cTn id="37" dur="500" fill="hold"/>
                                        <p:tgtEl>
                                          <p:spTgt spid="151564"/>
                                        </p:tgtEl>
                                        <p:attrNameLst>
                                          <p:attrName>ppt_w</p:attrName>
                                        </p:attrNameLst>
                                      </p:cBhvr>
                                      <p:tavLst>
                                        <p:tav tm="0">
                                          <p:val>
                                            <p:fltVal val="0"/>
                                          </p:val>
                                        </p:tav>
                                        <p:tav tm="100000">
                                          <p:val>
                                            <p:strVal val="#ppt_w"/>
                                          </p:val>
                                        </p:tav>
                                      </p:tavLst>
                                    </p:anim>
                                    <p:anim calcmode="lin" valueType="num">
                                      <p:cBhvr>
                                        <p:cTn id="38" dur="500" fill="hold"/>
                                        <p:tgtEl>
                                          <p:spTgt spid="151564"/>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200"/>
                            </p:stCondLst>
                            <p:childTnLst>
                              <p:par>
                                <p:cTn id="40" presetID="23" presetClass="entr" presetSubtype="16" fill="hold" grpId="0" nodeType="afterEffect">
                                  <p:stCondLst>
                                    <p:cond delay="100"/>
                                  </p:stCondLst>
                                  <p:childTnLst>
                                    <p:set>
                                      <p:cBhvr>
                                        <p:cTn id="41" dur="1" fill="hold">
                                          <p:stCondLst>
                                            <p:cond delay="0"/>
                                          </p:stCondLst>
                                        </p:cTn>
                                        <p:tgtEl>
                                          <p:spTgt spid="151570"/>
                                        </p:tgtEl>
                                        <p:attrNameLst>
                                          <p:attrName>style.visibility</p:attrName>
                                        </p:attrNameLst>
                                      </p:cBhvr>
                                      <p:to>
                                        <p:strVal val="visible"/>
                                      </p:to>
                                    </p:set>
                                    <p:anim calcmode="lin" valueType="num">
                                      <p:cBhvr>
                                        <p:cTn id="42" dur="500" fill="hold"/>
                                        <p:tgtEl>
                                          <p:spTgt spid="151570"/>
                                        </p:tgtEl>
                                        <p:attrNameLst>
                                          <p:attrName>ppt_w</p:attrName>
                                        </p:attrNameLst>
                                      </p:cBhvr>
                                      <p:tavLst>
                                        <p:tav tm="0">
                                          <p:val>
                                            <p:fltVal val="0"/>
                                          </p:val>
                                        </p:tav>
                                        <p:tav tm="100000">
                                          <p:val>
                                            <p:strVal val="#ppt_w"/>
                                          </p:val>
                                        </p:tav>
                                      </p:tavLst>
                                    </p:anim>
                                    <p:anim calcmode="lin" valueType="num">
                                      <p:cBhvr>
                                        <p:cTn id="43" dur="500" fill="hold"/>
                                        <p:tgtEl>
                                          <p:spTgt spid="151570"/>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800"/>
                            </p:stCondLst>
                            <p:childTnLst>
                              <p:par>
                                <p:cTn id="45" presetID="23" presetClass="entr" presetSubtype="16" fill="hold" grpId="0" nodeType="afterEffect">
                                  <p:stCondLst>
                                    <p:cond delay="100"/>
                                  </p:stCondLst>
                                  <p:childTnLst>
                                    <p:set>
                                      <p:cBhvr>
                                        <p:cTn id="46" dur="1" fill="hold">
                                          <p:stCondLst>
                                            <p:cond delay="0"/>
                                          </p:stCondLst>
                                        </p:cTn>
                                        <p:tgtEl>
                                          <p:spTgt spid="151575"/>
                                        </p:tgtEl>
                                        <p:attrNameLst>
                                          <p:attrName>style.visibility</p:attrName>
                                        </p:attrNameLst>
                                      </p:cBhvr>
                                      <p:to>
                                        <p:strVal val="visible"/>
                                      </p:to>
                                    </p:set>
                                    <p:anim calcmode="lin" valueType="num">
                                      <p:cBhvr>
                                        <p:cTn id="47" dur="500" fill="hold"/>
                                        <p:tgtEl>
                                          <p:spTgt spid="151575"/>
                                        </p:tgtEl>
                                        <p:attrNameLst>
                                          <p:attrName>ppt_w</p:attrName>
                                        </p:attrNameLst>
                                      </p:cBhvr>
                                      <p:tavLst>
                                        <p:tav tm="0">
                                          <p:val>
                                            <p:fltVal val="0"/>
                                          </p:val>
                                        </p:tav>
                                        <p:tav tm="100000">
                                          <p:val>
                                            <p:strVal val="#ppt_w"/>
                                          </p:val>
                                        </p:tav>
                                      </p:tavLst>
                                    </p:anim>
                                    <p:anim calcmode="lin" valueType="num">
                                      <p:cBhvr>
                                        <p:cTn id="48" dur="500" fill="hold"/>
                                        <p:tgtEl>
                                          <p:spTgt spid="151575"/>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400"/>
                            </p:stCondLst>
                            <p:childTnLst>
                              <p:par>
                                <p:cTn id="50" presetID="23" presetClass="entr" presetSubtype="16" fill="hold" grpId="0" nodeType="afterEffect">
                                  <p:stCondLst>
                                    <p:cond delay="100"/>
                                  </p:stCondLst>
                                  <p:childTnLst>
                                    <p:set>
                                      <p:cBhvr>
                                        <p:cTn id="51" dur="1" fill="hold">
                                          <p:stCondLst>
                                            <p:cond delay="0"/>
                                          </p:stCondLst>
                                        </p:cTn>
                                        <p:tgtEl>
                                          <p:spTgt spid="151569"/>
                                        </p:tgtEl>
                                        <p:attrNameLst>
                                          <p:attrName>style.visibility</p:attrName>
                                        </p:attrNameLst>
                                      </p:cBhvr>
                                      <p:to>
                                        <p:strVal val="visible"/>
                                      </p:to>
                                    </p:set>
                                    <p:anim calcmode="lin" valueType="num">
                                      <p:cBhvr>
                                        <p:cTn id="52" dur="500" fill="hold"/>
                                        <p:tgtEl>
                                          <p:spTgt spid="151569"/>
                                        </p:tgtEl>
                                        <p:attrNameLst>
                                          <p:attrName>ppt_w</p:attrName>
                                        </p:attrNameLst>
                                      </p:cBhvr>
                                      <p:tavLst>
                                        <p:tav tm="0">
                                          <p:val>
                                            <p:fltVal val="0"/>
                                          </p:val>
                                        </p:tav>
                                        <p:tav tm="100000">
                                          <p:val>
                                            <p:strVal val="#ppt_w"/>
                                          </p:val>
                                        </p:tav>
                                      </p:tavLst>
                                    </p:anim>
                                    <p:anim calcmode="lin" valueType="num">
                                      <p:cBhvr>
                                        <p:cTn id="53" dur="500" fill="hold"/>
                                        <p:tgtEl>
                                          <p:spTgt spid="151569"/>
                                        </p:tgtEl>
                                        <p:attrNameLst>
                                          <p:attrName>ppt_h</p:attrName>
                                        </p:attrNameLst>
                                      </p:cBhvr>
                                      <p:tavLst>
                                        <p:tav tm="0">
                                          <p:val>
                                            <p:fltVal val="0"/>
                                          </p:val>
                                        </p:tav>
                                        <p:tav tm="100000">
                                          <p:val>
                                            <p:strVal val="#ppt_h"/>
                                          </p:val>
                                        </p:tav>
                                      </p:tavLst>
                                    </p:anim>
                                  </p:childTnLst>
                                </p:cTn>
                              </p:par>
                            </p:childTnLst>
                          </p:cTn>
                        </p:par>
                        <p:par>
                          <p:cTn id="54" fill="hold" nodeType="afterGroup">
                            <p:stCondLst>
                              <p:cond delay="6000"/>
                            </p:stCondLst>
                            <p:childTnLst>
                              <p:par>
                                <p:cTn id="55" presetID="23" presetClass="entr" presetSubtype="16" fill="hold" grpId="0" nodeType="afterEffect">
                                  <p:stCondLst>
                                    <p:cond delay="100"/>
                                  </p:stCondLst>
                                  <p:childTnLst>
                                    <p:set>
                                      <p:cBhvr>
                                        <p:cTn id="56" dur="1" fill="hold">
                                          <p:stCondLst>
                                            <p:cond delay="0"/>
                                          </p:stCondLst>
                                        </p:cTn>
                                        <p:tgtEl>
                                          <p:spTgt spid="151574"/>
                                        </p:tgtEl>
                                        <p:attrNameLst>
                                          <p:attrName>style.visibility</p:attrName>
                                        </p:attrNameLst>
                                      </p:cBhvr>
                                      <p:to>
                                        <p:strVal val="visible"/>
                                      </p:to>
                                    </p:set>
                                    <p:anim calcmode="lin" valueType="num">
                                      <p:cBhvr>
                                        <p:cTn id="57" dur="500" fill="hold"/>
                                        <p:tgtEl>
                                          <p:spTgt spid="151574"/>
                                        </p:tgtEl>
                                        <p:attrNameLst>
                                          <p:attrName>ppt_w</p:attrName>
                                        </p:attrNameLst>
                                      </p:cBhvr>
                                      <p:tavLst>
                                        <p:tav tm="0">
                                          <p:val>
                                            <p:fltVal val="0"/>
                                          </p:val>
                                        </p:tav>
                                        <p:tav tm="100000">
                                          <p:val>
                                            <p:strVal val="#ppt_w"/>
                                          </p:val>
                                        </p:tav>
                                      </p:tavLst>
                                    </p:anim>
                                    <p:anim calcmode="lin" valueType="num">
                                      <p:cBhvr>
                                        <p:cTn id="58" dur="500" fill="hold"/>
                                        <p:tgtEl>
                                          <p:spTgt spid="151574"/>
                                        </p:tgtEl>
                                        <p:attrNameLst>
                                          <p:attrName>ppt_h</p:attrName>
                                        </p:attrNameLst>
                                      </p:cBhvr>
                                      <p:tavLst>
                                        <p:tav tm="0">
                                          <p:val>
                                            <p:fltVal val="0"/>
                                          </p:val>
                                        </p:tav>
                                        <p:tav tm="100000">
                                          <p:val>
                                            <p:strVal val="#ppt_h"/>
                                          </p:val>
                                        </p:tav>
                                      </p:tavLst>
                                    </p:anim>
                                  </p:childTnLst>
                                </p:cTn>
                              </p:par>
                            </p:childTnLst>
                          </p:cTn>
                        </p:par>
                        <p:par>
                          <p:cTn id="59" fill="hold" nodeType="afterGroup">
                            <p:stCondLst>
                              <p:cond delay="6600"/>
                            </p:stCondLst>
                            <p:childTnLst>
                              <p:par>
                                <p:cTn id="60" presetID="23" presetClass="entr" presetSubtype="16" fill="hold" grpId="0" nodeType="afterEffect">
                                  <p:stCondLst>
                                    <p:cond delay="100"/>
                                  </p:stCondLst>
                                  <p:childTnLst>
                                    <p:set>
                                      <p:cBhvr>
                                        <p:cTn id="61" dur="1" fill="hold">
                                          <p:stCondLst>
                                            <p:cond delay="0"/>
                                          </p:stCondLst>
                                        </p:cTn>
                                        <p:tgtEl>
                                          <p:spTgt spid="151568"/>
                                        </p:tgtEl>
                                        <p:attrNameLst>
                                          <p:attrName>style.visibility</p:attrName>
                                        </p:attrNameLst>
                                      </p:cBhvr>
                                      <p:to>
                                        <p:strVal val="visible"/>
                                      </p:to>
                                    </p:set>
                                    <p:anim calcmode="lin" valueType="num">
                                      <p:cBhvr>
                                        <p:cTn id="62" dur="500" fill="hold"/>
                                        <p:tgtEl>
                                          <p:spTgt spid="151568"/>
                                        </p:tgtEl>
                                        <p:attrNameLst>
                                          <p:attrName>ppt_w</p:attrName>
                                        </p:attrNameLst>
                                      </p:cBhvr>
                                      <p:tavLst>
                                        <p:tav tm="0">
                                          <p:val>
                                            <p:fltVal val="0"/>
                                          </p:val>
                                        </p:tav>
                                        <p:tav tm="100000">
                                          <p:val>
                                            <p:strVal val="#ppt_w"/>
                                          </p:val>
                                        </p:tav>
                                      </p:tavLst>
                                    </p:anim>
                                    <p:anim calcmode="lin" valueType="num">
                                      <p:cBhvr>
                                        <p:cTn id="63" dur="500" fill="hold"/>
                                        <p:tgtEl>
                                          <p:spTgt spid="15156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556" grpId="0" autoUpdateAnimBg="0"/>
      <p:bldP spid="151557" grpId="0" autoUpdateAnimBg="0"/>
      <p:bldP spid="151558" grpId="0" autoUpdateAnimBg="0"/>
      <p:bldP spid="151559" grpId="0" autoUpdateAnimBg="0"/>
      <p:bldP spid="151564" grpId="0" autoUpdateAnimBg="0"/>
      <p:bldP spid="151565" grpId="0" autoUpdateAnimBg="0"/>
      <p:bldP spid="151568" grpId="0" autoUpdateAnimBg="0"/>
      <p:bldP spid="151569" grpId="0" autoUpdateAnimBg="0"/>
      <p:bldP spid="151570" grpId="0" autoUpdateAnimBg="0"/>
      <p:bldP spid="151571" grpId="0" autoUpdateAnimBg="0"/>
      <p:bldP spid="151574" grpId="0" autoUpdateAnimBg="0"/>
      <p:bldP spid="151575" grpId="0"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8" name="Picture 2" descr="ipad_real.pn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64699" y="3464719"/>
            <a:ext cx="3041452" cy="414605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52579" name="AutoShape 3"/>
          <p:cNvSpPr>
            <a:spLocks/>
          </p:cNvSpPr>
          <p:nvPr/>
        </p:nvSpPr>
        <p:spPr bwMode="auto">
          <a:xfrm>
            <a:off x="8386168" y="3807620"/>
            <a:ext cx="2397621" cy="31807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pic>
        <p:nvPicPr>
          <p:cNvPr id="152580" name="Picture 4" descr="iphone_real-filtered.png"/>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451731" y="4271071"/>
            <a:ext cx="1926133" cy="334684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2581" name="Picture 5" descr="macbookair-filtered.png"/>
          <p:cNvPicPr>
            <a:picLocks noChangeAspect="1"/>
          </p:cNvPicPr>
          <p:nvPr/>
        </p:nvPicPr>
        <p:blipFill>
          <a:blip r:embed="rId5">
            <a:extLst>
              <a:ext uri="{28A0092B-C50C-407E-A947-70E740481C1C}">
                <a14:useLocalDpi xmlns:a14="http://schemas.microsoft.com/office/drawing/2010/main" val="0"/>
              </a:ext>
            </a:extLst>
          </a:blip>
          <a:srcRect l="14674" t="22490" r="14674" b="13432"/>
          <a:stretch>
            <a:fillRect/>
          </a:stretch>
        </p:blipFill>
        <p:spPr bwMode="auto">
          <a:xfrm>
            <a:off x="531615" y="3215582"/>
            <a:ext cx="7951887" cy="45068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52582" name="AutoShape 6"/>
          <p:cNvSpPr>
            <a:spLocks/>
          </p:cNvSpPr>
          <p:nvPr/>
        </p:nvSpPr>
        <p:spPr bwMode="auto">
          <a:xfrm>
            <a:off x="1844279" y="3633491"/>
            <a:ext cx="5060454" cy="31807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2583" name="AutoShape 7"/>
          <p:cNvSpPr>
            <a:spLocks/>
          </p:cNvSpPr>
          <p:nvPr/>
        </p:nvSpPr>
        <p:spPr bwMode="auto">
          <a:xfrm>
            <a:off x="3286424" y="7722395"/>
            <a:ext cx="2441377" cy="557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r>
              <a:rPr lang="id-ID" sz="1688">
                <a:solidFill>
                  <a:srgbClr val="6D6E6D"/>
                </a:solidFill>
                <a:latin typeface="Roboto" panose="02000000000000000000" pitchFamily="2" charset="0"/>
                <a:sym typeface="Roboto" panose="02000000000000000000" pitchFamily="2" charset="0"/>
              </a:rPr>
              <a:t>MacBook Air Screen Optimize</a:t>
            </a:r>
            <a:endParaRPr lang="id-ID" sz="4275"/>
          </a:p>
        </p:txBody>
      </p:sp>
      <p:sp>
        <p:nvSpPr>
          <p:cNvPr id="152584" name="AutoShape 8"/>
          <p:cNvSpPr>
            <a:spLocks/>
          </p:cNvSpPr>
          <p:nvPr/>
        </p:nvSpPr>
        <p:spPr bwMode="auto">
          <a:xfrm>
            <a:off x="8770145" y="7722395"/>
            <a:ext cx="1641277" cy="557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r>
              <a:rPr lang="id-ID" sz="1688">
                <a:solidFill>
                  <a:srgbClr val="6D6E6D"/>
                </a:solidFill>
                <a:latin typeface="Roboto" panose="02000000000000000000" pitchFamily="2" charset="0"/>
                <a:sym typeface="Roboto" panose="02000000000000000000" pitchFamily="2" charset="0"/>
              </a:rPr>
              <a:t>iPad Screen Optimize</a:t>
            </a:r>
            <a:endParaRPr lang="id-ID" sz="4275"/>
          </a:p>
        </p:txBody>
      </p:sp>
      <p:sp>
        <p:nvSpPr>
          <p:cNvPr id="152585" name="AutoShape 9"/>
          <p:cNvSpPr>
            <a:spLocks/>
          </p:cNvSpPr>
          <p:nvPr/>
        </p:nvSpPr>
        <p:spPr bwMode="auto">
          <a:xfrm>
            <a:off x="11451731" y="7722395"/>
            <a:ext cx="1926133" cy="557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r>
              <a:rPr lang="id-ID" sz="1688">
                <a:solidFill>
                  <a:srgbClr val="6D6E6D"/>
                </a:solidFill>
                <a:latin typeface="Roboto" panose="02000000000000000000" pitchFamily="2" charset="0"/>
                <a:sym typeface="Roboto" panose="02000000000000000000" pitchFamily="2" charset="0"/>
              </a:rPr>
              <a:t>iPhone Screen Optimize</a:t>
            </a:r>
            <a:endParaRPr lang="id-ID" sz="4275"/>
          </a:p>
        </p:txBody>
      </p:sp>
      <p:sp>
        <p:nvSpPr>
          <p:cNvPr id="152586" name="AutoShape 10"/>
          <p:cNvSpPr>
            <a:spLocks/>
          </p:cNvSpPr>
          <p:nvPr/>
        </p:nvSpPr>
        <p:spPr bwMode="auto">
          <a:xfrm>
            <a:off x="11770519" y="4702374"/>
            <a:ext cx="1246584" cy="21842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6" name="Slide Number Placeholder 5"/>
          <p:cNvSpPr>
            <a:spLocks noGrp="1"/>
          </p:cNvSpPr>
          <p:nvPr>
            <p:ph type="sldNum" sz="quarter" idx="4"/>
          </p:nvPr>
        </p:nvSpPr>
        <p:spPr/>
        <p:txBody>
          <a:bodyPr/>
          <a:lstStyle/>
          <a:p>
            <a:fld id="{D919A921-2E83-415D-AFA6-9030E0D9D86D}" type="slidenum">
              <a:rPr lang="id-ID" smtClean="0"/>
              <a:pPr/>
              <a:t>145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2" name="Picture 2" descr="iphone-5s.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328893" y="3128071"/>
            <a:ext cx="2550319" cy="5000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3603" name="Picture 3" descr="iphone-5s.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74097" y="3128071"/>
            <a:ext cx="2550319" cy="5000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3604" name="Picture 4" descr="iphone-5s.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19301" y="3128071"/>
            <a:ext cx="2550319" cy="5000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3608" name="Picture 8" descr="iphone-5s.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83689" y="3128071"/>
            <a:ext cx="2550319" cy="5000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9" name="Text Placeholder 8"/>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146</a:t>
            </a:fld>
            <a:endParaRPr lang="id-ID" dirty="0"/>
          </a:p>
        </p:txBody>
      </p:sp>
      <p:sp>
        <p:nvSpPr>
          <p:cNvPr id="10" name="Text Placeholder 9"/>
          <p:cNvSpPr>
            <a:spLocks noGrp="1"/>
          </p:cNvSpPr>
          <p:nvPr>
            <p:ph type="body" sz="quarter" idx="11"/>
          </p:nvPr>
        </p:nvSpPr>
        <p:spPr/>
        <p:txBody>
          <a:bodyPr/>
          <a:lstStyle/>
          <a:p>
            <a:endParaRPr lang="id-ID"/>
          </a:p>
        </p:txBody>
      </p:sp>
      <p:sp>
        <p:nvSpPr>
          <p:cNvPr id="11" name="Picture Placeholder 10"/>
          <p:cNvSpPr>
            <a:spLocks noGrp="1"/>
          </p:cNvSpPr>
          <p:nvPr>
            <p:ph type="pic" sz="quarter" idx="12"/>
          </p:nvPr>
        </p:nvSpPr>
        <p:spPr/>
      </p:sp>
      <p:sp>
        <p:nvSpPr>
          <p:cNvPr id="12" name="Picture Placeholder 11"/>
          <p:cNvSpPr>
            <a:spLocks noGrp="1"/>
          </p:cNvSpPr>
          <p:nvPr>
            <p:ph type="pic" sz="quarter" idx="13"/>
          </p:nvPr>
        </p:nvSpPr>
        <p:spPr/>
      </p:sp>
      <p:sp>
        <p:nvSpPr>
          <p:cNvPr id="13" name="Picture Placeholder 12"/>
          <p:cNvSpPr>
            <a:spLocks noGrp="1"/>
          </p:cNvSpPr>
          <p:nvPr>
            <p:ph type="pic" sz="quarter" idx="14"/>
          </p:nvPr>
        </p:nvSpPr>
        <p:spPr/>
      </p:sp>
      <p:sp>
        <p:nvSpPr>
          <p:cNvPr id="14" name="Picture Placeholder 13"/>
          <p:cNvSpPr>
            <a:spLocks noGrp="1"/>
          </p:cNvSpPr>
          <p:nvPr>
            <p:ph type="pic" sz="quarter" idx="15"/>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AutoShape 2"/>
          <p:cNvSpPr>
            <a:spLocks/>
          </p:cNvSpPr>
          <p:nvPr/>
        </p:nvSpPr>
        <p:spPr bwMode="auto">
          <a:xfrm>
            <a:off x="8620126" y="2981623"/>
            <a:ext cx="1676103" cy="16760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54629" name="AutoShape 5"/>
          <p:cNvSpPr>
            <a:spLocks/>
          </p:cNvSpPr>
          <p:nvPr/>
        </p:nvSpPr>
        <p:spPr bwMode="auto">
          <a:xfrm>
            <a:off x="5973366" y="2547801"/>
            <a:ext cx="2595860" cy="259480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4632" name="AutoShape 8"/>
          <p:cNvSpPr>
            <a:spLocks/>
          </p:cNvSpPr>
          <p:nvPr/>
        </p:nvSpPr>
        <p:spPr bwMode="auto">
          <a:xfrm>
            <a:off x="4266009" y="2990553"/>
            <a:ext cx="1668066" cy="166717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4635" name="AutoShape 11"/>
          <p:cNvSpPr>
            <a:spLocks/>
          </p:cNvSpPr>
          <p:nvPr/>
        </p:nvSpPr>
        <p:spPr bwMode="auto">
          <a:xfrm>
            <a:off x="2927451" y="3165575"/>
            <a:ext cx="1311771" cy="13108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4638" name="AutoShape 14"/>
          <p:cNvSpPr>
            <a:spLocks/>
          </p:cNvSpPr>
          <p:nvPr/>
        </p:nvSpPr>
        <p:spPr bwMode="auto">
          <a:xfrm>
            <a:off x="10331948" y="3164682"/>
            <a:ext cx="1311771" cy="13117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54640" name="AutoShape 16"/>
          <p:cNvSpPr>
            <a:spLocks/>
          </p:cNvSpPr>
          <p:nvPr/>
        </p:nvSpPr>
        <p:spPr bwMode="auto">
          <a:xfrm>
            <a:off x="6368952" y="5437267"/>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53585F"/>
                </a:solidFill>
              </a:rPr>
              <a:t>Greg Newtone</a:t>
            </a:r>
            <a:endParaRPr lang="id-ID" sz="4275" dirty="0"/>
          </a:p>
        </p:txBody>
      </p:sp>
      <p:sp>
        <p:nvSpPr>
          <p:cNvPr id="154641" name="AutoShape 17"/>
          <p:cNvSpPr>
            <a:spLocks/>
          </p:cNvSpPr>
          <p:nvPr/>
        </p:nvSpPr>
        <p:spPr bwMode="auto">
          <a:xfrm>
            <a:off x="6367166" y="5740876"/>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latin typeface="Roboto" panose="02000000000000000000" pitchFamily="2" charset="0"/>
                <a:sym typeface="Roboto" panose="02000000000000000000" pitchFamily="2" charset="0"/>
              </a:rPr>
              <a:t>Design and Advertising</a:t>
            </a:r>
            <a:endParaRPr lang="id-ID" sz="4275"/>
          </a:p>
        </p:txBody>
      </p:sp>
      <p:sp>
        <p:nvSpPr>
          <p:cNvPr id="154642" name="AutoShape 18"/>
          <p:cNvSpPr>
            <a:spLocks/>
          </p:cNvSpPr>
          <p:nvPr/>
        </p:nvSpPr>
        <p:spPr bwMode="auto">
          <a:xfrm>
            <a:off x="2652416" y="6727677"/>
            <a:ext cx="924847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dirty="0">
                <a:solidFill>
                  <a:srgbClr val="53585F"/>
                </a:solidFill>
              </a:rPr>
              <a:t>“A Startup Corporate that make a Great Chance”</a:t>
            </a:r>
            <a:endParaRPr lang="id-ID" sz="4275" dirty="0"/>
          </a:p>
        </p:txBody>
      </p:sp>
      <p:sp>
        <p:nvSpPr>
          <p:cNvPr id="154643" name="AutoShape 19"/>
          <p:cNvSpPr>
            <a:spLocks/>
          </p:cNvSpPr>
          <p:nvPr/>
        </p:nvSpPr>
        <p:spPr bwMode="auto">
          <a:xfrm>
            <a:off x="2965847" y="7405440"/>
            <a:ext cx="8624292"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53585F"/>
                </a:solidFill>
              </a:rPr>
              <a:t>Lorem Ipsum is not simply random text. It has roots in a lot kind simple of piece of classical. variazioni dei passaggi del Lorem Ipsum ontract exceed the economic benefitsLoreuniga merida della stronghold is not simply fro random denis moberaciuen Samet shame quo vadis This Stanpurchag</a:t>
            </a:r>
            <a:endParaRPr lang="id-ID" sz="4275"/>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AutoShape 2"/>
          <p:cNvSpPr>
            <a:spLocks/>
          </p:cNvSpPr>
          <p:nvPr/>
        </p:nvSpPr>
        <p:spPr bwMode="auto">
          <a:xfrm>
            <a:off x="5954614" y="2509242"/>
            <a:ext cx="2632472" cy="26332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5652" name="AutoShape 4"/>
          <p:cNvSpPr>
            <a:spLocks/>
          </p:cNvSpPr>
          <p:nvPr/>
        </p:nvSpPr>
        <p:spPr bwMode="auto">
          <a:xfrm>
            <a:off x="2652416" y="6655669"/>
            <a:ext cx="924847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dirty="0">
                <a:solidFill>
                  <a:srgbClr val="53585F"/>
                </a:solidFill>
              </a:rPr>
              <a:t>“Different of Future for Your Bussines”</a:t>
            </a:r>
            <a:endParaRPr lang="id-ID" sz="4275" dirty="0"/>
          </a:p>
        </p:txBody>
      </p:sp>
      <p:sp>
        <p:nvSpPr>
          <p:cNvPr id="155653" name="AutoShape 5"/>
          <p:cNvSpPr>
            <a:spLocks/>
          </p:cNvSpPr>
          <p:nvPr/>
        </p:nvSpPr>
        <p:spPr bwMode="auto">
          <a:xfrm>
            <a:off x="2965847" y="7475414"/>
            <a:ext cx="8624292" cy="5759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53585F"/>
                </a:solidFill>
              </a:rPr>
              <a:t>Lorem Ipsum is not simply random text. It hac benefitsLoreuniga merida della stronghold is not simply fro random denis moberaciuen Samet shame quo vadis This Stanpurchag</a:t>
            </a:r>
            <a:endParaRPr lang="id-ID" sz="4275"/>
          </a:p>
        </p:txBody>
      </p:sp>
      <p:sp>
        <p:nvSpPr>
          <p:cNvPr id="155654" name="AutoShape 6"/>
          <p:cNvSpPr>
            <a:spLocks/>
          </p:cNvSpPr>
          <p:nvPr/>
        </p:nvSpPr>
        <p:spPr bwMode="auto">
          <a:xfrm>
            <a:off x="6368952" y="5350670"/>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Anna Humington</a:t>
            </a:r>
            <a:endParaRPr lang="id-ID" sz="4275"/>
          </a:p>
        </p:txBody>
      </p:sp>
      <p:sp>
        <p:nvSpPr>
          <p:cNvPr id="155655" name="AutoShape 7"/>
          <p:cNvSpPr>
            <a:spLocks/>
          </p:cNvSpPr>
          <p:nvPr/>
        </p:nvSpPr>
        <p:spPr bwMode="auto">
          <a:xfrm>
            <a:off x="6367166" y="5654279"/>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latin typeface="Roboto" panose="02000000000000000000" pitchFamily="2" charset="0"/>
                <a:sym typeface="Roboto" panose="02000000000000000000" pitchFamily="2" charset="0"/>
              </a:rPr>
              <a:t>Sales Representative</a:t>
            </a:r>
            <a:endParaRPr lang="id-ID" sz="4275"/>
          </a:p>
        </p:txBody>
      </p:sp>
      <p:sp>
        <p:nvSpPr>
          <p:cNvPr id="155657" name="AutoShape 9"/>
          <p:cNvSpPr>
            <a:spLocks/>
          </p:cNvSpPr>
          <p:nvPr/>
        </p:nvSpPr>
        <p:spPr bwMode="auto">
          <a:xfrm>
            <a:off x="2924772" y="3165575"/>
            <a:ext cx="1309985" cy="130998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5660" name="AutoShape 12"/>
          <p:cNvSpPr>
            <a:spLocks/>
          </p:cNvSpPr>
          <p:nvPr/>
        </p:nvSpPr>
        <p:spPr bwMode="auto">
          <a:xfrm>
            <a:off x="10336411" y="3164682"/>
            <a:ext cx="1310878" cy="13117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5663" name="AutoShape 15"/>
          <p:cNvSpPr>
            <a:spLocks/>
          </p:cNvSpPr>
          <p:nvPr/>
        </p:nvSpPr>
        <p:spPr bwMode="auto">
          <a:xfrm>
            <a:off x="8637092" y="2990553"/>
            <a:ext cx="1667172" cy="166717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55666" name="AutoShape 18"/>
          <p:cNvSpPr>
            <a:spLocks/>
          </p:cNvSpPr>
          <p:nvPr/>
        </p:nvSpPr>
        <p:spPr bwMode="auto">
          <a:xfrm>
            <a:off x="4261546" y="3005532"/>
            <a:ext cx="1652885" cy="16521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D8E51"/>
              </a:solidFill>
              <a:latin typeface="Helvetica Light" charset="0"/>
              <a:sym typeface="Helvetica Light"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56674" name="Group 2"/>
          <p:cNvGrpSpPr>
            <a:grpSpLocks/>
          </p:cNvGrpSpPr>
          <p:nvPr/>
        </p:nvGrpSpPr>
        <p:grpSpPr bwMode="auto">
          <a:xfrm>
            <a:off x="1967509" y="5837804"/>
            <a:ext cx="1620739" cy="1619845"/>
            <a:chOff x="0" y="0"/>
            <a:chExt cx="2880360" cy="2880360"/>
          </a:xfrm>
          <a:solidFill>
            <a:schemeClr val="accent1"/>
          </a:solidFill>
        </p:grpSpPr>
        <p:sp>
          <p:nvSpPr>
            <p:cNvPr id="156675" name="AutoShape 3"/>
            <p:cNvSpPr>
              <a:spLocks/>
            </p:cNvSpPr>
            <p:nvPr/>
          </p:nvSpPr>
          <p:spPr bwMode="auto">
            <a:xfrm>
              <a:off x="0" y="0"/>
              <a:ext cx="2880360" cy="288036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156676" name="AutoShape 4"/>
            <p:cNvSpPr>
              <a:spLocks/>
            </p:cNvSpPr>
            <p:nvPr/>
          </p:nvSpPr>
          <p:spPr bwMode="auto">
            <a:xfrm>
              <a:off x="601300" y="916813"/>
              <a:ext cx="1677759" cy="1046733"/>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sp>
        <p:nvSpPr>
          <p:cNvPr id="156677" name="AutoShape 5"/>
          <p:cNvSpPr>
            <a:spLocks/>
          </p:cNvSpPr>
          <p:nvPr/>
        </p:nvSpPr>
        <p:spPr bwMode="auto">
          <a:xfrm>
            <a:off x="3899894" y="7022049"/>
            <a:ext cx="8302823"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dirty="0">
                <a:solidFill>
                  <a:srgbClr val="53585F"/>
                </a:solidFill>
              </a:rPr>
              <a:t>Let’s Always on and stay connected with Us</a:t>
            </a:r>
            <a:endParaRPr lang="id-ID" sz="4275" dirty="0"/>
          </a:p>
        </p:txBody>
      </p:sp>
      <p:sp>
        <p:nvSpPr>
          <p:cNvPr id="156678" name="AutoShape 6"/>
          <p:cNvSpPr>
            <a:spLocks/>
          </p:cNvSpPr>
          <p:nvPr/>
        </p:nvSpPr>
        <p:spPr bwMode="auto">
          <a:xfrm>
            <a:off x="3899892" y="7648913"/>
            <a:ext cx="329059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rgbClr val="53585F"/>
                </a:solidFill>
              </a:rPr>
              <a:t>contact@yourcompany.com</a:t>
            </a:r>
            <a:endParaRPr lang="id-ID" sz="4275"/>
          </a:p>
        </p:txBody>
      </p:sp>
      <p:sp>
        <p:nvSpPr>
          <p:cNvPr id="156679" name="AutoShape 7"/>
          <p:cNvSpPr>
            <a:spLocks/>
          </p:cNvSpPr>
          <p:nvPr/>
        </p:nvSpPr>
        <p:spPr bwMode="auto">
          <a:xfrm>
            <a:off x="3899892" y="8002529"/>
            <a:ext cx="329059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rgbClr val="53585F"/>
                </a:solidFill>
              </a:rPr>
              <a:t>+123 45 67890 - 0948 25 36978</a:t>
            </a:r>
            <a:endParaRPr lang="id-ID" sz="4275"/>
          </a:p>
        </p:txBody>
      </p:sp>
      <p:sp>
        <p:nvSpPr>
          <p:cNvPr id="156680" name="AutoShape 8"/>
          <p:cNvSpPr>
            <a:spLocks/>
          </p:cNvSpPr>
          <p:nvPr/>
        </p:nvSpPr>
        <p:spPr bwMode="auto">
          <a:xfrm>
            <a:off x="3899892" y="8302567"/>
            <a:ext cx="329059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rgbClr val="53585F"/>
                </a:solidFill>
              </a:rPr>
              <a:t>Varazdin street Avenue,Croatia</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56674"/>
                                        </p:tgtEl>
                                        <p:attrNameLst>
                                          <p:attrName>style.visibility</p:attrName>
                                        </p:attrNameLst>
                                      </p:cBhvr>
                                      <p:to>
                                        <p:strVal val="visible"/>
                                      </p:to>
                                    </p:set>
                                    <p:anim calcmode="lin" valueType="num">
                                      <p:cBhvr>
                                        <p:cTn id="7" dur="500" fill="hold"/>
                                        <p:tgtEl>
                                          <p:spTgt spid="156674"/>
                                        </p:tgtEl>
                                        <p:attrNameLst>
                                          <p:attrName>ppt_w</p:attrName>
                                        </p:attrNameLst>
                                      </p:cBhvr>
                                      <p:tavLst>
                                        <p:tav tm="0">
                                          <p:val>
                                            <p:fltVal val="0"/>
                                          </p:val>
                                        </p:tav>
                                        <p:tav tm="100000">
                                          <p:val>
                                            <p:strVal val="#ppt_w"/>
                                          </p:val>
                                        </p:tav>
                                      </p:tavLst>
                                    </p:anim>
                                    <p:anim calcmode="lin" valueType="num">
                                      <p:cBhvr>
                                        <p:cTn id="8" dur="500" fill="hold"/>
                                        <p:tgtEl>
                                          <p:spTgt spid="156674"/>
                                        </p:tgtEl>
                                        <p:attrNameLst>
                                          <p:attrName>ppt_h</p:attrName>
                                        </p:attrNameLst>
                                      </p:cBhvr>
                                      <p:tavLst>
                                        <p:tav tm="0">
                                          <p:val>
                                            <p:fltVal val="0"/>
                                          </p:val>
                                        </p:tav>
                                        <p:tav tm="100000">
                                          <p:val>
                                            <p:strVal val="#ppt_h"/>
                                          </p:val>
                                        </p:tav>
                                      </p:tavLst>
                                    </p:anim>
                                    <p:animEffect transition="in" filter="fade">
                                      <p:cBhvr>
                                        <p:cTn id="9" dur="500"/>
                                        <p:tgtEl>
                                          <p:spTgt spid="156674"/>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156677"/>
                                        </p:tgtEl>
                                        <p:attrNameLst>
                                          <p:attrName>style.visibility</p:attrName>
                                        </p:attrNameLst>
                                      </p:cBhvr>
                                      <p:to>
                                        <p:strVal val="visible"/>
                                      </p:to>
                                    </p:set>
                                    <p:animEffect transition="in" filter="wipe(down)">
                                      <p:cBhvr>
                                        <p:cTn id="13" dur="500"/>
                                        <p:tgtEl>
                                          <p:spTgt spid="15667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56678"/>
                                        </p:tgtEl>
                                        <p:attrNameLst>
                                          <p:attrName>style.visibility</p:attrName>
                                        </p:attrNameLst>
                                      </p:cBhvr>
                                      <p:to>
                                        <p:strVal val="visible"/>
                                      </p:to>
                                    </p:set>
                                    <p:animEffect transition="in" filter="wipe(down)">
                                      <p:cBhvr>
                                        <p:cTn id="16" dur="500"/>
                                        <p:tgtEl>
                                          <p:spTgt spid="156678"/>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56679"/>
                                        </p:tgtEl>
                                        <p:attrNameLst>
                                          <p:attrName>style.visibility</p:attrName>
                                        </p:attrNameLst>
                                      </p:cBhvr>
                                      <p:to>
                                        <p:strVal val="visible"/>
                                      </p:to>
                                    </p:set>
                                    <p:animEffect transition="in" filter="wipe(down)">
                                      <p:cBhvr>
                                        <p:cTn id="19" dur="500"/>
                                        <p:tgtEl>
                                          <p:spTgt spid="156679"/>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6680"/>
                                        </p:tgtEl>
                                        <p:attrNameLst>
                                          <p:attrName>style.visibility</p:attrName>
                                        </p:attrNameLst>
                                      </p:cBhvr>
                                      <p:to>
                                        <p:strVal val="visible"/>
                                      </p:to>
                                    </p:set>
                                    <p:animEffect transition="in" filter="wipe(down)">
                                      <p:cBhvr>
                                        <p:cTn id="22" dur="500"/>
                                        <p:tgtEl>
                                          <p:spTgt spid="156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7" grpId="0"/>
      <p:bldP spid="156678" grpId="0"/>
      <p:bldP spid="156679" grpId="0"/>
      <p:bldP spid="15668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2"/>
          </p:nvPr>
        </p:nvSpPr>
        <p:spPr/>
      </p:sp>
      <p:sp>
        <p:nvSpPr>
          <p:cNvPr id="19457" name="AutoShape 1"/>
          <p:cNvSpPr>
            <a:spLocks/>
          </p:cNvSpPr>
          <p:nvPr/>
        </p:nvSpPr>
        <p:spPr bwMode="auto">
          <a:xfrm>
            <a:off x="1430835" y="2767311"/>
            <a:ext cx="3549551" cy="13974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dirty="0">
                <a:solidFill>
                  <a:srgbClr val="53585F"/>
                </a:solidFill>
              </a:rPr>
              <a:t>Our Vision will Revealed</a:t>
            </a:r>
            <a:endParaRPr lang="id-ID" sz="4275" dirty="0"/>
          </a:p>
        </p:txBody>
      </p:sp>
      <p:sp>
        <p:nvSpPr>
          <p:cNvPr id="19458" name="AutoShape 2"/>
          <p:cNvSpPr>
            <a:spLocks/>
          </p:cNvSpPr>
          <p:nvPr/>
        </p:nvSpPr>
        <p:spPr bwMode="auto">
          <a:xfrm>
            <a:off x="1435299" y="4355903"/>
            <a:ext cx="3545086" cy="31628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Lorem ipsum randomised </a:t>
            </a:r>
            <a:r>
              <a:rPr lang="id-ID" sz="1350">
                <a:solidFill>
                  <a:srgbClr val="53585F"/>
                </a:solidFill>
              </a:rPr>
              <a:t>words which don't look even slightly beration in some form, by injected humour, or words which don't look even slightly randomis Lorem Ipsum dolor siamet suame this placeholder for text can be added on your instruction zuniga Ipsum for text can</a:t>
            </a:r>
          </a:p>
          <a:p>
            <a:pPr marL="0" indent="0" algn="l">
              <a:lnSpc>
                <a:spcPct val="120000"/>
              </a:lnSpc>
              <a:buSzTx/>
              <a:buNone/>
            </a:pPr>
            <a:endParaRPr lang="id-ID" sz="1238">
              <a:solidFill>
                <a:srgbClr val="53585F"/>
              </a:solidFill>
            </a:endParaRPr>
          </a:p>
          <a:p>
            <a:pPr marL="0" indent="0" algn="l">
              <a:lnSpc>
                <a:spcPct val="120000"/>
              </a:lnSpc>
              <a:buSzTx/>
              <a:buNone/>
            </a:pPr>
            <a:r>
              <a:rPr lang="id-ID" sz="1238">
                <a:solidFill>
                  <a:srgbClr val="53585F"/>
                </a:solidFill>
              </a:rPr>
              <a:t>Randomised words which don't look even slightly be ration njected humour, words which look don't slightly words</a:t>
            </a:r>
            <a:endParaRPr lang="id-ID" sz="4275"/>
          </a:p>
        </p:txBody>
      </p:sp>
      <p:sp>
        <p:nvSpPr>
          <p:cNvPr id="19460" name="AutoShape 4"/>
          <p:cNvSpPr>
            <a:spLocks/>
          </p:cNvSpPr>
          <p:nvPr/>
        </p:nvSpPr>
        <p:spPr bwMode="auto">
          <a:xfrm>
            <a:off x="6485012" y="-1"/>
            <a:ext cx="2592288" cy="10597973"/>
          </a:xfrm>
          <a:custGeom>
            <a:avLst/>
            <a:gdLst>
              <a:gd name="T0" fmla="+- 0 11139 679"/>
              <a:gd name="T1" fmla="*/ T0 w 20921"/>
              <a:gd name="T2" fmla="*/ 10800 h 21600"/>
              <a:gd name="T3" fmla="+- 0 11139 679"/>
              <a:gd name="T4" fmla="*/ T3 w 20921"/>
              <a:gd name="T5" fmla="*/ 10800 h 21600"/>
              <a:gd name="T6" fmla="+- 0 11139 679"/>
              <a:gd name="T7" fmla="*/ T6 w 20921"/>
              <a:gd name="T8" fmla="*/ 10800 h 21600"/>
              <a:gd name="T9" fmla="+- 0 11139 679"/>
              <a:gd name="T10" fmla="*/ T9 w 20921"/>
              <a:gd name="T11" fmla="*/ 10800 h 21600"/>
            </a:gdLst>
            <a:ahLst/>
            <a:cxnLst>
              <a:cxn ang="0">
                <a:pos x="T1" y="T2"/>
              </a:cxn>
              <a:cxn ang="0">
                <a:pos x="T4" y="T5"/>
              </a:cxn>
              <a:cxn ang="0">
                <a:pos x="T7" y="T8"/>
              </a:cxn>
              <a:cxn ang="0">
                <a:pos x="T10" y="T11"/>
              </a:cxn>
            </a:cxnLst>
            <a:rect l="0" t="0" r="r" b="b"/>
            <a:pathLst>
              <a:path w="20921" h="21600">
                <a:moveTo>
                  <a:pt x="2180" y="0"/>
                </a:moveTo>
                <a:cubicBezTo>
                  <a:pt x="-581" y="4160"/>
                  <a:pt x="-679" y="8343"/>
                  <a:pt x="1651" y="12419"/>
                </a:cubicBezTo>
                <a:cubicBezTo>
                  <a:pt x="3426" y="15524"/>
                  <a:pt x="6633" y="18604"/>
                  <a:pt x="11318" y="21599"/>
                </a:cubicBezTo>
                <a:cubicBezTo>
                  <a:pt x="6252" y="18057"/>
                  <a:pt x="4519" y="14279"/>
                  <a:pt x="6118" y="10576"/>
                </a:cubicBezTo>
                <a:cubicBezTo>
                  <a:pt x="7718" y="6873"/>
                  <a:pt x="12652" y="3244"/>
                  <a:pt x="20920" y="0"/>
                </a:cubicBezTo>
                <a:lnTo>
                  <a:pt x="218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wipe(up)">
                                      <p:cBhvr>
                                        <p:cTn id="7" dur="500"/>
                                        <p:tgtEl>
                                          <p:spTgt spid="1946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457"/>
                                        </p:tgtEl>
                                        <p:attrNameLst>
                                          <p:attrName>style.visibility</p:attrName>
                                        </p:attrNameLst>
                                      </p:cBhvr>
                                      <p:to>
                                        <p:strVal val="visible"/>
                                      </p:to>
                                    </p:set>
                                    <p:animEffect transition="in" filter="fade">
                                      <p:cBhvr>
                                        <p:cTn id="11" dur="500"/>
                                        <p:tgtEl>
                                          <p:spTgt spid="1945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458"/>
                                        </p:tgtEl>
                                        <p:attrNameLst>
                                          <p:attrName>style.visibility</p:attrName>
                                        </p:attrNameLst>
                                      </p:cBhvr>
                                      <p:to>
                                        <p:strVal val="visible"/>
                                      </p:to>
                                    </p:set>
                                    <p:animEffect transition="in" filter="fade">
                                      <p:cBhvr>
                                        <p:cTn id="15" dur="500"/>
                                        <p:tgtEl>
                                          <p:spTgt spid="194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p:bldP spid="19458" grpId="0"/>
      <p:bldP spid="19460"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697" name="Group 1"/>
          <p:cNvGrpSpPr>
            <a:grpSpLocks/>
          </p:cNvGrpSpPr>
          <p:nvPr/>
        </p:nvGrpSpPr>
        <p:grpSpPr bwMode="auto">
          <a:xfrm>
            <a:off x="4282978" y="4502349"/>
            <a:ext cx="5748429" cy="1019801"/>
            <a:chOff x="0" y="-1"/>
            <a:chExt cx="10219409" cy="1812629"/>
          </a:xfrm>
        </p:grpSpPr>
        <p:sp>
          <p:nvSpPr>
            <p:cNvPr id="157698" name="AutoShape 2"/>
            <p:cNvSpPr>
              <a:spLocks/>
            </p:cNvSpPr>
            <p:nvPr/>
          </p:nvSpPr>
          <p:spPr bwMode="auto">
            <a:xfrm>
              <a:off x="0" y="47462"/>
              <a:ext cx="538091" cy="377647"/>
            </a:xfrm>
            <a:custGeom>
              <a:avLst/>
              <a:gdLst>
                <a:gd name="T0" fmla="+- 0 10806 12"/>
                <a:gd name="T1" fmla="*/ T0 w 21588"/>
                <a:gd name="T2" fmla="*/ 10792 h 21584"/>
                <a:gd name="T3" fmla="+- 0 10806 12"/>
                <a:gd name="T4" fmla="*/ T3 w 21588"/>
                <a:gd name="T5" fmla="*/ 10792 h 21584"/>
                <a:gd name="T6" fmla="+- 0 10806 12"/>
                <a:gd name="T7" fmla="*/ T6 w 21588"/>
                <a:gd name="T8" fmla="*/ 10792 h 21584"/>
                <a:gd name="T9" fmla="+- 0 10806 12"/>
                <a:gd name="T10" fmla="*/ T9 w 21588"/>
                <a:gd name="T11" fmla="*/ 10792 h 21584"/>
              </a:gdLst>
              <a:ahLst/>
              <a:cxnLst>
                <a:cxn ang="0">
                  <a:pos x="T1" y="T2"/>
                </a:cxn>
                <a:cxn ang="0">
                  <a:pos x="T4" y="T5"/>
                </a:cxn>
                <a:cxn ang="0">
                  <a:pos x="T7" y="T8"/>
                </a:cxn>
                <a:cxn ang="0">
                  <a:pos x="T10" y="T11"/>
                </a:cxn>
              </a:cxnLst>
              <a:rect l="0" t="0" r="r" b="b"/>
              <a:pathLst>
                <a:path w="21588" h="21584">
                  <a:moveTo>
                    <a:pt x="7839" y="21461"/>
                  </a:moveTo>
                  <a:lnTo>
                    <a:pt x="7840" y="21461"/>
                  </a:lnTo>
                  <a:cubicBezTo>
                    <a:pt x="7839" y="21472"/>
                    <a:pt x="7838" y="21485"/>
                    <a:pt x="7837" y="21499"/>
                  </a:cubicBezTo>
                  <a:cubicBezTo>
                    <a:pt x="7838" y="21485"/>
                    <a:pt x="7839" y="21472"/>
                    <a:pt x="7839" y="21461"/>
                  </a:cubicBezTo>
                  <a:close/>
                  <a:moveTo>
                    <a:pt x="21246" y="9963"/>
                  </a:moveTo>
                  <a:cubicBezTo>
                    <a:pt x="20749" y="9971"/>
                    <a:pt x="20257" y="9973"/>
                    <a:pt x="19852" y="9851"/>
                  </a:cubicBezTo>
                  <a:cubicBezTo>
                    <a:pt x="19843" y="9851"/>
                    <a:pt x="19834" y="9851"/>
                    <a:pt x="19825" y="9851"/>
                  </a:cubicBezTo>
                  <a:cubicBezTo>
                    <a:pt x="19729" y="9738"/>
                    <a:pt x="19495" y="9821"/>
                    <a:pt x="19457" y="9626"/>
                  </a:cubicBezTo>
                  <a:cubicBezTo>
                    <a:pt x="19528" y="9603"/>
                    <a:pt x="19666" y="9674"/>
                    <a:pt x="19694" y="9589"/>
                  </a:cubicBezTo>
                  <a:cubicBezTo>
                    <a:pt x="19850" y="9598"/>
                    <a:pt x="19950" y="9529"/>
                    <a:pt x="20062" y="9475"/>
                  </a:cubicBezTo>
                  <a:cubicBezTo>
                    <a:pt x="20378" y="9401"/>
                    <a:pt x="20587" y="9175"/>
                    <a:pt x="20851" y="9026"/>
                  </a:cubicBezTo>
                  <a:cubicBezTo>
                    <a:pt x="21051" y="8862"/>
                    <a:pt x="21206" y="8633"/>
                    <a:pt x="21350" y="8390"/>
                  </a:cubicBezTo>
                  <a:lnTo>
                    <a:pt x="21351" y="8389"/>
                  </a:lnTo>
                  <a:cubicBezTo>
                    <a:pt x="21362" y="8319"/>
                    <a:pt x="21407" y="8296"/>
                    <a:pt x="21403" y="8202"/>
                  </a:cubicBezTo>
                  <a:cubicBezTo>
                    <a:pt x="21480" y="8150"/>
                    <a:pt x="21484" y="7993"/>
                    <a:pt x="21482" y="7828"/>
                  </a:cubicBezTo>
                  <a:cubicBezTo>
                    <a:pt x="21320" y="7921"/>
                    <a:pt x="21155" y="8012"/>
                    <a:pt x="20982" y="8090"/>
                  </a:cubicBezTo>
                  <a:cubicBezTo>
                    <a:pt x="20579" y="8136"/>
                    <a:pt x="20176" y="8267"/>
                    <a:pt x="19747" y="8165"/>
                  </a:cubicBezTo>
                  <a:cubicBezTo>
                    <a:pt x="19728" y="8081"/>
                    <a:pt x="19599" y="8150"/>
                    <a:pt x="19537" y="8128"/>
                  </a:cubicBezTo>
                  <a:cubicBezTo>
                    <a:pt x="19277" y="8022"/>
                    <a:pt x="18893" y="8095"/>
                    <a:pt x="18905" y="7603"/>
                  </a:cubicBezTo>
                  <a:cubicBezTo>
                    <a:pt x="18898" y="7438"/>
                    <a:pt x="18815" y="7383"/>
                    <a:pt x="18827" y="7191"/>
                  </a:cubicBezTo>
                  <a:cubicBezTo>
                    <a:pt x="18739" y="6966"/>
                    <a:pt x="18714" y="6652"/>
                    <a:pt x="18616" y="6442"/>
                  </a:cubicBezTo>
                  <a:cubicBezTo>
                    <a:pt x="18602" y="6263"/>
                    <a:pt x="18556" y="6128"/>
                    <a:pt x="18485" y="6031"/>
                  </a:cubicBezTo>
                  <a:cubicBezTo>
                    <a:pt x="18483" y="5982"/>
                    <a:pt x="18451" y="5978"/>
                    <a:pt x="18458" y="5917"/>
                  </a:cubicBezTo>
                  <a:cubicBezTo>
                    <a:pt x="18389" y="5666"/>
                    <a:pt x="18310" y="5429"/>
                    <a:pt x="18195" y="5244"/>
                  </a:cubicBezTo>
                  <a:cubicBezTo>
                    <a:pt x="18187" y="5155"/>
                    <a:pt x="18105" y="5174"/>
                    <a:pt x="18116" y="5056"/>
                  </a:cubicBezTo>
                  <a:cubicBezTo>
                    <a:pt x="18129" y="4939"/>
                    <a:pt x="18046" y="4958"/>
                    <a:pt x="18038" y="4869"/>
                  </a:cubicBezTo>
                  <a:cubicBezTo>
                    <a:pt x="17927" y="4652"/>
                    <a:pt x="17829" y="4417"/>
                    <a:pt x="17696" y="4233"/>
                  </a:cubicBezTo>
                  <a:cubicBezTo>
                    <a:pt x="17680" y="4230"/>
                    <a:pt x="17665" y="4226"/>
                    <a:pt x="17670" y="4195"/>
                  </a:cubicBezTo>
                  <a:cubicBezTo>
                    <a:pt x="17085" y="3193"/>
                    <a:pt x="16314" y="2455"/>
                    <a:pt x="15250" y="2135"/>
                  </a:cubicBezTo>
                  <a:cubicBezTo>
                    <a:pt x="15242" y="2135"/>
                    <a:pt x="15233" y="2135"/>
                    <a:pt x="15224" y="2135"/>
                  </a:cubicBezTo>
                  <a:cubicBezTo>
                    <a:pt x="15104" y="2030"/>
                    <a:pt x="14889" y="2063"/>
                    <a:pt x="14751" y="1985"/>
                  </a:cubicBezTo>
                  <a:cubicBezTo>
                    <a:pt x="14751" y="1972"/>
                    <a:pt x="14751" y="1960"/>
                    <a:pt x="14751" y="1948"/>
                  </a:cubicBezTo>
                  <a:cubicBezTo>
                    <a:pt x="14872" y="1907"/>
                    <a:pt x="15017" y="1901"/>
                    <a:pt x="15093" y="1797"/>
                  </a:cubicBezTo>
                  <a:cubicBezTo>
                    <a:pt x="15101" y="1797"/>
                    <a:pt x="15110" y="1797"/>
                    <a:pt x="15119" y="1797"/>
                  </a:cubicBezTo>
                  <a:cubicBezTo>
                    <a:pt x="15425" y="1682"/>
                    <a:pt x="15695" y="1515"/>
                    <a:pt x="15913" y="1273"/>
                  </a:cubicBezTo>
                  <a:cubicBezTo>
                    <a:pt x="15920" y="1273"/>
                    <a:pt x="15928" y="1273"/>
                    <a:pt x="15934" y="1273"/>
                  </a:cubicBezTo>
                  <a:cubicBezTo>
                    <a:pt x="16004" y="1235"/>
                    <a:pt x="16023" y="1125"/>
                    <a:pt x="16092" y="1086"/>
                  </a:cubicBezTo>
                  <a:cubicBezTo>
                    <a:pt x="16092" y="1074"/>
                    <a:pt x="16092" y="1060"/>
                    <a:pt x="16092" y="1048"/>
                  </a:cubicBezTo>
                  <a:cubicBezTo>
                    <a:pt x="16151" y="1032"/>
                    <a:pt x="16103" y="864"/>
                    <a:pt x="16118" y="786"/>
                  </a:cubicBezTo>
                  <a:cubicBezTo>
                    <a:pt x="16132" y="414"/>
                    <a:pt x="15699" y="375"/>
                    <a:pt x="15514" y="524"/>
                  </a:cubicBezTo>
                  <a:cubicBezTo>
                    <a:pt x="15505" y="524"/>
                    <a:pt x="15496" y="524"/>
                    <a:pt x="15487" y="524"/>
                  </a:cubicBezTo>
                  <a:cubicBezTo>
                    <a:pt x="15290" y="518"/>
                    <a:pt x="15159" y="605"/>
                    <a:pt x="15014" y="674"/>
                  </a:cubicBezTo>
                  <a:cubicBezTo>
                    <a:pt x="14969" y="472"/>
                    <a:pt x="15208" y="350"/>
                    <a:pt x="15145" y="0"/>
                  </a:cubicBezTo>
                  <a:cubicBezTo>
                    <a:pt x="15119" y="0"/>
                    <a:pt x="15093" y="0"/>
                    <a:pt x="15067" y="0"/>
                  </a:cubicBezTo>
                  <a:cubicBezTo>
                    <a:pt x="14502" y="80"/>
                    <a:pt x="14107" y="405"/>
                    <a:pt x="13726" y="748"/>
                  </a:cubicBezTo>
                  <a:lnTo>
                    <a:pt x="13725" y="748"/>
                  </a:lnTo>
                  <a:cubicBezTo>
                    <a:pt x="13652" y="641"/>
                    <a:pt x="13791" y="519"/>
                    <a:pt x="13752" y="337"/>
                  </a:cubicBezTo>
                  <a:cubicBezTo>
                    <a:pt x="13494" y="202"/>
                    <a:pt x="13025" y="1005"/>
                    <a:pt x="12806" y="1273"/>
                  </a:cubicBezTo>
                  <a:lnTo>
                    <a:pt x="12805" y="1273"/>
                  </a:lnTo>
                  <a:cubicBezTo>
                    <a:pt x="12805" y="1286"/>
                    <a:pt x="12805" y="1299"/>
                    <a:pt x="12805" y="1311"/>
                  </a:cubicBezTo>
                  <a:cubicBezTo>
                    <a:pt x="12256" y="2089"/>
                    <a:pt x="11834" y="3048"/>
                    <a:pt x="11465" y="4082"/>
                  </a:cubicBezTo>
                  <a:cubicBezTo>
                    <a:pt x="11449" y="4160"/>
                    <a:pt x="11409" y="4203"/>
                    <a:pt x="11386" y="4270"/>
                  </a:cubicBezTo>
                  <a:cubicBezTo>
                    <a:pt x="11392" y="4479"/>
                    <a:pt x="11272" y="4507"/>
                    <a:pt x="11254" y="4682"/>
                  </a:cubicBezTo>
                  <a:cubicBezTo>
                    <a:pt x="11210" y="4817"/>
                    <a:pt x="11137" y="4915"/>
                    <a:pt x="11123" y="5094"/>
                  </a:cubicBezTo>
                  <a:cubicBezTo>
                    <a:pt x="11042" y="5166"/>
                    <a:pt x="11060" y="5379"/>
                    <a:pt x="10991" y="5468"/>
                  </a:cubicBezTo>
                  <a:lnTo>
                    <a:pt x="10991" y="5469"/>
                  </a:lnTo>
                  <a:cubicBezTo>
                    <a:pt x="10918" y="5613"/>
                    <a:pt x="10876" y="5803"/>
                    <a:pt x="10834" y="5993"/>
                  </a:cubicBezTo>
                  <a:cubicBezTo>
                    <a:pt x="10709" y="6339"/>
                    <a:pt x="10596" y="6703"/>
                    <a:pt x="10518" y="7116"/>
                  </a:cubicBezTo>
                  <a:cubicBezTo>
                    <a:pt x="10517" y="7165"/>
                    <a:pt x="10485" y="7168"/>
                    <a:pt x="10492" y="7229"/>
                  </a:cubicBezTo>
                  <a:cubicBezTo>
                    <a:pt x="10440" y="7292"/>
                    <a:pt x="10422" y="7403"/>
                    <a:pt x="10413" y="7529"/>
                  </a:cubicBezTo>
                  <a:cubicBezTo>
                    <a:pt x="10359" y="7538"/>
                    <a:pt x="10389" y="7668"/>
                    <a:pt x="10334" y="7678"/>
                  </a:cubicBezTo>
                  <a:cubicBezTo>
                    <a:pt x="10040" y="7349"/>
                    <a:pt x="9811" y="6926"/>
                    <a:pt x="9493" y="6630"/>
                  </a:cubicBezTo>
                  <a:cubicBezTo>
                    <a:pt x="9493" y="6630"/>
                    <a:pt x="9492" y="6629"/>
                    <a:pt x="9492" y="6629"/>
                  </a:cubicBezTo>
                  <a:cubicBezTo>
                    <a:pt x="9408" y="6601"/>
                    <a:pt x="9383" y="6487"/>
                    <a:pt x="9309" y="6442"/>
                  </a:cubicBezTo>
                  <a:cubicBezTo>
                    <a:pt x="9080" y="6069"/>
                    <a:pt x="8714" y="5891"/>
                    <a:pt x="8415" y="5618"/>
                  </a:cubicBezTo>
                  <a:cubicBezTo>
                    <a:pt x="8341" y="5649"/>
                    <a:pt x="8347" y="5565"/>
                    <a:pt x="8284" y="5581"/>
                  </a:cubicBezTo>
                  <a:cubicBezTo>
                    <a:pt x="8281" y="5577"/>
                    <a:pt x="8277" y="5573"/>
                    <a:pt x="8274" y="5570"/>
                  </a:cubicBezTo>
                  <a:cubicBezTo>
                    <a:pt x="8139" y="5407"/>
                    <a:pt x="7963" y="5306"/>
                    <a:pt x="7783" y="5206"/>
                  </a:cubicBezTo>
                  <a:cubicBezTo>
                    <a:pt x="7585" y="5002"/>
                    <a:pt x="7344" y="4860"/>
                    <a:pt x="7100" y="4720"/>
                  </a:cubicBezTo>
                  <a:cubicBezTo>
                    <a:pt x="6930" y="4637"/>
                    <a:pt x="6801" y="4497"/>
                    <a:pt x="6627" y="4420"/>
                  </a:cubicBezTo>
                  <a:cubicBezTo>
                    <a:pt x="6425" y="4221"/>
                    <a:pt x="6165" y="4104"/>
                    <a:pt x="5917" y="3970"/>
                  </a:cubicBezTo>
                  <a:cubicBezTo>
                    <a:pt x="5884" y="3968"/>
                    <a:pt x="5881" y="3922"/>
                    <a:pt x="5838" y="3933"/>
                  </a:cubicBezTo>
                  <a:cubicBezTo>
                    <a:pt x="5820" y="3926"/>
                    <a:pt x="5808" y="3911"/>
                    <a:pt x="5797" y="3895"/>
                  </a:cubicBezTo>
                  <a:cubicBezTo>
                    <a:pt x="5782" y="3880"/>
                    <a:pt x="5765" y="3866"/>
                    <a:pt x="5749" y="3852"/>
                  </a:cubicBezTo>
                  <a:lnTo>
                    <a:pt x="5748" y="3851"/>
                  </a:lnTo>
                  <a:cubicBezTo>
                    <a:pt x="5397" y="3544"/>
                    <a:pt x="4982" y="3328"/>
                    <a:pt x="4558" y="3125"/>
                  </a:cubicBezTo>
                  <a:lnTo>
                    <a:pt x="4557" y="3124"/>
                  </a:lnTo>
                  <a:cubicBezTo>
                    <a:pt x="4554" y="3123"/>
                    <a:pt x="4552" y="3121"/>
                    <a:pt x="4548" y="3120"/>
                  </a:cubicBezTo>
                  <a:cubicBezTo>
                    <a:pt x="4548" y="3119"/>
                    <a:pt x="4546" y="3119"/>
                    <a:pt x="4546" y="3119"/>
                  </a:cubicBezTo>
                  <a:cubicBezTo>
                    <a:pt x="4512" y="3102"/>
                    <a:pt x="4479" y="3087"/>
                    <a:pt x="4445" y="3071"/>
                  </a:cubicBezTo>
                  <a:cubicBezTo>
                    <a:pt x="4436" y="3071"/>
                    <a:pt x="4427" y="3071"/>
                    <a:pt x="4418" y="3071"/>
                  </a:cubicBezTo>
                  <a:cubicBezTo>
                    <a:pt x="4203" y="2830"/>
                    <a:pt x="3707" y="2620"/>
                    <a:pt x="3420" y="2472"/>
                  </a:cubicBezTo>
                  <a:cubicBezTo>
                    <a:pt x="3339" y="2430"/>
                    <a:pt x="3170" y="2192"/>
                    <a:pt x="3130" y="2435"/>
                  </a:cubicBezTo>
                  <a:cubicBezTo>
                    <a:pt x="3130" y="2860"/>
                    <a:pt x="3138" y="3272"/>
                    <a:pt x="3235" y="3558"/>
                  </a:cubicBezTo>
                  <a:cubicBezTo>
                    <a:pt x="3243" y="3823"/>
                    <a:pt x="3334" y="3966"/>
                    <a:pt x="3393" y="4157"/>
                  </a:cubicBezTo>
                  <a:cubicBezTo>
                    <a:pt x="3393" y="4169"/>
                    <a:pt x="3393" y="4182"/>
                    <a:pt x="3393" y="4195"/>
                  </a:cubicBezTo>
                  <a:cubicBezTo>
                    <a:pt x="3432" y="4290"/>
                    <a:pt x="3486" y="4363"/>
                    <a:pt x="3499" y="4494"/>
                  </a:cubicBezTo>
                  <a:cubicBezTo>
                    <a:pt x="3573" y="4676"/>
                    <a:pt x="3645" y="4859"/>
                    <a:pt x="3761" y="4981"/>
                  </a:cubicBezTo>
                  <a:cubicBezTo>
                    <a:pt x="3756" y="5113"/>
                    <a:pt x="3850" y="5105"/>
                    <a:pt x="3866" y="5206"/>
                  </a:cubicBezTo>
                  <a:cubicBezTo>
                    <a:pt x="3916" y="5261"/>
                    <a:pt x="3955" y="5329"/>
                    <a:pt x="3998" y="5393"/>
                  </a:cubicBezTo>
                  <a:lnTo>
                    <a:pt x="3999" y="5393"/>
                  </a:lnTo>
                  <a:cubicBezTo>
                    <a:pt x="4124" y="5539"/>
                    <a:pt x="4225" y="5719"/>
                    <a:pt x="4366" y="5843"/>
                  </a:cubicBezTo>
                  <a:cubicBezTo>
                    <a:pt x="4374" y="5843"/>
                    <a:pt x="4383" y="5843"/>
                    <a:pt x="4392" y="5843"/>
                  </a:cubicBezTo>
                  <a:cubicBezTo>
                    <a:pt x="4458" y="6036"/>
                    <a:pt x="4662" y="6034"/>
                    <a:pt x="4707" y="6255"/>
                  </a:cubicBezTo>
                  <a:cubicBezTo>
                    <a:pt x="4329" y="6252"/>
                    <a:pt x="4026" y="6357"/>
                    <a:pt x="3709" y="6442"/>
                  </a:cubicBezTo>
                  <a:cubicBezTo>
                    <a:pt x="3706" y="6465"/>
                    <a:pt x="3703" y="6487"/>
                    <a:pt x="3701" y="6510"/>
                  </a:cubicBezTo>
                  <a:cubicBezTo>
                    <a:pt x="3654" y="7028"/>
                    <a:pt x="3830" y="7621"/>
                    <a:pt x="4050" y="8004"/>
                  </a:cubicBezTo>
                  <a:cubicBezTo>
                    <a:pt x="4050" y="8007"/>
                    <a:pt x="4050" y="8011"/>
                    <a:pt x="4050" y="8015"/>
                  </a:cubicBezTo>
                  <a:cubicBezTo>
                    <a:pt x="4052" y="8015"/>
                    <a:pt x="4055" y="8015"/>
                    <a:pt x="4057" y="8015"/>
                  </a:cubicBezTo>
                  <a:cubicBezTo>
                    <a:pt x="4097" y="8086"/>
                    <a:pt x="4140" y="8149"/>
                    <a:pt x="4182" y="8202"/>
                  </a:cubicBezTo>
                  <a:cubicBezTo>
                    <a:pt x="4182" y="8215"/>
                    <a:pt x="4182" y="8228"/>
                    <a:pt x="4182" y="8240"/>
                  </a:cubicBezTo>
                  <a:cubicBezTo>
                    <a:pt x="4182" y="8278"/>
                    <a:pt x="4203" y="8285"/>
                    <a:pt x="4208" y="8315"/>
                  </a:cubicBezTo>
                  <a:lnTo>
                    <a:pt x="4209" y="8315"/>
                  </a:lnTo>
                  <a:cubicBezTo>
                    <a:pt x="4301" y="8495"/>
                    <a:pt x="4422" y="8635"/>
                    <a:pt x="4550" y="8764"/>
                  </a:cubicBezTo>
                  <a:cubicBezTo>
                    <a:pt x="4616" y="8883"/>
                    <a:pt x="4728" y="8936"/>
                    <a:pt x="4812" y="9026"/>
                  </a:cubicBezTo>
                  <a:cubicBezTo>
                    <a:pt x="4821" y="9026"/>
                    <a:pt x="4830" y="9026"/>
                    <a:pt x="4839" y="9026"/>
                  </a:cubicBezTo>
                  <a:cubicBezTo>
                    <a:pt x="4935" y="9176"/>
                    <a:pt x="5088" y="9247"/>
                    <a:pt x="5234" y="9327"/>
                  </a:cubicBezTo>
                  <a:cubicBezTo>
                    <a:pt x="5341" y="9412"/>
                    <a:pt x="5448" y="9495"/>
                    <a:pt x="5601" y="9513"/>
                  </a:cubicBezTo>
                  <a:cubicBezTo>
                    <a:pt x="5607" y="9543"/>
                    <a:pt x="5623" y="9557"/>
                    <a:pt x="5654" y="9551"/>
                  </a:cubicBezTo>
                  <a:cubicBezTo>
                    <a:pt x="5688" y="9723"/>
                    <a:pt x="5521" y="9611"/>
                    <a:pt x="5496" y="9700"/>
                  </a:cubicBezTo>
                  <a:cubicBezTo>
                    <a:pt x="5412" y="9717"/>
                    <a:pt x="5354" y="9773"/>
                    <a:pt x="5259" y="9776"/>
                  </a:cubicBezTo>
                  <a:cubicBezTo>
                    <a:pt x="4997" y="9938"/>
                    <a:pt x="4738" y="10106"/>
                    <a:pt x="4602" y="10450"/>
                  </a:cubicBezTo>
                  <a:cubicBezTo>
                    <a:pt x="4602" y="10500"/>
                    <a:pt x="4602" y="10550"/>
                    <a:pt x="4602" y="10600"/>
                  </a:cubicBezTo>
                  <a:cubicBezTo>
                    <a:pt x="4666" y="10760"/>
                    <a:pt x="4705" y="10952"/>
                    <a:pt x="4812" y="11049"/>
                  </a:cubicBezTo>
                  <a:cubicBezTo>
                    <a:pt x="4842" y="11208"/>
                    <a:pt x="4941" y="11266"/>
                    <a:pt x="4997" y="11387"/>
                  </a:cubicBezTo>
                  <a:cubicBezTo>
                    <a:pt x="5076" y="11512"/>
                    <a:pt x="5163" y="11625"/>
                    <a:pt x="5259" y="11724"/>
                  </a:cubicBezTo>
                  <a:cubicBezTo>
                    <a:pt x="5268" y="11724"/>
                    <a:pt x="5277" y="11724"/>
                    <a:pt x="5286" y="11724"/>
                  </a:cubicBezTo>
                  <a:cubicBezTo>
                    <a:pt x="5373" y="11900"/>
                    <a:pt x="5541" y="11959"/>
                    <a:pt x="5654" y="12098"/>
                  </a:cubicBezTo>
                  <a:cubicBezTo>
                    <a:pt x="5765" y="12152"/>
                    <a:pt x="5848" y="12247"/>
                    <a:pt x="5969" y="12285"/>
                  </a:cubicBezTo>
                  <a:cubicBezTo>
                    <a:pt x="6147" y="12394"/>
                    <a:pt x="6373" y="12435"/>
                    <a:pt x="6601" y="12473"/>
                  </a:cubicBezTo>
                  <a:cubicBezTo>
                    <a:pt x="6655" y="12558"/>
                    <a:pt x="6819" y="12485"/>
                    <a:pt x="6916" y="12510"/>
                  </a:cubicBezTo>
                  <a:cubicBezTo>
                    <a:pt x="6957" y="12520"/>
                    <a:pt x="6934" y="12592"/>
                    <a:pt x="6916" y="12622"/>
                  </a:cubicBezTo>
                  <a:cubicBezTo>
                    <a:pt x="6527" y="12841"/>
                    <a:pt x="6200" y="13720"/>
                    <a:pt x="6496" y="14344"/>
                  </a:cubicBezTo>
                  <a:lnTo>
                    <a:pt x="6496" y="14345"/>
                  </a:lnTo>
                  <a:cubicBezTo>
                    <a:pt x="6496" y="14357"/>
                    <a:pt x="6496" y="14370"/>
                    <a:pt x="6496" y="14382"/>
                  </a:cubicBezTo>
                  <a:cubicBezTo>
                    <a:pt x="6641" y="14662"/>
                    <a:pt x="6841" y="14864"/>
                    <a:pt x="7100" y="14982"/>
                  </a:cubicBezTo>
                  <a:cubicBezTo>
                    <a:pt x="7236" y="14989"/>
                    <a:pt x="7311" y="15081"/>
                    <a:pt x="7442" y="15094"/>
                  </a:cubicBezTo>
                  <a:cubicBezTo>
                    <a:pt x="7496" y="15180"/>
                    <a:pt x="7661" y="15107"/>
                    <a:pt x="7758" y="15132"/>
                  </a:cubicBezTo>
                  <a:cubicBezTo>
                    <a:pt x="7789" y="15291"/>
                    <a:pt x="7578" y="15424"/>
                    <a:pt x="7495" y="15544"/>
                  </a:cubicBezTo>
                  <a:cubicBezTo>
                    <a:pt x="7342" y="15676"/>
                    <a:pt x="7195" y="15816"/>
                    <a:pt x="7074" y="15993"/>
                  </a:cubicBezTo>
                  <a:cubicBezTo>
                    <a:pt x="7018" y="16051"/>
                    <a:pt x="6956" y="16102"/>
                    <a:pt x="6890" y="16143"/>
                  </a:cubicBezTo>
                  <a:cubicBezTo>
                    <a:pt x="6852" y="16152"/>
                    <a:pt x="6845" y="16205"/>
                    <a:pt x="6811" y="16218"/>
                  </a:cubicBezTo>
                  <a:cubicBezTo>
                    <a:pt x="6700" y="16286"/>
                    <a:pt x="6594" y="16359"/>
                    <a:pt x="6521" y="16480"/>
                  </a:cubicBezTo>
                  <a:cubicBezTo>
                    <a:pt x="6167" y="16724"/>
                    <a:pt x="5825" y="16986"/>
                    <a:pt x="5418" y="17154"/>
                  </a:cubicBezTo>
                  <a:cubicBezTo>
                    <a:pt x="5264" y="17236"/>
                    <a:pt x="5079" y="17271"/>
                    <a:pt x="4917" y="17342"/>
                  </a:cubicBezTo>
                  <a:cubicBezTo>
                    <a:pt x="4809" y="17399"/>
                    <a:pt x="4666" y="17407"/>
                    <a:pt x="4550" y="17453"/>
                  </a:cubicBezTo>
                  <a:cubicBezTo>
                    <a:pt x="4169" y="17485"/>
                    <a:pt x="3778" y="17503"/>
                    <a:pt x="3367" y="17491"/>
                  </a:cubicBezTo>
                  <a:cubicBezTo>
                    <a:pt x="3277" y="17408"/>
                    <a:pt x="3072" y="17486"/>
                    <a:pt x="2972" y="17417"/>
                  </a:cubicBezTo>
                  <a:cubicBezTo>
                    <a:pt x="2840" y="17343"/>
                    <a:pt x="2661" y="17336"/>
                    <a:pt x="2525" y="17267"/>
                  </a:cubicBezTo>
                  <a:cubicBezTo>
                    <a:pt x="2206" y="17198"/>
                    <a:pt x="1962" y="17021"/>
                    <a:pt x="1685" y="16893"/>
                  </a:cubicBezTo>
                  <a:cubicBezTo>
                    <a:pt x="1685" y="16893"/>
                    <a:pt x="1685" y="16893"/>
                    <a:pt x="1684" y="16892"/>
                  </a:cubicBezTo>
                  <a:cubicBezTo>
                    <a:pt x="1651" y="16891"/>
                    <a:pt x="1648" y="16844"/>
                    <a:pt x="1605" y="16855"/>
                  </a:cubicBezTo>
                  <a:lnTo>
                    <a:pt x="1604" y="16855"/>
                  </a:lnTo>
                  <a:cubicBezTo>
                    <a:pt x="1085" y="16497"/>
                    <a:pt x="594" y="16098"/>
                    <a:pt x="159" y="15619"/>
                  </a:cubicBezTo>
                  <a:cubicBezTo>
                    <a:pt x="156" y="15573"/>
                    <a:pt x="151" y="15529"/>
                    <a:pt x="107" y="15544"/>
                  </a:cubicBezTo>
                  <a:cubicBezTo>
                    <a:pt x="84" y="15489"/>
                    <a:pt x="67" y="15425"/>
                    <a:pt x="1" y="15431"/>
                  </a:cubicBezTo>
                  <a:cubicBezTo>
                    <a:pt x="-12" y="15638"/>
                    <a:pt x="58" y="15726"/>
                    <a:pt x="132" y="15806"/>
                  </a:cubicBezTo>
                  <a:cubicBezTo>
                    <a:pt x="218" y="16022"/>
                    <a:pt x="324" y="16208"/>
                    <a:pt x="449" y="16368"/>
                  </a:cubicBezTo>
                  <a:cubicBezTo>
                    <a:pt x="449" y="16381"/>
                    <a:pt x="449" y="16393"/>
                    <a:pt x="449" y="16405"/>
                  </a:cubicBezTo>
                  <a:lnTo>
                    <a:pt x="449" y="16406"/>
                  </a:lnTo>
                  <a:cubicBezTo>
                    <a:pt x="525" y="16546"/>
                    <a:pt x="613" y="16671"/>
                    <a:pt x="711" y="16780"/>
                  </a:cubicBezTo>
                  <a:cubicBezTo>
                    <a:pt x="704" y="16853"/>
                    <a:pt x="747" y="16853"/>
                    <a:pt x="764" y="16892"/>
                  </a:cubicBezTo>
                  <a:cubicBezTo>
                    <a:pt x="857" y="17057"/>
                    <a:pt x="963" y="17208"/>
                    <a:pt x="1079" y="17342"/>
                  </a:cubicBezTo>
                  <a:cubicBezTo>
                    <a:pt x="1271" y="17605"/>
                    <a:pt x="1452" y="17883"/>
                    <a:pt x="1684" y="18091"/>
                  </a:cubicBezTo>
                  <a:cubicBezTo>
                    <a:pt x="1774" y="18187"/>
                    <a:pt x="1857" y="18294"/>
                    <a:pt x="1946" y="18391"/>
                  </a:cubicBezTo>
                  <a:cubicBezTo>
                    <a:pt x="2047" y="18560"/>
                    <a:pt x="2180" y="18682"/>
                    <a:pt x="2315" y="18802"/>
                  </a:cubicBezTo>
                  <a:cubicBezTo>
                    <a:pt x="2479" y="18981"/>
                    <a:pt x="2640" y="19162"/>
                    <a:pt x="2841" y="19289"/>
                  </a:cubicBezTo>
                  <a:cubicBezTo>
                    <a:pt x="2867" y="19289"/>
                    <a:pt x="2872" y="19320"/>
                    <a:pt x="2893" y="19327"/>
                  </a:cubicBezTo>
                  <a:cubicBezTo>
                    <a:pt x="2895" y="19350"/>
                    <a:pt x="2897" y="19371"/>
                    <a:pt x="2920" y="19365"/>
                  </a:cubicBezTo>
                  <a:cubicBezTo>
                    <a:pt x="3021" y="19495"/>
                    <a:pt x="3141" y="19598"/>
                    <a:pt x="3288" y="19664"/>
                  </a:cubicBezTo>
                  <a:cubicBezTo>
                    <a:pt x="3452" y="19730"/>
                    <a:pt x="3507" y="19950"/>
                    <a:pt x="3709" y="19964"/>
                  </a:cubicBezTo>
                  <a:cubicBezTo>
                    <a:pt x="3709" y="19976"/>
                    <a:pt x="3709" y="19988"/>
                    <a:pt x="3709" y="20001"/>
                  </a:cubicBezTo>
                  <a:cubicBezTo>
                    <a:pt x="3744" y="20012"/>
                    <a:pt x="3759" y="20054"/>
                    <a:pt x="3814" y="20038"/>
                  </a:cubicBezTo>
                  <a:cubicBezTo>
                    <a:pt x="4187" y="20343"/>
                    <a:pt x="4617" y="20567"/>
                    <a:pt x="5049" y="20788"/>
                  </a:cubicBezTo>
                  <a:cubicBezTo>
                    <a:pt x="5076" y="20788"/>
                    <a:pt x="5102" y="20788"/>
                    <a:pt x="5129" y="20788"/>
                  </a:cubicBezTo>
                  <a:cubicBezTo>
                    <a:pt x="5129" y="20800"/>
                    <a:pt x="5129" y="20813"/>
                    <a:pt x="5129" y="20825"/>
                  </a:cubicBezTo>
                  <a:cubicBezTo>
                    <a:pt x="5191" y="20824"/>
                    <a:pt x="5206" y="20889"/>
                    <a:pt x="5286" y="20862"/>
                  </a:cubicBezTo>
                  <a:cubicBezTo>
                    <a:pt x="5357" y="20900"/>
                    <a:pt x="5406" y="20967"/>
                    <a:pt x="5496" y="20975"/>
                  </a:cubicBezTo>
                  <a:cubicBezTo>
                    <a:pt x="5832" y="21208"/>
                    <a:pt x="6333" y="21205"/>
                    <a:pt x="6706" y="21387"/>
                  </a:cubicBezTo>
                  <a:cubicBezTo>
                    <a:pt x="6811" y="21361"/>
                    <a:pt x="6856" y="21422"/>
                    <a:pt x="6943" y="21425"/>
                  </a:cubicBezTo>
                  <a:cubicBezTo>
                    <a:pt x="6978" y="21436"/>
                    <a:pt x="6993" y="21477"/>
                    <a:pt x="7048" y="21462"/>
                  </a:cubicBezTo>
                  <a:cubicBezTo>
                    <a:pt x="7118" y="21462"/>
                    <a:pt x="7188" y="21462"/>
                    <a:pt x="7258" y="21462"/>
                  </a:cubicBezTo>
                  <a:cubicBezTo>
                    <a:pt x="7311" y="21548"/>
                    <a:pt x="7476" y="21475"/>
                    <a:pt x="7573" y="21499"/>
                  </a:cubicBezTo>
                  <a:cubicBezTo>
                    <a:pt x="7635" y="21511"/>
                    <a:pt x="7672" y="21558"/>
                    <a:pt x="7758" y="21536"/>
                  </a:cubicBezTo>
                  <a:cubicBezTo>
                    <a:pt x="7819" y="21536"/>
                    <a:pt x="7881" y="21536"/>
                    <a:pt x="7942" y="21536"/>
                  </a:cubicBezTo>
                  <a:cubicBezTo>
                    <a:pt x="8178" y="21599"/>
                    <a:pt x="8599" y="21599"/>
                    <a:pt x="8835" y="21536"/>
                  </a:cubicBezTo>
                  <a:cubicBezTo>
                    <a:pt x="9032" y="21566"/>
                    <a:pt x="9149" y="21484"/>
                    <a:pt x="9335" y="21499"/>
                  </a:cubicBezTo>
                  <a:cubicBezTo>
                    <a:pt x="9398" y="21477"/>
                    <a:pt x="9526" y="21546"/>
                    <a:pt x="9546" y="21462"/>
                  </a:cubicBezTo>
                  <a:cubicBezTo>
                    <a:pt x="9712" y="21462"/>
                    <a:pt x="9890" y="21477"/>
                    <a:pt x="9992" y="21387"/>
                  </a:cubicBezTo>
                  <a:cubicBezTo>
                    <a:pt x="10228" y="21423"/>
                    <a:pt x="10334" y="21273"/>
                    <a:pt x="10544" y="21275"/>
                  </a:cubicBezTo>
                  <a:cubicBezTo>
                    <a:pt x="10607" y="21252"/>
                    <a:pt x="10735" y="21321"/>
                    <a:pt x="10754" y="21237"/>
                  </a:cubicBezTo>
                  <a:cubicBezTo>
                    <a:pt x="11096" y="21162"/>
                    <a:pt x="11398" y="21030"/>
                    <a:pt x="11728" y="20938"/>
                  </a:cubicBezTo>
                  <a:cubicBezTo>
                    <a:pt x="11754" y="20938"/>
                    <a:pt x="11759" y="20907"/>
                    <a:pt x="11780" y="20900"/>
                  </a:cubicBezTo>
                  <a:cubicBezTo>
                    <a:pt x="11944" y="20884"/>
                    <a:pt x="12040" y="20771"/>
                    <a:pt x="12201" y="20750"/>
                  </a:cubicBezTo>
                  <a:cubicBezTo>
                    <a:pt x="12598" y="20591"/>
                    <a:pt x="12987" y="20422"/>
                    <a:pt x="13331" y="20188"/>
                  </a:cubicBezTo>
                  <a:cubicBezTo>
                    <a:pt x="13362" y="20170"/>
                    <a:pt x="13391" y="20148"/>
                    <a:pt x="13410" y="20114"/>
                  </a:cubicBezTo>
                  <a:cubicBezTo>
                    <a:pt x="13428" y="20114"/>
                    <a:pt x="13445" y="20114"/>
                    <a:pt x="13463" y="20114"/>
                  </a:cubicBezTo>
                  <a:cubicBezTo>
                    <a:pt x="13620" y="20013"/>
                    <a:pt x="13797" y="19941"/>
                    <a:pt x="13937" y="19813"/>
                  </a:cubicBezTo>
                  <a:cubicBezTo>
                    <a:pt x="14059" y="19789"/>
                    <a:pt x="14123" y="19681"/>
                    <a:pt x="14225" y="19627"/>
                  </a:cubicBezTo>
                  <a:cubicBezTo>
                    <a:pt x="14314" y="19578"/>
                    <a:pt x="14392" y="19515"/>
                    <a:pt x="14462" y="19439"/>
                  </a:cubicBezTo>
                  <a:cubicBezTo>
                    <a:pt x="14623" y="19381"/>
                    <a:pt x="14717" y="19228"/>
                    <a:pt x="14857" y="19140"/>
                  </a:cubicBezTo>
                  <a:cubicBezTo>
                    <a:pt x="14947" y="19020"/>
                    <a:pt x="15104" y="18994"/>
                    <a:pt x="15172" y="18840"/>
                  </a:cubicBezTo>
                  <a:cubicBezTo>
                    <a:pt x="15252" y="18868"/>
                    <a:pt x="15222" y="18737"/>
                    <a:pt x="15304" y="18765"/>
                  </a:cubicBezTo>
                  <a:cubicBezTo>
                    <a:pt x="15304" y="18753"/>
                    <a:pt x="15304" y="18740"/>
                    <a:pt x="15304" y="18727"/>
                  </a:cubicBezTo>
                  <a:cubicBezTo>
                    <a:pt x="15416" y="18551"/>
                    <a:pt x="15616" y="18498"/>
                    <a:pt x="15724" y="18316"/>
                  </a:cubicBezTo>
                  <a:cubicBezTo>
                    <a:pt x="15826" y="18235"/>
                    <a:pt x="15915" y="18138"/>
                    <a:pt x="15987" y="18016"/>
                  </a:cubicBezTo>
                  <a:cubicBezTo>
                    <a:pt x="15995" y="18016"/>
                    <a:pt x="16005" y="18016"/>
                    <a:pt x="16013" y="18016"/>
                  </a:cubicBezTo>
                  <a:cubicBezTo>
                    <a:pt x="16116" y="17876"/>
                    <a:pt x="16249" y="17777"/>
                    <a:pt x="16329" y="17604"/>
                  </a:cubicBezTo>
                  <a:cubicBezTo>
                    <a:pt x="16381" y="17578"/>
                    <a:pt x="16389" y="17490"/>
                    <a:pt x="16434" y="17453"/>
                  </a:cubicBezTo>
                  <a:cubicBezTo>
                    <a:pt x="16499" y="17460"/>
                    <a:pt x="16516" y="17397"/>
                    <a:pt x="16539" y="17342"/>
                  </a:cubicBezTo>
                  <a:cubicBezTo>
                    <a:pt x="16681" y="17170"/>
                    <a:pt x="16813" y="16983"/>
                    <a:pt x="16933" y="16780"/>
                  </a:cubicBezTo>
                  <a:cubicBezTo>
                    <a:pt x="17047" y="16641"/>
                    <a:pt x="17149" y="16486"/>
                    <a:pt x="17223" y="16293"/>
                  </a:cubicBezTo>
                  <a:cubicBezTo>
                    <a:pt x="17327" y="16204"/>
                    <a:pt x="17379" y="16041"/>
                    <a:pt x="17459" y="15918"/>
                  </a:cubicBezTo>
                  <a:cubicBezTo>
                    <a:pt x="17498" y="15812"/>
                    <a:pt x="17575" y="15759"/>
                    <a:pt x="17591" y="15619"/>
                  </a:cubicBezTo>
                  <a:cubicBezTo>
                    <a:pt x="17662" y="15545"/>
                    <a:pt x="17717" y="15448"/>
                    <a:pt x="17748" y="15319"/>
                  </a:cubicBezTo>
                  <a:cubicBezTo>
                    <a:pt x="17803" y="15285"/>
                    <a:pt x="17828" y="15209"/>
                    <a:pt x="17828" y="15094"/>
                  </a:cubicBezTo>
                  <a:cubicBezTo>
                    <a:pt x="17917" y="14973"/>
                    <a:pt x="17970" y="14798"/>
                    <a:pt x="18038" y="14645"/>
                  </a:cubicBezTo>
                  <a:cubicBezTo>
                    <a:pt x="18144" y="14484"/>
                    <a:pt x="18217" y="14277"/>
                    <a:pt x="18275" y="14045"/>
                  </a:cubicBezTo>
                  <a:cubicBezTo>
                    <a:pt x="18350" y="13853"/>
                    <a:pt x="18414" y="13645"/>
                    <a:pt x="18485" y="13447"/>
                  </a:cubicBezTo>
                  <a:cubicBezTo>
                    <a:pt x="18550" y="13328"/>
                    <a:pt x="18581" y="13160"/>
                    <a:pt x="18616" y="12997"/>
                  </a:cubicBezTo>
                  <a:cubicBezTo>
                    <a:pt x="18616" y="12984"/>
                    <a:pt x="18616" y="12972"/>
                    <a:pt x="18616" y="12959"/>
                  </a:cubicBezTo>
                  <a:cubicBezTo>
                    <a:pt x="18647" y="12953"/>
                    <a:pt x="18645" y="12900"/>
                    <a:pt x="18642" y="12847"/>
                  </a:cubicBezTo>
                  <a:cubicBezTo>
                    <a:pt x="18651" y="12847"/>
                    <a:pt x="18660" y="12847"/>
                    <a:pt x="18668" y="12847"/>
                  </a:cubicBezTo>
                  <a:cubicBezTo>
                    <a:pt x="18688" y="12762"/>
                    <a:pt x="18692" y="12655"/>
                    <a:pt x="18722" y="12584"/>
                  </a:cubicBezTo>
                  <a:cubicBezTo>
                    <a:pt x="18789" y="12443"/>
                    <a:pt x="18821" y="12252"/>
                    <a:pt x="18853" y="12060"/>
                  </a:cubicBezTo>
                  <a:cubicBezTo>
                    <a:pt x="18892" y="12053"/>
                    <a:pt x="18877" y="11970"/>
                    <a:pt x="18879" y="11911"/>
                  </a:cubicBezTo>
                  <a:cubicBezTo>
                    <a:pt x="18961" y="11778"/>
                    <a:pt x="18929" y="11482"/>
                    <a:pt x="19037" y="11387"/>
                  </a:cubicBezTo>
                  <a:cubicBezTo>
                    <a:pt x="19189" y="11370"/>
                    <a:pt x="19380" y="11496"/>
                    <a:pt x="19510" y="11387"/>
                  </a:cubicBezTo>
                  <a:cubicBezTo>
                    <a:pt x="19768" y="11378"/>
                    <a:pt x="19981" y="11308"/>
                    <a:pt x="20194" y="11236"/>
                  </a:cubicBezTo>
                  <a:cubicBezTo>
                    <a:pt x="20322" y="11183"/>
                    <a:pt x="20469" y="11155"/>
                    <a:pt x="20562" y="11049"/>
                  </a:cubicBezTo>
                  <a:cubicBezTo>
                    <a:pt x="20570" y="11049"/>
                    <a:pt x="20580" y="11049"/>
                    <a:pt x="20588" y="11049"/>
                  </a:cubicBezTo>
                  <a:cubicBezTo>
                    <a:pt x="20759" y="10943"/>
                    <a:pt x="20938" y="10848"/>
                    <a:pt x="21061" y="10674"/>
                  </a:cubicBezTo>
                  <a:cubicBezTo>
                    <a:pt x="21144" y="10692"/>
                    <a:pt x="21130" y="10574"/>
                    <a:pt x="21192" y="10562"/>
                  </a:cubicBezTo>
                  <a:cubicBezTo>
                    <a:pt x="21286" y="10458"/>
                    <a:pt x="21393" y="10373"/>
                    <a:pt x="21456" y="10226"/>
                  </a:cubicBezTo>
                  <a:cubicBezTo>
                    <a:pt x="21503" y="10143"/>
                    <a:pt x="21558" y="10071"/>
                    <a:pt x="21587" y="9963"/>
                  </a:cubicBezTo>
                  <a:cubicBezTo>
                    <a:pt x="21525" y="9911"/>
                    <a:pt x="21305" y="9893"/>
                    <a:pt x="21246" y="9963"/>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7699" name="AutoShape 3"/>
            <p:cNvSpPr>
              <a:spLocks/>
            </p:cNvSpPr>
            <p:nvPr/>
          </p:nvSpPr>
          <p:spPr bwMode="auto">
            <a:xfrm>
              <a:off x="1026461" y="-1"/>
              <a:ext cx="3472422" cy="552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twitter.com/homepage</a:t>
              </a:r>
              <a:endParaRPr lang="id-ID" sz="4275" dirty="0"/>
            </a:p>
          </p:txBody>
        </p:sp>
        <p:sp>
          <p:nvSpPr>
            <p:cNvPr id="157700" name="AutoShape 4"/>
            <p:cNvSpPr>
              <a:spLocks/>
            </p:cNvSpPr>
            <p:nvPr/>
          </p:nvSpPr>
          <p:spPr bwMode="auto">
            <a:xfrm>
              <a:off x="183190" y="1274774"/>
              <a:ext cx="171711" cy="3676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45" y="4461"/>
                  </a:moveTo>
                  <a:lnTo>
                    <a:pt x="4845" y="7049"/>
                  </a:lnTo>
                  <a:lnTo>
                    <a:pt x="0" y="7049"/>
                  </a:lnTo>
                  <a:lnTo>
                    <a:pt x="0" y="10799"/>
                  </a:lnTo>
                  <a:lnTo>
                    <a:pt x="4845" y="10799"/>
                  </a:lnTo>
                  <a:lnTo>
                    <a:pt x="4845" y="21600"/>
                  </a:lnTo>
                  <a:lnTo>
                    <a:pt x="14396" y="21600"/>
                  </a:lnTo>
                  <a:lnTo>
                    <a:pt x="14396" y="10799"/>
                  </a:lnTo>
                  <a:lnTo>
                    <a:pt x="20769" y="10800"/>
                  </a:lnTo>
                  <a:lnTo>
                    <a:pt x="21599" y="7049"/>
                  </a:lnTo>
                  <a:lnTo>
                    <a:pt x="14396" y="7049"/>
                  </a:lnTo>
                  <a:lnTo>
                    <a:pt x="14396" y="4914"/>
                  </a:lnTo>
                  <a:cubicBezTo>
                    <a:pt x="14396" y="4201"/>
                    <a:pt x="15282" y="3750"/>
                    <a:pt x="16749" y="3750"/>
                  </a:cubicBezTo>
                  <a:lnTo>
                    <a:pt x="21599" y="3750"/>
                  </a:lnTo>
                  <a:lnTo>
                    <a:pt x="21599" y="0"/>
                  </a:lnTo>
                  <a:lnTo>
                    <a:pt x="15087" y="0"/>
                  </a:lnTo>
                  <a:cubicBezTo>
                    <a:pt x="8571" y="0"/>
                    <a:pt x="4845" y="1434"/>
                    <a:pt x="4845" y="446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7701" name="AutoShape 5"/>
            <p:cNvSpPr>
              <a:spLocks/>
            </p:cNvSpPr>
            <p:nvPr/>
          </p:nvSpPr>
          <p:spPr bwMode="auto">
            <a:xfrm>
              <a:off x="1026462" y="1217283"/>
              <a:ext cx="3720350" cy="595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facebook.com/Profilename</a:t>
              </a:r>
              <a:endParaRPr lang="id-ID" sz="4275" dirty="0"/>
            </a:p>
          </p:txBody>
        </p:sp>
        <p:sp>
          <p:nvSpPr>
            <p:cNvPr id="157702" name="AutoShape 6"/>
            <p:cNvSpPr>
              <a:spLocks/>
            </p:cNvSpPr>
            <p:nvPr/>
          </p:nvSpPr>
          <p:spPr bwMode="auto">
            <a:xfrm>
              <a:off x="5761565" y="32182"/>
              <a:ext cx="258567" cy="394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32" y="8220"/>
                  </a:moveTo>
                  <a:cubicBezTo>
                    <a:pt x="13637" y="8673"/>
                    <a:pt x="12467" y="9015"/>
                    <a:pt x="11386" y="9015"/>
                  </a:cubicBezTo>
                  <a:cubicBezTo>
                    <a:pt x="11183" y="9015"/>
                    <a:pt x="10991" y="9005"/>
                    <a:pt x="10801" y="8988"/>
                  </a:cubicBezTo>
                  <a:cubicBezTo>
                    <a:pt x="7487" y="8678"/>
                    <a:pt x="5974" y="5765"/>
                    <a:pt x="5974" y="3968"/>
                  </a:cubicBezTo>
                  <a:cubicBezTo>
                    <a:pt x="5974" y="3232"/>
                    <a:pt x="6190" y="2466"/>
                    <a:pt x="6925" y="1871"/>
                  </a:cubicBezTo>
                  <a:cubicBezTo>
                    <a:pt x="7620" y="1305"/>
                    <a:pt x="8833" y="934"/>
                    <a:pt x="9957" y="934"/>
                  </a:cubicBezTo>
                  <a:cubicBezTo>
                    <a:pt x="10249" y="934"/>
                    <a:pt x="10532" y="957"/>
                    <a:pt x="10801" y="998"/>
                  </a:cubicBezTo>
                  <a:cubicBezTo>
                    <a:pt x="13843" y="1446"/>
                    <a:pt x="15412" y="4276"/>
                    <a:pt x="15412" y="6151"/>
                  </a:cubicBezTo>
                  <a:cubicBezTo>
                    <a:pt x="15412" y="6662"/>
                    <a:pt x="15326" y="7570"/>
                    <a:pt x="14332" y="8220"/>
                  </a:cubicBezTo>
                  <a:close/>
                  <a:moveTo>
                    <a:pt x="17793" y="17349"/>
                  </a:moveTo>
                  <a:cubicBezTo>
                    <a:pt x="17793" y="19106"/>
                    <a:pt x="15585" y="20409"/>
                    <a:pt x="11430" y="20409"/>
                  </a:cubicBezTo>
                  <a:cubicBezTo>
                    <a:pt x="11217" y="20409"/>
                    <a:pt x="11007" y="20408"/>
                    <a:pt x="10801" y="20399"/>
                  </a:cubicBezTo>
                  <a:cubicBezTo>
                    <a:pt x="6529" y="20275"/>
                    <a:pt x="3810" y="18871"/>
                    <a:pt x="3810" y="16951"/>
                  </a:cubicBezTo>
                  <a:cubicBezTo>
                    <a:pt x="3810" y="14937"/>
                    <a:pt x="6579" y="14258"/>
                    <a:pt x="7533" y="14033"/>
                  </a:cubicBezTo>
                  <a:cubicBezTo>
                    <a:pt x="8610" y="13797"/>
                    <a:pt x="9870" y="13682"/>
                    <a:pt x="10801" y="13626"/>
                  </a:cubicBezTo>
                  <a:cubicBezTo>
                    <a:pt x="11439" y="13588"/>
                    <a:pt x="11922" y="13578"/>
                    <a:pt x="12078" y="13578"/>
                  </a:cubicBezTo>
                  <a:cubicBezTo>
                    <a:pt x="12510" y="13578"/>
                    <a:pt x="12726" y="13578"/>
                    <a:pt x="13075" y="13606"/>
                  </a:cubicBezTo>
                  <a:cubicBezTo>
                    <a:pt x="16363" y="15136"/>
                    <a:pt x="17793" y="15904"/>
                    <a:pt x="17793" y="17349"/>
                  </a:cubicBezTo>
                  <a:close/>
                  <a:moveTo>
                    <a:pt x="21600" y="0"/>
                  </a:moveTo>
                  <a:lnTo>
                    <a:pt x="12683" y="2"/>
                  </a:lnTo>
                  <a:cubicBezTo>
                    <a:pt x="12091" y="2"/>
                    <a:pt x="11456" y="16"/>
                    <a:pt x="10801" y="59"/>
                  </a:cubicBezTo>
                  <a:cubicBezTo>
                    <a:pt x="8880" y="189"/>
                    <a:pt x="6775" y="567"/>
                    <a:pt x="4933" y="1558"/>
                  </a:cubicBezTo>
                  <a:cubicBezTo>
                    <a:pt x="3071" y="2608"/>
                    <a:pt x="2164" y="4053"/>
                    <a:pt x="2164" y="5358"/>
                  </a:cubicBezTo>
                  <a:cubicBezTo>
                    <a:pt x="2164" y="7570"/>
                    <a:pt x="4764" y="9808"/>
                    <a:pt x="9352" y="9808"/>
                  </a:cubicBezTo>
                  <a:cubicBezTo>
                    <a:pt x="9784" y="9808"/>
                    <a:pt x="10259" y="9780"/>
                    <a:pt x="10738" y="9752"/>
                  </a:cubicBezTo>
                  <a:cubicBezTo>
                    <a:pt x="10519" y="10091"/>
                    <a:pt x="10302" y="10376"/>
                    <a:pt x="10302" y="10858"/>
                  </a:cubicBezTo>
                  <a:cubicBezTo>
                    <a:pt x="10302" y="11339"/>
                    <a:pt x="10512" y="11719"/>
                    <a:pt x="10801" y="12047"/>
                  </a:cubicBezTo>
                  <a:cubicBezTo>
                    <a:pt x="11037" y="12318"/>
                    <a:pt x="11326" y="12554"/>
                    <a:pt x="11602" y="12785"/>
                  </a:cubicBezTo>
                  <a:cubicBezTo>
                    <a:pt x="11360" y="12795"/>
                    <a:pt x="11090" y="12807"/>
                    <a:pt x="10801" y="12821"/>
                  </a:cubicBezTo>
                  <a:cubicBezTo>
                    <a:pt x="8763" y="12920"/>
                    <a:pt x="5685" y="13146"/>
                    <a:pt x="3334" y="14088"/>
                  </a:cubicBezTo>
                  <a:cubicBezTo>
                    <a:pt x="777" y="15081"/>
                    <a:pt x="0" y="16526"/>
                    <a:pt x="0" y="17546"/>
                  </a:cubicBezTo>
                  <a:cubicBezTo>
                    <a:pt x="0" y="19645"/>
                    <a:pt x="3028" y="21600"/>
                    <a:pt x="9305" y="21600"/>
                  </a:cubicBezTo>
                  <a:cubicBezTo>
                    <a:pt x="9824" y="21600"/>
                    <a:pt x="10319" y="21588"/>
                    <a:pt x="10801" y="21564"/>
                  </a:cubicBezTo>
                  <a:cubicBezTo>
                    <a:pt x="17278" y="21228"/>
                    <a:pt x="20692" y="18724"/>
                    <a:pt x="20692" y="16243"/>
                  </a:cubicBezTo>
                  <a:cubicBezTo>
                    <a:pt x="20692" y="14287"/>
                    <a:pt x="18963" y="13322"/>
                    <a:pt x="17058" y="12274"/>
                  </a:cubicBezTo>
                  <a:lnTo>
                    <a:pt x="15499" y="11479"/>
                  </a:lnTo>
                  <a:cubicBezTo>
                    <a:pt x="15023" y="11227"/>
                    <a:pt x="14372" y="10886"/>
                    <a:pt x="14372" y="10262"/>
                  </a:cubicBezTo>
                  <a:cubicBezTo>
                    <a:pt x="14372" y="9639"/>
                    <a:pt x="15023" y="9240"/>
                    <a:pt x="15585" y="8872"/>
                  </a:cubicBezTo>
                  <a:cubicBezTo>
                    <a:pt x="17404" y="7937"/>
                    <a:pt x="19219" y="6946"/>
                    <a:pt x="19219" y="4847"/>
                  </a:cubicBezTo>
                  <a:cubicBezTo>
                    <a:pt x="19219" y="2693"/>
                    <a:pt x="17145" y="1558"/>
                    <a:pt x="16147" y="1022"/>
                  </a:cubicBezTo>
                  <a:lnTo>
                    <a:pt x="18830" y="1022"/>
                  </a:lnTo>
                  <a:lnTo>
                    <a:pt x="216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57703" name="AutoShape 7"/>
            <p:cNvSpPr>
              <a:spLocks/>
            </p:cNvSpPr>
            <p:nvPr/>
          </p:nvSpPr>
          <p:spPr bwMode="auto">
            <a:xfrm>
              <a:off x="6648265" y="0"/>
              <a:ext cx="3571144" cy="5522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googleplus.com/Odegaard</a:t>
              </a:r>
              <a:endParaRPr lang="id-ID" sz="4275" dirty="0"/>
            </a:p>
          </p:txBody>
        </p:sp>
        <p:sp>
          <p:nvSpPr>
            <p:cNvPr id="157704" name="AutoShape 8"/>
            <p:cNvSpPr>
              <a:spLocks/>
            </p:cNvSpPr>
            <p:nvPr/>
          </p:nvSpPr>
          <p:spPr bwMode="auto">
            <a:xfrm>
              <a:off x="6680411" y="1217283"/>
              <a:ext cx="2911243" cy="595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linkedin.com/Details</a:t>
              </a:r>
              <a:endParaRPr lang="id-ID" sz="4275" dirty="0"/>
            </a:p>
          </p:txBody>
        </p:sp>
        <p:sp>
          <p:nvSpPr>
            <p:cNvPr id="157705" name="AutoShape 9"/>
            <p:cNvSpPr>
              <a:spLocks/>
            </p:cNvSpPr>
            <p:nvPr/>
          </p:nvSpPr>
          <p:spPr bwMode="auto">
            <a:xfrm>
              <a:off x="5761565" y="1296377"/>
              <a:ext cx="322859" cy="324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17" y="0"/>
                  </a:moveTo>
                  <a:cubicBezTo>
                    <a:pt x="1517" y="0"/>
                    <a:pt x="1226" y="20"/>
                    <a:pt x="1226" y="20"/>
                  </a:cubicBezTo>
                  <a:cubicBezTo>
                    <a:pt x="409" y="308"/>
                    <a:pt x="0" y="781"/>
                    <a:pt x="0" y="1468"/>
                  </a:cubicBezTo>
                  <a:lnTo>
                    <a:pt x="0" y="20110"/>
                  </a:lnTo>
                  <a:lnTo>
                    <a:pt x="41" y="20441"/>
                  </a:lnTo>
                  <a:cubicBezTo>
                    <a:pt x="355" y="21216"/>
                    <a:pt x="851" y="21599"/>
                    <a:pt x="1517" y="21599"/>
                  </a:cubicBezTo>
                  <a:lnTo>
                    <a:pt x="20144" y="21599"/>
                  </a:lnTo>
                  <a:cubicBezTo>
                    <a:pt x="20282" y="21600"/>
                    <a:pt x="20409" y="21580"/>
                    <a:pt x="20560" y="21517"/>
                  </a:cubicBezTo>
                  <a:cubicBezTo>
                    <a:pt x="21251" y="21241"/>
                    <a:pt x="21599" y="20715"/>
                    <a:pt x="21599" y="19965"/>
                  </a:cubicBezTo>
                  <a:lnTo>
                    <a:pt x="21599" y="1634"/>
                  </a:lnTo>
                  <a:lnTo>
                    <a:pt x="21558" y="1117"/>
                  </a:lnTo>
                  <a:cubicBezTo>
                    <a:pt x="21244" y="366"/>
                    <a:pt x="20772" y="0"/>
                    <a:pt x="20144" y="0"/>
                  </a:cubicBezTo>
                  <a:lnTo>
                    <a:pt x="1517" y="0"/>
                  </a:lnTo>
                  <a:close/>
                  <a:moveTo>
                    <a:pt x="4906" y="3620"/>
                  </a:moveTo>
                  <a:lnTo>
                    <a:pt x="5467" y="3662"/>
                  </a:lnTo>
                  <a:cubicBezTo>
                    <a:pt x="6334" y="3950"/>
                    <a:pt x="6777" y="4496"/>
                    <a:pt x="6777" y="5296"/>
                  </a:cubicBezTo>
                  <a:lnTo>
                    <a:pt x="6735" y="5668"/>
                  </a:lnTo>
                  <a:cubicBezTo>
                    <a:pt x="6433" y="6532"/>
                    <a:pt x="5885" y="6972"/>
                    <a:pt x="5093" y="6972"/>
                  </a:cubicBezTo>
                  <a:lnTo>
                    <a:pt x="4760" y="6972"/>
                  </a:lnTo>
                  <a:lnTo>
                    <a:pt x="4344" y="6910"/>
                  </a:lnTo>
                  <a:cubicBezTo>
                    <a:pt x="3527" y="6622"/>
                    <a:pt x="3118" y="6084"/>
                    <a:pt x="3118" y="5296"/>
                  </a:cubicBezTo>
                  <a:lnTo>
                    <a:pt x="3118" y="5234"/>
                  </a:lnTo>
                  <a:cubicBezTo>
                    <a:pt x="3118" y="5234"/>
                    <a:pt x="3180" y="4841"/>
                    <a:pt x="3180" y="4841"/>
                  </a:cubicBezTo>
                  <a:cubicBezTo>
                    <a:pt x="3482" y="4028"/>
                    <a:pt x="4051" y="3620"/>
                    <a:pt x="4906" y="3620"/>
                  </a:cubicBezTo>
                  <a:close/>
                  <a:moveTo>
                    <a:pt x="14490" y="8089"/>
                  </a:moveTo>
                  <a:cubicBezTo>
                    <a:pt x="14942" y="8089"/>
                    <a:pt x="15417" y="8167"/>
                    <a:pt x="15945" y="8317"/>
                  </a:cubicBezTo>
                  <a:cubicBezTo>
                    <a:pt x="17515" y="8892"/>
                    <a:pt x="18315" y="10360"/>
                    <a:pt x="18315" y="12724"/>
                  </a:cubicBezTo>
                  <a:lnTo>
                    <a:pt x="18315" y="18082"/>
                  </a:lnTo>
                  <a:lnTo>
                    <a:pt x="15051" y="18082"/>
                  </a:lnTo>
                  <a:lnTo>
                    <a:pt x="15051" y="12848"/>
                  </a:lnTo>
                  <a:cubicBezTo>
                    <a:pt x="15051" y="12585"/>
                    <a:pt x="15018" y="12275"/>
                    <a:pt x="14968" y="11937"/>
                  </a:cubicBezTo>
                  <a:cubicBezTo>
                    <a:pt x="14716" y="11075"/>
                    <a:pt x="14220" y="10655"/>
                    <a:pt x="13492" y="10655"/>
                  </a:cubicBezTo>
                  <a:lnTo>
                    <a:pt x="13284" y="10655"/>
                  </a:lnTo>
                  <a:cubicBezTo>
                    <a:pt x="12831" y="10655"/>
                    <a:pt x="12422" y="10858"/>
                    <a:pt x="12057" y="11296"/>
                  </a:cubicBezTo>
                  <a:cubicBezTo>
                    <a:pt x="11756" y="11496"/>
                    <a:pt x="11600" y="12092"/>
                    <a:pt x="11600" y="13055"/>
                  </a:cubicBezTo>
                  <a:lnTo>
                    <a:pt x="11600" y="18082"/>
                  </a:lnTo>
                  <a:lnTo>
                    <a:pt x="8378" y="18082"/>
                  </a:lnTo>
                  <a:lnTo>
                    <a:pt x="8378" y="8317"/>
                  </a:lnTo>
                  <a:lnTo>
                    <a:pt x="11600" y="8317"/>
                  </a:lnTo>
                  <a:lnTo>
                    <a:pt x="11600" y="9682"/>
                  </a:lnTo>
                  <a:lnTo>
                    <a:pt x="11641" y="9682"/>
                  </a:lnTo>
                  <a:cubicBezTo>
                    <a:pt x="12370" y="8631"/>
                    <a:pt x="13321" y="8089"/>
                    <a:pt x="14490" y="8089"/>
                  </a:cubicBezTo>
                  <a:close/>
                  <a:moveTo>
                    <a:pt x="3326" y="8317"/>
                  </a:moveTo>
                  <a:cubicBezTo>
                    <a:pt x="3326" y="8317"/>
                    <a:pt x="6548" y="8317"/>
                    <a:pt x="6548" y="8317"/>
                  </a:cubicBezTo>
                  <a:lnTo>
                    <a:pt x="6548" y="18082"/>
                  </a:lnTo>
                  <a:lnTo>
                    <a:pt x="3326" y="18082"/>
                  </a:lnTo>
                  <a:lnTo>
                    <a:pt x="3326" y="8317"/>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grpSp>
        <p:nvGrpSpPr>
          <p:cNvPr id="157706" name="Group 10"/>
          <p:cNvGrpSpPr>
            <a:grpSpLocks/>
          </p:cNvGrpSpPr>
          <p:nvPr/>
        </p:nvGrpSpPr>
        <p:grpSpPr bwMode="auto">
          <a:xfrm>
            <a:off x="4553546" y="2608363"/>
            <a:ext cx="5124748" cy="1018877"/>
            <a:chOff x="0" y="-1"/>
            <a:chExt cx="9110153" cy="1811269"/>
          </a:xfrm>
        </p:grpSpPr>
        <p:sp>
          <p:nvSpPr>
            <p:cNvPr id="157707" name="AutoShape 11"/>
            <p:cNvSpPr>
              <a:spLocks/>
            </p:cNvSpPr>
            <p:nvPr/>
          </p:nvSpPr>
          <p:spPr bwMode="auto">
            <a:xfrm>
              <a:off x="0" y="382267"/>
              <a:ext cx="1677759" cy="1046733"/>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157708" name="AutoShape 12"/>
            <p:cNvSpPr>
              <a:spLocks/>
            </p:cNvSpPr>
            <p:nvPr/>
          </p:nvSpPr>
          <p:spPr bwMode="auto">
            <a:xfrm>
              <a:off x="2556854" y="-1"/>
              <a:ext cx="6553299" cy="14097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smtClean="0">
                  <a:solidFill>
                    <a:srgbClr val="53585F"/>
                  </a:solidFill>
                </a:rPr>
                <a:t>Norecon</a:t>
              </a:r>
              <a:endParaRPr lang="id-ID" sz="4275" dirty="0"/>
            </a:p>
          </p:txBody>
        </p:sp>
        <p:sp>
          <p:nvSpPr>
            <p:cNvPr id="157709" name="AutoShape 13"/>
            <p:cNvSpPr>
              <a:spLocks/>
            </p:cNvSpPr>
            <p:nvPr/>
          </p:nvSpPr>
          <p:spPr bwMode="auto">
            <a:xfrm>
              <a:off x="2556854" y="1290567"/>
              <a:ext cx="4565791" cy="5207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t>Extra-Corporate Presentation</a:t>
              </a:r>
              <a:endParaRPr lang="id-ID" sz="4275"/>
            </a:p>
          </p:txBody>
        </p:sp>
      </p:grpSp>
      <p:sp>
        <p:nvSpPr>
          <p:cNvPr id="157710" name="Line 14"/>
          <p:cNvSpPr>
            <a:spLocks noChangeShapeType="1"/>
          </p:cNvSpPr>
          <p:nvPr/>
        </p:nvSpPr>
        <p:spPr bwMode="auto">
          <a:xfrm>
            <a:off x="4302622" y="4001393"/>
            <a:ext cx="5625703" cy="0"/>
          </a:xfrm>
          <a:prstGeom prst="line">
            <a:avLst/>
          </a:prstGeom>
          <a:noFill/>
          <a:ln w="50800" cap="rnd" cmpd="sng">
            <a:solidFill>
              <a:srgbClr val="53585F">
                <a:alpha val="31853"/>
              </a:srgbClr>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 name="Picture Placeholder 1"/>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cover dir="d"/>
      </p:transition>
    </mc:Choice>
    <mc:Fallback xmlns="">
      <p:transition spd="slow">
        <p:cover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57706"/>
                                        </p:tgtEl>
                                        <p:attrNameLst>
                                          <p:attrName>style.visibility</p:attrName>
                                        </p:attrNameLst>
                                      </p:cBhvr>
                                      <p:to>
                                        <p:strVal val="visible"/>
                                      </p:to>
                                    </p:set>
                                    <p:animEffect transition="in" filter="wipe(down)">
                                      <p:cBhvr>
                                        <p:cTn id="7" dur="500"/>
                                        <p:tgtEl>
                                          <p:spTgt spid="15770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57710"/>
                                        </p:tgtEl>
                                        <p:attrNameLst>
                                          <p:attrName>style.visibility</p:attrName>
                                        </p:attrNameLst>
                                      </p:cBhvr>
                                      <p:to>
                                        <p:strVal val="visible"/>
                                      </p:to>
                                    </p:set>
                                    <p:animEffect transition="in" filter="wipe(left)">
                                      <p:cBhvr>
                                        <p:cTn id="11" dur="500"/>
                                        <p:tgtEl>
                                          <p:spTgt spid="157710"/>
                                        </p:tgtEl>
                                      </p:cBhvr>
                                    </p:animEffect>
                                  </p:childTnLst>
                                </p:cTn>
                              </p:par>
                            </p:childTnLst>
                          </p:cTn>
                        </p:par>
                        <p:par>
                          <p:cTn id="12" fill="hold">
                            <p:stCondLst>
                              <p:cond delay="1000"/>
                            </p:stCondLst>
                            <p:childTnLst>
                              <p:par>
                                <p:cTn id="13" presetID="14" presetClass="entr" presetSubtype="10" fill="hold" nodeType="afterEffect">
                                  <p:stCondLst>
                                    <p:cond delay="0"/>
                                  </p:stCondLst>
                                  <p:childTnLst>
                                    <p:set>
                                      <p:cBhvr>
                                        <p:cTn id="14" dur="1" fill="hold">
                                          <p:stCondLst>
                                            <p:cond delay="0"/>
                                          </p:stCondLst>
                                        </p:cTn>
                                        <p:tgtEl>
                                          <p:spTgt spid="157697"/>
                                        </p:tgtEl>
                                        <p:attrNameLst>
                                          <p:attrName>style.visibility</p:attrName>
                                        </p:attrNameLst>
                                      </p:cBhvr>
                                      <p:to>
                                        <p:strVal val="visible"/>
                                      </p:to>
                                    </p:set>
                                    <p:animEffect transition="in" filter="randombar(horizontal)">
                                      <p:cBhvr>
                                        <p:cTn id="15" dur="500"/>
                                        <p:tgtEl>
                                          <p:spTgt spid="1576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1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1"/>
          </p:nvPr>
        </p:nvSpPr>
        <p:spPr/>
      </p:sp>
      <p:sp>
        <p:nvSpPr>
          <p:cNvPr id="20481" name="AutoShape 1"/>
          <p:cNvSpPr>
            <a:spLocks/>
          </p:cNvSpPr>
          <p:nvPr/>
        </p:nvSpPr>
        <p:spPr bwMode="auto">
          <a:xfrm rot="10800000">
            <a:off x="5908948" y="-149029"/>
            <a:ext cx="2552676" cy="10436029"/>
          </a:xfrm>
          <a:custGeom>
            <a:avLst/>
            <a:gdLst>
              <a:gd name="T0" fmla="+- 0 11139 679"/>
              <a:gd name="T1" fmla="*/ T0 w 20921"/>
              <a:gd name="T2" fmla="*/ 10800 h 21600"/>
              <a:gd name="T3" fmla="+- 0 11139 679"/>
              <a:gd name="T4" fmla="*/ T3 w 20921"/>
              <a:gd name="T5" fmla="*/ 10800 h 21600"/>
              <a:gd name="T6" fmla="+- 0 11139 679"/>
              <a:gd name="T7" fmla="*/ T6 w 20921"/>
              <a:gd name="T8" fmla="*/ 10800 h 21600"/>
              <a:gd name="T9" fmla="+- 0 11139 679"/>
              <a:gd name="T10" fmla="*/ T9 w 20921"/>
              <a:gd name="T11" fmla="*/ 10800 h 21600"/>
            </a:gdLst>
            <a:ahLst/>
            <a:cxnLst>
              <a:cxn ang="0">
                <a:pos x="T1" y="T2"/>
              </a:cxn>
              <a:cxn ang="0">
                <a:pos x="T4" y="T5"/>
              </a:cxn>
              <a:cxn ang="0">
                <a:pos x="T7" y="T8"/>
              </a:cxn>
              <a:cxn ang="0">
                <a:pos x="T10" y="T11"/>
              </a:cxn>
            </a:cxnLst>
            <a:rect l="0" t="0" r="r" b="b"/>
            <a:pathLst>
              <a:path w="20921" h="21600">
                <a:moveTo>
                  <a:pt x="2180" y="0"/>
                </a:moveTo>
                <a:cubicBezTo>
                  <a:pt x="-581" y="4160"/>
                  <a:pt x="-679" y="8343"/>
                  <a:pt x="1651" y="12419"/>
                </a:cubicBezTo>
                <a:cubicBezTo>
                  <a:pt x="3426" y="15524"/>
                  <a:pt x="6633" y="18604"/>
                  <a:pt x="11318" y="21599"/>
                </a:cubicBezTo>
                <a:cubicBezTo>
                  <a:pt x="6252" y="18057"/>
                  <a:pt x="4519" y="14279"/>
                  <a:pt x="6118" y="10576"/>
                </a:cubicBezTo>
                <a:cubicBezTo>
                  <a:pt x="7718" y="6873"/>
                  <a:pt x="12652" y="3244"/>
                  <a:pt x="20920" y="0"/>
                </a:cubicBezTo>
                <a:lnTo>
                  <a:pt x="218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20483" name="AutoShape 3"/>
          <p:cNvSpPr>
            <a:spLocks/>
          </p:cNvSpPr>
          <p:nvPr/>
        </p:nvSpPr>
        <p:spPr bwMode="auto">
          <a:xfrm>
            <a:off x="9368433" y="2740523"/>
            <a:ext cx="3548658" cy="13983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4275" dirty="0">
                <a:solidFill>
                  <a:srgbClr val="53585F"/>
                </a:solidFill>
              </a:rPr>
              <a:t>Our Mission Completed</a:t>
            </a:r>
            <a:endParaRPr lang="id-ID" sz="4275" dirty="0"/>
          </a:p>
        </p:txBody>
      </p:sp>
      <p:sp>
        <p:nvSpPr>
          <p:cNvPr id="20484" name="AutoShape 4"/>
          <p:cNvSpPr>
            <a:spLocks/>
          </p:cNvSpPr>
          <p:nvPr/>
        </p:nvSpPr>
        <p:spPr bwMode="auto">
          <a:xfrm>
            <a:off x="9368434" y="4382692"/>
            <a:ext cx="3544193" cy="31628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rgbClr val="53585F"/>
                </a:solidFill>
              </a:rPr>
              <a:t>Lorem ipsum randomised </a:t>
            </a:r>
            <a:r>
              <a:rPr lang="id-ID" sz="1350">
                <a:solidFill>
                  <a:srgbClr val="53585F"/>
                </a:solidFill>
              </a:rPr>
              <a:t>words which don't look even slightly beration in some form, by injected humour, or words which don't look even slightly randomis Lorem Ipsum dolor siamet suame this placeholder for text can be added on your instruction zuniga Ipsum for text can</a:t>
            </a:r>
          </a:p>
          <a:p>
            <a:pPr marL="0" indent="0" algn="r">
              <a:lnSpc>
                <a:spcPct val="120000"/>
              </a:lnSpc>
              <a:buSzTx/>
              <a:buNone/>
            </a:pPr>
            <a:endParaRPr lang="id-ID" sz="1350">
              <a:solidFill>
                <a:srgbClr val="53585F"/>
              </a:solidFill>
            </a:endParaRPr>
          </a:p>
          <a:p>
            <a:pPr marL="0" indent="0" algn="r">
              <a:lnSpc>
                <a:spcPct val="120000"/>
              </a:lnSpc>
              <a:buSzTx/>
              <a:buNone/>
            </a:pPr>
            <a:r>
              <a:rPr lang="id-ID" sz="1238">
                <a:solidFill>
                  <a:srgbClr val="53585F"/>
                </a:solidFill>
              </a:rPr>
              <a:t>Randomised words which don't look even slightly be ration njected humour, words which look don't slightly words</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0481"/>
                                        </p:tgtEl>
                                        <p:attrNameLst>
                                          <p:attrName>style.visibility</p:attrName>
                                        </p:attrNameLst>
                                      </p:cBhvr>
                                      <p:to>
                                        <p:strVal val="visible"/>
                                      </p:to>
                                    </p:set>
                                    <p:animEffect transition="in" filter="wipe(down)">
                                      <p:cBhvr>
                                        <p:cTn id="7" dur="500"/>
                                        <p:tgtEl>
                                          <p:spTgt spid="20481"/>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0483"/>
                                        </p:tgtEl>
                                        <p:attrNameLst>
                                          <p:attrName>style.visibility</p:attrName>
                                        </p:attrNameLst>
                                      </p:cBhvr>
                                      <p:to>
                                        <p:strVal val="visible"/>
                                      </p:to>
                                    </p:set>
                                    <p:animEffect transition="in" filter="wipe(down)">
                                      <p:cBhvr>
                                        <p:cTn id="11" dur="500"/>
                                        <p:tgtEl>
                                          <p:spTgt spid="2048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0484"/>
                                        </p:tgtEl>
                                        <p:attrNameLst>
                                          <p:attrName>style.visibility</p:attrName>
                                        </p:attrNameLst>
                                      </p:cBhvr>
                                      <p:to>
                                        <p:strVal val="visible"/>
                                      </p:to>
                                    </p:set>
                                    <p:animEffect transition="in" filter="wipe(down)">
                                      <p:cBhvr>
                                        <p:cTn id="15" dur="500"/>
                                        <p:tgtEl>
                                          <p:spTgt spid="20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1" grpId="0" animBg="1"/>
      <p:bldP spid="20483" grpId="0"/>
      <p:bldP spid="2048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21506" name="AutoShape 2"/>
          <p:cNvSpPr>
            <a:spLocks/>
          </p:cNvSpPr>
          <p:nvPr/>
        </p:nvSpPr>
        <p:spPr bwMode="auto">
          <a:xfrm>
            <a:off x="1245990" y="2667298"/>
            <a:ext cx="6174879" cy="1418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dirty="0">
                <a:solidFill>
                  <a:srgbClr val="53585F"/>
                </a:solidFill>
              </a:rPr>
              <a:t>Le Dorem ipsome </a:t>
            </a:r>
            <a:r>
              <a:rPr lang="id-ID" sz="2813" b="1" dirty="0">
                <a:solidFill>
                  <a:schemeClr val="accent1"/>
                </a:solidFill>
              </a:rPr>
              <a:t>Parisiens</a:t>
            </a:r>
            <a:r>
              <a:rPr lang="id-ID" sz="2813" dirty="0">
                <a:solidFill>
                  <a:srgbClr val="53585F"/>
                </a:solidFill>
              </a:rPr>
              <a:t> due rein siamet </a:t>
            </a:r>
            <a:r>
              <a:rPr lang="id-ID" sz="2813" b="1" dirty="0">
                <a:solidFill>
                  <a:schemeClr val="accent2"/>
                </a:solidFill>
              </a:rPr>
              <a:t>sepuis</a:t>
            </a:r>
            <a:r>
              <a:rPr lang="id-ID" sz="2813" dirty="0">
                <a:solidFill>
                  <a:srgbClr val="53585F"/>
                </a:solidFill>
              </a:rPr>
              <a:t> longtemps </a:t>
            </a:r>
            <a:r>
              <a:rPr lang="id-ID" sz="2813" b="1" dirty="0">
                <a:solidFill>
                  <a:srgbClr val="53585F"/>
                </a:solidFill>
              </a:rPr>
              <a:t>travailler</a:t>
            </a:r>
            <a:r>
              <a:rPr lang="id-ID" sz="2813" dirty="0">
                <a:solidFill>
                  <a:srgbClr val="53585F"/>
                </a:solidFill>
              </a:rPr>
              <a:t> avecdu contenant</a:t>
            </a:r>
            <a:endParaRPr lang="id-ID" sz="4275" dirty="0"/>
          </a:p>
        </p:txBody>
      </p:sp>
      <p:sp>
        <p:nvSpPr>
          <p:cNvPr id="21507" name="AutoShape 3"/>
          <p:cNvSpPr>
            <a:spLocks/>
          </p:cNvSpPr>
          <p:nvPr/>
        </p:nvSpPr>
        <p:spPr bwMode="auto">
          <a:xfrm>
            <a:off x="3949006" y="4288036"/>
            <a:ext cx="768846"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t>Quotes</a:t>
            </a:r>
            <a:endParaRPr lang="id-ID" sz="4275"/>
          </a:p>
        </p:txBody>
      </p:sp>
      <p:sp>
        <p:nvSpPr>
          <p:cNvPr id="21508" name="AutoShape 4"/>
          <p:cNvSpPr>
            <a:spLocks/>
          </p:cNvSpPr>
          <p:nvPr/>
        </p:nvSpPr>
        <p:spPr bwMode="auto">
          <a:xfrm>
            <a:off x="4133851" y="2000251"/>
            <a:ext cx="399157" cy="345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842" y="0"/>
                </a:moveTo>
                <a:cubicBezTo>
                  <a:pt x="4974" y="1447"/>
                  <a:pt x="2951" y="3115"/>
                  <a:pt x="1770" y="5003"/>
                </a:cubicBezTo>
                <a:cubicBezTo>
                  <a:pt x="589" y="6891"/>
                  <a:pt x="0" y="9468"/>
                  <a:pt x="0" y="12733"/>
                </a:cubicBezTo>
                <a:lnTo>
                  <a:pt x="0" y="21600"/>
                </a:lnTo>
                <a:lnTo>
                  <a:pt x="10005" y="21600"/>
                </a:lnTo>
                <a:cubicBezTo>
                  <a:pt x="10005" y="21600"/>
                  <a:pt x="10005" y="10904"/>
                  <a:pt x="10005" y="10904"/>
                </a:cubicBezTo>
                <a:lnTo>
                  <a:pt x="5221" y="10904"/>
                </a:lnTo>
                <a:cubicBezTo>
                  <a:pt x="5298" y="9616"/>
                  <a:pt x="5674" y="8502"/>
                  <a:pt x="6349" y="7558"/>
                </a:cubicBezTo>
                <a:cubicBezTo>
                  <a:pt x="7024" y="6614"/>
                  <a:pt x="8241" y="5663"/>
                  <a:pt x="10005" y="4710"/>
                </a:cubicBezTo>
                <a:lnTo>
                  <a:pt x="7842" y="0"/>
                </a:lnTo>
                <a:close/>
                <a:moveTo>
                  <a:pt x="19437" y="0"/>
                </a:moveTo>
                <a:cubicBezTo>
                  <a:pt x="16569" y="1447"/>
                  <a:pt x="14546" y="3115"/>
                  <a:pt x="13365" y="5003"/>
                </a:cubicBezTo>
                <a:cubicBezTo>
                  <a:pt x="12184" y="6891"/>
                  <a:pt x="11594" y="9468"/>
                  <a:pt x="11594" y="12733"/>
                </a:cubicBezTo>
                <a:lnTo>
                  <a:pt x="11594" y="21600"/>
                </a:lnTo>
                <a:lnTo>
                  <a:pt x="21599" y="21600"/>
                </a:lnTo>
                <a:cubicBezTo>
                  <a:pt x="21599" y="21600"/>
                  <a:pt x="21599" y="10904"/>
                  <a:pt x="21599" y="10904"/>
                </a:cubicBezTo>
                <a:lnTo>
                  <a:pt x="16816" y="10904"/>
                </a:lnTo>
                <a:cubicBezTo>
                  <a:pt x="16893" y="9616"/>
                  <a:pt x="17269" y="8502"/>
                  <a:pt x="17944" y="7558"/>
                </a:cubicBezTo>
                <a:cubicBezTo>
                  <a:pt x="18619" y="6614"/>
                  <a:pt x="19836" y="5663"/>
                  <a:pt x="21599" y="4710"/>
                </a:cubicBezTo>
                <a:lnTo>
                  <a:pt x="19437" y="0"/>
                </a:lnTo>
                <a:close/>
              </a:path>
            </a:pathLst>
          </a:custGeom>
          <a:solidFill>
            <a:srgbClr val="000000">
              <a:alpha val="1941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AutoShape 2"/>
          <p:cNvSpPr>
            <a:spLocks/>
          </p:cNvSpPr>
          <p:nvPr/>
        </p:nvSpPr>
        <p:spPr bwMode="auto">
          <a:xfrm flipH="1">
            <a:off x="9348788" y="5976640"/>
            <a:ext cx="1742182" cy="17421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2529" name="AutoShape 1"/>
          <p:cNvSpPr>
            <a:spLocks/>
          </p:cNvSpPr>
          <p:nvPr/>
        </p:nvSpPr>
        <p:spPr bwMode="auto">
          <a:xfrm flipH="1">
            <a:off x="9102328" y="5741789"/>
            <a:ext cx="1120676" cy="282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231" y="4707"/>
                  <a:pt x="605" y="3222"/>
                </a:cubicBezTo>
                <a:cubicBezTo>
                  <a:pt x="978" y="1738"/>
                  <a:pt x="1495" y="820"/>
                  <a:pt x="2066" y="820"/>
                </a:cubicBezTo>
                <a:lnTo>
                  <a:pt x="21600"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2532" name="AutoShape 4"/>
          <p:cNvSpPr>
            <a:spLocks/>
          </p:cNvSpPr>
          <p:nvPr/>
        </p:nvSpPr>
        <p:spPr bwMode="auto">
          <a:xfrm rot="16200000" flipH="1">
            <a:off x="8354467" y="6308378"/>
            <a:ext cx="1399282"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185" y="4268"/>
                  <a:pt x="484" y="2745"/>
                </a:cubicBezTo>
                <a:cubicBezTo>
                  <a:pt x="784" y="1222"/>
                  <a:pt x="1197" y="280"/>
                  <a:pt x="1654" y="280"/>
                </a:cubicBezTo>
                <a:lnTo>
                  <a:pt x="21599"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2533" name="AutoShape 5"/>
          <p:cNvSpPr>
            <a:spLocks/>
          </p:cNvSpPr>
          <p:nvPr/>
        </p:nvSpPr>
        <p:spPr bwMode="auto">
          <a:xfrm rot="10800000">
            <a:off x="7518202" y="7083028"/>
            <a:ext cx="1399282" cy="282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185" y="4707"/>
                  <a:pt x="484" y="3222"/>
                </a:cubicBezTo>
                <a:cubicBezTo>
                  <a:pt x="784" y="1738"/>
                  <a:pt x="1197" y="820"/>
                  <a:pt x="1654" y="820"/>
                </a:cubicBezTo>
                <a:lnTo>
                  <a:pt x="21599"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2534" name="AutoShape 6"/>
          <p:cNvSpPr>
            <a:spLocks/>
          </p:cNvSpPr>
          <p:nvPr/>
        </p:nvSpPr>
        <p:spPr bwMode="auto">
          <a:xfrm>
            <a:off x="3582888" y="3711179"/>
            <a:ext cx="1742182" cy="17421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2536" name="AutoShape 8"/>
          <p:cNvSpPr>
            <a:spLocks/>
          </p:cNvSpPr>
          <p:nvPr/>
        </p:nvSpPr>
        <p:spPr bwMode="auto">
          <a:xfrm rot="10800000" flipH="1">
            <a:off x="6095704" y="4849714"/>
            <a:ext cx="111978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526"/>
                </a:lnTo>
                <a:cubicBezTo>
                  <a:pt x="0" y="6171"/>
                  <a:pt x="231" y="4040"/>
                  <a:pt x="605" y="2497"/>
                </a:cubicBezTo>
                <a:cubicBezTo>
                  <a:pt x="978" y="954"/>
                  <a:pt x="1495" y="0"/>
                  <a:pt x="2066" y="0"/>
                </a:cubicBezTo>
                <a:lnTo>
                  <a:pt x="21600" y="284"/>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2537" name="AutoShape 9"/>
          <p:cNvSpPr>
            <a:spLocks/>
          </p:cNvSpPr>
          <p:nvPr/>
        </p:nvSpPr>
        <p:spPr bwMode="auto">
          <a:xfrm flipH="1">
            <a:off x="5325071" y="4596111"/>
            <a:ext cx="770632"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2538" name="Line 10"/>
          <p:cNvSpPr>
            <a:spLocks noChangeShapeType="1"/>
          </p:cNvSpPr>
          <p:nvPr/>
        </p:nvSpPr>
        <p:spPr bwMode="auto">
          <a:xfrm flipV="1">
            <a:off x="7225308" y="3544193"/>
            <a:ext cx="0" cy="1168896"/>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grpSp>
        <p:nvGrpSpPr>
          <p:cNvPr id="22539" name="Group 11"/>
          <p:cNvGrpSpPr>
            <a:grpSpLocks/>
          </p:cNvGrpSpPr>
          <p:nvPr/>
        </p:nvGrpSpPr>
        <p:grpSpPr bwMode="auto">
          <a:xfrm>
            <a:off x="6903839" y="7014270"/>
            <a:ext cx="642938" cy="642938"/>
            <a:chOff x="0" y="0"/>
            <a:chExt cx="1143001" cy="1143001"/>
          </a:xfrm>
        </p:grpSpPr>
        <p:sp>
          <p:nvSpPr>
            <p:cNvPr id="22540" name="AutoShape 12"/>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2541" name="AutoShape 13"/>
            <p:cNvSpPr>
              <a:spLocks/>
            </p:cNvSpPr>
            <p:nvPr/>
          </p:nvSpPr>
          <p:spPr bwMode="auto">
            <a:xfrm>
              <a:off x="384141" y="366576"/>
              <a:ext cx="374718" cy="409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grpSp>
        <p:nvGrpSpPr>
          <p:cNvPr id="22542" name="Group 14"/>
          <p:cNvGrpSpPr>
            <a:grpSpLocks/>
          </p:cNvGrpSpPr>
          <p:nvPr/>
        </p:nvGrpSpPr>
        <p:grpSpPr bwMode="auto">
          <a:xfrm>
            <a:off x="6903839" y="4810423"/>
            <a:ext cx="642938" cy="642938"/>
            <a:chOff x="0" y="0"/>
            <a:chExt cx="1143001" cy="1143001"/>
          </a:xfrm>
        </p:grpSpPr>
        <p:sp>
          <p:nvSpPr>
            <p:cNvPr id="22543" name="AutoShape 15"/>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2544" name="AutoShape 16"/>
            <p:cNvSpPr>
              <a:spLocks/>
            </p:cNvSpPr>
            <p:nvPr/>
          </p:nvSpPr>
          <p:spPr bwMode="auto">
            <a:xfrm>
              <a:off x="360033" y="360033"/>
              <a:ext cx="422934" cy="4229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sp>
        <p:nvSpPr>
          <p:cNvPr id="22545" name="AutoShape 17"/>
          <p:cNvSpPr>
            <a:spLocks/>
          </p:cNvSpPr>
          <p:nvPr/>
        </p:nvSpPr>
        <p:spPr bwMode="auto">
          <a:xfrm>
            <a:off x="6717209" y="5495330"/>
            <a:ext cx="101619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rgbClr val="53585F"/>
                </a:solidFill>
              </a:rPr>
              <a:t>18 May 2011</a:t>
            </a:r>
            <a:endParaRPr lang="id-ID" sz="4275" dirty="0"/>
          </a:p>
        </p:txBody>
      </p:sp>
      <p:sp>
        <p:nvSpPr>
          <p:cNvPr id="22546" name="Line 18"/>
          <p:cNvSpPr>
            <a:spLocks noChangeShapeType="1"/>
          </p:cNvSpPr>
          <p:nvPr/>
        </p:nvSpPr>
        <p:spPr bwMode="auto">
          <a:xfrm flipV="1">
            <a:off x="7225308" y="5887344"/>
            <a:ext cx="0" cy="976015"/>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2547" name="AutoShape 19"/>
          <p:cNvSpPr>
            <a:spLocks/>
          </p:cNvSpPr>
          <p:nvPr/>
        </p:nvSpPr>
        <p:spPr bwMode="auto">
          <a:xfrm>
            <a:off x="6695779" y="7718823"/>
            <a:ext cx="105906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rgbClr val="53585F"/>
                </a:solidFill>
              </a:rPr>
              <a:t>22 April 2013</a:t>
            </a:r>
            <a:endParaRPr lang="id-ID" sz="4275" dirty="0"/>
          </a:p>
        </p:txBody>
      </p:sp>
      <p:sp>
        <p:nvSpPr>
          <p:cNvPr id="22548" name="Line 20"/>
          <p:cNvSpPr>
            <a:spLocks noChangeShapeType="1"/>
          </p:cNvSpPr>
          <p:nvPr/>
        </p:nvSpPr>
        <p:spPr bwMode="auto">
          <a:xfrm flipV="1">
            <a:off x="7225308" y="8167986"/>
            <a:ext cx="0" cy="2151671"/>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2549" name="AutoShape 21"/>
          <p:cNvSpPr>
            <a:spLocks/>
          </p:cNvSpPr>
          <p:nvPr/>
        </p:nvSpPr>
        <p:spPr bwMode="auto">
          <a:xfrm>
            <a:off x="3759696" y="2086868"/>
            <a:ext cx="6911578"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rgbClr val="53585F"/>
                </a:solidFill>
              </a:rPr>
              <a:t>in 2009,We Born and Tried to Make a Different of Startup Corporate</a:t>
            </a:r>
            <a:endParaRPr lang="id-ID" sz="4275" dirty="0"/>
          </a:p>
        </p:txBody>
      </p:sp>
      <p:sp>
        <p:nvSpPr>
          <p:cNvPr id="22550" name="AutoShape 22"/>
          <p:cNvSpPr>
            <a:spLocks/>
          </p:cNvSpPr>
          <p:nvPr/>
        </p:nvSpPr>
        <p:spPr bwMode="auto">
          <a:xfrm>
            <a:off x="2760464" y="5692676"/>
            <a:ext cx="251102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a:t>Find a Good Recipe</a:t>
            </a:r>
            <a:endParaRPr lang="id-ID" sz="4275"/>
          </a:p>
        </p:txBody>
      </p:sp>
      <p:sp>
        <p:nvSpPr>
          <p:cNvPr id="22551" name="AutoShape 23"/>
          <p:cNvSpPr>
            <a:spLocks/>
          </p:cNvSpPr>
          <p:nvPr/>
        </p:nvSpPr>
        <p:spPr bwMode="auto">
          <a:xfrm>
            <a:off x="3055144" y="6042720"/>
            <a:ext cx="2216348"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Randomised words which don't look even slightly. by look even slightly.</a:t>
            </a:r>
            <a:endParaRPr lang="id-ID" sz="4275"/>
          </a:p>
        </p:txBody>
      </p:sp>
      <p:sp>
        <p:nvSpPr>
          <p:cNvPr id="22552" name="AutoShape 24"/>
          <p:cNvSpPr>
            <a:spLocks/>
          </p:cNvSpPr>
          <p:nvPr/>
        </p:nvSpPr>
        <p:spPr bwMode="auto">
          <a:xfrm>
            <a:off x="9402366" y="4244281"/>
            <a:ext cx="251102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a:t>Larger than ours</a:t>
            </a:r>
            <a:endParaRPr lang="id-ID" sz="4275"/>
          </a:p>
        </p:txBody>
      </p:sp>
      <p:sp>
        <p:nvSpPr>
          <p:cNvPr id="22553" name="AutoShape 25"/>
          <p:cNvSpPr>
            <a:spLocks/>
          </p:cNvSpPr>
          <p:nvPr/>
        </p:nvSpPr>
        <p:spPr bwMode="auto">
          <a:xfrm>
            <a:off x="9402366" y="4594325"/>
            <a:ext cx="2216348"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Randomised words which don't look even slightly. by look even slightly.</a:t>
            </a:r>
            <a:endParaRPr lang="id-ID" sz="4275" dirty="0"/>
          </a:p>
        </p:txBody>
      </p:sp>
      <p:sp>
        <p:nvSpPr>
          <p:cNvPr id="4" name="Picture Placeholder 3"/>
          <p:cNvSpPr>
            <a:spLocks noGrp="1"/>
          </p:cNvSpPr>
          <p:nvPr>
            <p:ph type="pic" sz="quarter" idx="10"/>
          </p:nvPr>
        </p:nvSpPr>
        <p:spPr/>
      </p:sp>
      <p:sp>
        <p:nvSpPr>
          <p:cNvPr id="5" name="Picture Placeholder 4"/>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22549"/>
                                        </p:tgtEl>
                                        <p:attrNameLst>
                                          <p:attrName>style.visibility</p:attrName>
                                        </p:attrNameLst>
                                      </p:cBhvr>
                                      <p:to>
                                        <p:strVal val="visible"/>
                                      </p:to>
                                    </p:set>
                                    <p:animEffect transition="in" filter="wipe(down)">
                                      <p:cBhvr>
                                        <p:cTn id="7" dur="500"/>
                                        <p:tgtEl>
                                          <p:spTgt spid="2254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2538"/>
                                        </p:tgtEl>
                                        <p:attrNameLst>
                                          <p:attrName>style.visibility</p:attrName>
                                        </p:attrNameLst>
                                      </p:cBhvr>
                                      <p:to>
                                        <p:strVal val="visible"/>
                                      </p:to>
                                    </p:set>
                                    <p:animEffect transition="in" filter="wipe(up)">
                                      <p:cBhvr>
                                        <p:cTn id="11" dur="500"/>
                                        <p:tgtEl>
                                          <p:spTgt spid="22538"/>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2542"/>
                                        </p:tgtEl>
                                        <p:attrNameLst>
                                          <p:attrName>style.visibility</p:attrName>
                                        </p:attrNameLst>
                                      </p:cBhvr>
                                      <p:to>
                                        <p:strVal val="visible"/>
                                      </p:to>
                                    </p:set>
                                    <p:anim calcmode="lin" valueType="num">
                                      <p:cBhvr>
                                        <p:cTn id="15" dur="500" fill="hold"/>
                                        <p:tgtEl>
                                          <p:spTgt spid="22542"/>
                                        </p:tgtEl>
                                        <p:attrNameLst>
                                          <p:attrName>ppt_w</p:attrName>
                                        </p:attrNameLst>
                                      </p:cBhvr>
                                      <p:tavLst>
                                        <p:tav tm="0">
                                          <p:val>
                                            <p:fltVal val="0"/>
                                          </p:val>
                                        </p:tav>
                                        <p:tav tm="100000">
                                          <p:val>
                                            <p:strVal val="#ppt_w"/>
                                          </p:val>
                                        </p:tav>
                                      </p:tavLst>
                                    </p:anim>
                                    <p:anim calcmode="lin" valueType="num">
                                      <p:cBhvr>
                                        <p:cTn id="16" dur="500" fill="hold"/>
                                        <p:tgtEl>
                                          <p:spTgt spid="22542"/>
                                        </p:tgtEl>
                                        <p:attrNameLst>
                                          <p:attrName>ppt_h</p:attrName>
                                        </p:attrNameLst>
                                      </p:cBhvr>
                                      <p:tavLst>
                                        <p:tav tm="0">
                                          <p:val>
                                            <p:fltVal val="0"/>
                                          </p:val>
                                        </p:tav>
                                        <p:tav tm="100000">
                                          <p:val>
                                            <p:strVal val="#ppt_h"/>
                                          </p:val>
                                        </p:tav>
                                      </p:tavLst>
                                    </p:anim>
                                    <p:animEffect transition="in" filter="fade">
                                      <p:cBhvr>
                                        <p:cTn id="17" dur="500"/>
                                        <p:tgtEl>
                                          <p:spTgt spid="2254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22545"/>
                                        </p:tgtEl>
                                        <p:attrNameLst>
                                          <p:attrName>style.visibility</p:attrName>
                                        </p:attrNameLst>
                                      </p:cBhvr>
                                      <p:to>
                                        <p:strVal val="visible"/>
                                      </p:to>
                                    </p:set>
                                    <p:animEffect transition="in" filter="fade">
                                      <p:cBhvr>
                                        <p:cTn id="21" dur="500"/>
                                        <p:tgtEl>
                                          <p:spTgt spid="22545"/>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22536"/>
                                        </p:tgtEl>
                                        <p:attrNameLst>
                                          <p:attrName>style.visibility</p:attrName>
                                        </p:attrNameLst>
                                      </p:cBhvr>
                                      <p:to>
                                        <p:strVal val="visible"/>
                                      </p:to>
                                    </p:set>
                                    <p:animEffect transition="in" filter="wipe(left)">
                                      <p:cBhvr>
                                        <p:cTn id="25" dur="500"/>
                                        <p:tgtEl>
                                          <p:spTgt spid="22536"/>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2537"/>
                                        </p:tgtEl>
                                        <p:attrNameLst>
                                          <p:attrName>style.visibility</p:attrName>
                                        </p:attrNameLst>
                                      </p:cBhvr>
                                      <p:to>
                                        <p:strVal val="visible"/>
                                      </p:to>
                                    </p:set>
                                    <p:animEffect transition="in" filter="wipe(right)">
                                      <p:cBhvr>
                                        <p:cTn id="28" dur="500"/>
                                        <p:tgtEl>
                                          <p:spTgt spid="22537"/>
                                        </p:tgtEl>
                                      </p:cBhvr>
                                    </p:animEffect>
                                  </p:childTnLst>
                                </p:cTn>
                              </p:par>
                            </p:childTnLst>
                          </p:cTn>
                        </p:par>
                        <p:par>
                          <p:cTn id="29" fill="hold">
                            <p:stCondLst>
                              <p:cond delay="2500"/>
                            </p:stCondLst>
                            <p:childTnLst>
                              <p:par>
                                <p:cTn id="30" presetID="53" presetClass="entr" presetSubtype="16" fill="hold" grpId="0" nodeType="afterEffect">
                                  <p:stCondLst>
                                    <p:cond delay="0"/>
                                  </p:stCondLst>
                                  <p:childTnLst>
                                    <p:set>
                                      <p:cBhvr>
                                        <p:cTn id="31" dur="1" fill="hold">
                                          <p:stCondLst>
                                            <p:cond delay="0"/>
                                          </p:stCondLst>
                                        </p:cTn>
                                        <p:tgtEl>
                                          <p:spTgt spid="22534"/>
                                        </p:tgtEl>
                                        <p:attrNameLst>
                                          <p:attrName>style.visibility</p:attrName>
                                        </p:attrNameLst>
                                      </p:cBhvr>
                                      <p:to>
                                        <p:strVal val="visible"/>
                                      </p:to>
                                    </p:set>
                                    <p:anim calcmode="lin" valueType="num">
                                      <p:cBhvr>
                                        <p:cTn id="32" dur="500" fill="hold"/>
                                        <p:tgtEl>
                                          <p:spTgt spid="22534"/>
                                        </p:tgtEl>
                                        <p:attrNameLst>
                                          <p:attrName>ppt_w</p:attrName>
                                        </p:attrNameLst>
                                      </p:cBhvr>
                                      <p:tavLst>
                                        <p:tav tm="0">
                                          <p:val>
                                            <p:fltVal val="0"/>
                                          </p:val>
                                        </p:tav>
                                        <p:tav tm="100000">
                                          <p:val>
                                            <p:strVal val="#ppt_w"/>
                                          </p:val>
                                        </p:tav>
                                      </p:tavLst>
                                    </p:anim>
                                    <p:anim calcmode="lin" valueType="num">
                                      <p:cBhvr>
                                        <p:cTn id="33" dur="500" fill="hold"/>
                                        <p:tgtEl>
                                          <p:spTgt spid="22534"/>
                                        </p:tgtEl>
                                        <p:attrNameLst>
                                          <p:attrName>ppt_h</p:attrName>
                                        </p:attrNameLst>
                                      </p:cBhvr>
                                      <p:tavLst>
                                        <p:tav tm="0">
                                          <p:val>
                                            <p:fltVal val="0"/>
                                          </p:val>
                                        </p:tav>
                                        <p:tav tm="100000">
                                          <p:val>
                                            <p:strVal val="#ppt_h"/>
                                          </p:val>
                                        </p:tav>
                                      </p:tavLst>
                                    </p:anim>
                                    <p:animEffect transition="in" filter="fade">
                                      <p:cBhvr>
                                        <p:cTn id="34" dur="500"/>
                                        <p:tgtEl>
                                          <p:spTgt spid="22534"/>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22550"/>
                                        </p:tgtEl>
                                        <p:attrNameLst>
                                          <p:attrName>style.visibility</p:attrName>
                                        </p:attrNameLst>
                                      </p:cBhvr>
                                      <p:to>
                                        <p:strVal val="visible"/>
                                      </p:to>
                                    </p:set>
                                    <p:animEffect transition="in" filter="fade">
                                      <p:cBhvr>
                                        <p:cTn id="38" dur="500"/>
                                        <p:tgtEl>
                                          <p:spTgt spid="2255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2551"/>
                                        </p:tgtEl>
                                        <p:attrNameLst>
                                          <p:attrName>style.visibility</p:attrName>
                                        </p:attrNameLst>
                                      </p:cBhvr>
                                      <p:to>
                                        <p:strVal val="visible"/>
                                      </p:to>
                                    </p:set>
                                    <p:animEffect transition="in" filter="fade">
                                      <p:cBhvr>
                                        <p:cTn id="41" dur="500"/>
                                        <p:tgtEl>
                                          <p:spTgt spid="22551"/>
                                        </p:tgtEl>
                                      </p:cBhvr>
                                    </p:animEffect>
                                  </p:childTnLst>
                                </p:cTn>
                              </p:par>
                            </p:childTnLst>
                          </p:cTn>
                        </p:par>
                        <p:par>
                          <p:cTn id="42" fill="hold">
                            <p:stCondLst>
                              <p:cond delay="3500"/>
                            </p:stCondLst>
                            <p:childTnLst>
                              <p:par>
                                <p:cTn id="43" presetID="22" presetClass="entr" presetSubtype="1" fill="hold" grpId="0" nodeType="afterEffect">
                                  <p:stCondLst>
                                    <p:cond delay="0"/>
                                  </p:stCondLst>
                                  <p:childTnLst>
                                    <p:set>
                                      <p:cBhvr>
                                        <p:cTn id="44" dur="1" fill="hold">
                                          <p:stCondLst>
                                            <p:cond delay="0"/>
                                          </p:stCondLst>
                                        </p:cTn>
                                        <p:tgtEl>
                                          <p:spTgt spid="22546"/>
                                        </p:tgtEl>
                                        <p:attrNameLst>
                                          <p:attrName>style.visibility</p:attrName>
                                        </p:attrNameLst>
                                      </p:cBhvr>
                                      <p:to>
                                        <p:strVal val="visible"/>
                                      </p:to>
                                    </p:set>
                                    <p:animEffect transition="in" filter="wipe(up)">
                                      <p:cBhvr>
                                        <p:cTn id="45" dur="500"/>
                                        <p:tgtEl>
                                          <p:spTgt spid="22546"/>
                                        </p:tgtEl>
                                      </p:cBhvr>
                                    </p:animEffect>
                                  </p:childTnLst>
                                </p:cTn>
                              </p:par>
                            </p:childTnLst>
                          </p:cTn>
                        </p:par>
                        <p:par>
                          <p:cTn id="46" fill="hold">
                            <p:stCondLst>
                              <p:cond delay="4000"/>
                            </p:stCondLst>
                            <p:childTnLst>
                              <p:par>
                                <p:cTn id="47" presetID="53" presetClass="entr" presetSubtype="16" fill="hold" nodeType="afterEffect">
                                  <p:stCondLst>
                                    <p:cond delay="0"/>
                                  </p:stCondLst>
                                  <p:childTnLst>
                                    <p:set>
                                      <p:cBhvr>
                                        <p:cTn id="48" dur="1" fill="hold">
                                          <p:stCondLst>
                                            <p:cond delay="0"/>
                                          </p:stCondLst>
                                        </p:cTn>
                                        <p:tgtEl>
                                          <p:spTgt spid="22539"/>
                                        </p:tgtEl>
                                        <p:attrNameLst>
                                          <p:attrName>style.visibility</p:attrName>
                                        </p:attrNameLst>
                                      </p:cBhvr>
                                      <p:to>
                                        <p:strVal val="visible"/>
                                      </p:to>
                                    </p:set>
                                    <p:anim calcmode="lin" valueType="num">
                                      <p:cBhvr>
                                        <p:cTn id="49" dur="500" fill="hold"/>
                                        <p:tgtEl>
                                          <p:spTgt spid="22539"/>
                                        </p:tgtEl>
                                        <p:attrNameLst>
                                          <p:attrName>ppt_w</p:attrName>
                                        </p:attrNameLst>
                                      </p:cBhvr>
                                      <p:tavLst>
                                        <p:tav tm="0">
                                          <p:val>
                                            <p:fltVal val="0"/>
                                          </p:val>
                                        </p:tav>
                                        <p:tav tm="100000">
                                          <p:val>
                                            <p:strVal val="#ppt_w"/>
                                          </p:val>
                                        </p:tav>
                                      </p:tavLst>
                                    </p:anim>
                                    <p:anim calcmode="lin" valueType="num">
                                      <p:cBhvr>
                                        <p:cTn id="50" dur="500" fill="hold"/>
                                        <p:tgtEl>
                                          <p:spTgt spid="22539"/>
                                        </p:tgtEl>
                                        <p:attrNameLst>
                                          <p:attrName>ppt_h</p:attrName>
                                        </p:attrNameLst>
                                      </p:cBhvr>
                                      <p:tavLst>
                                        <p:tav tm="0">
                                          <p:val>
                                            <p:fltVal val="0"/>
                                          </p:val>
                                        </p:tav>
                                        <p:tav tm="100000">
                                          <p:val>
                                            <p:strVal val="#ppt_h"/>
                                          </p:val>
                                        </p:tav>
                                      </p:tavLst>
                                    </p:anim>
                                    <p:animEffect transition="in" filter="fade">
                                      <p:cBhvr>
                                        <p:cTn id="51" dur="500"/>
                                        <p:tgtEl>
                                          <p:spTgt spid="22539"/>
                                        </p:tgtEl>
                                      </p:cBhvr>
                                    </p:animEffect>
                                  </p:childTnLst>
                                </p:cTn>
                              </p:par>
                            </p:childTnLst>
                          </p:cTn>
                        </p:par>
                        <p:par>
                          <p:cTn id="52" fill="hold">
                            <p:stCondLst>
                              <p:cond delay="4500"/>
                            </p:stCondLst>
                            <p:childTnLst>
                              <p:par>
                                <p:cTn id="53" presetID="10" presetClass="entr" presetSubtype="0" fill="hold" grpId="0" nodeType="afterEffect">
                                  <p:stCondLst>
                                    <p:cond delay="0"/>
                                  </p:stCondLst>
                                  <p:childTnLst>
                                    <p:set>
                                      <p:cBhvr>
                                        <p:cTn id="54" dur="1" fill="hold">
                                          <p:stCondLst>
                                            <p:cond delay="0"/>
                                          </p:stCondLst>
                                        </p:cTn>
                                        <p:tgtEl>
                                          <p:spTgt spid="22547"/>
                                        </p:tgtEl>
                                        <p:attrNameLst>
                                          <p:attrName>style.visibility</p:attrName>
                                        </p:attrNameLst>
                                      </p:cBhvr>
                                      <p:to>
                                        <p:strVal val="visible"/>
                                      </p:to>
                                    </p:set>
                                    <p:animEffect transition="in" filter="fade">
                                      <p:cBhvr>
                                        <p:cTn id="55" dur="500"/>
                                        <p:tgtEl>
                                          <p:spTgt spid="22547"/>
                                        </p:tgtEl>
                                      </p:cBhvr>
                                    </p:animEffect>
                                  </p:childTnLst>
                                </p:cTn>
                              </p:par>
                            </p:childTnLst>
                          </p:cTn>
                        </p:par>
                        <p:par>
                          <p:cTn id="56" fill="hold">
                            <p:stCondLst>
                              <p:cond delay="5000"/>
                            </p:stCondLst>
                            <p:childTnLst>
                              <p:par>
                                <p:cTn id="57" presetID="22" presetClass="entr" presetSubtype="8" fill="hold" grpId="0" nodeType="afterEffect">
                                  <p:stCondLst>
                                    <p:cond delay="0"/>
                                  </p:stCondLst>
                                  <p:childTnLst>
                                    <p:set>
                                      <p:cBhvr>
                                        <p:cTn id="58" dur="1" fill="hold">
                                          <p:stCondLst>
                                            <p:cond delay="0"/>
                                          </p:stCondLst>
                                        </p:cTn>
                                        <p:tgtEl>
                                          <p:spTgt spid="22533"/>
                                        </p:tgtEl>
                                        <p:attrNameLst>
                                          <p:attrName>style.visibility</p:attrName>
                                        </p:attrNameLst>
                                      </p:cBhvr>
                                      <p:to>
                                        <p:strVal val="visible"/>
                                      </p:to>
                                    </p:set>
                                    <p:animEffect transition="in" filter="wipe(left)">
                                      <p:cBhvr>
                                        <p:cTn id="59" dur="500"/>
                                        <p:tgtEl>
                                          <p:spTgt spid="22533"/>
                                        </p:tgtEl>
                                      </p:cBhvr>
                                    </p:animEffect>
                                  </p:childTnLst>
                                </p:cTn>
                              </p:par>
                            </p:childTnLst>
                          </p:cTn>
                        </p:par>
                        <p:par>
                          <p:cTn id="60" fill="hold">
                            <p:stCondLst>
                              <p:cond delay="5500"/>
                            </p:stCondLst>
                            <p:childTnLst>
                              <p:par>
                                <p:cTn id="61" presetID="22" presetClass="entr" presetSubtype="1" fill="hold" grpId="0" nodeType="afterEffect">
                                  <p:stCondLst>
                                    <p:cond delay="0"/>
                                  </p:stCondLst>
                                  <p:childTnLst>
                                    <p:set>
                                      <p:cBhvr>
                                        <p:cTn id="62" dur="1" fill="hold">
                                          <p:stCondLst>
                                            <p:cond delay="0"/>
                                          </p:stCondLst>
                                        </p:cTn>
                                        <p:tgtEl>
                                          <p:spTgt spid="22532"/>
                                        </p:tgtEl>
                                        <p:attrNameLst>
                                          <p:attrName>style.visibility</p:attrName>
                                        </p:attrNameLst>
                                      </p:cBhvr>
                                      <p:to>
                                        <p:strVal val="visible"/>
                                      </p:to>
                                    </p:set>
                                    <p:animEffect transition="in" filter="wipe(up)">
                                      <p:cBhvr>
                                        <p:cTn id="63" dur="500"/>
                                        <p:tgtEl>
                                          <p:spTgt spid="22532"/>
                                        </p:tgtEl>
                                      </p:cBhvr>
                                    </p:animEffect>
                                  </p:childTnLst>
                                </p:cTn>
                              </p:par>
                            </p:childTnLst>
                          </p:cTn>
                        </p:par>
                        <p:par>
                          <p:cTn id="64" fill="hold">
                            <p:stCondLst>
                              <p:cond delay="6000"/>
                            </p:stCondLst>
                            <p:childTnLst>
                              <p:par>
                                <p:cTn id="65" presetID="22" presetClass="entr" presetSubtype="8" fill="hold" grpId="0" nodeType="afterEffect">
                                  <p:stCondLst>
                                    <p:cond delay="0"/>
                                  </p:stCondLst>
                                  <p:childTnLst>
                                    <p:set>
                                      <p:cBhvr>
                                        <p:cTn id="66" dur="1" fill="hold">
                                          <p:stCondLst>
                                            <p:cond delay="0"/>
                                          </p:stCondLst>
                                        </p:cTn>
                                        <p:tgtEl>
                                          <p:spTgt spid="22529"/>
                                        </p:tgtEl>
                                        <p:attrNameLst>
                                          <p:attrName>style.visibility</p:attrName>
                                        </p:attrNameLst>
                                      </p:cBhvr>
                                      <p:to>
                                        <p:strVal val="visible"/>
                                      </p:to>
                                    </p:set>
                                    <p:animEffect transition="in" filter="wipe(left)">
                                      <p:cBhvr>
                                        <p:cTn id="67" dur="500"/>
                                        <p:tgtEl>
                                          <p:spTgt spid="22529"/>
                                        </p:tgtEl>
                                      </p:cBhvr>
                                    </p:animEffect>
                                  </p:childTnLst>
                                </p:cTn>
                              </p:par>
                            </p:childTnLst>
                          </p:cTn>
                        </p:par>
                        <p:par>
                          <p:cTn id="68" fill="hold">
                            <p:stCondLst>
                              <p:cond delay="6500"/>
                            </p:stCondLst>
                            <p:childTnLst>
                              <p:par>
                                <p:cTn id="69" presetID="53" presetClass="entr" presetSubtype="16" fill="hold" grpId="0" nodeType="afterEffect">
                                  <p:stCondLst>
                                    <p:cond delay="0"/>
                                  </p:stCondLst>
                                  <p:childTnLst>
                                    <p:set>
                                      <p:cBhvr>
                                        <p:cTn id="70" dur="1" fill="hold">
                                          <p:stCondLst>
                                            <p:cond delay="0"/>
                                          </p:stCondLst>
                                        </p:cTn>
                                        <p:tgtEl>
                                          <p:spTgt spid="22530"/>
                                        </p:tgtEl>
                                        <p:attrNameLst>
                                          <p:attrName>style.visibility</p:attrName>
                                        </p:attrNameLst>
                                      </p:cBhvr>
                                      <p:to>
                                        <p:strVal val="visible"/>
                                      </p:to>
                                    </p:set>
                                    <p:anim calcmode="lin" valueType="num">
                                      <p:cBhvr>
                                        <p:cTn id="71" dur="500" fill="hold"/>
                                        <p:tgtEl>
                                          <p:spTgt spid="22530"/>
                                        </p:tgtEl>
                                        <p:attrNameLst>
                                          <p:attrName>ppt_w</p:attrName>
                                        </p:attrNameLst>
                                      </p:cBhvr>
                                      <p:tavLst>
                                        <p:tav tm="0">
                                          <p:val>
                                            <p:fltVal val="0"/>
                                          </p:val>
                                        </p:tav>
                                        <p:tav tm="100000">
                                          <p:val>
                                            <p:strVal val="#ppt_w"/>
                                          </p:val>
                                        </p:tav>
                                      </p:tavLst>
                                    </p:anim>
                                    <p:anim calcmode="lin" valueType="num">
                                      <p:cBhvr>
                                        <p:cTn id="72" dur="500" fill="hold"/>
                                        <p:tgtEl>
                                          <p:spTgt spid="22530"/>
                                        </p:tgtEl>
                                        <p:attrNameLst>
                                          <p:attrName>ppt_h</p:attrName>
                                        </p:attrNameLst>
                                      </p:cBhvr>
                                      <p:tavLst>
                                        <p:tav tm="0">
                                          <p:val>
                                            <p:fltVal val="0"/>
                                          </p:val>
                                        </p:tav>
                                        <p:tav tm="100000">
                                          <p:val>
                                            <p:strVal val="#ppt_h"/>
                                          </p:val>
                                        </p:tav>
                                      </p:tavLst>
                                    </p:anim>
                                    <p:animEffect transition="in" filter="fade">
                                      <p:cBhvr>
                                        <p:cTn id="73" dur="500"/>
                                        <p:tgtEl>
                                          <p:spTgt spid="22530"/>
                                        </p:tgtEl>
                                      </p:cBhvr>
                                    </p:animEffect>
                                  </p:childTnLst>
                                </p:cTn>
                              </p:par>
                            </p:childTnLst>
                          </p:cTn>
                        </p:par>
                        <p:par>
                          <p:cTn id="74" fill="hold">
                            <p:stCondLst>
                              <p:cond delay="7000"/>
                            </p:stCondLst>
                            <p:childTnLst>
                              <p:par>
                                <p:cTn id="75" presetID="10" presetClass="entr" presetSubtype="0" fill="hold" grpId="0" nodeType="afterEffect">
                                  <p:stCondLst>
                                    <p:cond delay="0"/>
                                  </p:stCondLst>
                                  <p:childTnLst>
                                    <p:set>
                                      <p:cBhvr>
                                        <p:cTn id="76" dur="1" fill="hold">
                                          <p:stCondLst>
                                            <p:cond delay="0"/>
                                          </p:stCondLst>
                                        </p:cTn>
                                        <p:tgtEl>
                                          <p:spTgt spid="22553"/>
                                        </p:tgtEl>
                                        <p:attrNameLst>
                                          <p:attrName>style.visibility</p:attrName>
                                        </p:attrNameLst>
                                      </p:cBhvr>
                                      <p:to>
                                        <p:strVal val="visible"/>
                                      </p:to>
                                    </p:set>
                                    <p:animEffect transition="in" filter="fade">
                                      <p:cBhvr>
                                        <p:cTn id="77" dur="500"/>
                                        <p:tgtEl>
                                          <p:spTgt spid="2255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2552"/>
                                        </p:tgtEl>
                                        <p:attrNameLst>
                                          <p:attrName>style.visibility</p:attrName>
                                        </p:attrNameLst>
                                      </p:cBhvr>
                                      <p:to>
                                        <p:strVal val="visible"/>
                                      </p:to>
                                    </p:set>
                                    <p:animEffect transition="in" filter="fade">
                                      <p:cBhvr>
                                        <p:cTn id="80" dur="500"/>
                                        <p:tgtEl>
                                          <p:spTgt spid="22552"/>
                                        </p:tgtEl>
                                      </p:cBhvr>
                                    </p:animEffect>
                                  </p:childTnLst>
                                </p:cTn>
                              </p:par>
                            </p:childTnLst>
                          </p:cTn>
                        </p:par>
                        <p:par>
                          <p:cTn id="81" fill="hold">
                            <p:stCondLst>
                              <p:cond delay="7500"/>
                            </p:stCondLst>
                            <p:childTnLst>
                              <p:par>
                                <p:cTn id="82" presetID="22" presetClass="entr" presetSubtype="1" fill="hold" grpId="0" nodeType="afterEffect">
                                  <p:stCondLst>
                                    <p:cond delay="0"/>
                                  </p:stCondLst>
                                  <p:childTnLst>
                                    <p:set>
                                      <p:cBhvr>
                                        <p:cTn id="83" dur="1" fill="hold">
                                          <p:stCondLst>
                                            <p:cond delay="0"/>
                                          </p:stCondLst>
                                        </p:cTn>
                                        <p:tgtEl>
                                          <p:spTgt spid="22548"/>
                                        </p:tgtEl>
                                        <p:attrNameLst>
                                          <p:attrName>style.visibility</p:attrName>
                                        </p:attrNameLst>
                                      </p:cBhvr>
                                      <p:to>
                                        <p:strVal val="visible"/>
                                      </p:to>
                                    </p:set>
                                    <p:animEffect transition="in" filter="wipe(up)">
                                      <p:cBhvr>
                                        <p:cTn id="84" dur="500"/>
                                        <p:tgtEl>
                                          <p:spTgt spid="225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nimBg="1"/>
      <p:bldP spid="22529" grpId="0" animBg="1"/>
      <p:bldP spid="22532" grpId="0" animBg="1"/>
      <p:bldP spid="22533" grpId="0" animBg="1"/>
      <p:bldP spid="22534" grpId="0" animBg="1"/>
      <p:bldP spid="22536" grpId="0" animBg="1"/>
      <p:bldP spid="22537" grpId="0" animBg="1"/>
      <p:bldP spid="22538" grpId="0" animBg="1"/>
      <p:bldP spid="22545" grpId="0"/>
      <p:bldP spid="22546" grpId="0" animBg="1"/>
      <p:bldP spid="22547" grpId="0"/>
      <p:bldP spid="22548" grpId="0" animBg="1"/>
      <p:bldP spid="22549" grpId="0"/>
      <p:bldP spid="22550" grpId="0"/>
      <p:bldP spid="22551" grpId="0"/>
      <p:bldP spid="22552" grpId="0"/>
      <p:bldP spid="2255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AutoShape 1"/>
          <p:cNvSpPr>
            <a:spLocks/>
          </p:cNvSpPr>
          <p:nvPr/>
        </p:nvSpPr>
        <p:spPr bwMode="auto">
          <a:xfrm>
            <a:off x="8110241" y="6167736"/>
            <a:ext cx="1284089" cy="282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201" y="4707"/>
                  <a:pt x="527" y="3222"/>
                </a:cubicBezTo>
                <a:cubicBezTo>
                  <a:pt x="853" y="1738"/>
                  <a:pt x="1304" y="820"/>
                  <a:pt x="1801" y="820"/>
                </a:cubicBezTo>
                <a:lnTo>
                  <a:pt x="2160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3554" name="AutoShape 2"/>
          <p:cNvSpPr>
            <a:spLocks/>
          </p:cNvSpPr>
          <p:nvPr/>
        </p:nvSpPr>
        <p:spPr bwMode="auto">
          <a:xfrm flipH="1">
            <a:off x="9348788" y="5281910"/>
            <a:ext cx="1742182" cy="17421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23556" name="AutoShape 4"/>
          <p:cNvSpPr>
            <a:spLocks/>
          </p:cNvSpPr>
          <p:nvPr/>
        </p:nvSpPr>
        <p:spPr bwMode="auto">
          <a:xfrm rot="10800000">
            <a:off x="7518203" y="6388299"/>
            <a:ext cx="592039" cy="282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437" y="4707"/>
                  <a:pt x="1145" y="3222"/>
                </a:cubicBezTo>
                <a:cubicBezTo>
                  <a:pt x="1853" y="1738"/>
                  <a:pt x="2831" y="820"/>
                  <a:pt x="3911" y="820"/>
                </a:cubicBezTo>
                <a:lnTo>
                  <a:pt x="2160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3557" name="AutoShape 5"/>
          <p:cNvSpPr>
            <a:spLocks/>
          </p:cNvSpPr>
          <p:nvPr/>
        </p:nvSpPr>
        <p:spPr bwMode="auto">
          <a:xfrm>
            <a:off x="3582888" y="3016449"/>
            <a:ext cx="1742182" cy="17421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3559" name="AutoShape 7"/>
          <p:cNvSpPr>
            <a:spLocks/>
          </p:cNvSpPr>
          <p:nvPr/>
        </p:nvSpPr>
        <p:spPr bwMode="auto">
          <a:xfrm rot="16200000">
            <a:off x="6364932" y="3873254"/>
            <a:ext cx="827782" cy="307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7534"/>
                </a:lnTo>
                <a:cubicBezTo>
                  <a:pt x="0" y="5454"/>
                  <a:pt x="313" y="3570"/>
                  <a:pt x="819" y="2206"/>
                </a:cubicBezTo>
                <a:cubicBezTo>
                  <a:pt x="1325" y="843"/>
                  <a:pt x="2024" y="0"/>
                  <a:pt x="2797" y="0"/>
                </a:cubicBezTo>
                <a:lnTo>
                  <a:pt x="21599" y="251"/>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3560" name="AutoShape 8"/>
          <p:cNvSpPr>
            <a:spLocks/>
          </p:cNvSpPr>
          <p:nvPr/>
        </p:nvSpPr>
        <p:spPr bwMode="auto">
          <a:xfrm rot="10800000">
            <a:off x="5317927" y="3598664"/>
            <a:ext cx="770632"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3561" name="Line 9"/>
          <p:cNvSpPr>
            <a:spLocks noChangeShapeType="1"/>
          </p:cNvSpPr>
          <p:nvPr/>
        </p:nvSpPr>
        <p:spPr bwMode="auto">
          <a:xfrm flipV="1">
            <a:off x="7225308" y="14514"/>
            <a:ext cx="0" cy="408332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3562" name="AutoShape 10"/>
          <p:cNvSpPr>
            <a:spLocks/>
          </p:cNvSpPr>
          <p:nvPr/>
        </p:nvSpPr>
        <p:spPr bwMode="auto">
          <a:xfrm>
            <a:off x="6707386" y="4800601"/>
            <a:ext cx="103584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rgbClr val="53585F"/>
                </a:solidFill>
              </a:rPr>
              <a:t>04 June 2014</a:t>
            </a:r>
            <a:endParaRPr lang="id-ID" sz="4275" dirty="0"/>
          </a:p>
        </p:txBody>
      </p:sp>
      <p:sp>
        <p:nvSpPr>
          <p:cNvPr id="23563" name="Line 11"/>
          <p:cNvSpPr>
            <a:spLocks noChangeShapeType="1"/>
          </p:cNvSpPr>
          <p:nvPr/>
        </p:nvSpPr>
        <p:spPr bwMode="auto">
          <a:xfrm flipV="1">
            <a:off x="7225308" y="5192615"/>
            <a:ext cx="0" cy="976015"/>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3564" name="AutoShape 12"/>
          <p:cNvSpPr>
            <a:spLocks/>
          </p:cNvSpPr>
          <p:nvPr/>
        </p:nvSpPr>
        <p:spPr bwMode="auto">
          <a:xfrm>
            <a:off x="6471643" y="7024093"/>
            <a:ext cx="150643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rgbClr val="53585F"/>
                </a:solidFill>
              </a:rPr>
              <a:t>30 November 2014</a:t>
            </a:r>
            <a:endParaRPr lang="id-ID" sz="4275" dirty="0"/>
          </a:p>
        </p:txBody>
      </p:sp>
      <p:sp>
        <p:nvSpPr>
          <p:cNvPr id="23565" name="Line 13"/>
          <p:cNvSpPr>
            <a:spLocks noChangeShapeType="1"/>
          </p:cNvSpPr>
          <p:nvPr/>
        </p:nvSpPr>
        <p:spPr bwMode="auto">
          <a:xfrm flipV="1">
            <a:off x="7225308" y="7519764"/>
            <a:ext cx="0" cy="2770865"/>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3566" name="AutoShape 14"/>
          <p:cNvSpPr>
            <a:spLocks/>
          </p:cNvSpPr>
          <p:nvPr/>
        </p:nvSpPr>
        <p:spPr bwMode="auto">
          <a:xfrm>
            <a:off x="2428280" y="4997946"/>
            <a:ext cx="2843213"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dirty="0"/>
              <a:t>Wide World will come</a:t>
            </a:r>
            <a:endParaRPr lang="id-ID" sz="4275" dirty="0"/>
          </a:p>
        </p:txBody>
      </p:sp>
      <p:sp>
        <p:nvSpPr>
          <p:cNvPr id="23567" name="AutoShape 15"/>
          <p:cNvSpPr>
            <a:spLocks/>
          </p:cNvSpPr>
          <p:nvPr/>
        </p:nvSpPr>
        <p:spPr bwMode="auto">
          <a:xfrm>
            <a:off x="3055144" y="5347990"/>
            <a:ext cx="2216348"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Randomised words which don't look even slightly. by look even slightly.</a:t>
            </a:r>
            <a:endParaRPr lang="id-ID" sz="4275"/>
          </a:p>
        </p:txBody>
      </p:sp>
      <p:sp>
        <p:nvSpPr>
          <p:cNvPr id="23568" name="AutoShape 16"/>
          <p:cNvSpPr>
            <a:spLocks/>
          </p:cNvSpPr>
          <p:nvPr/>
        </p:nvSpPr>
        <p:spPr bwMode="auto">
          <a:xfrm>
            <a:off x="9402366" y="3550444"/>
            <a:ext cx="251102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dirty="0"/>
              <a:t>Stay Connected</a:t>
            </a:r>
            <a:endParaRPr lang="id-ID" sz="4275" dirty="0"/>
          </a:p>
        </p:txBody>
      </p:sp>
      <p:sp>
        <p:nvSpPr>
          <p:cNvPr id="23569" name="AutoShape 17"/>
          <p:cNvSpPr>
            <a:spLocks/>
          </p:cNvSpPr>
          <p:nvPr/>
        </p:nvSpPr>
        <p:spPr bwMode="auto">
          <a:xfrm>
            <a:off x="9402366" y="3900489"/>
            <a:ext cx="2216348"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Randomised words which don't look even slightly. by look even slightly.</a:t>
            </a:r>
            <a:endParaRPr lang="id-ID" sz="4275" dirty="0"/>
          </a:p>
        </p:txBody>
      </p:sp>
      <p:grpSp>
        <p:nvGrpSpPr>
          <p:cNvPr id="23570" name="Group 18"/>
          <p:cNvGrpSpPr>
            <a:grpSpLocks/>
          </p:cNvGrpSpPr>
          <p:nvPr/>
        </p:nvGrpSpPr>
        <p:grpSpPr bwMode="auto">
          <a:xfrm>
            <a:off x="6903839" y="4097834"/>
            <a:ext cx="642938" cy="642938"/>
            <a:chOff x="0" y="0"/>
            <a:chExt cx="1143001" cy="1143001"/>
          </a:xfrm>
        </p:grpSpPr>
        <p:sp>
          <p:nvSpPr>
            <p:cNvPr id="23571" name="AutoShape 19"/>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3572" name="AutoShape 20"/>
            <p:cNvSpPr>
              <a:spLocks/>
            </p:cNvSpPr>
            <p:nvPr/>
          </p:nvSpPr>
          <p:spPr bwMode="auto">
            <a:xfrm>
              <a:off x="347634" y="347625"/>
              <a:ext cx="447732" cy="4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147" y="10101"/>
                  </a:moveTo>
                  <a:cubicBezTo>
                    <a:pt x="17479" y="10101"/>
                    <a:pt x="17778" y="10401"/>
                    <a:pt x="17778" y="10733"/>
                  </a:cubicBezTo>
                  <a:cubicBezTo>
                    <a:pt x="17778" y="11065"/>
                    <a:pt x="17479" y="11365"/>
                    <a:pt x="17147" y="11365"/>
                  </a:cubicBezTo>
                  <a:cubicBezTo>
                    <a:pt x="16814" y="11365"/>
                    <a:pt x="16515" y="11065"/>
                    <a:pt x="16515" y="10733"/>
                  </a:cubicBezTo>
                  <a:cubicBezTo>
                    <a:pt x="16515" y="10401"/>
                    <a:pt x="16814" y="10101"/>
                    <a:pt x="17147" y="10101"/>
                  </a:cubicBezTo>
                  <a:close/>
                  <a:moveTo>
                    <a:pt x="15386" y="14555"/>
                  </a:moveTo>
                  <a:cubicBezTo>
                    <a:pt x="15717" y="14555"/>
                    <a:pt x="16017" y="14854"/>
                    <a:pt x="16017" y="15186"/>
                  </a:cubicBezTo>
                  <a:cubicBezTo>
                    <a:pt x="16017" y="15518"/>
                    <a:pt x="15717" y="15817"/>
                    <a:pt x="15386" y="15817"/>
                  </a:cubicBezTo>
                  <a:cubicBezTo>
                    <a:pt x="15053" y="15817"/>
                    <a:pt x="14754" y="15518"/>
                    <a:pt x="14754" y="15186"/>
                  </a:cubicBezTo>
                  <a:cubicBezTo>
                    <a:pt x="14754" y="14854"/>
                    <a:pt x="15053" y="14555"/>
                    <a:pt x="15386" y="14555"/>
                  </a:cubicBezTo>
                  <a:close/>
                  <a:moveTo>
                    <a:pt x="15186" y="5549"/>
                  </a:moveTo>
                  <a:cubicBezTo>
                    <a:pt x="15519" y="5549"/>
                    <a:pt x="15817" y="5848"/>
                    <a:pt x="15817" y="6181"/>
                  </a:cubicBezTo>
                  <a:cubicBezTo>
                    <a:pt x="15817" y="6512"/>
                    <a:pt x="15519" y="6812"/>
                    <a:pt x="15186" y="6812"/>
                  </a:cubicBezTo>
                  <a:cubicBezTo>
                    <a:pt x="14854" y="6812"/>
                    <a:pt x="14555" y="6512"/>
                    <a:pt x="14555" y="6181"/>
                  </a:cubicBezTo>
                  <a:cubicBezTo>
                    <a:pt x="14555" y="5848"/>
                    <a:pt x="14854" y="5549"/>
                    <a:pt x="15186" y="5549"/>
                  </a:cubicBezTo>
                  <a:close/>
                  <a:moveTo>
                    <a:pt x="10766" y="3821"/>
                  </a:moveTo>
                  <a:cubicBezTo>
                    <a:pt x="11099" y="3821"/>
                    <a:pt x="11398" y="4120"/>
                    <a:pt x="11398" y="4453"/>
                  </a:cubicBezTo>
                  <a:cubicBezTo>
                    <a:pt x="11398" y="4785"/>
                    <a:pt x="11099" y="5084"/>
                    <a:pt x="10766" y="5084"/>
                  </a:cubicBezTo>
                  <a:cubicBezTo>
                    <a:pt x="10434" y="5084"/>
                    <a:pt x="10134" y="4785"/>
                    <a:pt x="10134" y="4453"/>
                  </a:cubicBezTo>
                  <a:cubicBezTo>
                    <a:pt x="10134" y="4120"/>
                    <a:pt x="10434" y="3821"/>
                    <a:pt x="10766" y="3821"/>
                  </a:cubicBezTo>
                  <a:close/>
                  <a:moveTo>
                    <a:pt x="10733" y="16481"/>
                  </a:moveTo>
                  <a:cubicBezTo>
                    <a:pt x="11065" y="16481"/>
                    <a:pt x="11364" y="16781"/>
                    <a:pt x="11364" y="17113"/>
                  </a:cubicBezTo>
                  <a:cubicBezTo>
                    <a:pt x="11364" y="17445"/>
                    <a:pt x="11065" y="17745"/>
                    <a:pt x="10733" y="17745"/>
                  </a:cubicBezTo>
                  <a:cubicBezTo>
                    <a:pt x="10400" y="17745"/>
                    <a:pt x="10102" y="17445"/>
                    <a:pt x="10102" y="17113"/>
                  </a:cubicBezTo>
                  <a:cubicBezTo>
                    <a:pt x="10102" y="16781"/>
                    <a:pt x="10400" y="16481"/>
                    <a:pt x="10733" y="16481"/>
                  </a:cubicBezTo>
                  <a:close/>
                  <a:moveTo>
                    <a:pt x="6413" y="14753"/>
                  </a:moveTo>
                  <a:cubicBezTo>
                    <a:pt x="6746" y="14753"/>
                    <a:pt x="7044" y="15053"/>
                    <a:pt x="7044" y="15385"/>
                  </a:cubicBezTo>
                  <a:cubicBezTo>
                    <a:pt x="7044" y="15717"/>
                    <a:pt x="6746" y="16017"/>
                    <a:pt x="6413" y="16017"/>
                  </a:cubicBezTo>
                  <a:cubicBezTo>
                    <a:pt x="6081" y="16017"/>
                    <a:pt x="5782" y="15717"/>
                    <a:pt x="5782" y="15385"/>
                  </a:cubicBezTo>
                  <a:cubicBezTo>
                    <a:pt x="5782" y="15053"/>
                    <a:pt x="6081" y="14753"/>
                    <a:pt x="6413" y="14753"/>
                  </a:cubicBezTo>
                  <a:close/>
                  <a:moveTo>
                    <a:pt x="13989" y="9703"/>
                  </a:moveTo>
                  <a:lnTo>
                    <a:pt x="11099" y="9703"/>
                  </a:lnTo>
                  <a:lnTo>
                    <a:pt x="7643" y="5915"/>
                  </a:lnTo>
                  <a:cubicBezTo>
                    <a:pt x="6579" y="4852"/>
                    <a:pt x="4885" y="6447"/>
                    <a:pt x="5915" y="7543"/>
                  </a:cubicBezTo>
                  <a:lnTo>
                    <a:pt x="9736" y="11696"/>
                  </a:lnTo>
                  <a:cubicBezTo>
                    <a:pt x="9936" y="11962"/>
                    <a:pt x="10235" y="12095"/>
                    <a:pt x="10601" y="12095"/>
                  </a:cubicBezTo>
                  <a:lnTo>
                    <a:pt x="13989" y="12095"/>
                  </a:lnTo>
                  <a:cubicBezTo>
                    <a:pt x="15451" y="12095"/>
                    <a:pt x="15618" y="9703"/>
                    <a:pt x="13989" y="9703"/>
                  </a:cubicBezTo>
                  <a:close/>
                  <a:moveTo>
                    <a:pt x="4419" y="10101"/>
                  </a:moveTo>
                  <a:cubicBezTo>
                    <a:pt x="4752" y="10101"/>
                    <a:pt x="5051" y="10401"/>
                    <a:pt x="5051" y="10733"/>
                  </a:cubicBezTo>
                  <a:cubicBezTo>
                    <a:pt x="5051" y="11065"/>
                    <a:pt x="4752" y="11365"/>
                    <a:pt x="4419" y="11365"/>
                  </a:cubicBezTo>
                  <a:cubicBezTo>
                    <a:pt x="4087" y="11365"/>
                    <a:pt x="3788" y="11065"/>
                    <a:pt x="3788" y="10733"/>
                  </a:cubicBezTo>
                  <a:cubicBezTo>
                    <a:pt x="3788" y="10401"/>
                    <a:pt x="4087" y="10101"/>
                    <a:pt x="4419" y="10101"/>
                  </a:cubicBezTo>
                  <a:close/>
                  <a:moveTo>
                    <a:pt x="19207" y="10766"/>
                  </a:moveTo>
                  <a:cubicBezTo>
                    <a:pt x="19207" y="6114"/>
                    <a:pt x="15451" y="2359"/>
                    <a:pt x="10799" y="2359"/>
                  </a:cubicBezTo>
                  <a:cubicBezTo>
                    <a:pt x="6147" y="2359"/>
                    <a:pt x="2359" y="6114"/>
                    <a:pt x="2359" y="10766"/>
                  </a:cubicBezTo>
                  <a:cubicBezTo>
                    <a:pt x="2359" y="15418"/>
                    <a:pt x="6147" y="19207"/>
                    <a:pt x="10799" y="19207"/>
                  </a:cubicBezTo>
                  <a:cubicBezTo>
                    <a:pt x="15451" y="19207"/>
                    <a:pt x="19207" y="15418"/>
                    <a:pt x="19207" y="10766"/>
                  </a:cubicBezTo>
                  <a:close/>
                  <a:moveTo>
                    <a:pt x="21600" y="10800"/>
                  </a:moveTo>
                  <a:cubicBezTo>
                    <a:pt x="21600" y="16747"/>
                    <a:pt x="16748" y="21599"/>
                    <a:pt x="10799" y="21599"/>
                  </a:cubicBezTo>
                  <a:cubicBezTo>
                    <a:pt x="4818" y="21599"/>
                    <a:pt x="0" y="16747"/>
                    <a:pt x="0" y="10800"/>
                  </a:cubicBezTo>
                  <a:cubicBezTo>
                    <a:pt x="0" y="4818"/>
                    <a:pt x="4818" y="0"/>
                    <a:pt x="10799" y="0"/>
                  </a:cubicBezTo>
                  <a:cubicBezTo>
                    <a:pt x="16748" y="0"/>
                    <a:pt x="21600" y="4818"/>
                    <a:pt x="21600" y="108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grpSp>
        <p:nvGrpSpPr>
          <p:cNvPr id="23573" name="Group 21"/>
          <p:cNvGrpSpPr>
            <a:grpSpLocks/>
          </p:cNvGrpSpPr>
          <p:nvPr/>
        </p:nvGrpSpPr>
        <p:grpSpPr bwMode="auto">
          <a:xfrm>
            <a:off x="6903839" y="6363295"/>
            <a:ext cx="642938" cy="642938"/>
            <a:chOff x="0" y="0"/>
            <a:chExt cx="1143001" cy="1143001"/>
          </a:xfrm>
        </p:grpSpPr>
        <p:sp>
          <p:nvSpPr>
            <p:cNvPr id="23574" name="AutoShape 22"/>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23575" name="AutoShape 23"/>
            <p:cNvSpPr>
              <a:spLocks/>
            </p:cNvSpPr>
            <p:nvPr/>
          </p:nvSpPr>
          <p:spPr bwMode="auto">
            <a:xfrm>
              <a:off x="349352" y="400503"/>
              <a:ext cx="444296" cy="4132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2"/>
                  </a:moveTo>
                  <a:lnTo>
                    <a:pt x="16141" y="6300"/>
                  </a:lnTo>
                  <a:lnTo>
                    <a:pt x="16141" y="8892"/>
                  </a:lnTo>
                  <a:lnTo>
                    <a:pt x="19188" y="8892"/>
                  </a:lnTo>
                  <a:cubicBezTo>
                    <a:pt x="19188" y="8892"/>
                    <a:pt x="19188" y="6552"/>
                    <a:pt x="19188" y="6552"/>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2"/>
                  </a:moveTo>
                  <a:lnTo>
                    <a:pt x="15069" y="6228"/>
                  </a:lnTo>
                  <a:lnTo>
                    <a:pt x="11720" y="5976"/>
                  </a:lnTo>
                  <a:lnTo>
                    <a:pt x="11720" y="8892"/>
                  </a:lnTo>
                  <a:cubicBezTo>
                    <a:pt x="11720" y="8892"/>
                    <a:pt x="15069" y="8892"/>
                    <a:pt x="15069" y="8892"/>
                  </a:cubicBezTo>
                  <a:close/>
                  <a:moveTo>
                    <a:pt x="8438" y="12491"/>
                  </a:moveTo>
                  <a:lnTo>
                    <a:pt x="10649" y="12491"/>
                  </a:lnTo>
                  <a:lnTo>
                    <a:pt x="10649" y="9719"/>
                  </a:lnTo>
                  <a:lnTo>
                    <a:pt x="7635" y="9719"/>
                  </a:lnTo>
                  <a:cubicBezTo>
                    <a:pt x="7635" y="9719"/>
                    <a:pt x="8438" y="12491"/>
                    <a:pt x="8438" y="12491"/>
                  </a:cubicBezTo>
                  <a:close/>
                  <a:moveTo>
                    <a:pt x="6362" y="5616"/>
                  </a:moveTo>
                  <a:lnTo>
                    <a:pt x="7367" y="8892"/>
                  </a:lnTo>
                  <a:lnTo>
                    <a:pt x="10649" y="8892"/>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600" y="5508"/>
                  </a:moveTo>
                  <a:lnTo>
                    <a:pt x="21600" y="13607"/>
                  </a:lnTo>
                  <a:cubicBezTo>
                    <a:pt x="21600" y="14435"/>
                    <a:pt x="20996" y="15083"/>
                    <a:pt x="20226" y="15083"/>
                  </a:cubicBezTo>
                  <a:lnTo>
                    <a:pt x="7434" y="15083"/>
                  </a:lnTo>
                  <a:cubicBezTo>
                    <a:pt x="6797" y="15083"/>
                    <a:pt x="6228" y="14543"/>
                    <a:pt x="6127" y="13859"/>
                  </a:cubicBezTo>
                  <a:lnTo>
                    <a:pt x="3750" y="4716"/>
                  </a:lnTo>
                  <a:cubicBezTo>
                    <a:pt x="3750" y="4716"/>
                    <a:pt x="3348" y="3060"/>
                    <a:pt x="2645" y="2844"/>
                  </a:cubicBezTo>
                  <a:cubicBezTo>
                    <a:pt x="1540" y="2520"/>
                    <a:pt x="0" y="3168"/>
                    <a:pt x="0" y="1260"/>
                  </a:cubicBezTo>
                  <a:cubicBezTo>
                    <a:pt x="0" y="36"/>
                    <a:pt x="1037" y="36"/>
                    <a:pt x="1037" y="36"/>
                  </a:cubicBezTo>
                  <a:cubicBezTo>
                    <a:pt x="1071" y="36"/>
                    <a:pt x="1272" y="0"/>
                    <a:pt x="1540" y="0"/>
                  </a:cubicBezTo>
                  <a:cubicBezTo>
                    <a:pt x="3147" y="0"/>
                    <a:pt x="5056" y="648"/>
                    <a:pt x="5793" y="2952"/>
                  </a:cubicBezTo>
                  <a:lnTo>
                    <a:pt x="20293" y="4068"/>
                  </a:lnTo>
                  <a:cubicBezTo>
                    <a:pt x="21030" y="4104"/>
                    <a:pt x="21600" y="4716"/>
                    <a:pt x="21600"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sp>
        <p:nvSpPr>
          <p:cNvPr id="23576" name="AutoShape 24"/>
          <p:cNvSpPr>
            <a:spLocks/>
          </p:cNvSpPr>
          <p:nvPr/>
        </p:nvSpPr>
        <p:spPr bwMode="auto">
          <a:xfrm>
            <a:off x="6089452" y="3347742"/>
            <a:ext cx="273248"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3577" name="AutoShape 25"/>
          <p:cNvSpPr>
            <a:spLocks/>
          </p:cNvSpPr>
          <p:nvPr/>
        </p:nvSpPr>
        <p:spPr bwMode="auto">
          <a:xfrm flipH="1">
            <a:off x="6356450" y="3347742"/>
            <a:ext cx="273248"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 name="Picture Placeholder 2"/>
          <p:cNvSpPr>
            <a:spLocks noGrp="1"/>
          </p:cNvSpPr>
          <p:nvPr>
            <p:ph type="pic" sz="quarter" idx="10"/>
          </p:nvPr>
        </p:nvSpPr>
        <p:spPr>
          <a:xfrm>
            <a:off x="9353550" y="5293194"/>
            <a:ext cx="1733550" cy="1730899"/>
          </a:xfrm>
          <a:prstGeom prst="ellipse">
            <a:avLst/>
          </a:prstGeom>
        </p:spPr>
      </p:sp>
      <p:sp>
        <p:nvSpPr>
          <p:cNvPr id="2" name="Picture Placeholder 1"/>
          <p:cNvSpPr>
            <a:spLocks noGrp="1"/>
          </p:cNvSpPr>
          <p:nvPr>
            <p:ph type="pic" sz="quarter" idx="11"/>
          </p:nvPr>
        </p:nvSpPr>
        <p:spPr>
          <a:xfrm>
            <a:off x="3596652" y="3016449"/>
            <a:ext cx="1713762" cy="1733677"/>
          </a:xfrm>
          <a:prstGeom prst="ellipse">
            <a:avLst/>
          </a:prstGeom>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3561"/>
                                        </p:tgtEl>
                                        <p:attrNameLst>
                                          <p:attrName>style.visibility</p:attrName>
                                        </p:attrNameLst>
                                      </p:cBhvr>
                                      <p:to>
                                        <p:strVal val="visible"/>
                                      </p:to>
                                    </p:set>
                                    <p:animEffect transition="in" filter="wipe(up)">
                                      <p:cBhvr>
                                        <p:cTn id="7" dur="500"/>
                                        <p:tgtEl>
                                          <p:spTgt spid="2356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3570"/>
                                        </p:tgtEl>
                                        <p:attrNameLst>
                                          <p:attrName>style.visibility</p:attrName>
                                        </p:attrNameLst>
                                      </p:cBhvr>
                                      <p:to>
                                        <p:strVal val="visible"/>
                                      </p:to>
                                    </p:set>
                                    <p:anim calcmode="lin" valueType="num">
                                      <p:cBhvr>
                                        <p:cTn id="11" dur="500" fill="hold"/>
                                        <p:tgtEl>
                                          <p:spTgt spid="23570"/>
                                        </p:tgtEl>
                                        <p:attrNameLst>
                                          <p:attrName>ppt_w</p:attrName>
                                        </p:attrNameLst>
                                      </p:cBhvr>
                                      <p:tavLst>
                                        <p:tav tm="0">
                                          <p:val>
                                            <p:fltVal val="0"/>
                                          </p:val>
                                        </p:tav>
                                        <p:tav tm="100000">
                                          <p:val>
                                            <p:strVal val="#ppt_w"/>
                                          </p:val>
                                        </p:tav>
                                      </p:tavLst>
                                    </p:anim>
                                    <p:anim calcmode="lin" valueType="num">
                                      <p:cBhvr>
                                        <p:cTn id="12" dur="500" fill="hold"/>
                                        <p:tgtEl>
                                          <p:spTgt spid="23570"/>
                                        </p:tgtEl>
                                        <p:attrNameLst>
                                          <p:attrName>ppt_h</p:attrName>
                                        </p:attrNameLst>
                                      </p:cBhvr>
                                      <p:tavLst>
                                        <p:tav tm="0">
                                          <p:val>
                                            <p:fltVal val="0"/>
                                          </p:val>
                                        </p:tav>
                                        <p:tav tm="100000">
                                          <p:val>
                                            <p:strVal val="#ppt_h"/>
                                          </p:val>
                                        </p:tav>
                                      </p:tavLst>
                                    </p:anim>
                                    <p:animEffect transition="in" filter="fade">
                                      <p:cBhvr>
                                        <p:cTn id="13" dur="500"/>
                                        <p:tgtEl>
                                          <p:spTgt spid="23570"/>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23562"/>
                                        </p:tgtEl>
                                        <p:attrNameLst>
                                          <p:attrName>style.visibility</p:attrName>
                                        </p:attrNameLst>
                                      </p:cBhvr>
                                      <p:to>
                                        <p:strVal val="visible"/>
                                      </p:to>
                                    </p:set>
                                    <p:animEffect transition="in" filter="fade">
                                      <p:cBhvr>
                                        <p:cTn id="17" dur="500"/>
                                        <p:tgtEl>
                                          <p:spTgt spid="23562"/>
                                        </p:tgtEl>
                                      </p:cBhvr>
                                    </p:animEffect>
                                  </p:childTnLst>
                                </p:cTn>
                              </p:par>
                            </p:childTnLst>
                          </p:cTn>
                        </p:par>
                        <p:par>
                          <p:cTn id="18" fill="hold">
                            <p:stCondLst>
                              <p:cond delay="1500"/>
                            </p:stCondLst>
                            <p:childTnLst>
                              <p:par>
                                <p:cTn id="19" presetID="22" presetClass="entr" presetSubtype="2" fill="hold" grpId="0" nodeType="afterEffect">
                                  <p:stCondLst>
                                    <p:cond delay="0"/>
                                  </p:stCondLst>
                                  <p:childTnLst>
                                    <p:set>
                                      <p:cBhvr>
                                        <p:cTn id="20" dur="1" fill="hold">
                                          <p:stCondLst>
                                            <p:cond delay="0"/>
                                          </p:stCondLst>
                                        </p:cTn>
                                        <p:tgtEl>
                                          <p:spTgt spid="23559"/>
                                        </p:tgtEl>
                                        <p:attrNameLst>
                                          <p:attrName>style.visibility</p:attrName>
                                        </p:attrNameLst>
                                      </p:cBhvr>
                                      <p:to>
                                        <p:strVal val="visible"/>
                                      </p:to>
                                    </p:set>
                                    <p:animEffect transition="in" filter="wipe(right)">
                                      <p:cBhvr>
                                        <p:cTn id="21" dur="500"/>
                                        <p:tgtEl>
                                          <p:spTgt spid="23559"/>
                                        </p:tgtEl>
                                      </p:cBhvr>
                                    </p:animEffect>
                                  </p:childTnLst>
                                </p:cTn>
                              </p:par>
                            </p:childTnLst>
                          </p:cTn>
                        </p:par>
                        <p:par>
                          <p:cTn id="22" fill="hold">
                            <p:stCondLst>
                              <p:cond delay="2000"/>
                            </p:stCondLst>
                            <p:childTnLst>
                              <p:par>
                                <p:cTn id="23" presetID="22" presetClass="entr" presetSubtype="4" fill="hold" grpId="0" nodeType="afterEffect">
                                  <p:stCondLst>
                                    <p:cond delay="0"/>
                                  </p:stCondLst>
                                  <p:childTnLst>
                                    <p:set>
                                      <p:cBhvr>
                                        <p:cTn id="24" dur="1" fill="hold">
                                          <p:stCondLst>
                                            <p:cond delay="0"/>
                                          </p:stCondLst>
                                        </p:cTn>
                                        <p:tgtEl>
                                          <p:spTgt spid="23577"/>
                                        </p:tgtEl>
                                        <p:attrNameLst>
                                          <p:attrName>style.visibility</p:attrName>
                                        </p:attrNameLst>
                                      </p:cBhvr>
                                      <p:to>
                                        <p:strVal val="visible"/>
                                      </p:to>
                                    </p:set>
                                    <p:animEffect transition="in" filter="wipe(down)">
                                      <p:cBhvr>
                                        <p:cTn id="25" dur="500"/>
                                        <p:tgtEl>
                                          <p:spTgt spid="23577"/>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23576"/>
                                        </p:tgtEl>
                                        <p:attrNameLst>
                                          <p:attrName>style.visibility</p:attrName>
                                        </p:attrNameLst>
                                      </p:cBhvr>
                                      <p:to>
                                        <p:strVal val="visible"/>
                                      </p:to>
                                    </p:set>
                                    <p:animEffect transition="in" filter="wipe(up)">
                                      <p:cBhvr>
                                        <p:cTn id="29" dur="500"/>
                                        <p:tgtEl>
                                          <p:spTgt spid="23576"/>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23560"/>
                                        </p:tgtEl>
                                        <p:attrNameLst>
                                          <p:attrName>style.visibility</p:attrName>
                                        </p:attrNameLst>
                                      </p:cBhvr>
                                      <p:to>
                                        <p:strVal val="visible"/>
                                      </p:to>
                                    </p:set>
                                    <p:animEffect transition="in" filter="wipe(up)">
                                      <p:cBhvr>
                                        <p:cTn id="33" dur="500"/>
                                        <p:tgtEl>
                                          <p:spTgt spid="23560"/>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23557"/>
                                        </p:tgtEl>
                                        <p:attrNameLst>
                                          <p:attrName>style.visibility</p:attrName>
                                        </p:attrNameLst>
                                      </p:cBhvr>
                                      <p:to>
                                        <p:strVal val="visible"/>
                                      </p:to>
                                    </p:set>
                                    <p:anim calcmode="lin" valueType="num">
                                      <p:cBhvr>
                                        <p:cTn id="37" dur="500" fill="hold"/>
                                        <p:tgtEl>
                                          <p:spTgt spid="23557"/>
                                        </p:tgtEl>
                                        <p:attrNameLst>
                                          <p:attrName>ppt_w</p:attrName>
                                        </p:attrNameLst>
                                      </p:cBhvr>
                                      <p:tavLst>
                                        <p:tav tm="0">
                                          <p:val>
                                            <p:fltVal val="0"/>
                                          </p:val>
                                        </p:tav>
                                        <p:tav tm="100000">
                                          <p:val>
                                            <p:strVal val="#ppt_w"/>
                                          </p:val>
                                        </p:tav>
                                      </p:tavLst>
                                    </p:anim>
                                    <p:anim calcmode="lin" valueType="num">
                                      <p:cBhvr>
                                        <p:cTn id="38" dur="500" fill="hold"/>
                                        <p:tgtEl>
                                          <p:spTgt spid="23557"/>
                                        </p:tgtEl>
                                        <p:attrNameLst>
                                          <p:attrName>ppt_h</p:attrName>
                                        </p:attrNameLst>
                                      </p:cBhvr>
                                      <p:tavLst>
                                        <p:tav tm="0">
                                          <p:val>
                                            <p:fltVal val="0"/>
                                          </p:val>
                                        </p:tav>
                                        <p:tav tm="100000">
                                          <p:val>
                                            <p:strVal val="#ppt_h"/>
                                          </p:val>
                                        </p:tav>
                                      </p:tavLst>
                                    </p:anim>
                                    <p:animEffect transition="in" filter="fade">
                                      <p:cBhvr>
                                        <p:cTn id="39" dur="500"/>
                                        <p:tgtEl>
                                          <p:spTgt spid="23557"/>
                                        </p:tgtEl>
                                      </p:cBhvr>
                                    </p:animEffect>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3566"/>
                                        </p:tgtEl>
                                        <p:attrNameLst>
                                          <p:attrName>style.visibility</p:attrName>
                                        </p:attrNameLst>
                                      </p:cBhvr>
                                      <p:to>
                                        <p:strVal val="visible"/>
                                      </p:to>
                                    </p:set>
                                    <p:animEffect transition="in" filter="wipe(down)">
                                      <p:cBhvr>
                                        <p:cTn id="43" dur="500"/>
                                        <p:tgtEl>
                                          <p:spTgt spid="23566"/>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23567"/>
                                        </p:tgtEl>
                                        <p:attrNameLst>
                                          <p:attrName>style.visibility</p:attrName>
                                        </p:attrNameLst>
                                      </p:cBhvr>
                                      <p:to>
                                        <p:strVal val="visible"/>
                                      </p:to>
                                    </p:set>
                                    <p:animEffect transition="in" filter="wipe(down)">
                                      <p:cBhvr>
                                        <p:cTn id="46" dur="500"/>
                                        <p:tgtEl>
                                          <p:spTgt spid="23567"/>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23563"/>
                                        </p:tgtEl>
                                        <p:attrNameLst>
                                          <p:attrName>style.visibility</p:attrName>
                                        </p:attrNameLst>
                                      </p:cBhvr>
                                      <p:to>
                                        <p:strVal val="visible"/>
                                      </p:to>
                                    </p:set>
                                    <p:animEffect transition="in" filter="wipe(up)">
                                      <p:cBhvr>
                                        <p:cTn id="49" dur="500"/>
                                        <p:tgtEl>
                                          <p:spTgt spid="23563"/>
                                        </p:tgtEl>
                                      </p:cBhvr>
                                    </p:animEffect>
                                  </p:childTnLst>
                                </p:cTn>
                              </p:par>
                            </p:childTnLst>
                          </p:cTn>
                        </p:par>
                        <p:par>
                          <p:cTn id="50" fill="hold">
                            <p:stCondLst>
                              <p:cond delay="4500"/>
                            </p:stCondLst>
                            <p:childTnLst>
                              <p:par>
                                <p:cTn id="51" presetID="53" presetClass="entr" presetSubtype="16" fill="hold" nodeType="afterEffect">
                                  <p:stCondLst>
                                    <p:cond delay="0"/>
                                  </p:stCondLst>
                                  <p:childTnLst>
                                    <p:set>
                                      <p:cBhvr>
                                        <p:cTn id="52" dur="1" fill="hold">
                                          <p:stCondLst>
                                            <p:cond delay="0"/>
                                          </p:stCondLst>
                                        </p:cTn>
                                        <p:tgtEl>
                                          <p:spTgt spid="23573"/>
                                        </p:tgtEl>
                                        <p:attrNameLst>
                                          <p:attrName>style.visibility</p:attrName>
                                        </p:attrNameLst>
                                      </p:cBhvr>
                                      <p:to>
                                        <p:strVal val="visible"/>
                                      </p:to>
                                    </p:set>
                                    <p:anim calcmode="lin" valueType="num">
                                      <p:cBhvr>
                                        <p:cTn id="53" dur="500" fill="hold"/>
                                        <p:tgtEl>
                                          <p:spTgt spid="23573"/>
                                        </p:tgtEl>
                                        <p:attrNameLst>
                                          <p:attrName>ppt_w</p:attrName>
                                        </p:attrNameLst>
                                      </p:cBhvr>
                                      <p:tavLst>
                                        <p:tav tm="0">
                                          <p:val>
                                            <p:fltVal val="0"/>
                                          </p:val>
                                        </p:tav>
                                        <p:tav tm="100000">
                                          <p:val>
                                            <p:strVal val="#ppt_w"/>
                                          </p:val>
                                        </p:tav>
                                      </p:tavLst>
                                    </p:anim>
                                    <p:anim calcmode="lin" valueType="num">
                                      <p:cBhvr>
                                        <p:cTn id="54" dur="500" fill="hold"/>
                                        <p:tgtEl>
                                          <p:spTgt spid="23573"/>
                                        </p:tgtEl>
                                        <p:attrNameLst>
                                          <p:attrName>ppt_h</p:attrName>
                                        </p:attrNameLst>
                                      </p:cBhvr>
                                      <p:tavLst>
                                        <p:tav tm="0">
                                          <p:val>
                                            <p:fltVal val="0"/>
                                          </p:val>
                                        </p:tav>
                                        <p:tav tm="100000">
                                          <p:val>
                                            <p:strVal val="#ppt_h"/>
                                          </p:val>
                                        </p:tav>
                                      </p:tavLst>
                                    </p:anim>
                                    <p:animEffect transition="in" filter="fade">
                                      <p:cBhvr>
                                        <p:cTn id="55" dur="500"/>
                                        <p:tgtEl>
                                          <p:spTgt spid="23573"/>
                                        </p:tgtEl>
                                      </p:cBhvr>
                                    </p:animEffect>
                                  </p:childTnLst>
                                </p:cTn>
                              </p:par>
                            </p:childTnLst>
                          </p:cTn>
                        </p:par>
                        <p:par>
                          <p:cTn id="56" fill="hold">
                            <p:stCondLst>
                              <p:cond delay="5000"/>
                            </p:stCondLst>
                            <p:childTnLst>
                              <p:par>
                                <p:cTn id="57" presetID="10" presetClass="entr" presetSubtype="0" fill="hold" grpId="0" nodeType="afterEffect">
                                  <p:stCondLst>
                                    <p:cond delay="0"/>
                                  </p:stCondLst>
                                  <p:childTnLst>
                                    <p:set>
                                      <p:cBhvr>
                                        <p:cTn id="58" dur="1" fill="hold">
                                          <p:stCondLst>
                                            <p:cond delay="0"/>
                                          </p:stCondLst>
                                        </p:cTn>
                                        <p:tgtEl>
                                          <p:spTgt spid="23564"/>
                                        </p:tgtEl>
                                        <p:attrNameLst>
                                          <p:attrName>style.visibility</p:attrName>
                                        </p:attrNameLst>
                                      </p:cBhvr>
                                      <p:to>
                                        <p:strVal val="visible"/>
                                      </p:to>
                                    </p:set>
                                    <p:animEffect transition="in" filter="fade">
                                      <p:cBhvr>
                                        <p:cTn id="59" dur="500"/>
                                        <p:tgtEl>
                                          <p:spTgt spid="23564"/>
                                        </p:tgtEl>
                                      </p:cBhvr>
                                    </p:animEffect>
                                  </p:childTnLst>
                                </p:cTn>
                              </p:par>
                            </p:childTnLst>
                          </p:cTn>
                        </p:par>
                        <p:par>
                          <p:cTn id="60" fill="hold">
                            <p:stCondLst>
                              <p:cond delay="5500"/>
                            </p:stCondLst>
                            <p:childTnLst>
                              <p:par>
                                <p:cTn id="61" presetID="22" presetClass="entr" presetSubtype="4" fill="hold" grpId="0" nodeType="afterEffect">
                                  <p:stCondLst>
                                    <p:cond delay="0"/>
                                  </p:stCondLst>
                                  <p:childTnLst>
                                    <p:set>
                                      <p:cBhvr>
                                        <p:cTn id="62" dur="1" fill="hold">
                                          <p:stCondLst>
                                            <p:cond delay="0"/>
                                          </p:stCondLst>
                                        </p:cTn>
                                        <p:tgtEl>
                                          <p:spTgt spid="23556"/>
                                        </p:tgtEl>
                                        <p:attrNameLst>
                                          <p:attrName>style.visibility</p:attrName>
                                        </p:attrNameLst>
                                      </p:cBhvr>
                                      <p:to>
                                        <p:strVal val="visible"/>
                                      </p:to>
                                    </p:set>
                                    <p:animEffect transition="in" filter="wipe(down)">
                                      <p:cBhvr>
                                        <p:cTn id="63" dur="500"/>
                                        <p:tgtEl>
                                          <p:spTgt spid="23556"/>
                                        </p:tgtEl>
                                      </p:cBhvr>
                                    </p:animEffect>
                                  </p:childTnLst>
                                </p:cTn>
                              </p:par>
                            </p:childTnLst>
                          </p:cTn>
                        </p:par>
                        <p:par>
                          <p:cTn id="64" fill="hold">
                            <p:stCondLst>
                              <p:cond delay="6000"/>
                            </p:stCondLst>
                            <p:childTnLst>
                              <p:par>
                                <p:cTn id="65" presetID="22" presetClass="entr" presetSubtype="4" fill="hold" grpId="0" nodeType="afterEffect">
                                  <p:stCondLst>
                                    <p:cond delay="0"/>
                                  </p:stCondLst>
                                  <p:childTnLst>
                                    <p:set>
                                      <p:cBhvr>
                                        <p:cTn id="66" dur="1" fill="hold">
                                          <p:stCondLst>
                                            <p:cond delay="0"/>
                                          </p:stCondLst>
                                        </p:cTn>
                                        <p:tgtEl>
                                          <p:spTgt spid="23553"/>
                                        </p:tgtEl>
                                        <p:attrNameLst>
                                          <p:attrName>style.visibility</p:attrName>
                                        </p:attrNameLst>
                                      </p:cBhvr>
                                      <p:to>
                                        <p:strVal val="visible"/>
                                      </p:to>
                                    </p:set>
                                    <p:animEffect transition="in" filter="wipe(down)">
                                      <p:cBhvr>
                                        <p:cTn id="67" dur="500"/>
                                        <p:tgtEl>
                                          <p:spTgt spid="23553"/>
                                        </p:tgtEl>
                                      </p:cBhvr>
                                    </p:animEffect>
                                  </p:childTnLst>
                                </p:cTn>
                              </p:par>
                            </p:childTnLst>
                          </p:cTn>
                        </p:par>
                        <p:par>
                          <p:cTn id="68" fill="hold">
                            <p:stCondLst>
                              <p:cond delay="6500"/>
                            </p:stCondLst>
                            <p:childTnLst>
                              <p:par>
                                <p:cTn id="69" presetID="53" presetClass="entr" presetSubtype="16" fill="hold" grpId="0" nodeType="afterEffect">
                                  <p:stCondLst>
                                    <p:cond delay="0"/>
                                  </p:stCondLst>
                                  <p:childTnLst>
                                    <p:set>
                                      <p:cBhvr>
                                        <p:cTn id="70" dur="1" fill="hold">
                                          <p:stCondLst>
                                            <p:cond delay="0"/>
                                          </p:stCondLst>
                                        </p:cTn>
                                        <p:tgtEl>
                                          <p:spTgt spid="23554"/>
                                        </p:tgtEl>
                                        <p:attrNameLst>
                                          <p:attrName>style.visibility</p:attrName>
                                        </p:attrNameLst>
                                      </p:cBhvr>
                                      <p:to>
                                        <p:strVal val="visible"/>
                                      </p:to>
                                    </p:set>
                                    <p:anim calcmode="lin" valueType="num">
                                      <p:cBhvr>
                                        <p:cTn id="71" dur="500" fill="hold"/>
                                        <p:tgtEl>
                                          <p:spTgt spid="23554"/>
                                        </p:tgtEl>
                                        <p:attrNameLst>
                                          <p:attrName>ppt_w</p:attrName>
                                        </p:attrNameLst>
                                      </p:cBhvr>
                                      <p:tavLst>
                                        <p:tav tm="0">
                                          <p:val>
                                            <p:fltVal val="0"/>
                                          </p:val>
                                        </p:tav>
                                        <p:tav tm="100000">
                                          <p:val>
                                            <p:strVal val="#ppt_w"/>
                                          </p:val>
                                        </p:tav>
                                      </p:tavLst>
                                    </p:anim>
                                    <p:anim calcmode="lin" valueType="num">
                                      <p:cBhvr>
                                        <p:cTn id="72" dur="500" fill="hold"/>
                                        <p:tgtEl>
                                          <p:spTgt spid="23554"/>
                                        </p:tgtEl>
                                        <p:attrNameLst>
                                          <p:attrName>ppt_h</p:attrName>
                                        </p:attrNameLst>
                                      </p:cBhvr>
                                      <p:tavLst>
                                        <p:tav tm="0">
                                          <p:val>
                                            <p:fltVal val="0"/>
                                          </p:val>
                                        </p:tav>
                                        <p:tav tm="100000">
                                          <p:val>
                                            <p:strVal val="#ppt_h"/>
                                          </p:val>
                                        </p:tav>
                                      </p:tavLst>
                                    </p:anim>
                                    <p:animEffect transition="in" filter="fade">
                                      <p:cBhvr>
                                        <p:cTn id="73" dur="500"/>
                                        <p:tgtEl>
                                          <p:spTgt spid="23554"/>
                                        </p:tgtEl>
                                      </p:cBhvr>
                                    </p:animEffect>
                                  </p:childTnLst>
                                </p:cTn>
                              </p:par>
                            </p:childTnLst>
                          </p:cTn>
                        </p:par>
                        <p:par>
                          <p:cTn id="74" fill="hold">
                            <p:stCondLst>
                              <p:cond delay="7000"/>
                            </p:stCondLst>
                            <p:childTnLst>
                              <p:par>
                                <p:cTn id="75" presetID="10" presetClass="entr" presetSubtype="0" fill="hold" grpId="0" nodeType="afterEffect">
                                  <p:stCondLst>
                                    <p:cond delay="0"/>
                                  </p:stCondLst>
                                  <p:childTnLst>
                                    <p:set>
                                      <p:cBhvr>
                                        <p:cTn id="76" dur="1" fill="hold">
                                          <p:stCondLst>
                                            <p:cond delay="0"/>
                                          </p:stCondLst>
                                        </p:cTn>
                                        <p:tgtEl>
                                          <p:spTgt spid="23568"/>
                                        </p:tgtEl>
                                        <p:attrNameLst>
                                          <p:attrName>style.visibility</p:attrName>
                                        </p:attrNameLst>
                                      </p:cBhvr>
                                      <p:to>
                                        <p:strVal val="visible"/>
                                      </p:to>
                                    </p:set>
                                    <p:animEffect transition="in" filter="fade">
                                      <p:cBhvr>
                                        <p:cTn id="77" dur="500"/>
                                        <p:tgtEl>
                                          <p:spTgt spid="23568"/>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3569"/>
                                        </p:tgtEl>
                                        <p:attrNameLst>
                                          <p:attrName>style.visibility</p:attrName>
                                        </p:attrNameLst>
                                      </p:cBhvr>
                                      <p:to>
                                        <p:strVal val="visible"/>
                                      </p:to>
                                    </p:set>
                                    <p:animEffect transition="in" filter="fade">
                                      <p:cBhvr>
                                        <p:cTn id="80" dur="500"/>
                                        <p:tgtEl>
                                          <p:spTgt spid="23569"/>
                                        </p:tgtEl>
                                      </p:cBhvr>
                                    </p:animEffect>
                                  </p:childTnLst>
                                </p:cTn>
                              </p:par>
                            </p:childTnLst>
                          </p:cTn>
                        </p:par>
                        <p:par>
                          <p:cTn id="81" fill="hold">
                            <p:stCondLst>
                              <p:cond delay="7500"/>
                            </p:stCondLst>
                            <p:childTnLst>
                              <p:par>
                                <p:cTn id="82" presetID="22" presetClass="entr" presetSubtype="1" fill="hold" grpId="0" nodeType="afterEffect">
                                  <p:stCondLst>
                                    <p:cond delay="0"/>
                                  </p:stCondLst>
                                  <p:childTnLst>
                                    <p:set>
                                      <p:cBhvr>
                                        <p:cTn id="83" dur="1" fill="hold">
                                          <p:stCondLst>
                                            <p:cond delay="0"/>
                                          </p:stCondLst>
                                        </p:cTn>
                                        <p:tgtEl>
                                          <p:spTgt spid="23565"/>
                                        </p:tgtEl>
                                        <p:attrNameLst>
                                          <p:attrName>style.visibility</p:attrName>
                                        </p:attrNameLst>
                                      </p:cBhvr>
                                      <p:to>
                                        <p:strVal val="visible"/>
                                      </p:to>
                                    </p:set>
                                    <p:animEffect transition="in" filter="wipe(up)">
                                      <p:cBhvr>
                                        <p:cTn id="84" dur="500"/>
                                        <p:tgtEl>
                                          <p:spTgt spid="235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3" grpId="0" animBg="1"/>
      <p:bldP spid="23554" grpId="0" animBg="1"/>
      <p:bldP spid="23556" grpId="0" animBg="1"/>
      <p:bldP spid="23557" grpId="0" animBg="1"/>
      <p:bldP spid="23559" grpId="0" animBg="1"/>
      <p:bldP spid="23560" grpId="0" animBg="1"/>
      <p:bldP spid="23561" grpId="0" animBg="1"/>
      <p:bldP spid="23562" grpId="0"/>
      <p:bldP spid="23563" grpId="0" animBg="1"/>
      <p:bldP spid="23564" grpId="0"/>
      <p:bldP spid="23565" grpId="0" animBg="1"/>
      <p:bldP spid="23566" grpId="0"/>
      <p:bldP spid="23567" grpId="0"/>
      <p:bldP spid="23568" grpId="0"/>
      <p:bldP spid="23569" grpId="0"/>
      <p:bldP spid="23576" grpId="0" animBg="1"/>
      <p:bldP spid="2357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AutoShape 1"/>
          <p:cNvSpPr>
            <a:spLocks/>
          </p:cNvSpPr>
          <p:nvPr/>
        </p:nvSpPr>
        <p:spPr bwMode="auto">
          <a:xfrm>
            <a:off x="2738140" y="4264819"/>
            <a:ext cx="3671888"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smtClean="0">
                <a:solidFill>
                  <a:srgbClr val="53585F"/>
                </a:solidFill>
              </a:rPr>
              <a:t>Norecon</a:t>
            </a:r>
            <a:endParaRPr lang="id-ID" sz="4275" dirty="0"/>
          </a:p>
        </p:txBody>
      </p:sp>
      <p:sp>
        <p:nvSpPr>
          <p:cNvPr id="6146" name="AutoShape 2"/>
          <p:cNvSpPr>
            <a:spLocks/>
          </p:cNvSpPr>
          <p:nvPr/>
        </p:nvSpPr>
        <p:spPr bwMode="auto">
          <a:xfrm>
            <a:off x="2738140" y="4990803"/>
            <a:ext cx="3361134"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t>Welcome and Enjoy Our Presentation</a:t>
            </a:r>
            <a:endParaRPr lang="id-ID" sz="4275"/>
          </a:p>
        </p:txBody>
      </p:sp>
      <p:sp>
        <p:nvSpPr>
          <p:cNvPr id="6147" name="AutoShape 3"/>
          <p:cNvSpPr>
            <a:spLocks/>
          </p:cNvSpPr>
          <p:nvPr/>
        </p:nvSpPr>
        <p:spPr bwMode="auto">
          <a:xfrm>
            <a:off x="2738141" y="5621239"/>
            <a:ext cx="4788991" cy="11421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t>Randomised words which don't look even slightly beration. by injected humour, words even slightly. randomised which don't look even slightly humour, words which look even slightly. Randomised words which</a:t>
            </a:r>
            <a:endParaRPr lang="id-ID" sz="4275" dirty="0"/>
          </a:p>
        </p:txBody>
      </p:sp>
      <p:sp>
        <p:nvSpPr>
          <p:cNvPr id="6149" name="AutoShape 5"/>
          <p:cNvSpPr>
            <a:spLocks/>
          </p:cNvSpPr>
          <p:nvPr/>
        </p:nvSpPr>
        <p:spPr bwMode="auto">
          <a:xfrm>
            <a:off x="2738140" y="3527228"/>
            <a:ext cx="943868" cy="588467"/>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2" name="Picture Placeholder 1"/>
          <p:cNvSpPr>
            <a:spLocks noGrp="1"/>
          </p:cNvSpPr>
          <p:nvPr>
            <p:ph type="pic" sz="quarter" idx="4294967295"/>
          </p:nvPr>
        </p:nvSpPr>
        <p:spPr>
          <a:xfrm>
            <a:off x="7405966" y="5935588"/>
            <a:ext cx="7148234" cy="4351412"/>
          </a:xfrm>
          <a:prstGeom prst="rect">
            <a:avLst/>
          </a:prstGeom>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AutoShape 1"/>
          <p:cNvSpPr>
            <a:spLocks/>
          </p:cNvSpPr>
          <p:nvPr/>
        </p:nvSpPr>
        <p:spPr bwMode="auto">
          <a:xfrm>
            <a:off x="3210521" y="4097835"/>
            <a:ext cx="1742182" cy="17430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24579" name="Line 3"/>
          <p:cNvSpPr>
            <a:spLocks noChangeShapeType="1"/>
          </p:cNvSpPr>
          <p:nvPr/>
        </p:nvSpPr>
        <p:spPr bwMode="auto">
          <a:xfrm flipV="1">
            <a:off x="7225308" y="0"/>
            <a:ext cx="0" cy="381387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4580" name="AutoShape 4"/>
          <p:cNvSpPr>
            <a:spLocks/>
          </p:cNvSpPr>
          <p:nvPr/>
        </p:nvSpPr>
        <p:spPr bwMode="auto">
          <a:xfrm>
            <a:off x="2055913" y="6080224"/>
            <a:ext cx="2843213"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dirty="0"/>
              <a:t>Wide World will come</a:t>
            </a:r>
            <a:endParaRPr lang="id-ID" sz="4275" dirty="0"/>
          </a:p>
        </p:txBody>
      </p:sp>
      <p:sp>
        <p:nvSpPr>
          <p:cNvPr id="24581" name="AutoShape 5"/>
          <p:cNvSpPr>
            <a:spLocks/>
          </p:cNvSpPr>
          <p:nvPr/>
        </p:nvSpPr>
        <p:spPr bwMode="auto">
          <a:xfrm>
            <a:off x="2682777" y="6430269"/>
            <a:ext cx="2216348"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dirty="0">
                <a:solidFill>
                  <a:srgbClr val="53585F"/>
                </a:solidFill>
              </a:rPr>
              <a:t>Randomised words which don't look even slightly. by look even slightly.</a:t>
            </a:r>
            <a:endParaRPr lang="id-ID" sz="4275" dirty="0"/>
          </a:p>
        </p:txBody>
      </p:sp>
      <p:sp>
        <p:nvSpPr>
          <p:cNvPr id="24582" name="AutoShape 6"/>
          <p:cNvSpPr>
            <a:spLocks/>
          </p:cNvSpPr>
          <p:nvPr/>
        </p:nvSpPr>
        <p:spPr bwMode="auto">
          <a:xfrm>
            <a:off x="6903839" y="4097834"/>
            <a:ext cx="642938" cy="6429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24583" name="AutoShape 7"/>
          <p:cNvSpPr>
            <a:spLocks/>
          </p:cNvSpPr>
          <p:nvPr/>
        </p:nvSpPr>
        <p:spPr bwMode="auto">
          <a:xfrm rot="16200000" flipH="1">
            <a:off x="6146155" y="4451004"/>
            <a:ext cx="827782" cy="7786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2972"/>
                </a:lnTo>
                <a:cubicBezTo>
                  <a:pt x="0" y="2151"/>
                  <a:pt x="313" y="1408"/>
                  <a:pt x="819" y="870"/>
                </a:cubicBezTo>
                <a:cubicBezTo>
                  <a:pt x="1325" y="332"/>
                  <a:pt x="2024" y="0"/>
                  <a:pt x="2797" y="0"/>
                </a:cubicBezTo>
                <a:lnTo>
                  <a:pt x="21599" y="99"/>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4584" name="AutoShape 8"/>
          <p:cNvSpPr>
            <a:spLocks/>
          </p:cNvSpPr>
          <p:nvPr/>
        </p:nvSpPr>
        <p:spPr bwMode="auto">
          <a:xfrm flipH="1">
            <a:off x="4857156" y="4994375"/>
            <a:ext cx="769739"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4585" name="AutoShape 9"/>
          <p:cNvSpPr>
            <a:spLocks/>
          </p:cNvSpPr>
          <p:nvPr/>
        </p:nvSpPr>
        <p:spPr bwMode="auto">
          <a:xfrm rot="10800000" flipH="1">
            <a:off x="5628680" y="5247979"/>
            <a:ext cx="272356"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4586" name="AutoShape 10"/>
          <p:cNvSpPr>
            <a:spLocks/>
          </p:cNvSpPr>
          <p:nvPr/>
        </p:nvSpPr>
        <p:spPr bwMode="auto">
          <a:xfrm rot="10800000">
            <a:off x="5895678" y="5247979"/>
            <a:ext cx="273248"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4587" name="AutoShape 11"/>
          <p:cNvSpPr>
            <a:spLocks/>
          </p:cNvSpPr>
          <p:nvPr/>
        </p:nvSpPr>
        <p:spPr bwMode="auto">
          <a:xfrm>
            <a:off x="7113687" y="4278215"/>
            <a:ext cx="223242" cy="2830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399" y="13966"/>
                </a:moveTo>
                <a:cubicBezTo>
                  <a:pt x="13339" y="14096"/>
                  <a:pt x="13959" y="14194"/>
                  <a:pt x="13959" y="14876"/>
                </a:cubicBezTo>
                <a:cubicBezTo>
                  <a:pt x="13959" y="15655"/>
                  <a:pt x="13174" y="16143"/>
                  <a:pt x="11399" y="16338"/>
                </a:cubicBezTo>
                <a:cubicBezTo>
                  <a:pt x="11399" y="16338"/>
                  <a:pt x="11399" y="13966"/>
                  <a:pt x="11399" y="13966"/>
                </a:cubicBezTo>
                <a:close/>
                <a:moveTo>
                  <a:pt x="9994" y="9452"/>
                </a:moveTo>
                <a:lnTo>
                  <a:pt x="9994" y="11660"/>
                </a:lnTo>
                <a:cubicBezTo>
                  <a:pt x="8342" y="11530"/>
                  <a:pt x="7516" y="11433"/>
                  <a:pt x="7516" y="10653"/>
                </a:cubicBezTo>
                <a:cubicBezTo>
                  <a:pt x="7516" y="10458"/>
                  <a:pt x="7599" y="10264"/>
                  <a:pt x="7847" y="10069"/>
                </a:cubicBezTo>
                <a:cubicBezTo>
                  <a:pt x="8302" y="9646"/>
                  <a:pt x="9003" y="9516"/>
                  <a:pt x="9994" y="9452"/>
                </a:cubicBezTo>
                <a:close/>
                <a:moveTo>
                  <a:pt x="14910" y="10978"/>
                </a:moveTo>
                <a:lnTo>
                  <a:pt x="15157" y="11076"/>
                </a:lnTo>
                <a:lnTo>
                  <a:pt x="16643" y="8737"/>
                </a:lnTo>
                <a:lnTo>
                  <a:pt x="16437" y="8607"/>
                </a:lnTo>
                <a:cubicBezTo>
                  <a:pt x="16231" y="8737"/>
                  <a:pt x="16107" y="8802"/>
                  <a:pt x="15983" y="8802"/>
                </a:cubicBezTo>
                <a:cubicBezTo>
                  <a:pt x="15859" y="8802"/>
                  <a:pt x="15736" y="8802"/>
                  <a:pt x="15571" y="8704"/>
                </a:cubicBezTo>
                <a:cubicBezTo>
                  <a:pt x="13546" y="8087"/>
                  <a:pt x="12597" y="7795"/>
                  <a:pt x="11399" y="7795"/>
                </a:cubicBezTo>
                <a:lnTo>
                  <a:pt x="11399" y="7340"/>
                </a:lnTo>
                <a:cubicBezTo>
                  <a:pt x="11399" y="7113"/>
                  <a:pt x="11564" y="6950"/>
                  <a:pt x="12059" y="6853"/>
                </a:cubicBezTo>
                <a:lnTo>
                  <a:pt x="12059" y="6626"/>
                </a:lnTo>
                <a:lnTo>
                  <a:pt x="9458" y="6626"/>
                </a:lnTo>
                <a:lnTo>
                  <a:pt x="9458" y="6853"/>
                </a:lnTo>
                <a:cubicBezTo>
                  <a:pt x="9912" y="6950"/>
                  <a:pt x="9994" y="7145"/>
                  <a:pt x="9994" y="7340"/>
                </a:cubicBezTo>
                <a:lnTo>
                  <a:pt x="9994" y="7730"/>
                </a:lnTo>
                <a:cubicBezTo>
                  <a:pt x="6815" y="7827"/>
                  <a:pt x="4956" y="9029"/>
                  <a:pt x="4956" y="10913"/>
                </a:cubicBezTo>
                <a:cubicBezTo>
                  <a:pt x="4956" y="12830"/>
                  <a:pt x="6277" y="13512"/>
                  <a:pt x="9994" y="13772"/>
                </a:cubicBezTo>
                <a:lnTo>
                  <a:pt x="9994" y="16273"/>
                </a:lnTo>
                <a:cubicBezTo>
                  <a:pt x="7434" y="16078"/>
                  <a:pt x="6154" y="15298"/>
                  <a:pt x="6154" y="14616"/>
                </a:cubicBezTo>
                <a:lnTo>
                  <a:pt x="5905" y="14519"/>
                </a:lnTo>
                <a:lnTo>
                  <a:pt x="4543" y="16955"/>
                </a:lnTo>
                <a:lnTo>
                  <a:pt x="4749" y="17052"/>
                </a:lnTo>
                <a:cubicBezTo>
                  <a:pt x="4956" y="16955"/>
                  <a:pt x="5038" y="16922"/>
                  <a:pt x="5163" y="16922"/>
                </a:cubicBezTo>
                <a:cubicBezTo>
                  <a:pt x="5203" y="16922"/>
                  <a:pt x="5369" y="16922"/>
                  <a:pt x="5451" y="16987"/>
                </a:cubicBezTo>
                <a:cubicBezTo>
                  <a:pt x="7021" y="17604"/>
                  <a:pt x="8548" y="17962"/>
                  <a:pt x="9994" y="18027"/>
                </a:cubicBezTo>
                <a:lnTo>
                  <a:pt x="9994" y="18514"/>
                </a:lnTo>
                <a:cubicBezTo>
                  <a:pt x="9994" y="18774"/>
                  <a:pt x="9912" y="18936"/>
                  <a:pt x="9458" y="19033"/>
                </a:cubicBezTo>
                <a:lnTo>
                  <a:pt x="9458" y="19261"/>
                </a:lnTo>
                <a:lnTo>
                  <a:pt x="12059" y="19261"/>
                </a:lnTo>
                <a:lnTo>
                  <a:pt x="12059" y="19033"/>
                </a:lnTo>
                <a:cubicBezTo>
                  <a:pt x="11564" y="18936"/>
                  <a:pt x="11399" y="18806"/>
                  <a:pt x="11399" y="18514"/>
                </a:cubicBezTo>
                <a:lnTo>
                  <a:pt x="11399" y="18027"/>
                </a:lnTo>
                <a:cubicBezTo>
                  <a:pt x="14579" y="17897"/>
                  <a:pt x="16643" y="16630"/>
                  <a:pt x="16643" y="14746"/>
                </a:cubicBezTo>
                <a:cubicBezTo>
                  <a:pt x="16643" y="12927"/>
                  <a:pt x="14910" y="11985"/>
                  <a:pt x="11729" y="11758"/>
                </a:cubicBezTo>
                <a:lnTo>
                  <a:pt x="11399" y="11758"/>
                </a:lnTo>
                <a:lnTo>
                  <a:pt x="11399" y="9484"/>
                </a:lnTo>
                <a:cubicBezTo>
                  <a:pt x="12142" y="9516"/>
                  <a:pt x="12927" y="9679"/>
                  <a:pt x="13711" y="10004"/>
                </a:cubicBezTo>
                <a:cubicBezTo>
                  <a:pt x="14703" y="10426"/>
                  <a:pt x="14910" y="10621"/>
                  <a:pt x="14910" y="10978"/>
                </a:cubicBezTo>
                <a:close/>
                <a:moveTo>
                  <a:pt x="21600" y="13089"/>
                </a:moveTo>
                <a:cubicBezTo>
                  <a:pt x="21600" y="17799"/>
                  <a:pt x="16768" y="21599"/>
                  <a:pt x="10820" y="21599"/>
                </a:cubicBezTo>
                <a:cubicBezTo>
                  <a:pt x="4832" y="21599"/>
                  <a:pt x="0" y="17799"/>
                  <a:pt x="0" y="13089"/>
                </a:cubicBezTo>
                <a:cubicBezTo>
                  <a:pt x="0" y="9581"/>
                  <a:pt x="2685" y="6593"/>
                  <a:pt x="6525" y="5294"/>
                </a:cubicBezTo>
                <a:lnTo>
                  <a:pt x="3841" y="649"/>
                </a:lnTo>
                <a:cubicBezTo>
                  <a:pt x="3841" y="194"/>
                  <a:pt x="4212" y="0"/>
                  <a:pt x="4749" y="0"/>
                </a:cubicBezTo>
                <a:lnTo>
                  <a:pt x="16850" y="0"/>
                </a:lnTo>
                <a:cubicBezTo>
                  <a:pt x="17388" y="0"/>
                  <a:pt x="17759" y="162"/>
                  <a:pt x="17759" y="649"/>
                </a:cubicBezTo>
                <a:lnTo>
                  <a:pt x="15075" y="5294"/>
                </a:lnTo>
                <a:cubicBezTo>
                  <a:pt x="18915" y="6593"/>
                  <a:pt x="21600" y="9581"/>
                  <a:pt x="21600" y="1308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4588" name="AutoShape 12"/>
          <p:cNvSpPr>
            <a:spLocks/>
          </p:cNvSpPr>
          <p:nvPr/>
        </p:nvSpPr>
        <p:spPr bwMode="auto">
          <a:xfrm>
            <a:off x="6707386" y="4800601"/>
            <a:ext cx="103584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rgbClr val="53585F"/>
                </a:solidFill>
              </a:rPr>
              <a:t>04 June 2014</a:t>
            </a:r>
            <a:endParaRPr lang="id-ID" sz="4275" dirty="0"/>
          </a:p>
        </p:txBody>
      </p:sp>
      <p:sp>
        <p:nvSpPr>
          <p:cNvPr id="24589" name="AutoShape 13"/>
          <p:cNvSpPr>
            <a:spLocks/>
          </p:cNvSpPr>
          <p:nvPr/>
        </p:nvSpPr>
        <p:spPr bwMode="auto">
          <a:xfrm rot="16200000">
            <a:off x="6825259" y="5667672"/>
            <a:ext cx="1877913" cy="10778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5410"/>
                </a:lnTo>
                <a:cubicBezTo>
                  <a:pt x="0" y="3964"/>
                  <a:pt x="336" y="2655"/>
                  <a:pt x="880" y="1707"/>
                </a:cubicBezTo>
                <a:cubicBezTo>
                  <a:pt x="1423" y="760"/>
                  <a:pt x="2175" y="174"/>
                  <a:pt x="3004" y="174"/>
                </a:cubicBezTo>
                <a:lnTo>
                  <a:pt x="21599" y="0"/>
                </a:lnTo>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4590" name="AutoShape 14"/>
          <p:cNvSpPr>
            <a:spLocks/>
          </p:cNvSpPr>
          <p:nvPr/>
        </p:nvSpPr>
        <p:spPr bwMode="auto">
          <a:xfrm>
            <a:off x="8801398" y="3813871"/>
            <a:ext cx="4352330" cy="14171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dirty="0">
                <a:solidFill>
                  <a:srgbClr val="53585F"/>
                </a:solidFill>
              </a:rPr>
              <a:t>Now,in 2015 We can Reach Overseas &amp; Grow in 35 Countries</a:t>
            </a:r>
            <a:endParaRPr lang="id-ID" sz="4275" dirty="0"/>
          </a:p>
        </p:txBody>
      </p:sp>
      <p:sp>
        <p:nvSpPr>
          <p:cNvPr id="24591" name="AutoShape 15"/>
          <p:cNvSpPr>
            <a:spLocks/>
          </p:cNvSpPr>
          <p:nvPr/>
        </p:nvSpPr>
        <p:spPr bwMode="auto">
          <a:xfrm>
            <a:off x="8801398" y="5469435"/>
            <a:ext cx="3545086" cy="20841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Lorem ipsum randomised </a:t>
            </a:r>
            <a:r>
              <a:rPr lang="id-ID" sz="1350">
                <a:solidFill>
                  <a:srgbClr val="53585F"/>
                </a:solidFill>
              </a:rPr>
              <a:t>words which don't look even slightly beration in some form, by injected humour, or words which don't look even slightly randomis Lorem Ipsum dolor siamet suame this placeholder for text can be added on your instruction zuniga Ipsum for text can</a:t>
            </a:r>
            <a:endParaRPr lang="id-ID" sz="4275"/>
          </a:p>
        </p:txBody>
      </p:sp>
      <p:sp>
        <p:nvSpPr>
          <p:cNvPr id="24592" name="AutoShape 16"/>
          <p:cNvSpPr>
            <a:spLocks/>
          </p:cNvSpPr>
          <p:nvPr/>
        </p:nvSpPr>
        <p:spPr bwMode="auto">
          <a:xfrm>
            <a:off x="8322767" y="7027664"/>
            <a:ext cx="219670" cy="2187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4593" name="AutoShape 17"/>
          <p:cNvSpPr>
            <a:spLocks/>
          </p:cNvSpPr>
          <p:nvPr/>
        </p:nvSpPr>
        <p:spPr bwMode="auto">
          <a:xfrm>
            <a:off x="8801399" y="3137893"/>
            <a:ext cx="880467" cy="549176"/>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2"/>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3" name="Picture Placeholder 2"/>
          <p:cNvSpPr>
            <a:spLocks noGrp="1"/>
          </p:cNvSpPr>
          <p:nvPr>
            <p:ph type="pic" sz="quarter" idx="4294967295"/>
          </p:nvPr>
        </p:nvSpPr>
        <p:spPr>
          <a:xfrm>
            <a:off x="3212758" y="4078514"/>
            <a:ext cx="1737708" cy="1762395"/>
          </a:xfrm>
          <a:prstGeom prst="ellipse">
            <a:avLst/>
          </a:prstGeom>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4579"/>
                                        </p:tgtEl>
                                        <p:attrNameLst>
                                          <p:attrName>style.visibility</p:attrName>
                                        </p:attrNameLst>
                                      </p:cBhvr>
                                      <p:to>
                                        <p:strVal val="visible"/>
                                      </p:to>
                                    </p:set>
                                    <p:animEffect transition="in" filter="wipe(up)">
                                      <p:cBhvr>
                                        <p:cTn id="7" dur="500"/>
                                        <p:tgtEl>
                                          <p:spTgt spid="2457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4582"/>
                                        </p:tgtEl>
                                        <p:attrNameLst>
                                          <p:attrName>style.visibility</p:attrName>
                                        </p:attrNameLst>
                                      </p:cBhvr>
                                      <p:to>
                                        <p:strVal val="visible"/>
                                      </p:to>
                                    </p:set>
                                    <p:anim calcmode="lin" valueType="num">
                                      <p:cBhvr>
                                        <p:cTn id="11" dur="500" fill="hold"/>
                                        <p:tgtEl>
                                          <p:spTgt spid="24582"/>
                                        </p:tgtEl>
                                        <p:attrNameLst>
                                          <p:attrName>ppt_w</p:attrName>
                                        </p:attrNameLst>
                                      </p:cBhvr>
                                      <p:tavLst>
                                        <p:tav tm="0">
                                          <p:val>
                                            <p:fltVal val="0"/>
                                          </p:val>
                                        </p:tav>
                                        <p:tav tm="100000">
                                          <p:val>
                                            <p:strVal val="#ppt_w"/>
                                          </p:val>
                                        </p:tav>
                                      </p:tavLst>
                                    </p:anim>
                                    <p:anim calcmode="lin" valueType="num">
                                      <p:cBhvr>
                                        <p:cTn id="12" dur="500" fill="hold"/>
                                        <p:tgtEl>
                                          <p:spTgt spid="24582"/>
                                        </p:tgtEl>
                                        <p:attrNameLst>
                                          <p:attrName>ppt_h</p:attrName>
                                        </p:attrNameLst>
                                      </p:cBhvr>
                                      <p:tavLst>
                                        <p:tav tm="0">
                                          <p:val>
                                            <p:fltVal val="0"/>
                                          </p:val>
                                        </p:tav>
                                        <p:tav tm="100000">
                                          <p:val>
                                            <p:strVal val="#ppt_h"/>
                                          </p:val>
                                        </p:tav>
                                      </p:tavLst>
                                    </p:anim>
                                    <p:animEffect transition="in" filter="fade">
                                      <p:cBhvr>
                                        <p:cTn id="13" dur="500"/>
                                        <p:tgtEl>
                                          <p:spTgt spid="24582"/>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24588"/>
                                        </p:tgtEl>
                                        <p:attrNameLst>
                                          <p:attrName>style.visibility</p:attrName>
                                        </p:attrNameLst>
                                      </p:cBhvr>
                                      <p:to>
                                        <p:strVal val="visible"/>
                                      </p:to>
                                    </p:set>
                                    <p:animEffect transition="in" filter="fade">
                                      <p:cBhvr>
                                        <p:cTn id="17" dur="500"/>
                                        <p:tgtEl>
                                          <p:spTgt spid="24588"/>
                                        </p:tgtEl>
                                      </p:cBhvr>
                                    </p:animEffect>
                                  </p:childTnLst>
                                </p:cTn>
                              </p:par>
                            </p:childTnLst>
                          </p:cTn>
                        </p:par>
                        <p:par>
                          <p:cTn id="18" fill="hold">
                            <p:stCondLst>
                              <p:cond delay="1500"/>
                            </p:stCondLst>
                            <p:childTnLst>
                              <p:par>
                                <p:cTn id="19" presetID="22" presetClass="entr" presetSubtype="2" fill="hold" grpId="0" nodeType="afterEffect">
                                  <p:stCondLst>
                                    <p:cond delay="0"/>
                                  </p:stCondLst>
                                  <p:childTnLst>
                                    <p:set>
                                      <p:cBhvr>
                                        <p:cTn id="20" dur="1" fill="hold">
                                          <p:stCondLst>
                                            <p:cond delay="0"/>
                                          </p:stCondLst>
                                        </p:cTn>
                                        <p:tgtEl>
                                          <p:spTgt spid="24583"/>
                                        </p:tgtEl>
                                        <p:attrNameLst>
                                          <p:attrName>style.visibility</p:attrName>
                                        </p:attrNameLst>
                                      </p:cBhvr>
                                      <p:to>
                                        <p:strVal val="visible"/>
                                      </p:to>
                                    </p:set>
                                    <p:animEffect transition="in" filter="wipe(right)">
                                      <p:cBhvr>
                                        <p:cTn id="21" dur="500"/>
                                        <p:tgtEl>
                                          <p:spTgt spid="24583"/>
                                        </p:tgtEl>
                                      </p:cBhvr>
                                    </p:animEffect>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4586"/>
                                        </p:tgtEl>
                                        <p:attrNameLst>
                                          <p:attrName>style.visibility</p:attrName>
                                        </p:attrNameLst>
                                      </p:cBhvr>
                                      <p:to>
                                        <p:strVal val="visible"/>
                                      </p:to>
                                    </p:set>
                                    <p:animEffect transition="in" filter="wipe(up)">
                                      <p:cBhvr>
                                        <p:cTn id="25" dur="500"/>
                                        <p:tgtEl>
                                          <p:spTgt spid="24586"/>
                                        </p:tgtEl>
                                      </p:cBhvr>
                                    </p:animEffect>
                                  </p:childTnLst>
                                </p:cTn>
                              </p:par>
                            </p:childTnLst>
                          </p:cTn>
                        </p:par>
                        <p:par>
                          <p:cTn id="26" fill="hold">
                            <p:stCondLst>
                              <p:cond delay="2500"/>
                            </p:stCondLst>
                            <p:childTnLst>
                              <p:par>
                                <p:cTn id="27" presetID="22" presetClass="entr" presetSubtype="4" fill="hold" grpId="0" nodeType="afterEffect">
                                  <p:stCondLst>
                                    <p:cond delay="0"/>
                                  </p:stCondLst>
                                  <p:childTnLst>
                                    <p:set>
                                      <p:cBhvr>
                                        <p:cTn id="28" dur="1" fill="hold">
                                          <p:stCondLst>
                                            <p:cond delay="0"/>
                                          </p:stCondLst>
                                        </p:cTn>
                                        <p:tgtEl>
                                          <p:spTgt spid="24585"/>
                                        </p:tgtEl>
                                        <p:attrNameLst>
                                          <p:attrName>style.visibility</p:attrName>
                                        </p:attrNameLst>
                                      </p:cBhvr>
                                      <p:to>
                                        <p:strVal val="visible"/>
                                      </p:to>
                                    </p:set>
                                    <p:animEffect transition="in" filter="wipe(down)">
                                      <p:cBhvr>
                                        <p:cTn id="29" dur="500"/>
                                        <p:tgtEl>
                                          <p:spTgt spid="24585"/>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24584"/>
                                        </p:tgtEl>
                                        <p:attrNameLst>
                                          <p:attrName>style.visibility</p:attrName>
                                        </p:attrNameLst>
                                      </p:cBhvr>
                                      <p:to>
                                        <p:strVal val="visible"/>
                                      </p:to>
                                    </p:set>
                                    <p:animEffect transition="in" filter="wipe(down)">
                                      <p:cBhvr>
                                        <p:cTn id="33" dur="500"/>
                                        <p:tgtEl>
                                          <p:spTgt spid="24584"/>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24577"/>
                                        </p:tgtEl>
                                        <p:attrNameLst>
                                          <p:attrName>style.visibility</p:attrName>
                                        </p:attrNameLst>
                                      </p:cBhvr>
                                      <p:to>
                                        <p:strVal val="visible"/>
                                      </p:to>
                                    </p:set>
                                    <p:anim calcmode="lin" valueType="num">
                                      <p:cBhvr>
                                        <p:cTn id="37" dur="500" fill="hold"/>
                                        <p:tgtEl>
                                          <p:spTgt spid="24577"/>
                                        </p:tgtEl>
                                        <p:attrNameLst>
                                          <p:attrName>ppt_w</p:attrName>
                                        </p:attrNameLst>
                                      </p:cBhvr>
                                      <p:tavLst>
                                        <p:tav tm="0">
                                          <p:val>
                                            <p:fltVal val="0"/>
                                          </p:val>
                                        </p:tav>
                                        <p:tav tm="100000">
                                          <p:val>
                                            <p:strVal val="#ppt_w"/>
                                          </p:val>
                                        </p:tav>
                                      </p:tavLst>
                                    </p:anim>
                                    <p:anim calcmode="lin" valueType="num">
                                      <p:cBhvr>
                                        <p:cTn id="38" dur="500" fill="hold"/>
                                        <p:tgtEl>
                                          <p:spTgt spid="24577"/>
                                        </p:tgtEl>
                                        <p:attrNameLst>
                                          <p:attrName>ppt_h</p:attrName>
                                        </p:attrNameLst>
                                      </p:cBhvr>
                                      <p:tavLst>
                                        <p:tav tm="0">
                                          <p:val>
                                            <p:fltVal val="0"/>
                                          </p:val>
                                        </p:tav>
                                        <p:tav tm="100000">
                                          <p:val>
                                            <p:strVal val="#ppt_h"/>
                                          </p:val>
                                        </p:tav>
                                      </p:tavLst>
                                    </p:anim>
                                    <p:animEffect transition="in" filter="fade">
                                      <p:cBhvr>
                                        <p:cTn id="39" dur="500"/>
                                        <p:tgtEl>
                                          <p:spTgt spid="24577"/>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4581"/>
                                        </p:tgtEl>
                                        <p:attrNameLst>
                                          <p:attrName>style.visibility</p:attrName>
                                        </p:attrNameLst>
                                      </p:cBhvr>
                                      <p:to>
                                        <p:strVal val="visible"/>
                                      </p:to>
                                    </p:set>
                                    <p:animEffect transition="in" filter="fade">
                                      <p:cBhvr>
                                        <p:cTn id="43" dur="500"/>
                                        <p:tgtEl>
                                          <p:spTgt spid="2458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4580"/>
                                        </p:tgtEl>
                                        <p:attrNameLst>
                                          <p:attrName>style.visibility</p:attrName>
                                        </p:attrNameLst>
                                      </p:cBhvr>
                                      <p:to>
                                        <p:strVal val="visible"/>
                                      </p:to>
                                    </p:set>
                                    <p:animEffect transition="in" filter="fade">
                                      <p:cBhvr>
                                        <p:cTn id="46" dur="500"/>
                                        <p:tgtEl>
                                          <p:spTgt spid="24580"/>
                                        </p:tgtEl>
                                      </p:cBhvr>
                                    </p:animEffect>
                                  </p:childTnLst>
                                </p:cTn>
                              </p:par>
                            </p:childTnLst>
                          </p:cTn>
                        </p:par>
                        <p:par>
                          <p:cTn id="47" fill="hold">
                            <p:stCondLst>
                              <p:cond delay="4500"/>
                            </p:stCondLst>
                            <p:childTnLst>
                              <p:par>
                                <p:cTn id="48" presetID="22" presetClass="entr" presetSubtype="1" fill="hold" grpId="0" nodeType="afterEffect">
                                  <p:stCondLst>
                                    <p:cond delay="0"/>
                                  </p:stCondLst>
                                  <p:childTnLst>
                                    <p:set>
                                      <p:cBhvr>
                                        <p:cTn id="49" dur="1" fill="hold">
                                          <p:stCondLst>
                                            <p:cond delay="0"/>
                                          </p:stCondLst>
                                        </p:cTn>
                                        <p:tgtEl>
                                          <p:spTgt spid="24589"/>
                                        </p:tgtEl>
                                        <p:attrNameLst>
                                          <p:attrName>style.visibility</p:attrName>
                                        </p:attrNameLst>
                                      </p:cBhvr>
                                      <p:to>
                                        <p:strVal val="visible"/>
                                      </p:to>
                                    </p:set>
                                    <p:animEffect transition="in" filter="wipe(up)">
                                      <p:cBhvr>
                                        <p:cTn id="50" dur="500"/>
                                        <p:tgtEl>
                                          <p:spTgt spid="24589"/>
                                        </p:tgtEl>
                                      </p:cBhvr>
                                    </p:animEffect>
                                  </p:childTnLst>
                                </p:cTn>
                              </p:par>
                            </p:childTnLst>
                          </p:cTn>
                        </p:par>
                        <p:par>
                          <p:cTn id="51" fill="hold">
                            <p:stCondLst>
                              <p:cond delay="5000"/>
                            </p:stCondLst>
                            <p:childTnLst>
                              <p:par>
                                <p:cTn id="52" presetID="53" presetClass="entr" presetSubtype="16" fill="hold" grpId="0" nodeType="afterEffect">
                                  <p:stCondLst>
                                    <p:cond delay="0"/>
                                  </p:stCondLst>
                                  <p:childTnLst>
                                    <p:set>
                                      <p:cBhvr>
                                        <p:cTn id="53" dur="1" fill="hold">
                                          <p:stCondLst>
                                            <p:cond delay="0"/>
                                          </p:stCondLst>
                                        </p:cTn>
                                        <p:tgtEl>
                                          <p:spTgt spid="24592"/>
                                        </p:tgtEl>
                                        <p:attrNameLst>
                                          <p:attrName>style.visibility</p:attrName>
                                        </p:attrNameLst>
                                      </p:cBhvr>
                                      <p:to>
                                        <p:strVal val="visible"/>
                                      </p:to>
                                    </p:set>
                                    <p:anim calcmode="lin" valueType="num">
                                      <p:cBhvr>
                                        <p:cTn id="54" dur="500" fill="hold"/>
                                        <p:tgtEl>
                                          <p:spTgt spid="24592"/>
                                        </p:tgtEl>
                                        <p:attrNameLst>
                                          <p:attrName>ppt_w</p:attrName>
                                        </p:attrNameLst>
                                      </p:cBhvr>
                                      <p:tavLst>
                                        <p:tav tm="0">
                                          <p:val>
                                            <p:fltVal val="0"/>
                                          </p:val>
                                        </p:tav>
                                        <p:tav tm="100000">
                                          <p:val>
                                            <p:strVal val="#ppt_w"/>
                                          </p:val>
                                        </p:tav>
                                      </p:tavLst>
                                    </p:anim>
                                    <p:anim calcmode="lin" valueType="num">
                                      <p:cBhvr>
                                        <p:cTn id="55" dur="500" fill="hold"/>
                                        <p:tgtEl>
                                          <p:spTgt spid="24592"/>
                                        </p:tgtEl>
                                        <p:attrNameLst>
                                          <p:attrName>ppt_h</p:attrName>
                                        </p:attrNameLst>
                                      </p:cBhvr>
                                      <p:tavLst>
                                        <p:tav tm="0">
                                          <p:val>
                                            <p:fltVal val="0"/>
                                          </p:val>
                                        </p:tav>
                                        <p:tav tm="100000">
                                          <p:val>
                                            <p:strVal val="#ppt_h"/>
                                          </p:val>
                                        </p:tav>
                                      </p:tavLst>
                                    </p:anim>
                                    <p:animEffect transition="in" filter="fade">
                                      <p:cBhvr>
                                        <p:cTn id="56" dur="500"/>
                                        <p:tgtEl>
                                          <p:spTgt spid="2459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4593"/>
                                        </p:tgtEl>
                                        <p:attrNameLst>
                                          <p:attrName>style.visibility</p:attrName>
                                        </p:attrNameLst>
                                      </p:cBhvr>
                                      <p:to>
                                        <p:strVal val="visible"/>
                                      </p:to>
                                    </p:set>
                                    <p:animEffect transition="in" filter="fade">
                                      <p:cBhvr>
                                        <p:cTn id="59" dur="500"/>
                                        <p:tgtEl>
                                          <p:spTgt spid="2459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4590"/>
                                        </p:tgtEl>
                                        <p:attrNameLst>
                                          <p:attrName>style.visibility</p:attrName>
                                        </p:attrNameLst>
                                      </p:cBhvr>
                                      <p:to>
                                        <p:strVal val="visible"/>
                                      </p:to>
                                    </p:set>
                                    <p:animEffect transition="in" filter="fade">
                                      <p:cBhvr>
                                        <p:cTn id="62" dur="500"/>
                                        <p:tgtEl>
                                          <p:spTgt spid="2459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24591"/>
                                        </p:tgtEl>
                                        <p:attrNameLst>
                                          <p:attrName>style.visibility</p:attrName>
                                        </p:attrNameLst>
                                      </p:cBhvr>
                                      <p:to>
                                        <p:strVal val="visible"/>
                                      </p:to>
                                    </p:set>
                                    <p:animEffect transition="in" filter="fade">
                                      <p:cBhvr>
                                        <p:cTn id="65" dur="500"/>
                                        <p:tgtEl>
                                          <p:spTgt spid="245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7" grpId="0" animBg="1"/>
      <p:bldP spid="24579" grpId="0" animBg="1"/>
      <p:bldP spid="24580" grpId="0"/>
      <p:bldP spid="24581" grpId="0"/>
      <p:bldP spid="24582" grpId="0" animBg="1"/>
      <p:bldP spid="24583" grpId="0" animBg="1"/>
      <p:bldP spid="24584" grpId="0" animBg="1"/>
      <p:bldP spid="24585" grpId="0" animBg="1"/>
      <p:bldP spid="24586" grpId="0" animBg="1"/>
      <p:bldP spid="24588" grpId="0"/>
      <p:bldP spid="24589" grpId="0" animBg="1"/>
      <p:bldP spid="24590" grpId="0"/>
      <p:bldP spid="24591" grpId="0"/>
      <p:bldP spid="24592" grpId="0" animBg="1"/>
      <p:bldP spid="2459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AutoShape 2"/>
          <p:cNvSpPr>
            <a:spLocks/>
          </p:cNvSpPr>
          <p:nvPr/>
        </p:nvSpPr>
        <p:spPr bwMode="auto">
          <a:xfrm>
            <a:off x="4334768" y="3642420"/>
            <a:ext cx="5890022" cy="41112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61" y="0"/>
                </a:moveTo>
                <a:cubicBezTo>
                  <a:pt x="3767" y="0"/>
                  <a:pt x="3672" y="133"/>
                  <a:pt x="3672" y="269"/>
                </a:cubicBezTo>
                <a:cubicBezTo>
                  <a:pt x="3672" y="450"/>
                  <a:pt x="3767" y="586"/>
                  <a:pt x="3861" y="586"/>
                </a:cubicBezTo>
                <a:cubicBezTo>
                  <a:pt x="3987" y="586"/>
                  <a:pt x="4082" y="450"/>
                  <a:pt x="4082" y="269"/>
                </a:cubicBezTo>
                <a:cubicBezTo>
                  <a:pt x="4082" y="133"/>
                  <a:pt x="3987" y="0"/>
                  <a:pt x="3861" y="0"/>
                </a:cubicBezTo>
                <a:close/>
                <a:moveTo>
                  <a:pt x="11162" y="0"/>
                </a:moveTo>
                <a:cubicBezTo>
                  <a:pt x="11067" y="0"/>
                  <a:pt x="10974" y="133"/>
                  <a:pt x="10974" y="269"/>
                </a:cubicBezTo>
                <a:cubicBezTo>
                  <a:pt x="10974" y="450"/>
                  <a:pt x="11067" y="586"/>
                  <a:pt x="11162" y="586"/>
                </a:cubicBezTo>
                <a:cubicBezTo>
                  <a:pt x="11288" y="586"/>
                  <a:pt x="11383" y="450"/>
                  <a:pt x="11383" y="269"/>
                </a:cubicBezTo>
                <a:cubicBezTo>
                  <a:pt x="11383" y="133"/>
                  <a:pt x="11288" y="0"/>
                  <a:pt x="11162" y="0"/>
                </a:cubicBezTo>
                <a:close/>
                <a:moveTo>
                  <a:pt x="3099" y="89"/>
                </a:moveTo>
                <a:cubicBezTo>
                  <a:pt x="3052" y="111"/>
                  <a:pt x="3012" y="156"/>
                  <a:pt x="2984" y="218"/>
                </a:cubicBezTo>
                <a:cubicBezTo>
                  <a:pt x="2956" y="280"/>
                  <a:pt x="2940" y="360"/>
                  <a:pt x="2940" y="450"/>
                </a:cubicBezTo>
                <a:cubicBezTo>
                  <a:pt x="2956" y="518"/>
                  <a:pt x="2988" y="574"/>
                  <a:pt x="3032" y="614"/>
                </a:cubicBezTo>
                <a:cubicBezTo>
                  <a:pt x="3075" y="654"/>
                  <a:pt x="3131" y="676"/>
                  <a:pt x="3195" y="676"/>
                </a:cubicBezTo>
                <a:cubicBezTo>
                  <a:pt x="3243" y="654"/>
                  <a:pt x="3290" y="608"/>
                  <a:pt x="3322" y="546"/>
                </a:cubicBezTo>
                <a:cubicBezTo>
                  <a:pt x="3354" y="484"/>
                  <a:pt x="3370" y="404"/>
                  <a:pt x="3354" y="314"/>
                </a:cubicBezTo>
                <a:cubicBezTo>
                  <a:pt x="3338" y="247"/>
                  <a:pt x="3306" y="190"/>
                  <a:pt x="3262" y="151"/>
                </a:cubicBezTo>
                <a:cubicBezTo>
                  <a:pt x="3218" y="111"/>
                  <a:pt x="3163" y="89"/>
                  <a:pt x="3099" y="89"/>
                </a:cubicBezTo>
                <a:close/>
                <a:moveTo>
                  <a:pt x="10434" y="89"/>
                </a:moveTo>
                <a:cubicBezTo>
                  <a:pt x="10371" y="111"/>
                  <a:pt x="10324" y="157"/>
                  <a:pt x="10297" y="219"/>
                </a:cubicBezTo>
                <a:cubicBezTo>
                  <a:pt x="10269" y="282"/>
                  <a:pt x="10262" y="361"/>
                  <a:pt x="10277" y="452"/>
                </a:cubicBezTo>
                <a:cubicBezTo>
                  <a:pt x="10277" y="521"/>
                  <a:pt x="10309" y="589"/>
                  <a:pt x="10352" y="635"/>
                </a:cubicBezTo>
                <a:cubicBezTo>
                  <a:pt x="10396" y="680"/>
                  <a:pt x="10451" y="703"/>
                  <a:pt x="10498" y="680"/>
                </a:cubicBezTo>
                <a:cubicBezTo>
                  <a:pt x="10561" y="657"/>
                  <a:pt x="10608" y="612"/>
                  <a:pt x="10636" y="549"/>
                </a:cubicBezTo>
                <a:cubicBezTo>
                  <a:pt x="10663" y="487"/>
                  <a:pt x="10671" y="407"/>
                  <a:pt x="10655" y="316"/>
                </a:cubicBezTo>
                <a:cubicBezTo>
                  <a:pt x="10640" y="248"/>
                  <a:pt x="10608" y="192"/>
                  <a:pt x="10569" y="152"/>
                </a:cubicBezTo>
                <a:cubicBezTo>
                  <a:pt x="10529" y="112"/>
                  <a:pt x="10482" y="89"/>
                  <a:pt x="10434" y="89"/>
                </a:cubicBezTo>
                <a:close/>
                <a:moveTo>
                  <a:pt x="11924" y="89"/>
                </a:moveTo>
                <a:cubicBezTo>
                  <a:pt x="11877" y="89"/>
                  <a:pt x="11821" y="112"/>
                  <a:pt x="11777" y="152"/>
                </a:cubicBezTo>
                <a:cubicBezTo>
                  <a:pt x="11733" y="192"/>
                  <a:pt x="11702" y="248"/>
                  <a:pt x="11702" y="316"/>
                </a:cubicBezTo>
                <a:cubicBezTo>
                  <a:pt x="11686" y="407"/>
                  <a:pt x="11694" y="487"/>
                  <a:pt x="11722" y="549"/>
                </a:cubicBezTo>
                <a:cubicBezTo>
                  <a:pt x="11750" y="612"/>
                  <a:pt x="11798" y="657"/>
                  <a:pt x="11861" y="680"/>
                </a:cubicBezTo>
                <a:cubicBezTo>
                  <a:pt x="11909" y="703"/>
                  <a:pt x="11964" y="680"/>
                  <a:pt x="12008" y="635"/>
                </a:cubicBezTo>
                <a:cubicBezTo>
                  <a:pt x="12051" y="589"/>
                  <a:pt x="12083" y="521"/>
                  <a:pt x="12083" y="452"/>
                </a:cubicBezTo>
                <a:cubicBezTo>
                  <a:pt x="12099" y="361"/>
                  <a:pt x="12092" y="282"/>
                  <a:pt x="12064" y="219"/>
                </a:cubicBezTo>
                <a:cubicBezTo>
                  <a:pt x="12036" y="157"/>
                  <a:pt x="11988" y="111"/>
                  <a:pt x="11924" y="89"/>
                </a:cubicBezTo>
                <a:close/>
                <a:moveTo>
                  <a:pt x="2476" y="387"/>
                </a:moveTo>
                <a:cubicBezTo>
                  <a:pt x="2453" y="386"/>
                  <a:pt x="2429" y="391"/>
                  <a:pt x="2406" y="402"/>
                </a:cubicBezTo>
                <a:cubicBezTo>
                  <a:pt x="2343" y="447"/>
                  <a:pt x="2303" y="503"/>
                  <a:pt x="2284" y="571"/>
                </a:cubicBezTo>
                <a:cubicBezTo>
                  <a:pt x="2264" y="638"/>
                  <a:pt x="2265" y="717"/>
                  <a:pt x="2280" y="808"/>
                </a:cubicBezTo>
                <a:cubicBezTo>
                  <a:pt x="2296" y="876"/>
                  <a:pt x="2335" y="921"/>
                  <a:pt x="2382" y="943"/>
                </a:cubicBezTo>
                <a:cubicBezTo>
                  <a:pt x="2429" y="966"/>
                  <a:pt x="2484" y="966"/>
                  <a:pt x="2532" y="944"/>
                </a:cubicBezTo>
                <a:cubicBezTo>
                  <a:pt x="2595" y="921"/>
                  <a:pt x="2634" y="865"/>
                  <a:pt x="2654" y="797"/>
                </a:cubicBezTo>
                <a:cubicBezTo>
                  <a:pt x="2673" y="729"/>
                  <a:pt x="2673" y="650"/>
                  <a:pt x="2658" y="582"/>
                </a:cubicBezTo>
                <a:cubicBezTo>
                  <a:pt x="2610" y="447"/>
                  <a:pt x="2545" y="389"/>
                  <a:pt x="2476" y="387"/>
                </a:cubicBezTo>
                <a:close/>
                <a:moveTo>
                  <a:pt x="9784" y="392"/>
                </a:moveTo>
                <a:cubicBezTo>
                  <a:pt x="9759" y="388"/>
                  <a:pt x="9733" y="391"/>
                  <a:pt x="9709" y="402"/>
                </a:cubicBezTo>
                <a:cubicBezTo>
                  <a:pt x="9661" y="447"/>
                  <a:pt x="9621" y="503"/>
                  <a:pt x="9598" y="571"/>
                </a:cubicBezTo>
                <a:cubicBezTo>
                  <a:pt x="9574" y="638"/>
                  <a:pt x="9566" y="717"/>
                  <a:pt x="9582" y="808"/>
                </a:cubicBezTo>
                <a:cubicBezTo>
                  <a:pt x="9614" y="876"/>
                  <a:pt x="9654" y="932"/>
                  <a:pt x="9701" y="960"/>
                </a:cubicBezTo>
                <a:cubicBezTo>
                  <a:pt x="9749" y="988"/>
                  <a:pt x="9805" y="988"/>
                  <a:pt x="9869" y="944"/>
                </a:cubicBezTo>
                <a:cubicBezTo>
                  <a:pt x="9963" y="899"/>
                  <a:pt x="9995" y="718"/>
                  <a:pt x="9963" y="582"/>
                </a:cubicBezTo>
                <a:cubicBezTo>
                  <a:pt x="9939" y="481"/>
                  <a:pt x="9861" y="405"/>
                  <a:pt x="9784" y="392"/>
                </a:cubicBezTo>
                <a:close/>
                <a:moveTo>
                  <a:pt x="12574" y="392"/>
                </a:moveTo>
                <a:cubicBezTo>
                  <a:pt x="12497" y="405"/>
                  <a:pt x="12421" y="481"/>
                  <a:pt x="12398" y="582"/>
                </a:cubicBezTo>
                <a:cubicBezTo>
                  <a:pt x="12366" y="718"/>
                  <a:pt x="12398" y="899"/>
                  <a:pt x="12493" y="944"/>
                </a:cubicBezTo>
                <a:cubicBezTo>
                  <a:pt x="12556" y="988"/>
                  <a:pt x="12611" y="988"/>
                  <a:pt x="12658" y="960"/>
                </a:cubicBezTo>
                <a:cubicBezTo>
                  <a:pt x="12705" y="932"/>
                  <a:pt x="12744" y="876"/>
                  <a:pt x="12776" y="808"/>
                </a:cubicBezTo>
                <a:cubicBezTo>
                  <a:pt x="12791" y="717"/>
                  <a:pt x="12784" y="638"/>
                  <a:pt x="12760" y="571"/>
                </a:cubicBezTo>
                <a:cubicBezTo>
                  <a:pt x="12736" y="503"/>
                  <a:pt x="12697" y="447"/>
                  <a:pt x="12650" y="402"/>
                </a:cubicBezTo>
                <a:cubicBezTo>
                  <a:pt x="12626" y="391"/>
                  <a:pt x="12600" y="388"/>
                  <a:pt x="12574" y="392"/>
                </a:cubicBezTo>
                <a:close/>
                <a:moveTo>
                  <a:pt x="1862" y="885"/>
                </a:moveTo>
                <a:cubicBezTo>
                  <a:pt x="1811" y="879"/>
                  <a:pt x="1755" y="901"/>
                  <a:pt x="1708" y="947"/>
                </a:cubicBezTo>
                <a:cubicBezTo>
                  <a:pt x="1614" y="992"/>
                  <a:pt x="1615" y="1175"/>
                  <a:pt x="1678" y="1312"/>
                </a:cubicBezTo>
                <a:cubicBezTo>
                  <a:pt x="1741" y="1449"/>
                  <a:pt x="1867" y="1494"/>
                  <a:pt x="1929" y="1402"/>
                </a:cubicBezTo>
                <a:cubicBezTo>
                  <a:pt x="2024" y="1312"/>
                  <a:pt x="2056" y="1128"/>
                  <a:pt x="1993" y="992"/>
                </a:cubicBezTo>
                <a:cubicBezTo>
                  <a:pt x="1961" y="923"/>
                  <a:pt x="1913" y="891"/>
                  <a:pt x="1862" y="885"/>
                </a:cubicBezTo>
                <a:close/>
                <a:moveTo>
                  <a:pt x="9203" y="885"/>
                </a:moveTo>
                <a:cubicBezTo>
                  <a:pt x="9151" y="879"/>
                  <a:pt x="9095" y="901"/>
                  <a:pt x="9048" y="947"/>
                </a:cubicBezTo>
                <a:cubicBezTo>
                  <a:pt x="8953" y="1038"/>
                  <a:pt x="8920" y="1220"/>
                  <a:pt x="8984" y="1312"/>
                </a:cubicBezTo>
                <a:cubicBezTo>
                  <a:pt x="9048" y="1449"/>
                  <a:pt x="9174" y="1494"/>
                  <a:pt x="9270" y="1402"/>
                </a:cubicBezTo>
                <a:cubicBezTo>
                  <a:pt x="9366" y="1311"/>
                  <a:pt x="9366" y="1129"/>
                  <a:pt x="9335" y="992"/>
                </a:cubicBezTo>
                <a:cubicBezTo>
                  <a:pt x="9303" y="923"/>
                  <a:pt x="9255" y="891"/>
                  <a:pt x="9203" y="885"/>
                </a:cubicBezTo>
                <a:close/>
                <a:moveTo>
                  <a:pt x="13164" y="885"/>
                </a:moveTo>
                <a:cubicBezTo>
                  <a:pt x="13112" y="891"/>
                  <a:pt x="13065" y="924"/>
                  <a:pt x="13033" y="992"/>
                </a:cubicBezTo>
                <a:cubicBezTo>
                  <a:pt x="12969" y="1129"/>
                  <a:pt x="13001" y="1312"/>
                  <a:pt x="13096" y="1402"/>
                </a:cubicBezTo>
                <a:cubicBezTo>
                  <a:pt x="13191" y="1494"/>
                  <a:pt x="13318" y="1449"/>
                  <a:pt x="13382" y="1312"/>
                </a:cubicBezTo>
                <a:cubicBezTo>
                  <a:pt x="13445" y="1220"/>
                  <a:pt x="13413" y="1038"/>
                  <a:pt x="13318" y="947"/>
                </a:cubicBezTo>
                <a:cubicBezTo>
                  <a:pt x="13270" y="902"/>
                  <a:pt x="13215" y="879"/>
                  <a:pt x="13164" y="885"/>
                </a:cubicBezTo>
                <a:close/>
                <a:moveTo>
                  <a:pt x="1270" y="1522"/>
                </a:moveTo>
                <a:cubicBezTo>
                  <a:pt x="1218" y="1522"/>
                  <a:pt x="1171" y="1557"/>
                  <a:pt x="1139" y="1624"/>
                </a:cubicBezTo>
                <a:cubicBezTo>
                  <a:pt x="1044" y="1715"/>
                  <a:pt x="1044" y="1895"/>
                  <a:pt x="1139" y="2031"/>
                </a:cubicBezTo>
                <a:cubicBezTo>
                  <a:pt x="1202" y="2121"/>
                  <a:pt x="1329" y="2121"/>
                  <a:pt x="1425" y="2031"/>
                </a:cubicBezTo>
                <a:cubicBezTo>
                  <a:pt x="1489" y="1895"/>
                  <a:pt x="1489" y="1715"/>
                  <a:pt x="1425" y="1624"/>
                </a:cubicBezTo>
                <a:cubicBezTo>
                  <a:pt x="1377" y="1557"/>
                  <a:pt x="1322" y="1522"/>
                  <a:pt x="1270" y="1522"/>
                </a:cubicBezTo>
                <a:close/>
                <a:moveTo>
                  <a:pt x="8599" y="1522"/>
                </a:moveTo>
                <a:cubicBezTo>
                  <a:pt x="8547" y="1522"/>
                  <a:pt x="8492" y="1557"/>
                  <a:pt x="8445" y="1624"/>
                </a:cubicBezTo>
                <a:cubicBezTo>
                  <a:pt x="8381" y="1715"/>
                  <a:pt x="8381" y="1895"/>
                  <a:pt x="8445" y="2031"/>
                </a:cubicBezTo>
                <a:cubicBezTo>
                  <a:pt x="8540" y="2121"/>
                  <a:pt x="8666" y="2121"/>
                  <a:pt x="8730" y="2031"/>
                </a:cubicBezTo>
                <a:cubicBezTo>
                  <a:pt x="8826" y="1896"/>
                  <a:pt x="8825" y="1715"/>
                  <a:pt x="8730" y="1624"/>
                </a:cubicBezTo>
                <a:cubicBezTo>
                  <a:pt x="8698" y="1557"/>
                  <a:pt x="8650" y="1522"/>
                  <a:pt x="8599" y="1522"/>
                </a:cubicBezTo>
                <a:close/>
                <a:moveTo>
                  <a:pt x="13760" y="1522"/>
                </a:moveTo>
                <a:cubicBezTo>
                  <a:pt x="13709" y="1522"/>
                  <a:pt x="13662" y="1557"/>
                  <a:pt x="13630" y="1624"/>
                </a:cubicBezTo>
                <a:cubicBezTo>
                  <a:pt x="13536" y="1715"/>
                  <a:pt x="13536" y="1895"/>
                  <a:pt x="13630" y="2031"/>
                </a:cubicBezTo>
                <a:cubicBezTo>
                  <a:pt x="13693" y="2121"/>
                  <a:pt x="13819" y="2121"/>
                  <a:pt x="13914" y="2031"/>
                </a:cubicBezTo>
                <a:cubicBezTo>
                  <a:pt x="13976" y="1895"/>
                  <a:pt x="13977" y="1714"/>
                  <a:pt x="13914" y="1624"/>
                </a:cubicBezTo>
                <a:cubicBezTo>
                  <a:pt x="13867" y="1556"/>
                  <a:pt x="13811" y="1522"/>
                  <a:pt x="13760" y="1522"/>
                </a:cubicBezTo>
                <a:close/>
                <a:moveTo>
                  <a:pt x="814" y="2309"/>
                </a:moveTo>
                <a:cubicBezTo>
                  <a:pt x="756" y="2320"/>
                  <a:pt x="700" y="2367"/>
                  <a:pt x="664" y="2444"/>
                </a:cubicBezTo>
                <a:cubicBezTo>
                  <a:pt x="601" y="2580"/>
                  <a:pt x="633" y="2763"/>
                  <a:pt x="728" y="2853"/>
                </a:cubicBezTo>
                <a:cubicBezTo>
                  <a:pt x="791" y="2945"/>
                  <a:pt x="916" y="2900"/>
                  <a:pt x="979" y="2763"/>
                </a:cubicBezTo>
                <a:cubicBezTo>
                  <a:pt x="1042" y="2626"/>
                  <a:pt x="1042" y="2444"/>
                  <a:pt x="948" y="2353"/>
                </a:cubicBezTo>
                <a:cubicBezTo>
                  <a:pt x="924" y="2331"/>
                  <a:pt x="899" y="2316"/>
                  <a:pt x="873" y="2310"/>
                </a:cubicBezTo>
                <a:cubicBezTo>
                  <a:pt x="854" y="2305"/>
                  <a:pt x="834" y="2305"/>
                  <a:pt x="814" y="2309"/>
                </a:cubicBezTo>
                <a:close/>
                <a:moveTo>
                  <a:pt x="8102" y="2336"/>
                </a:moveTo>
                <a:cubicBezTo>
                  <a:pt x="8050" y="2342"/>
                  <a:pt x="8004" y="2376"/>
                  <a:pt x="7972" y="2444"/>
                </a:cubicBezTo>
                <a:cubicBezTo>
                  <a:pt x="7908" y="2581"/>
                  <a:pt x="7940" y="2763"/>
                  <a:pt x="8034" y="2853"/>
                </a:cubicBezTo>
                <a:cubicBezTo>
                  <a:pt x="8130" y="2945"/>
                  <a:pt x="8258" y="2900"/>
                  <a:pt x="8321" y="2763"/>
                </a:cubicBezTo>
                <a:cubicBezTo>
                  <a:pt x="8385" y="2626"/>
                  <a:pt x="8353" y="2490"/>
                  <a:pt x="8258" y="2399"/>
                </a:cubicBezTo>
                <a:cubicBezTo>
                  <a:pt x="8210" y="2354"/>
                  <a:pt x="8154" y="2330"/>
                  <a:pt x="8102" y="2336"/>
                </a:cubicBezTo>
                <a:close/>
                <a:moveTo>
                  <a:pt x="14259" y="2336"/>
                </a:moveTo>
                <a:cubicBezTo>
                  <a:pt x="14208" y="2330"/>
                  <a:pt x="14152" y="2353"/>
                  <a:pt x="14105" y="2399"/>
                </a:cubicBezTo>
                <a:cubicBezTo>
                  <a:pt x="14010" y="2490"/>
                  <a:pt x="13978" y="2626"/>
                  <a:pt x="14041" y="2763"/>
                </a:cubicBezTo>
                <a:cubicBezTo>
                  <a:pt x="14105" y="2899"/>
                  <a:pt x="14231" y="2944"/>
                  <a:pt x="14326" y="2853"/>
                </a:cubicBezTo>
                <a:cubicBezTo>
                  <a:pt x="14422" y="2762"/>
                  <a:pt x="14453" y="2580"/>
                  <a:pt x="14390" y="2444"/>
                </a:cubicBezTo>
                <a:cubicBezTo>
                  <a:pt x="14358" y="2375"/>
                  <a:pt x="14311" y="2342"/>
                  <a:pt x="14259" y="2336"/>
                </a:cubicBezTo>
                <a:close/>
                <a:moveTo>
                  <a:pt x="495" y="3219"/>
                </a:moveTo>
                <a:cubicBezTo>
                  <a:pt x="416" y="3213"/>
                  <a:pt x="333" y="3290"/>
                  <a:pt x="285" y="3392"/>
                </a:cubicBezTo>
                <a:cubicBezTo>
                  <a:pt x="269" y="3482"/>
                  <a:pt x="277" y="3562"/>
                  <a:pt x="301" y="3630"/>
                </a:cubicBezTo>
                <a:cubicBezTo>
                  <a:pt x="325" y="3698"/>
                  <a:pt x="364" y="3755"/>
                  <a:pt x="412" y="3801"/>
                </a:cubicBezTo>
                <a:cubicBezTo>
                  <a:pt x="460" y="3823"/>
                  <a:pt x="515" y="3812"/>
                  <a:pt x="563" y="3778"/>
                </a:cubicBezTo>
                <a:cubicBezTo>
                  <a:pt x="611" y="3743"/>
                  <a:pt x="650" y="3687"/>
                  <a:pt x="666" y="3619"/>
                </a:cubicBezTo>
                <a:cubicBezTo>
                  <a:pt x="698" y="3551"/>
                  <a:pt x="698" y="3471"/>
                  <a:pt x="678" y="3403"/>
                </a:cubicBezTo>
                <a:cubicBezTo>
                  <a:pt x="658" y="3335"/>
                  <a:pt x="619" y="3278"/>
                  <a:pt x="571" y="3255"/>
                </a:cubicBezTo>
                <a:cubicBezTo>
                  <a:pt x="547" y="3233"/>
                  <a:pt x="521" y="3221"/>
                  <a:pt x="495" y="3219"/>
                </a:cubicBezTo>
                <a:close/>
                <a:moveTo>
                  <a:pt x="7799" y="3244"/>
                </a:moveTo>
                <a:cubicBezTo>
                  <a:pt x="7722" y="3244"/>
                  <a:pt x="7646" y="3296"/>
                  <a:pt x="7622" y="3397"/>
                </a:cubicBezTo>
                <a:cubicBezTo>
                  <a:pt x="7591" y="3488"/>
                  <a:pt x="7591" y="3568"/>
                  <a:pt x="7610" y="3636"/>
                </a:cubicBezTo>
                <a:cubicBezTo>
                  <a:pt x="7630" y="3705"/>
                  <a:pt x="7669" y="3762"/>
                  <a:pt x="7716" y="3808"/>
                </a:cubicBezTo>
                <a:cubicBezTo>
                  <a:pt x="7764" y="3830"/>
                  <a:pt x="7819" y="3831"/>
                  <a:pt x="7871" y="3802"/>
                </a:cubicBezTo>
                <a:cubicBezTo>
                  <a:pt x="7922" y="3774"/>
                  <a:pt x="7969" y="3717"/>
                  <a:pt x="8000" y="3626"/>
                </a:cubicBezTo>
                <a:cubicBezTo>
                  <a:pt x="8032" y="3489"/>
                  <a:pt x="7969" y="3307"/>
                  <a:pt x="7874" y="3261"/>
                </a:cubicBezTo>
                <a:cubicBezTo>
                  <a:pt x="7851" y="3250"/>
                  <a:pt x="7825" y="3244"/>
                  <a:pt x="7799" y="3244"/>
                </a:cubicBezTo>
                <a:close/>
                <a:moveTo>
                  <a:pt x="14560" y="3244"/>
                </a:moveTo>
                <a:cubicBezTo>
                  <a:pt x="14534" y="3244"/>
                  <a:pt x="14507" y="3250"/>
                  <a:pt x="14484" y="3261"/>
                </a:cubicBezTo>
                <a:cubicBezTo>
                  <a:pt x="14389" y="3307"/>
                  <a:pt x="14325" y="3489"/>
                  <a:pt x="14357" y="3626"/>
                </a:cubicBezTo>
                <a:cubicBezTo>
                  <a:pt x="14389" y="3717"/>
                  <a:pt x="14437" y="3774"/>
                  <a:pt x="14489" y="3802"/>
                </a:cubicBezTo>
                <a:cubicBezTo>
                  <a:pt x="14540" y="3831"/>
                  <a:pt x="14596" y="3830"/>
                  <a:pt x="14644" y="3808"/>
                </a:cubicBezTo>
                <a:cubicBezTo>
                  <a:pt x="14691" y="3762"/>
                  <a:pt x="14731" y="3705"/>
                  <a:pt x="14750" y="3636"/>
                </a:cubicBezTo>
                <a:cubicBezTo>
                  <a:pt x="14770" y="3568"/>
                  <a:pt x="14769" y="3488"/>
                  <a:pt x="14737" y="3397"/>
                </a:cubicBezTo>
                <a:cubicBezTo>
                  <a:pt x="14714" y="3296"/>
                  <a:pt x="14637" y="3244"/>
                  <a:pt x="14560" y="3244"/>
                </a:cubicBezTo>
                <a:close/>
                <a:moveTo>
                  <a:pt x="284" y="4203"/>
                </a:moveTo>
                <a:cubicBezTo>
                  <a:pt x="197" y="4201"/>
                  <a:pt x="99" y="4319"/>
                  <a:pt x="99" y="4438"/>
                </a:cubicBezTo>
                <a:cubicBezTo>
                  <a:pt x="82" y="4528"/>
                  <a:pt x="90" y="4607"/>
                  <a:pt x="118" y="4669"/>
                </a:cubicBezTo>
                <a:cubicBezTo>
                  <a:pt x="146" y="4731"/>
                  <a:pt x="194" y="4777"/>
                  <a:pt x="257" y="4799"/>
                </a:cubicBezTo>
                <a:cubicBezTo>
                  <a:pt x="305" y="4799"/>
                  <a:pt x="353" y="4777"/>
                  <a:pt x="392" y="4737"/>
                </a:cubicBezTo>
                <a:cubicBezTo>
                  <a:pt x="432" y="4698"/>
                  <a:pt x="464" y="4642"/>
                  <a:pt x="480" y="4574"/>
                </a:cubicBezTo>
                <a:cubicBezTo>
                  <a:pt x="512" y="4393"/>
                  <a:pt x="416" y="4256"/>
                  <a:pt x="320" y="4211"/>
                </a:cubicBezTo>
                <a:cubicBezTo>
                  <a:pt x="309" y="4206"/>
                  <a:pt x="297" y="4203"/>
                  <a:pt x="284" y="4203"/>
                </a:cubicBezTo>
                <a:close/>
                <a:moveTo>
                  <a:pt x="7623" y="4211"/>
                </a:moveTo>
                <a:cubicBezTo>
                  <a:pt x="7576" y="4211"/>
                  <a:pt x="7529" y="4234"/>
                  <a:pt x="7490" y="4274"/>
                </a:cubicBezTo>
                <a:cubicBezTo>
                  <a:pt x="7451" y="4313"/>
                  <a:pt x="7419" y="4370"/>
                  <a:pt x="7403" y="4438"/>
                </a:cubicBezTo>
                <a:cubicBezTo>
                  <a:pt x="7387" y="4528"/>
                  <a:pt x="7395" y="4607"/>
                  <a:pt x="7423" y="4669"/>
                </a:cubicBezTo>
                <a:cubicBezTo>
                  <a:pt x="7451" y="4731"/>
                  <a:pt x="7498" y="4777"/>
                  <a:pt x="7561" y="4799"/>
                </a:cubicBezTo>
                <a:cubicBezTo>
                  <a:pt x="7608" y="4799"/>
                  <a:pt x="7663" y="4777"/>
                  <a:pt x="7706" y="4737"/>
                </a:cubicBezTo>
                <a:cubicBezTo>
                  <a:pt x="7749" y="4698"/>
                  <a:pt x="7780" y="4642"/>
                  <a:pt x="7780" y="4574"/>
                </a:cubicBezTo>
                <a:cubicBezTo>
                  <a:pt x="7796" y="4483"/>
                  <a:pt x="7789" y="4404"/>
                  <a:pt x="7761" y="4342"/>
                </a:cubicBezTo>
                <a:cubicBezTo>
                  <a:pt x="7733" y="4279"/>
                  <a:pt x="7686" y="4234"/>
                  <a:pt x="7623" y="4211"/>
                </a:cubicBezTo>
                <a:close/>
                <a:moveTo>
                  <a:pt x="14737" y="4211"/>
                </a:moveTo>
                <a:cubicBezTo>
                  <a:pt x="14674" y="4234"/>
                  <a:pt x="14627" y="4279"/>
                  <a:pt x="14600" y="4342"/>
                </a:cubicBezTo>
                <a:cubicBezTo>
                  <a:pt x="14572" y="4404"/>
                  <a:pt x="14565" y="4483"/>
                  <a:pt x="14580" y="4574"/>
                </a:cubicBezTo>
                <a:cubicBezTo>
                  <a:pt x="14580" y="4642"/>
                  <a:pt x="14612" y="4698"/>
                  <a:pt x="14655" y="4737"/>
                </a:cubicBezTo>
                <a:cubicBezTo>
                  <a:pt x="14699" y="4777"/>
                  <a:pt x="14754" y="4799"/>
                  <a:pt x="14801" y="4799"/>
                </a:cubicBezTo>
                <a:cubicBezTo>
                  <a:pt x="14864" y="4777"/>
                  <a:pt x="14911" y="4731"/>
                  <a:pt x="14939" y="4669"/>
                </a:cubicBezTo>
                <a:cubicBezTo>
                  <a:pt x="14966" y="4607"/>
                  <a:pt x="14974" y="4528"/>
                  <a:pt x="14958" y="4438"/>
                </a:cubicBezTo>
                <a:cubicBezTo>
                  <a:pt x="14943" y="4370"/>
                  <a:pt x="14911" y="4313"/>
                  <a:pt x="14872" y="4274"/>
                </a:cubicBezTo>
                <a:cubicBezTo>
                  <a:pt x="14832" y="4234"/>
                  <a:pt x="14785" y="4211"/>
                  <a:pt x="14737" y="4211"/>
                </a:cubicBezTo>
                <a:close/>
                <a:moveTo>
                  <a:pt x="221" y="5254"/>
                </a:moveTo>
                <a:cubicBezTo>
                  <a:pt x="94" y="5254"/>
                  <a:pt x="0" y="5344"/>
                  <a:pt x="0" y="5525"/>
                </a:cubicBezTo>
                <a:cubicBezTo>
                  <a:pt x="0" y="5660"/>
                  <a:pt x="94" y="5797"/>
                  <a:pt x="221" y="5797"/>
                </a:cubicBezTo>
                <a:cubicBezTo>
                  <a:pt x="314" y="5797"/>
                  <a:pt x="409" y="5660"/>
                  <a:pt x="409" y="5525"/>
                </a:cubicBezTo>
                <a:cubicBezTo>
                  <a:pt x="409" y="5344"/>
                  <a:pt x="314" y="5254"/>
                  <a:pt x="221" y="5254"/>
                </a:cubicBezTo>
                <a:close/>
                <a:moveTo>
                  <a:pt x="7530" y="5254"/>
                </a:moveTo>
                <a:cubicBezTo>
                  <a:pt x="7403" y="5254"/>
                  <a:pt x="7309" y="5344"/>
                  <a:pt x="7309" y="5525"/>
                </a:cubicBezTo>
                <a:cubicBezTo>
                  <a:pt x="7309" y="5660"/>
                  <a:pt x="7403" y="5797"/>
                  <a:pt x="7530" y="5797"/>
                </a:cubicBezTo>
                <a:cubicBezTo>
                  <a:pt x="7624" y="5797"/>
                  <a:pt x="7720" y="5660"/>
                  <a:pt x="7720" y="5525"/>
                </a:cubicBezTo>
                <a:cubicBezTo>
                  <a:pt x="7720" y="5344"/>
                  <a:pt x="7624" y="5254"/>
                  <a:pt x="7530" y="5254"/>
                </a:cubicBezTo>
                <a:close/>
                <a:moveTo>
                  <a:pt x="14831" y="5254"/>
                </a:moveTo>
                <a:cubicBezTo>
                  <a:pt x="14736" y="5254"/>
                  <a:pt x="14642" y="5389"/>
                  <a:pt x="14642" y="5525"/>
                </a:cubicBezTo>
                <a:cubicBezTo>
                  <a:pt x="14642" y="5705"/>
                  <a:pt x="14736" y="5797"/>
                  <a:pt x="14831" y="5797"/>
                </a:cubicBezTo>
                <a:cubicBezTo>
                  <a:pt x="14957" y="5797"/>
                  <a:pt x="15052" y="5705"/>
                  <a:pt x="15052" y="5525"/>
                </a:cubicBezTo>
                <a:cubicBezTo>
                  <a:pt x="15052" y="5389"/>
                  <a:pt x="14957" y="5254"/>
                  <a:pt x="14831" y="5254"/>
                </a:cubicBezTo>
                <a:close/>
                <a:moveTo>
                  <a:pt x="257" y="6245"/>
                </a:moveTo>
                <a:cubicBezTo>
                  <a:pt x="194" y="6268"/>
                  <a:pt x="146" y="6313"/>
                  <a:pt x="118" y="6375"/>
                </a:cubicBezTo>
                <a:cubicBezTo>
                  <a:pt x="90" y="6437"/>
                  <a:pt x="82" y="6516"/>
                  <a:pt x="99" y="6606"/>
                </a:cubicBezTo>
                <a:cubicBezTo>
                  <a:pt x="99" y="6674"/>
                  <a:pt x="130" y="6731"/>
                  <a:pt x="174" y="6770"/>
                </a:cubicBezTo>
                <a:cubicBezTo>
                  <a:pt x="218" y="6809"/>
                  <a:pt x="273" y="6832"/>
                  <a:pt x="320" y="6832"/>
                </a:cubicBezTo>
                <a:cubicBezTo>
                  <a:pt x="368" y="6809"/>
                  <a:pt x="416" y="6764"/>
                  <a:pt x="448" y="6703"/>
                </a:cubicBezTo>
                <a:cubicBezTo>
                  <a:pt x="480" y="6641"/>
                  <a:pt x="496" y="6562"/>
                  <a:pt x="480" y="6472"/>
                </a:cubicBezTo>
                <a:cubicBezTo>
                  <a:pt x="464" y="6404"/>
                  <a:pt x="432" y="6348"/>
                  <a:pt x="392" y="6308"/>
                </a:cubicBezTo>
                <a:cubicBezTo>
                  <a:pt x="353" y="6268"/>
                  <a:pt x="305" y="6245"/>
                  <a:pt x="257" y="6245"/>
                </a:cubicBezTo>
                <a:close/>
                <a:moveTo>
                  <a:pt x="7495" y="6245"/>
                </a:moveTo>
                <a:cubicBezTo>
                  <a:pt x="7432" y="6245"/>
                  <a:pt x="7377" y="6268"/>
                  <a:pt x="7333" y="6308"/>
                </a:cubicBezTo>
                <a:cubicBezTo>
                  <a:pt x="7290" y="6348"/>
                  <a:pt x="7258" y="6404"/>
                  <a:pt x="7242" y="6472"/>
                </a:cubicBezTo>
                <a:cubicBezTo>
                  <a:pt x="7242" y="6562"/>
                  <a:pt x="7258" y="6641"/>
                  <a:pt x="7286" y="6703"/>
                </a:cubicBezTo>
                <a:cubicBezTo>
                  <a:pt x="7313" y="6764"/>
                  <a:pt x="7353" y="6809"/>
                  <a:pt x="7400" y="6832"/>
                </a:cubicBezTo>
                <a:cubicBezTo>
                  <a:pt x="7463" y="6832"/>
                  <a:pt x="7518" y="6809"/>
                  <a:pt x="7561" y="6770"/>
                </a:cubicBezTo>
                <a:cubicBezTo>
                  <a:pt x="7604" y="6731"/>
                  <a:pt x="7635" y="6674"/>
                  <a:pt x="7651" y="6606"/>
                </a:cubicBezTo>
                <a:cubicBezTo>
                  <a:pt x="7667" y="6516"/>
                  <a:pt x="7652" y="6437"/>
                  <a:pt x="7620" y="6375"/>
                </a:cubicBezTo>
                <a:cubicBezTo>
                  <a:pt x="7589" y="6313"/>
                  <a:pt x="7542" y="6268"/>
                  <a:pt x="7495" y="6245"/>
                </a:cubicBezTo>
                <a:close/>
                <a:moveTo>
                  <a:pt x="14801" y="6245"/>
                </a:moveTo>
                <a:cubicBezTo>
                  <a:pt x="14754" y="6245"/>
                  <a:pt x="14699" y="6268"/>
                  <a:pt x="14655" y="6308"/>
                </a:cubicBezTo>
                <a:cubicBezTo>
                  <a:pt x="14612" y="6347"/>
                  <a:pt x="14580" y="6404"/>
                  <a:pt x="14580" y="6472"/>
                </a:cubicBezTo>
                <a:cubicBezTo>
                  <a:pt x="14565" y="6563"/>
                  <a:pt x="14572" y="6642"/>
                  <a:pt x="14600" y="6705"/>
                </a:cubicBezTo>
                <a:cubicBezTo>
                  <a:pt x="14627" y="6768"/>
                  <a:pt x="14674" y="6814"/>
                  <a:pt x="14737" y="6836"/>
                </a:cubicBezTo>
                <a:cubicBezTo>
                  <a:pt x="14785" y="6860"/>
                  <a:pt x="14832" y="6837"/>
                  <a:pt x="14872" y="6792"/>
                </a:cubicBezTo>
                <a:cubicBezTo>
                  <a:pt x="14911" y="6747"/>
                  <a:pt x="14943" y="6678"/>
                  <a:pt x="14958" y="6610"/>
                </a:cubicBezTo>
                <a:cubicBezTo>
                  <a:pt x="14974" y="6519"/>
                  <a:pt x="14966" y="6439"/>
                  <a:pt x="14939" y="6376"/>
                </a:cubicBezTo>
                <a:cubicBezTo>
                  <a:pt x="14911" y="6313"/>
                  <a:pt x="14864" y="6268"/>
                  <a:pt x="14801" y="6245"/>
                </a:cubicBezTo>
                <a:close/>
                <a:moveTo>
                  <a:pt x="487" y="7234"/>
                </a:moveTo>
                <a:cubicBezTo>
                  <a:pt x="462" y="7230"/>
                  <a:pt x="436" y="7233"/>
                  <a:pt x="412" y="7244"/>
                </a:cubicBezTo>
                <a:cubicBezTo>
                  <a:pt x="364" y="7290"/>
                  <a:pt x="325" y="7346"/>
                  <a:pt x="301" y="7415"/>
                </a:cubicBezTo>
                <a:cubicBezTo>
                  <a:pt x="277" y="7483"/>
                  <a:pt x="269" y="7563"/>
                  <a:pt x="285" y="7654"/>
                </a:cubicBezTo>
                <a:cubicBezTo>
                  <a:pt x="349" y="7791"/>
                  <a:pt x="477" y="7835"/>
                  <a:pt x="571" y="7790"/>
                </a:cubicBezTo>
                <a:cubicBezTo>
                  <a:pt x="667" y="7744"/>
                  <a:pt x="730" y="7562"/>
                  <a:pt x="666" y="7426"/>
                </a:cubicBezTo>
                <a:cubicBezTo>
                  <a:pt x="642" y="7324"/>
                  <a:pt x="565" y="7246"/>
                  <a:pt x="487" y="7234"/>
                </a:cubicBezTo>
                <a:close/>
                <a:moveTo>
                  <a:pt x="7239" y="7234"/>
                </a:moveTo>
                <a:cubicBezTo>
                  <a:pt x="7169" y="7246"/>
                  <a:pt x="7104" y="7324"/>
                  <a:pt x="7057" y="7426"/>
                </a:cubicBezTo>
                <a:cubicBezTo>
                  <a:pt x="7040" y="7494"/>
                  <a:pt x="7040" y="7573"/>
                  <a:pt x="7060" y="7641"/>
                </a:cubicBezTo>
                <a:cubicBezTo>
                  <a:pt x="7080" y="7710"/>
                  <a:pt x="7120" y="7767"/>
                  <a:pt x="7183" y="7790"/>
                </a:cubicBezTo>
                <a:cubicBezTo>
                  <a:pt x="7231" y="7812"/>
                  <a:pt x="7286" y="7813"/>
                  <a:pt x="7334" y="7790"/>
                </a:cubicBezTo>
                <a:cubicBezTo>
                  <a:pt x="7382" y="7768"/>
                  <a:pt x="7422" y="7722"/>
                  <a:pt x="7438" y="7654"/>
                </a:cubicBezTo>
                <a:cubicBezTo>
                  <a:pt x="7454" y="7563"/>
                  <a:pt x="7454" y="7483"/>
                  <a:pt x="7434" y="7415"/>
                </a:cubicBezTo>
                <a:cubicBezTo>
                  <a:pt x="7414" y="7346"/>
                  <a:pt x="7374" y="7290"/>
                  <a:pt x="7310" y="7244"/>
                </a:cubicBezTo>
                <a:cubicBezTo>
                  <a:pt x="7286" y="7233"/>
                  <a:pt x="7262" y="7230"/>
                  <a:pt x="7239" y="7234"/>
                </a:cubicBezTo>
                <a:close/>
                <a:moveTo>
                  <a:pt x="14567" y="7234"/>
                </a:moveTo>
                <a:cubicBezTo>
                  <a:pt x="14488" y="7246"/>
                  <a:pt x="14405" y="7324"/>
                  <a:pt x="14357" y="7426"/>
                </a:cubicBezTo>
                <a:cubicBezTo>
                  <a:pt x="14341" y="7494"/>
                  <a:pt x="14349" y="7573"/>
                  <a:pt x="14373" y="7641"/>
                </a:cubicBezTo>
                <a:cubicBezTo>
                  <a:pt x="14397" y="7710"/>
                  <a:pt x="14436" y="7767"/>
                  <a:pt x="14484" y="7790"/>
                </a:cubicBezTo>
                <a:cubicBezTo>
                  <a:pt x="14531" y="7835"/>
                  <a:pt x="14587" y="7835"/>
                  <a:pt x="14634" y="7807"/>
                </a:cubicBezTo>
                <a:cubicBezTo>
                  <a:pt x="14682" y="7779"/>
                  <a:pt x="14722" y="7722"/>
                  <a:pt x="14737" y="7654"/>
                </a:cubicBezTo>
                <a:cubicBezTo>
                  <a:pt x="14769" y="7585"/>
                  <a:pt x="14770" y="7506"/>
                  <a:pt x="14750" y="7432"/>
                </a:cubicBezTo>
                <a:cubicBezTo>
                  <a:pt x="14731" y="7358"/>
                  <a:pt x="14691" y="7290"/>
                  <a:pt x="14644" y="7244"/>
                </a:cubicBezTo>
                <a:cubicBezTo>
                  <a:pt x="14620" y="7233"/>
                  <a:pt x="14593" y="7230"/>
                  <a:pt x="14567" y="7234"/>
                </a:cubicBezTo>
                <a:close/>
                <a:moveTo>
                  <a:pt x="836" y="8152"/>
                </a:moveTo>
                <a:cubicBezTo>
                  <a:pt x="819" y="8149"/>
                  <a:pt x="801" y="8149"/>
                  <a:pt x="785" y="8153"/>
                </a:cubicBezTo>
                <a:cubicBezTo>
                  <a:pt x="763" y="8160"/>
                  <a:pt x="744" y="8174"/>
                  <a:pt x="728" y="8197"/>
                </a:cubicBezTo>
                <a:cubicBezTo>
                  <a:pt x="633" y="8287"/>
                  <a:pt x="601" y="8470"/>
                  <a:pt x="664" y="8606"/>
                </a:cubicBezTo>
                <a:cubicBezTo>
                  <a:pt x="727" y="8743"/>
                  <a:pt x="854" y="8744"/>
                  <a:pt x="948" y="8699"/>
                </a:cubicBezTo>
                <a:cubicBezTo>
                  <a:pt x="995" y="8653"/>
                  <a:pt x="1019" y="8584"/>
                  <a:pt x="1023" y="8510"/>
                </a:cubicBezTo>
                <a:cubicBezTo>
                  <a:pt x="1026" y="8436"/>
                  <a:pt x="1011" y="8356"/>
                  <a:pt x="979" y="8287"/>
                </a:cubicBezTo>
                <a:cubicBezTo>
                  <a:pt x="944" y="8211"/>
                  <a:pt x="889" y="8163"/>
                  <a:pt x="836" y="8152"/>
                </a:cubicBezTo>
                <a:close/>
                <a:moveTo>
                  <a:pt x="6888" y="8152"/>
                </a:moveTo>
                <a:cubicBezTo>
                  <a:pt x="6829" y="8164"/>
                  <a:pt x="6774" y="8211"/>
                  <a:pt x="6738" y="8287"/>
                </a:cubicBezTo>
                <a:cubicBezTo>
                  <a:pt x="6707" y="8356"/>
                  <a:pt x="6699" y="8436"/>
                  <a:pt x="6711" y="8510"/>
                </a:cubicBezTo>
                <a:cubicBezTo>
                  <a:pt x="6723" y="8584"/>
                  <a:pt x="6754" y="8653"/>
                  <a:pt x="6802" y="8699"/>
                </a:cubicBezTo>
                <a:cubicBezTo>
                  <a:pt x="6896" y="8744"/>
                  <a:pt x="7022" y="8743"/>
                  <a:pt x="7085" y="8606"/>
                </a:cubicBezTo>
                <a:cubicBezTo>
                  <a:pt x="7148" y="8470"/>
                  <a:pt x="7116" y="8287"/>
                  <a:pt x="7021" y="8197"/>
                </a:cubicBezTo>
                <a:cubicBezTo>
                  <a:pt x="6998" y="8174"/>
                  <a:pt x="6973" y="8160"/>
                  <a:pt x="6947" y="8153"/>
                </a:cubicBezTo>
                <a:cubicBezTo>
                  <a:pt x="6927" y="8149"/>
                  <a:pt x="6907" y="8149"/>
                  <a:pt x="6888" y="8152"/>
                </a:cubicBezTo>
                <a:close/>
                <a:moveTo>
                  <a:pt x="14191" y="8152"/>
                </a:moveTo>
                <a:cubicBezTo>
                  <a:pt x="14132" y="8163"/>
                  <a:pt x="14077" y="8211"/>
                  <a:pt x="14041" y="8287"/>
                </a:cubicBezTo>
                <a:cubicBezTo>
                  <a:pt x="13978" y="8424"/>
                  <a:pt x="14010" y="8606"/>
                  <a:pt x="14105" y="8698"/>
                </a:cubicBezTo>
                <a:cubicBezTo>
                  <a:pt x="14200" y="8788"/>
                  <a:pt x="14327" y="8743"/>
                  <a:pt x="14390" y="8606"/>
                </a:cubicBezTo>
                <a:cubicBezTo>
                  <a:pt x="14454" y="8470"/>
                  <a:pt x="14422" y="8287"/>
                  <a:pt x="14326" y="8197"/>
                </a:cubicBezTo>
                <a:cubicBezTo>
                  <a:pt x="14302" y="8174"/>
                  <a:pt x="14277" y="8160"/>
                  <a:pt x="14251" y="8153"/>
                </a:cubicBezTo>
                <a:cubicBezTo>
                  <a:pt x="14231" y="8149"/>
                  <a:pt x="14211" y="8149"/>
                  <a:pt x="14191" y="8152"/>
                </a:cubicBezTo>
                <a:close/>
                <a:moveTo>
                  <a:pt x="1270" y="8940"/>
                </a:moveTo>
                <a:cubicBezTo>
                  <a:pt x="1218" y="8940"/>
                  <a:pt x="1171" y="8963"/>
                  <a:pt x="1139" y="9007"/>
                </a:cubicBezTo>
                <a:cubicBezTo>
                  <a:pt x="1044" y="9143"/>
                  <a:pt x="1044" y="9323"/>
                  <a:pt x="1139" y="9414"/>
                </a:cubicBezTo>
                <a:cubicBezTo>
                  <a:pt x="1202" y="9549"/>
                  <a:pt x="1329" y="9549"/>
                  <a:pt x="1425" y="9414"/>
                </a:cubicBezTo>
                <a:cubicBezTo>
                  <a:pt x="1489" y="9324"/>
                  <a:pt x="1489" y="9143"/>
                  <a:pt x="1425" y="9007"/>
                </a:cubicBezTo>
                <a:cubicBezTo>
                  <a:pt x="1377" y="8963"/>
                  <a:pt x="1322" y="8940"/>
                  <a:pt x="1270" y="8940"/>
                </a:cubicBezTo>
                <a:close/>
                <a:moveTo>
                  <a:pt x="6452" y="8940"/>
                </a:moveTo>
                <a:cubicBezTo>
                  <a:pt x="6401" y="8940"/>
                  <a:pt x="6346" y="8963"/>
                  <a:pt x="6298" y="9007"/>
                </a:cubicBezTo>
                <a:cubicBezTo>
                  <a:pt x="6234" y="9143"/>
                  <a:pt x="6234" y="9323"/>
                  <a:pt x="6298" y="9414"/>
                </a:cubicBezTo>
                <a:cubicBezTo>
                  <a:pt x="6393" y="9549"/>
                  <a:pt x="6519" y="9549"/>
                  <a:pt x="6583" y="9414"/>
                </a:cubicBezTo>
                <a:cubicBezTo>
                  <a:pt x="6679" y="9323"/>
                  <a:pt x="6679" y="9143"/>
                  <a:pt x="6583" y="9007"/>
                </a:cubicBezTo>
                <a:cubicBezTo>
                  <a:pt x="6551" y="8962"/>
                  <a:pt x="6504" y="8940"/>
                  <a:pt x="6452" y="8940"/>
                </a:cubicBezTo>
                <a:close/>
                <a:moveTo>
                  <a:pt x="13760" y="8940"/>
                </a:moveTo>
                <a:cubicBezTo>
                  <a:pt x="13709" y="8940"/>
                  <a:pt x="13662" y="8963"/>
                  <a:pt x="13630" y="9007"/>
                </a:cubicBezTo>
                <a:cubicBezTo>
                  <a:pt x="13536" y="9143"/>
                  <a:pt x="13536" y="9323"/>
                  <a:pt x="13630" y="9414"/>
                </a:cubicBezTo>
                <a:cubicBezTo>
                  <a:pt x="13693" y="9549"/>
                  <a:pt x="13819" y="9549"/>
                  <a:pt x="13914" y="9414"/>
                </a:cubicBezTo>
                <a:cubicBezTo>
                  <a:pt x="13977" y="9324"/>
                  <a:pt x="13976" y="9143"/>
                  <a:pt x="13914" y="9007"/>
                </a:cubicBezTo>
                <a:cubicBezTo>
                  <a:pt x="13866" y="8963"/>
                  <a:pt x="13811" y="8940"/>
                  <a:pt x="13760" y="8940"/>
                </a:cubicBezTo>
                <a:close/>
                <a:moveTo>
                  <a:pt x="13231" y="9596"/>
                </a:moveTo>
                <a:cubicBezTo>
                  <a:pt x="13211" y="9593"/>
                  <a:pt x="13191" y="9593"/>
                  <a:pt x="13171" y="9598"/>
                </a:cubicBezTo>
                <a:cubicBezTo>
                  <a:pt x="13145" y="9605"/>
                  <a:pt x="13120" y="9619"/>
                  <a:pt x="13096" y="9642"/>
                </a:cubicBezTo>
                <a:cubicBezTo>
                  <a:pt x="13001" y="9733"/>
                  <a:pt x="12969" y="9914"/>
                  <a:pt x="13033" y="10051"/>
                </a:cubicBezTo>
                <a:cubicBezTo>
                  <a:pt x="13096" y="10188"/>
                  <a:pt x="13222" y="10233"/>
                  <a:pt x="13318" y="10143"/>
                </a:cubicBezTo>
                <a:cubicBezTo>
                  <a:pt x="13413" y="10051"/>
                  <a:pt x="13445" y="9869"/>
                  <a:pt x="13382" y="9732"/>
                </a:cubicBezTo>
                <a:cubicBezTo>
                  <a:pt x="13346" y="9656"/>
                  <a:pt x="13290" y="9607"/>
                  <a:pt x="13231" y="9596"/>
                </a:cubicBezTo>
                <a:close/>
                <a:moveTo>
                  <a:pt x="1822" y="9597"/>
                </a:moveTo>
                <a:cubicBezTo>
                  <a:pt x="1769" y="9609"/>
                  <a:pt x="1714" y="9657"/>
                  <a:pt x="1678" y="9733"/>
                </a:cubicBezTo>
                <a:cubicBezTo>
                  <a:pt x="1615" y="9870"/>
                  <a:pt x="1614" y="10006"/>
                  <a:pt x="1708" y="10097"/>
                </a:cubicBezTo>
                <a:cubicBezTo>
                  <a:pt x="1803" y="10189"/>
                  <a:pt x="1930" y="10188"/>
                  <a:pt x="1993" y="10051"/>
                </a:cubicBezTo>
                <a:cubicBezTo>
                  <a:pt x="2056" y="9915"/>
                  <a:pt x="2024" y="9732"/>
                  <a:pt x="1929" y="9642"/>
                </a:cubicBezTo>
                <a:cubicBezTo>
                  <a:pt x="1913" y="9619"/>
                  <a:pt x="1894" y="9605"/>
                  <a:pt x="1873" y="9598"/>
                </a:cubicBezTo>
                <a:cubicBezTo>
                  <a:pt x="1856" y="9594"/>
                  <a:pt x="1840" y="9593"/>
                  <a:pt x="1822" y="9597"/>
                </a:cubicBezTo>
                <a:close/>
                <a:moveTo>
                  <a:pt x="5923" y="9597"/>
                </a:moveTo>
                <a:cubicBezTo>
                  <a:pt x="5903" y="9593"/>
                  <a:pt x="5883" y="9594"/>
                  <a:pt x="5864" y="9598"/>
                </a:cubicBezTo>
                <a:cubicBezTo>
                  <a:pt x="5838" y="9605"/>
                  <a:pt x="5812" y="9619"/>
                  <a:pt x="5788" y="9642"/>
                </a:cubicBezTo>
                <a:cubicBezTo>
                  <a:pt x="5694" y="9732"/>
                  <a:pt x="5662" y="9915"/>
                  <a:pt x="5725" y="10051"/>
                </a:cubicBezTo>
                <a:cubicBezTo>
                  <a:pt x="5789" y="10188"/>
                  <a:pt x="5915" y="10189"/>
                  <a:pt x="6009" y="10097"/>
                </a:cubicBezTo>
                <a:cubicBezTo>
                  <a:pt x="6056" y="10052"/>
                  <a:pt x="6088" y="9995"/>
                  <a:pt x="6100" y="9933"/>
                </a:cubicBezTo>
                <a:cubicBezTo>
                  <a:pt x="6111" y="9870"/>
                  <a:pt x="6104" y="9802"/>
                  <a:pt x="6072" y="9733"/>
                </a:cubicBezTo>
                <a:cubicBezTo>
                  <a:pt x="6037" y="9657"/>
                  <a:pt x="5981" y="9609"/>
                  <a:pt x="5923" y="9597"/>
                </a:cubicBezTo>
                <a:close/>
                <a:moveTo>
                  <a:pt x="2457" y="10077"/>
                </a:moveTo>
                <a:cubicBezTo>
                  <a:pt x="2380" y="10077"/>
                  <a:pt x="2304" y="10129"/>
                  <a:pt x="2280" y="10232"/>
                </a:cubicBezTo>
                <a:cubicBezTo>
                  <a:pt x="2265" y="10323"/>
                  <a:pt x="2264" y="10402"/>
                  <a:pt x="2284" y="10470"/>
                </a:cubicBezTo>
                <a:cubicBezTo>
                  <a:pt x="2303" y="10538"/>
                  <a:pt x="2343" y="10595"/>
                  <a:pt x="2406" y="10640"/>
                </a:cubicBezTo>
                <a:cubicBezTo>
                  <a:pt x="2453" y="10663"/>
                  <a:pt x="2500" y="10663"/>
                  <a:pt x="2543" y="10635"/>
                </a:cubicBezTo>
                <a:cubicBezTo>
                  <a:pt x="2587" y="10606"/>
                  <a:pt x="2626" y="10549"/>
                  <a:pt x="2658" y="10458"/>
                </a:cubicBezTo>
                <a:cubicBezTo>
                  <a:pt x="2673" y="10390"/>
                  <a:pt x="2673" y="10311"/>
                  <a:pt x="2654" y="10243"/>
                </a:cubicBezTo>
                <a:cubicBezTo>
                  <a:pt x="2634" y="10175"/>
                  <a:pt x="2595" y="10118"/>
                  <a:pt x="2532" y="10095"/>
                </a:cubicBezTo>
                <a:cubicBezTo>
                  <a:pt x="2508" y="10083"/>
                  <a:pt x="2483" y="10077"/>
                  <a:pt x="2457" y="10077"/>
                </a:cubicBezTo>
                <a:close/>
                <a:moveTo>
                  <a:pt x="5261" y="10077"/>
                </a:moveTo>
                <a:cubicBezTo>
                  <a:pt x="5236" y="10077"/>
                  <a:pt x="5209" y="10083"/>
                  <a:pt x="5186" y="10095"/>
                </a:cubicBezTo>
                <a:cubicBezTo>
                  <a:pt x="5091" y="10141"/>
                  <a:pt x="5029" y="10323"/>
                  <a:pt x="5092" y="10458"/>
                </a:cubicBezTo>
                <a:cubicBezTo>
                  <a:pt x="5107" y="10549"/>
                  <a:pt x="5147" y="10606"/>
                  <a:pt x="5194" y="10635"/>
                </a:cubicBezTo>
                <a:cubicBezTo>
                  <a:pt x="5241" y="10663"/>
                  <a:pt x="5296" y="10663"/>
                  <a:pt x="5344" y="10640"/>
                </a:cubicBezTo>
                <a:cubicBezTo>
                  <a:pt x="5391" y="10595"/>
                  <a:pt x="5431" y="10538"/>
                  <a:pt x="5450" y="10470"/>
                </a:cubicBezTo>
                <a:cubicBezTo>
                  <a:pt x="5470" y="10402"/>
                  <a:pt x="5470" y="10323"/>
                  <a:pt x="5439" y="10232"/>
                </a:cubicBezTo>
                <a:cubicBezTo>
                  <a:pt x="5415" y="10129"/>
                  <a:pt x="5338" y="10077"/>
                  <a:pt x="5261" y="10077"/>
                </a:cubicBezTo>
                <a:close/>
                <a:moveTo>
                  <a:pt x="12580" y="10078"/>
                </a:moveTo>
                <a:cubicBezTo>
                  <a:pt x="12553" y="10077"/>
                  <a:pt x="12524" y="10083"/>
                  <a:pt x="12493" y="10095"/>
                </a:cubicBezTo>
                <a:cubicBezTo>
                  <a:pt x="12445" y="10118"/>
                  <a:pt x="12414" y="10175"/>
                  <a:pt x="12398" y="10243"/>
                </a:cubicBezTo>
                <a:cubicBezTo>
                  <a:pt x="12382" y="10311"/>
                  <a:pt x="12382" y="10390"/>
                  <a:pt x="12398" y="10458"/>
                </a:cubicBezTo>
                <a:cubicBezTo>
                  <a:pt x="12413" y="10549"/>
                  <a:pt x="12453" y="10606"/>
                  <a:pt x="12500" y="10635"/>
                </a:cubicBezTo>
                <a:cubicBezTo>
                  <a:pt x="12547" y="10663"/>
                  <a:pt x="12602" y="10663"/>
                  <a:pt x="12650" y="10640"/>
                </a:cubicBezTo>
                <a:cubicBezTo>
                  <a:pt x="12697" y="10595"/>
                  <a:pt x="12736" y="10538"/>
                  <a:pt x="12760" y="10476"/>
                </a:cubicBezTo>
                <a:cubicBezTo>
                  <a:pt x="12784" y="10413"/>
                  <a:pt x="12791" y="10345"/>
                  <a:pt x="12776" y="10276"/>
                </a:cubicBezTo>
                <a:cubicBezTo>
                  <a:pt x="12728" y="10140"/>
                  <a:pt x="12663" y="10080"/>
                  <a:pt x="12580" y="10078"/>
                </a:cubicBezTo>
                <a:close/>
                <a:moveTo>
                  <a:pt x="3106" y="10366"/>
                </a:moveTo>
                <a:cubicBezTo>
                  <a:pt x="3024" y="10391"/>
                  <a:pt x="2964" y="10492"/>
                  <a:pt x="2940" y="10594"/>
                </a:cubicBezTo>
                <a:cubicBezTo>
                  <a:pt x="2940" y="10685"/>
                  <a:pt x="2956" y="10764"/>
                  <a:pt x="2984" y="10826"/>
                </a:cubicBezTo>
                <a:cubicBezTo>
                  <a:pt x="3012" y="10888"/>
                  <a:pt x="3052" y="10933"/>
                  <a:pt x="3099" y="10955"/>
                </a:cubicBezTo>
                <a:cubicBezTo>
                  <a:pt x="3163" y="10955"/>
                  <a:pt x="3218" y="10933"/>
                  <a:pt x="3262" y="10893"/>
                </a:cubicBezTo>
                <a:cubicBezTo>
                  <a:pt x="3306" y="10854"/>
                  <a:pt x="3338" y="10797"/>
                  <a:pt x="3354" y="10729"/>
                </a:cubicBezTo>
                <a:cubicBezTo>
                  <a:pt x="3370" y="10639"/>
                  <a:pt x="3354" y="10560"/>
                  <a:pt x="3322" y="10498"/>
                </a:cubicBezTo>
                <a:cubicBezTo>
                  <a:pt x="3290" y="10436"/>
                  <a:pt x="3243" y="10391"/>
                  <a:pt x="3195" y="10369"/>
                </a:cubicBezTo>
                <a:cubicBezTo>
                  <a:pt x="3163" y="10358"/>
                  <a:pt x="3133" y="10357"/>
                  <a:pt x="3106" y="10366"/>
                </a:cubicBezTo>
                <a:close/>
                <a:moveTo>
                  <a:pt x="4626" y="10366"/>
                </a:moveTo>
                <a:cubicBezTo>
                  <a:pt x="4603" y="10357"/>
                  <a:pt x="4579" y="10358"/>
                  <a:pt x="4555" y="10369"/>
                </a:cubicBezTo>
                <a:cubicBezTo>
                  <a:pt x="4492" y="10391"/>
                  <a:pt x="4444" y="10436"/>
                  <a:pt x="4416" y="10498"/>
                </a:cubicBezTo>
                <a:cubicBezTo>
                  <a:pt x="4388" y="10560"/>
                  <a:pt x="4380" y="10639"/>
                  <a:pt x="4397" y="10729"/>
                </a:cubicBezTo>
                <a:cubicBezTo>
                  <a:pt x="4397" y="10797"/>
                  <a:pt x="4428" y="10854"/>
                  <a:pt x="4472" y="10893"/>
                </a:cubicBezTo>
                <a:cubicBezTo>
                  <a:pt x="4515" y="10933"/>
                  <a:pt x="4570" y="10955"/>
                  <a:pt x="4618" y="10955"/>
                </a:cubicBezTo>
                <a:cubicBezTo>
                  <a:pt x="4665" y="10933"/>
                  <a:pt x="4713" y="10888"/>
                  <a:pt x="4746" y="10826"/>
                </a:cubicBezTo>
                <a:cubicBezTo>
                  <a:pt x="4778" y="10764"/>
                  <a:pt x="4794" y="10685"/>
                  <a:pt x="4778" y="10594"/>
                </a:cubicBezTo>
                <a:cubicBezTo>
                  <a:pt x="4754" y="10492"/>
                  <a:pt x="4694" y="10391"/>
                  <a:pt x="4626" y="10366"/>
                </a:cubicBezTo>
                <a:close/>
                <a:moveTo>
                  <a:pt x="11861" y="10369"/>
                </a:moveTo>
                <a:cubicBezTo>
                  <a:pt x="11798" y="10391"/>
                  <a:pt x="11750" y="10436"/>
                  <a:pt x="11722" y="10498"/>
                </a:cubicBezTo>
                <a:cubicBezTo>
                  <a:pt x="11694" y="10560"/>
                  <a:pt x="11686" y="10639"/>
                  <a:pt x="11702" y="10729"/>
                </a:cubicBezTo>
                <a:cubicBezTo>
                  <a:pt x="11702" y="10797"/>
                  <a:pt x="11733" y="10854"/>
                  <a:pt x="11777" y="10893"/>
                </a:cubicBezTo>
                <a:cubicBezTo>
                  <a:pt x="11821" y="10933"/>
                  <a:pt x="11877" y="10955"/>
                  <a:pt x="11924" y="10955"/>
                </a:cubicBezTo>
                <a:cubicBezTo>
                  <a:pt x="11988" y="10933"/>
                  <a:pt x="12036" y="10888"/>
                  <a:pt x="12064" y="10826"/>
                </a:cubicBezTo>
                <a:cubicBezTo>
                  <a:pt x="12092" y="10764"/>
                  <a:pt x="12099" y="10685"/>
                  <a:pt x="12083" y="10594"/>
                </a:cubicBezTo>
                <a:cubicBezTo>
                  <a:pt x="12083" y="10526"/>
                  <a:pt x="12051" y="10470"/>
                  <a:pt x="12008" y="10431"/>
                </a:cubicBezTo>
                <a:cubicBezTo>
                  <a:pt x="11964" y="10391"/>
                  <a:pt x="11909" y="10369"/>
                  <a:pt x="11861" y="10369"/>
                </a:cubicBezTo>
                <a:close/>
                <a:moveTo>
                  <a:pt x="3861" y="10458"/>
                </a:moveTo>
                <a:cubicBezTo>
                  <a:pt x="3767" y="10458"/>
                  <a:pt x="3672" y="10596"/>
                  <a:pt x="3672" y="10778"/>
                </a:cubicBezTo>
                <a:cubicBezTo>
                  <a:pt x="3672" y="10915"/>
                  <a:pt x="3767" y="11050"/>
                  <a:pt x="3861" y="11050"/>
                </a:cubicBezTo>
                <a:cubicBezTo>
                  <a:pt x="3987" y="11050"/>
                  <a:pt x="4082" y="10915"/>
                  <a:pt x="4082" y="10778"/>
                </a:cubicBezTo>
                <a:cubicBezTo>
                  <a:pt x="4082" y="10596"/>
                  <a:pt x="3987" y="10458"/>
                  <a:pt x="3861" y="10458"/>
                </a:cubicBezTo>
                <a:close/>
                <a:moveTo>
                  <a:pt x="11162" y="10458"/>
                </a:moveTo>
                <a:cubicBezTo>
                  <a:pt x="11067" y="10458"/>
                  <a:pt x="10974" y="10596"/>
                  <a:pt x="10974" y="10778"/>
                </a:cubicBezTo>
                <a:cubicBezTo>
                  <a:pt x="10974" y="10915"/>
                  <a:pt x="11067" y="11050"/>
                  <a:pt x="11162" y="11050"/>
                </a:cubicBezTo>
                <a:cubicBezTo>
                  <a:pt x="11288" y="11050"/>
                  <a:pt x="11383" y="10915"/>
                  <a:pt x="11383" y="10778"/>
                </a:cubicBezTo>
                <a:cubicBezTo>
                  <a:pt x="11383" y="10596"/>
                  <a:pt x="11288" y="10458"/>
                  <a:pt x="11162" y="10458"/>
                </a:cubicBezTo>
                <a:close/>
                <a:moveTo>
                  <a:pt x="10437" y="10546"/>
                </a:moveTo>
                <a:cubicBezTo>
                  <a:pt x="10311" y="10546"/>
                  <a:pt x="10216" y="10684"/>
                  <a:pt x="10216" y="10821"/>
                </a:cubicBezTo>
                <a:cubicBezTo>
                  <a:pt x="10216" y="11003"/>
                  <a:pt x="10311" y="11140"/>
                  <a:pt x="10437" y="11140"/>
                </a:cubicBezTo>
                <a:cubicBezTo>
                  <a:pt x="10532" y="11140"/>
                  <a:pt x="10626" y="11003"/>
                  <a:pt x="10626" y="10821"/>
                </a:cubicBezTo>
                <a:cubicBezTo>
                  <a:pt x="10626" y="10684"/>
                  <a:pt x="10532" y="10546"/>
                  <a:pt x="10437" y="10546"/>
                </a:cubicBezTo>
                <a:close/>
                <a:moveTo>
                  <a:pt x="17738" y="10546"/>
                </a:moveTo>
                <a:cubicBezTo>
                  <a:pt x="17612" y="10546"/>
                  <a:pt x="17517" y="10684"/>
                  <a:pt x="17517" y="10821"/>
                </a:cubicBezTo>
                <a:cubicBezTo>
                  <a:pt x="17517" y="11003"/>
                  <a:pt x="17612" y="11140"/>
                  <a:pt x="17738" y="11140"/>
                </a:cubicBezTo>
                <a:cubicBezTo>
                  <a:pt x="17832" y="11140"/>
                  <a:pt x="17927" y="11003"/>
                  <a:pt x="17927" y="10821"/>
                </a:cubicBezTo>
                <a:cubicBezTo>
                  <a:pt x="17927" y="10684"/>
                  <a:pt x="17832" y="10546"/>
                  <a:pt x="17738" y="10546"/>
                </a:cubicBezTo>
                <a:close/>
                <a:moveTo>
                  <a:pt x="9675" y="10642"/>
                </a:moveTo>
                <a:cubicBezTo>
                  <a:pt x="9612" y="10665"/>
                  <a:pt x="9564" y="10710"/>
                  <a:pt x="9536" y="10772"/>
                </a:cubicBezTo>
                <a:cubicBezTo>
                  <a:pt x="9508" y="10834"/>
                  <a:pt x="9500" y="10913"/>
                  <a:pt x="9516" y="11004"/>
                </a:cubicBezTo>
                <a:cubicBezTo>
                  <a:pt x="9516" y="11072"/>
                  <a:pt x="9548" y="11128"/>
                  <a:pt x="9591" y="11168"/>
                </a:cubicBezTo>
                <a:cubicBezTo>
                  <a:pt x="9635" y="11207"/>
                  <a:pt x="9690" y="11230"/>
                  <a:pt x="9738" y="11230"/>
                </a:cubicBezTo>
                <a:cubicBezTo>
                  <a:pt x="9801" y="11208"/>
                  <a:pt x="9849" y="11162"/>
                  <a:pt x="9877" y="11100"/>
                </a:cubicBezTo>
                <a:cubicBezTo>
                  <a:pt x="9905" y="11037"/>
                  <a:pt x="9913" y="10958"/>
                  <a:pt x="9897" y="10868"/>
                </a:cubicBezTo>
                <a:cubicBezTo>
                  <a:pt x="9897" y="10800"/>
                  <a:pt x="9866" y="10743"/>
                  <a:pt x="9822" y="10704"/>
                </a:cubicBezTo>
                <a:cubicBezTo>
                  <a:pt x="9779" y="10665"/>
                  <a:pt x="9723" y="10642"/>
                  <a:pt x="9675" y="10642"/>
                </a:cubicBezTo>
                <a:close/>
                <a:moveTo>
                  <a:pt x="16981" y="10642"/>
                </a:moveTo>
                <a:cubicBezTo>
                  <a:pt x="16934" y="10665"/>
                  <a:pt x="16886" y="10710"/>
                  <a:pt x="16853" y="10772"/>
                </a:cubicBezTo>
                <a:cubicBezTo>
                  <a:pt x="16821" y="10834"/>
                  <a:pt x="16805" y="10913"/>
                  <a:pt x="16821" y="11004"/>
                </a:cubicBezTo>
                <a:cubicBezTo>
                  <a:pt x="16837" y="11071"/>
                  <a:pt x="16869" y="11139"/>
                  <a:pt x="16909" y="11185"/>
                </a:cubicBezTo>
                <a:cubicBezTo>
                  <a:pt x="16949" y="11230"/>
                  <a:pt x="16997" y="11252"/>
                  <a:pt x="17044" y="11230"/>
                </a:cubicBezTo>
                <a:cubicBezTo>
                  <a:pt x="17108" y="11208"/>
                  <a:pt x="17156" y="11162"/>
                  <a:pt x="17183" y="11100"/>
                </a:cubicBezTo>
                <a:cubicBezTo>
                  <a:pt x="17211" y="11037"/>
                  <a:pt x="17219" y="10958"/>
                  <a:pt x="17202" y="10868"/>
                </a:cubicBezTo>
                <a:cubicBezTo>
                  <a:pt x="17202" y="10800"/>
                  <a:pt x="17171" y="10743"/>
                  <a:pt x="17127" y="10704"/>
                </a:cubicBezTo>
                <a:cubicBezTo>
                  <a:pt x="17084" y="10665"/>
                  <a:pt x="17029" y="10642"/>
                  <a:pt x="16981" y="10642"/>
                </a:cubicBezTo>
                <a:close/>
                <a:moveTo>
                  <a:pt x="18500" y="10642"/>
                </a:moveTo>
                <a:cubicBezTo>
                  <a:pt x="18436" y="10642"/>
                  <a:pt x="18381" y="10665"/>
                  <a:pt x="18337" y="10704"/>
                </a:cubicBezTo>
                <a:cubicBezTo>
                  <a:pt x="18293" y="10743"/>
                  <a:pt x="18261" y="10800"/>
                  <a:pt x="18245" y="10868"/>
                </a:cubicBezTo>
                <a:cubicBezTo>
                  <a:pt x="18229" y="10958"/>
                  <a:pt x="18245" y="11037"/>
                  <a:pt x="18277" y="11100"/>
                </a:cubicBezTo>
                <a:cubicBezTo>
                  <a:pt x="18309" y="11162"/>
                  <a:pt x="18356" y="11208"/>
                  <a:pt x="18404" y="11230"/>
                </a:cubicBezTo>
                <a:cubicBezTo>
                  <a:pt x="18468" y="11252"/>
                  <a:pt x="18524" y="11230"/>
                  <a:pt x="18567" y="11185"/>
                </a:cubicBezTo>
                <a:cubicBezTo>
                  <a:pt x="18611" y="11139"/>
                  <a:pt x="18643" y="11071"/>
                  <a:pt x="18659" y="11004"/>
                </a:cubicBezTo>
                <a:cubicBezTo>
                  <a:pt x="18659" y="10913"/>
                  <a:pt x="18643" y="10834"/>
                  <a:pt x="18615" y="10772"/>
                </a:cubicBezTo>
                <a:cubicBezTo>
                  <a:pt x="18587" y="10710"/>
                  <a:pt x="18547" y="10665"/>
                  <a:pt x="18500" y="10642"/>
                </a:cubicBezTo>
                <a:close/>
                <a:moveTo>
                  <a:pt x="9025" y="10941"/>
                </a:moveTo>
                <a:cubicBezTo>
                  <a:pt x="8999" y="10941"/>
                  <a:pt x="8973" y="10946"/>
                  <a:pt x="8949" y="10958"/>
                </a:cubicBezTo>
                <a:cubicBezTo>
                  <a:pt x="8902" y="11003"/>
                  <a:pt x="8863" y="11060"/>
                  <a:pt x="8839" y="11122"/>
                </a:cubicBezTo>
                <a:cubicBezTo>
                  <a:pt x="8815" y="11185"/>
                  <a:pt x="8808" y="11253"/>
                  <a:pt x="8823" y="11321"/>
                </a:cubicBezTo>
                <a:cubicBezTo>
                  <a:pt x="8855" y="11412"/>
                  <a:pt x="8894" y="11469"/>
                  <a:pt x="8942" y="11498"/>
                </a:cubicBezTo>
                <a:cubicBezTo>
                  <a:pt x="8989" y="11526"/>
                  <a:pt x="9044" y="11526"/>
                  <a:pt x="9107" y="11503"/>
                </a:cubicBezTo>
                <a:cubicBezTo>
                  <a:pt x="9155" y="11480"/>
                  <a:pt x="9186" y="11423"/>
                  <a:pt x="9202" y="11355"/>
                </a:cubicBezTo>
                <a:cubicBezTo>
                  <a:pt x="9217" y="11287"/>
                  <a:pt x="9217" y="11207"/>
                  <a:pt x="9201" y="11140"/>
                </a:cubicBezTo>
                <a:cubicBezTo>
                  <a:pt x="9178" y="11003"/>
                  <a:pt x="9102" y="10943"/>
                  <a:pt x="9025" y="10941"/>
                </a:cubicBezTo>
                <a:close/>
                <a:moveTo>
                  <a:pt x="16330" y="10941"/>
                </a:moveTo>
                <a:cubicBezTo>
                  <a:pt x="16305" y="10941"/>
                  <a:pt x="16279" y="10946"/>
                  <a:pt x="16255" y="10958"/>
                </a:cubicBezTo>
                <a:cubicBezTo>
                  <a:pt x="16208" y="11003"/>
                  <a:pt x="16168" y="11060"/>
                  <a:pt x="16149" y="11128"/>
                </a:cubicBezTo>
                <a:cubicBezTo>
                  <a:pt x="16129" y="11196"/>
                  <a:pt x="16129" y="11276"/>
                  <a:pt x="16160" y="11367"/>
                </a:cubicBezTo>
                <a:cubicBezTo>
                  <a:pt x="16191" y="11504"/>
                  <a:pt x="16319" y="11549"/>
                  <a:pt x="16413" y="11503"/>
                </a:cubicBezTo>
                <a:cubicBezTo>
                  <a:pt x="16508" y="11457"/>
                  <a:pt x="16570" y="11275"/>
                  <a:pt x="16507" y="11140"/>
                </a:cubicBezTo>
                <a:cubicBezTo>
                  <a:pt x="16484" y="11003"/>
                  <a:pt x="16407" y="10943"/>
                  <a:pt x="16330" y="10941"/>
                </a:cubicBezTo>
                <a:close/>
                <a:moveTo>
                  <a:pt x="19123" y="10941"/>
                </a:moveTo>
                <a:cubicBezTo>
                  <a:pt x="19054" y="10943"/>
                  <a:pt x="18989" y="11003"/>
                  <a:pt x="18941" y="11140"/>
                </a:cubicBezTo>
                <a:cubicBezTo>
                  <a:pt x="18926" y="11207"/>
                  <a:pt x="18926" y="11287"/>
                  <a:pt x="18945" y="11355"/>
                </a:cubicBezTo>
                <a:cubicBezTo>
                  <a:pt x="18965" y="11423"/>
                  <a:pt x="19004" y="11480"/>
                  <a:pt x="19067" y="11503"/>
                </a:cubicBezTo>
                <a:cubicBezTo>
                  <a:pt x="19115" y="11526"/>
                  <a:pt x="19170" y="11526"/>
                  <a:pt x="19217" y="11503"/>
                </a:cubicBezTo>
                <a:cubicBezTo>
                  <a:pt x="19264" y="11481"/>
                  <a:pt x="19303" y="11436"/>
                  <a:pt x="19319" y="11367"/>
                </a:cubicBezTo>
                <a:cubicBezTo>
                  <a:pt x="19334" y="11276"/>
                  <a:pt x="19335" y="11196"/>
                  <a:pt x="19315" y="11128"/>
                </a:cubicBezTo>
                <a:cubicBezTo>
                  <a:pt x="19296" y="11060"/>
                  <a:pt x="19256" y="11003"/>
                  <a:pt x="19193" y="10958"/>
                </a:cubicBezTo>
                <a:cubicBezTo>
                  <a:pt x="19170" y="10946"/>
                  <a:pt x="19146" y="10941"/>
                  <a:pt x="19123" y="10941"/>
                </a:cubicBezTo>
                <a:close/>
                <a:moveTo>
                  <a:pt x="8416" y="11411"/>
                </a:moveTo>
                <a:cubicBezTo>
                  <a:pt x="8396" y="11407"/>
                  <a:pt x="8376" y="11408"/>
                  <a:pt x="8357" y="11413"/>
                </a:cubicBezTo>
                <a:cubicBezTo>
                  <a:pt x="8330" y="11419"/>
                  <a:pt x="8305" y="11432"/>
                  <a:pt x="8281" y="11455"/>
                </a:cubicBezTo>
                <a:cubicBezTo>
                  <a:pt x="8186" y="11547"/>
                  <a:pt x="8154" y="11729"/>
                  <a:pt x="8217" y="11866"/>
                </a:cubicBezTo>
                <a:cubicBezTo>
                  <a:pt x="8281" y="12001"/>
                  <a:pt x="8408" y="12047"/>
                  <a:pt x="8503" y="11956"/>
                </a:cubicBezTo>
                <a:cubicBezTo>
                  <a:pt x="8598" y="11866"/>
                  <a:pt x="8630" y="11684"/>
                  <a:pt x="8566" y="11547"/>
                </a:cubicBezTo>
                <a:cubicBezTo>
                  <a:pt x="8530" y="11470"/>
                  <a:pt x="8475" y="11421"/>
                  <a:pt x="8416" y="11411"/>
                </a:cubicBezTo>
                <a:close/>
                <a:moveTo>
                  <a:pt x="15743" y="11439"/>
                </a:moveTo>
                <a:cubicBezTo>
                  <a:pt x="15692" y="11433"/>
                  <a:pt x="15637" y="11455"/>
                  <a:pt x="15590" y="11501"/>
                </a:cubicBezTo>
                <a:cubicBezTo>
                  <a:pt x="15543" y="11546"/>
                  <a:pt x="15512" y="11603"/>
                  <a:pt x="15500" y="11666"/>
                </a:cubicBezTo>
                <a:cubicBezTo>
                  <a:pt x="15488" y="11729"/>
                  <a:pt x="15496" y="11797"/>
                  <a:pt x="15527" y="11866"/>
                </a:cubicBezTo>
                <a:cubicBezTo>
                  <a:pt x="15559" y="11933"/>
                  <a:pt x="15607" y="11979"/>
                  <a:pt x="15658" y="11996"/>
                </a:cubicBezTo>
                <a:cubicBezTo>
                  <a:pt x="15709" y="12013"/>
                  <a:pt x="15764" y="12002"/>
                  <a:pt x="15811" y="11956"/>
                </a:cubicBezTo>
                <a:cubicBezTo>
                  <a:pt x="15905" y="11866"/>
                  <a:pt x="15936" y="11683"/>
                  <a:pt x="15874" y="11547"/>
                </a:cubicBezTo>
                <a:cubicBezTo>
                  <a:pt x="15842" y="11478"/>
                  <a:pt x="15795" y="11444"/>
                  <a:pt x="15743" y="11439"/>
                </a:cubicBezTo>
                <a:close/>
                <a:moveTo>
                  <a:pt x="19737" y="11439"/>
                </a:moveTo>
                <a:cubicBezTo>
                  <a:pt x="19686" y="11444"/>
                  <a:pt x="19638" y="11478"/>
                  <a:pt x="19606" y="11547"/>
                </a:cubicBezTo>
                <a:cubicBezTo>
                  <a:pt x="19543" y="11683"/>
                  <a:pt x="19575" y="11866"/>
                  <a:pt x="19670" y="11956"/>
                </a:cubicBezTo>
                <a:cubicBezTo>
                  <a:pt x="19701" y="12002"/>
                  <a:pt x="19748" y="12013"/>
                  <a:pt x="19795" y="11996"/>
                </a:cubicBezTo>
                <a:cubicBezTo>
                  <a:pt x="19842" y="11979"/>
                  <a:pt x="19889" y="11933"/>
                  <a:pt x="19921" y="11866"/>
                </a:cubicBezTo>
                <a:cubicBezTo>
                  <a:pt x="19984" y="11729"/>
                  <a:pt x="19985" y="11591"/>
                  <a:pt x="19891" y="11501"/>
                </a:cubicBezTo>
                <a:cubicBezTo>
                  <a:pt x="19843" y="11455"/>
                  <a:pt x="19788" y="11433"/>
                  <a:pt x="19737" y="11439"/>
                </a:cubicBezTo>
                <a:close/>
                <a:moveTo>
                  <a:pt x="7839" y="12083"/>
                </a:moveTo>
                <a:cubicBezTo>
                  <a:pt x="7788" y="12083"/>
                  <a:pt x="7732" y="12116"/>
                  <a:pt x="7685" y="12184"/>
                </a:cubicBezTo>
                <a:cubicBezTo>
                  <a:pt x="7622" y="12274"/>
                  <a:pt x="7623" y="12455"/>
                  <a:pt x="7685" y="12591"/>
                </a:cubicBezTo>
                <a:cubicBezTo>
                  <a:pt x="7780" y="12680"/>
                  <a:pt x="7906" y="12680"/>
                  <a:pt x="7969" y="12591"/>
                </a:cubicBezTo>
                <a:cubicBezTo>
                  <a:pt x="8063" y="12455"/>
                  <a:pt x="8063" y="12275"/>
                  <a:pt x="7969" y="12184"/>
                </a:cubicBezTo>
                <a:cubicBezTo>
                  <a:pt x="7937" y="12116"/>
                  <a:pt x="7890" y="12083"/>
                  <a:pt x="7839" y="12083"/>
                </a:cubicBezTo>
                <a:close/>
                <a:moveTo>
                  <a:pt x="15147" y="12083"/>
                </a:moveTo>
                <a:cubicBezTo>
                  <a:pt x="15095" y="12083"/>
                  <a:pt x="15048" y="12116"/>
                  <a:pt x="15016" y="12184"/>
                </a:cubicBezTo>
                <a:cubicBezTo>
                  <a:pt x="14920" y="12275"/>
                  <a:pt x="14920" y="12455"/>
                  <a:pt x="15016" y="12591"/>
                </a:cubicBezTo>
                <a:cubicBezTo>
                  <a:pt x="15079" y="12681"/>
                  <a:pt x="15206" y="12680"/>
                  <a:pt x="15301" y="12591"/>
                </a:cubicBezTo>
                <a:cubicBezTo>
                  <a:pt x="15365" y="12455"/>
                  <a:pt x="15365" y="12275"/>
                  <a:pt x="15301" y="12184"/>
                </a:cubicBezTo>
                <a:cubicBezTo>
                  <a:pt x="15253" y="12116"/>
                  <a:pt x="15198" y="12083"/>
                  <a:pt x="15147" y="12083"/>
                </a:cubicBezTo>
                <a:close/>
                <a:moveTo>
                  <a:pt x="20329" y="12083"/>
                </a:moveTo>
                <a:cubicBezTo>
                  <a:pt x="20277" y="12083"/>
                  <a:pt x="20222" y="12116"/>
                  <a:pt x="20174" y="12184"/>
                </a:cubicBezTo>
                <a:cubicBezTo>
                  <a:pt x="20110" y="12274"/>
                  <a:pt x="20110" y="12455"/>
                  <a:pt x="20174" y="12591"/>
                </a:cubicBezTo>
                <a:cubicBezTo>
                  <a:pt x="20270" y="12680"/>
                  <a:pt x="20397" y="12680"/>
                  <a:pt x="20460" y="12591"/>
                </a:cubicBezTo>
                <a:cubicBezTo>
                  <a:pt x="20555" y="12455"/>
                  <a:pt x="20555" y="12275"/>
                  <a:pt x="20460" y="12184"/>
                </a:cubicBezTo>
                <a:cubicBezTo>
                  <a:pt x="20428" y="12116"/>
                  <a:pt x="20381" y="12083"/>
                  <a:pt x="20329" y="12083"/>
                </a:cubicBezTo>
                <a:close/>
                <a:moveTo>
                  <a:pt x="7359" y="12856"/>
                </a:moveTo>
                <a:cubicBezTo>
                  <a:pt x="7300" y="12867"/>
                  <a:pt x="7245" y="12914"/>
                  <a:pt x="7209" y="12992"/>
                </a:cubicBezTo>
                <a:cubicBezTo>
                  <a:pt x="7146" y="13128"/>
                  <a:pt x="7177" y="13309"/>
                  <a:pt x="7273" y="13400"/>
                </a:cubicBezTo>
                <a:cubicBezTo>
                  <a:pt x="7368" y="13491"/>
                  <a:pt x="7494" y="13446"/>
                  <a:pt x="7558" y="13311"/>
                </a:cubicBezTo>
                <a:cubicBezTo>
                  <a:pt x="7621" y="13174"/>
                  <a:pt x="7589" y="12992"/>
                  <a:pt x="7494" y="12900"/>
                </a:cubicBezTo>
                <a:cubicBezTo>
                  <a:pt x="7471" y="12878"/>
                  <a:pt x="7445" y="12863"/>
                  <a:pt x="7418" y="12857"/>
                </a:cubicBezTo>
                <a:cubicBezTo>
                  <a:pt x="7399" y="12852"/>
                  <a:pt x="7379" y="12852"/>
                  <a:pt x="7359" y="12856"/>
                </a:cubicBezTo>
                <a:close/>
                <a:moveTo>
                  <a:pt x="14664" y="12874"/>
                </a:moveTo>
                <a:cubicBezTo>
                  <a:pt x="14605" y="12881"/>
                  <a:pt x="14549" y="12914"/>
                  <a:pt x="14514" y="12992"/>
                </a:cubicBezTo>
                <a:cubicBezTo>
                  <a:pt x="14451" y="13128"/>
                  <a:pt x="14483" y="13310"/>
                  <a:pt x="14578" y="13400"/>
                </a:cubicBezTo>
                <a:cubicBezTo>
                  <a:pt x="14625" y="13446"/>
                  <a:pt x="14680" y="13457"/>
                  <a:pt x="14731" y="13440"/>
                </a:cubicBezTo>
                <a:cubicBezTo>
                  <a:pt x="14782" y="13423"/>
                  <a:pt x="14829" y="13377"/>
                  <a:pt x="14861" y="13309"/>
                </a:cubicBezTo>
                <a:cubicBezTo>
                  <a:pt x="14892" y="13241"/>
                  <a:pt x="14900" y="13162"/>
                  <a:pt x="14888" y="13088"/>
                </a:cubicBezTo>
                <a:cubicBezTo>
                  <a:pt x="14876" y="13014"/>
                  <a:pt x="14845" y="12946"/>
                  <a:pt x="14797" y="12900"/>
                </a:cubicBezTo>
                <a:cubicBezTo>
                  <a:pt x="14774" y="12889"/>
                  <a:pt x="14749" y="12880"/>
                  <a:pt x="14723" y="12876"/>
                </a:cubicBezTo>
                <a:cubicBezTo>
                  <a:pt x="14703" y="12872"/>
                  <a:pt x="14683" y="12872"/>
                  <a:pt x="14664" y="12874"/>
                </a:cubicBezTo>
                <a:close/>
                <a:moveTo>
                  <a:pt x="20785" y="12874"/>
                </a:moveTo>
                <a:cubicBezTo>
                  <a:pt x="20765" y="12872"/>
                  <a:pt x="20746" y="12872"/>
                  <a:pt x="20726" y="12876"/>
                </a:cubicBezTo>
                <a:cubicBezTo>
                  <a:pt x="20700" y="12880"/>
                  <a:pt x="20675" y="12889"/>
                  <a:pt x="20651" y="12900"/>
                </a:cubicBezTo>
                <a:cubicBezTo>
                  <a:pt x="20604" y="12946"/>
                  <a:pt x="20580" y="13014"/>
                  <a:pt x="20576" y="13088"/>
                </a:cubicBezTo>
                <a:cubicBezTo>
                  <a:pt x="20573" y="13162"/>
                  <a:pt x="20588" y="13241"/>
                  <a:pt x="20620" y="13309"/>
                </a:cubicBezTo>
                <a:cubicBezTo>
                  <a:pt x="20651" y="13377"/>
                  <a:pt x="20699" y="13423"/>
                  <a:pt x="20746" y="13440"/>
                </a:cubicBezTo>
                <a:cubicBezTo>
                  <a:pt x="20793" y="13457"/>
                  <a:pt x="20840" y="13446"/>
                  <a:pt x="20871" y="13400"/>
                </a:cubicBezTo>
                <a:cubicBezTo>
                  <a:pt x="20966" y="13310"/>
                  <a:pt x="20998" y="13128"/>
                  <a:pt x="20935" y="12992"/>
                </a:cubicBezTo>
                <a:cubicBezTo>
                  <a:pt x="20899" y="12914"/>
                  <a:pt x="20843" y="12881"/>
                  <a:pt x="20785" y="12874"/>
                </a:cubicBezTo>
                <a:close/>
                <a:moveTo>
                  <a:pt x="7040" y="13772"/>
                </a:moveTo>
                <a:cubicBezTo>
                  <a:pt x="6963" y="13765"/>
                  <a:pt x="6885" y="13843"/>
                  <a:pt x="6862" y="13945"/>
                </a:cubicBezTo>
                <a:cubicBezTo>
                  <a:pt x="6830" y="14014"/>
                  <a:pt x="6830" y="14093"/>
                  <a:pt x="6849" y="14167"/>
                </a:cubicBezTo>
                <a:cubicBezTo>
                  <a:pt x="6869" y="14240"/>
                  <a:pt x="6909" y="14308"/>
                  <a:pt x="6956" y="14353"/>
                </a:cubicBezTo>
                <a:cubicBezTo>
                  <a:pt x="7004" y="14377"/>
                  <a:pt x="7059" y="14365"/>
                  <a:pt x="7111" y="14331"/>
                </a:cubicBezTo>
                <a:cubicBezTo>
                  <a:pt x="7163" y="14297"/>
                  <a:pt x="7210" y="14240"/>
                  <a:pt x="7242" y="14172"/>
                </a:cubicBezTo>
                <a:cubicBezTo>
                  <a:pt x="7258" y="14104"/>
                  <a:pt x="7250" y="14024"/>
                  <a:pt x="7226" y="13956"/>
                </a:cubicBezTo>
                <a:cubicBezTo>
                  <a:pt x="7202" y="13887"/>
                  <a:pt x="7163" y="13830"/>
                  <a:pt x="7115" y="13807"/>
                </a:cubicBezTo>
                <a:cubicBezTo>
                  <a:pt x="7092" y="13784"/>
                  <a:pt x="7066" y="13774"/>
                  <a:pt x="7040" y="13772"/>
                </a:cubicBezTo>
                <a:close/>
                <a:moveTo>
                  <a:pt x="14340" y="13790"/>
                </a:moveTo>
                <a:cubicBezTo>
                  <a:pt x="14263" y="13790"/>
                  <a:pt x="14185" y="13841"/>
                  <a:pt x="14161" y="13944"/>
                </a:cubicBezTo>
                <a:cubicBezTo>
                  <a:pt x="14145" y="14035"/>
                  <a:pt x="14145" y="14115"/>
                  <a:pt x="14165" y="14183"/>
                </a:cubicBezTo>
                <a:cubicBezTo>
                  <a:pt x="14185" y="14251"/>
                  <a:pt x="14225" y="14308"/>
                  <a:pt x="14289" y="14353"/>
                </a:cubicBezTo>
                <a:cubicBezTo>
                  <a:pt x="14336" y="14377"/>
                  <a:pt x="14384" y="14365"/>
                  <a:pt x="14428" y="14331"/>
                </a:cubicBezTo>
                <a:cubicBezTo>
                  <a:pt x="14471" y="14297"/>
                  <a:pt x="14511" y="14240"/>
                  <a:pt x="14542" y="14172"/>
                </a:cubicBezTo>
                <a:cubicBezTo>
                  <a:pt x="14559" y="14104"/>
                  <a:pt x="14559" y="14024"/>
                  <a:pt x="14539" y="13956"/>
                </a:cubicBezTo>
                <a:cubicBezTo>
                  <a:pt x="14519" y="13887"/>
                  <a:pt x="14479" y="13830"/>
                  <a:pt x="14416" y="13807"/>
                </a:cubicBezTo>
                <a:cubicBezTo>
                  <a:pt x="14392" y="13796"/>
                  <a:pt x="14366" y="13790"/>
                  <a:pt x="14340" y="13790"/>
                </a:cubicBezTo>
                <a:close/>
                <a:moveTo>
                  <a:pt x="21104" y="13790"/>
                </a:moveTo>
                <a:cubicBezTo>
                  <a:pt x="21078" y="13790"/>
                  <a:pt x="21052" y="13795"/>
                  <a:pt x="21028" y="13807"/>
                </a:cubicBezTo>
                <a:cubicBezTo>
                  <a:pt x="20933" y="13853"/>
                  <a:pt x="20869" y="14036"/>
                  <a:pt x="20933" y="14172"/>
                </a:cubicBezTo>
                <a:cubicBezTo>
                  <a:pt x="20949" y="14240"/>
                  <a:pt x="20988" y="14297"/>
                  <a:pt x="21036" y="14331"/>
                </a:cubicBezTo>
                <a:cubicBezTo>
                  <a:pt x="21084" y="14365"/>
                  <a:pt x="21139" y="14377"/>
                  <a:pt x="21187" y="14353"/>
                </a:cubicBezTo>
                <a:cubicBezTo>
                  <a:pt x="21235" y="14308"/>
                  <a:pt x="21274" y="14251"/>
                  <a:pt x="21298" y="14183"/>
                </a:cubicBezTo>
                <a:cubicBezTo>
                  <a:pt x="21322" y="14115"/>
                  <a:pt x="21330" y="14035"/>
                  <a:pt x="21314" y="13944"/>
                </a:cubicBezTo>
                <a:cubicBezTo>
                  <a:pt x="21266" y="13841"/>
                  <a:pt x="21183" y="13790"/>
                  <a:pt x="21104" y="13790"/>
                </a:cubicBezTo>
                <a:close/>
                <a:moveTo>
                  <a:pt x="6826" y="14752"/>
                </a:moveTo>
                <a:cubicBezTo>
                  <a:pt x="6744" y="14749"/>
                  <a:pt x="6668" y="14869"/>
                  <a:pt x="6641" y="14989"/>
                </a:cubicBezTo>
                <a:cubicBezTo>
                  <a:pt x="6625" y="15080"/>
                  <a:pt x="6633" y="15160"/>
                  <a:pt x="6660" y="15222"/>
                </a:cubicBezTo>
                <a:cubicBezTo>
                  <a:pt x="6688" y="15285"/>
                  <a:pt x="6735" y="15330"/>
                  <a:pt x="6798" y="15353"/>
                </a:cubicBezTo>
                <a:cubicBezTo>
                  <a:pt x="6845" y="15353"/>
                  <a:pt x="6900" y="15330"/>
                  <a:pt x="6944" y="15290"/>
                </a:cubicBezTo>
                <a:cubicBezTo>
                  <a:pt x="6987" y="15250"/>
                  <a:pt x="7019" y="15193"/>
                  <a:pt x="7019" y="15125"/>
                </a:cubicBezTo>
                <a:cubicBezTo>
                  <a:pt x="7034" y="15034"/>
                  <a:pt x="7027" y="14954"/>
                  <a:pt x="6999" y="14892"/>
                </a:cubicBezTo>
                <a:cubicBezTo>
                  <a:pt x="6972" y="14829"/>
                  <a:pt x="6925" y="14784"/>
                  <a:pt x="6862" y="14762"/>
                </a:cubicBezTo>
                <a:cubicBezTo>
                  <a:pt x="6850" y="14756"/>
                  <a:pt x="6838" y="14753"/>
                  <a:pt x="6826" y="14752"/>
                </a:cubicBezTo>
                <a:close/>
                <a:moveTo>
                  <a:pt x="14199" y="14765"/>
                </a:moveTo>
                <a:cubicBezTo>
                  <a:pt x="14136" y="14765"/>
                  <a:pt x="14081" y="14788"/>
                  <a:pt x="14038" y="14827"/>
                </a:cubicBezTo>
                <a:cubicBezTo>
                  <a:pt x="13995" y="14867"/>
                  <a:pt x="13964" y="14923"/>
                  <a:pt x="13948" y="14991"/>
                </a:cubicBezTo>
                <a:cubicBezTo>
                  <a:pt x="13932" y="15082"/>
                  <a:pt x="13947" y="15161"/>
                  <a:pt x="13979" y="15223"/>
                </a:cubicBezTo>
                <a:cubicBezTo>
                  <a:pt x="14010" y="15285"/>
                  <a:pt x="14057" y="15330"/>
                  <a:pt x="14104" y="15353"/>
                </a:cubicBezTo>
                <a:cubicBezTo>
                  <a:pt x="14167" y="15353"/>
                  <a:pt x="14222" y="15330"/>
                  <a:pt x="14266" y="15290"/>
                </a:cubicBezTo>
                <a:cubicBezTo>
                  <a:pt x="14309" y="15251"/>
                  <a:pt x="14341" y="15195"/>
                  <a:pt x="14357" y="15127"/>
                </a:cubicBezTo>
                <a:cubicBezTo>
                  <a:pt x="14357" y="15037"/>
                  <a:pt x="14341" y="14958"/>
                  <a:pt x="14313" y="14895"/>
                </a:cubicBezTo>
                <a:cubicBezTo>
                  <a:pt x="14286" y="14833"/>
                  <a:pt x="14246" y="14787"/>
                  <a:pt x="14199" y="14765"/>
                </a:cubicBezTo>
                <a:close/>
                <a:moveTo>
                  <a:pt x="21279" y="14765"/>
                </a:moveTo>
                <a:cubicBezTo>
                  <a:pt x="21231" y="14787"/>
                  <a:pt x="21183" y="14833"/>
                  <a:pt x="21151" y="14895"/>
                </a:cubicBezTo>
                <a:cubicBezTo>
                  <a:pt x="21119" y="14958"/>
                  <a:pt x="21103" y="15037"/>
                  <a:pt x="21119" y="15127"/>
                </a:cubicBezTo>
                <a:cubicBezTo>
                  <a:pt x="21135" y="15195"/>
                  <a:pt x="21167" y="15251"/>
                  <a:pt x="21207" y="15290"/>
                </a:cubicBezTo>
                <a:cubicBezTo>
                  <a:pt x="21246" y="15330"/>
                  <a:pt x="21294" y="15353"/>
                  <a:pt x="21342" y="15353"/>
                </a:cubicBezTo>
                <a:cubicBezTo>
                  <a:pt x="21405" y="15330"/>
                  <a:pt x="21453" y="15285"/>
                  <a:pt x="21481" y="15223"/>
                </a:cubicBezTo>
                <a:cubicBezTo>
                  <a:pt x="21509" y="15161"/>
                  <a:pt x="21517" y="15082"/>
                  <a:pt x="21500" y="14991"/>
                </a:cubicBezTo>
                <a:cubicBezTo>
                  <a:pt x="21500" y="14923"/>
                  <a:pt x="21469" y="14867"/>
                  <a:pt x="21425" y="14827"/>
                </a:cubicBezTo>
                <a:cubicBezTo>
                  <a:pt x="21381" y="14788"/>
                  <a:pt x="21326" y="14765"/>
                  <a:pt x="21279" y="14765"/>
                </a:cubicBezTo>
                <a:close/>
                <a:moveTo>
                  <a:pt x="6768" y="15802"/>
                </a:moveTo>
                <a:cubicBezTo>
                  <a:pt x="6642" y="15802"/>
                  <a:pt x="6547" y="15893"/>
                  <a:pt x="6547" y="16073"/>
                </a:cubicBezTo>
                <a:cubicBezTo>
                  <a:pt x="6547" y="16209"/>
                  <a:pt x="6642" y="16344"/>
                  <a:pt x="6768" y="16344"/>
                </a:cubicBezTo>
                <a:cubicBezTo>
                  <a:pt x="6863" y="16344"/>
                  <a:pt x="6957" y="16209"/>
                  <a:pt x="6957" y="16073"/>
                </a:cubicBezTo>
                <a:cubicBezTo>
                  <a:pt x="6957" y="15893"/>
                  <a:pt x="6863" y="15802"/>
                  <a:pt x="6768" y="15802"/>
                </a:cubicBezTo>
                <a:close/>
                <a:moveTo>
                  <a:pt x="14069" y="15802"/>
                </a:moveTo>
                <a:cubicBezTo>
                  <a:pt x="13975" y="15802"/>
                  <a:pt x="13879" y="15938"/>
                  <a:pt x="13879" y="16073"/>
                </a:cubicBezTo>
                <a:cubicBezTo>
                  <a:pt x="13879" y="16254"/>
                  <a:pt x="13975" y="16344"/>
                  <a:pt x="14069" y="16344"/>
                </a:cubicBezTo>
                <a:cubicBezTo>
                  <a:pt x="14196" y="16344"/>
                  <a:pt x="14290" y="16254"/>
                  <a:pt x="14290" y="16073"/>
                </a:cubicBezTo>
                <a:cubicBezTo>
                  <a:pt x="14290" y="15938"/>
                  <a:pt x="14196" y="15802"/>
                  <a:pt x="14069" y="15802"/>
                </a:cubicBezTo>
                <a:close/>
                <a:moveTo>
                  <a:pt x="21378" y="15802"/>
                </a:moveTo>
                <a:cubicBezTo>
                  <a:pt x="21285" y="15802"/>
                  <a:pt x="21190" y="15938"/>
                  <a:pt x="21190" y="16073"/>
                </a:cubicBezTo>
                <a:cubicBezTo>
                  <a:pt x="21190" y="16254"/>
                  <a:pt x="21285" y="16344"/>
                  <a:pt x="21378" y="16344"/>
                </a:cubicBezTo>
                <a:cubicBezTo>
                  <a:pt x="21505" y="16344"/>
                  <a:pt x="21599" y="16254"/>
                  <a:pt x="21599" y="16073"/>
                </a:cubicBezTo>
                <a:cubicBezTo>
                  <a:pt x="21599" y="15938"/>
                  <a:pt x="21505" y="15802"/>
                  <a:pt x="21378" y="15802"/>
                </a:cubicBezTo>
                <a:close/>
                <a:moveTo>
                  <a:pt x="6798" y="16799"/>
                </a:moveTo>
                <a:cubicBezTo>
                  <a:pt x="6735" y="16821"/>
                  <a:pt x="6688" y="16866"/>
                  <a:pt x="6660" y="16929"/>
                </a:cubicBezTo>
                <a:cubicBezTo>
                  <a:pt x="6633" y="16991"/>
                  <a:pt x="6625" y="17070"/>
                  <a:pt x="6641" y="17160"/>
                </a:cubicBezTo>
                <a:cubicBezTo>
                  <a:pt x="6656" y="17228"/>
                  <a:pt x="6688" y="17284"/>
                  <a:pt x="6727" y="17324"/>
                </a:cubicBezTo>
                <a:cubicBezTo>
                  <a:pt x="6767" y="17363"/>
                  <a:pt x="6814" y="17385"/>
                  <a:pt x="6862" y="17385"/>
                </a:cubicBezTo>
                <a:cubicBezTo>
                  <a:pt x="6925" y="17363"/>
                  <a:pt x="6972" y="17318"/>
                  <a:pt x="6999" y="17256"/>
                </a:cubicBezTo>
                <a:cubicBezTo>
                  <a:pt x="7027" y="17194"/>
                  <a:pt x="7034" y="17116"/>
                  <a:pt x="7019" y="17025"/>
                </a:cubicBezTo>
                <a:cubicBezTo>
                  <a:pt x="7019" y="16957"/>
                  <a:pt x="6987" y="16901"/>
                  <a:pt x="6944" y="16861"/>
                </a:cubicBezTo>
                <a:cubicBezTo>
                  <a:pt x="6900" y="16821"/>
                  <a:pt x="6845" y="16799"/>
                  <a:pt x="6798" y="16799"/>
                </a:cubicBezTo>
                <a:close/>
                <a:moveTo>
                  <a:pt x="14038" y="16799"/>
                </a:moveTo>
                <a:cubicBezTo>
                  <a:pt x="13991" y="16799"/>
                  <a:pt x="13936" y="16821"/>
                  <a:pt x="13893" y="16861"/>
                </a:cubicBezTo>
                <a:cubicBezTo>
                  <a:pt x="13850" y="16901"/>
                  <a:pt x="13819" y="16957"/>
                  <a:pt x="13819" y="17025"/>
                </a:cubicBezTo>
                <a:cubicBezTo>
                  <a:pt x="13803" y="17116"/>
                  <a:pt x="13810" y="17194"/>
                  <a:pt x="13838" y="17256"/>
                </a:cubicBezTo>
                <a:cubicBezTo>
                  <a:pt x="13866" y="17318"/>
                  <a:pt x="13913" y="17363"/>
                  <a:pt x="13976" y="17385"/>
                </a:cubicBezTo>
                <a:cubicBezTo>
                  <a:pt x="14023" y="17385"/>
                  <a:pt x="14070" y="17363"/>
                  <a:pt x="14109" y="17324"/>
                </a:cubicBezTo>
                <a:cubicBezTo>
                  <a:pt x="14148" y="17284"/>
                  <a:pt x="14180" y="17228"/>
                  <a:pt x="14196" y="17160"/>
                </a:cubicBezTo>
                <a:cubicBezTo>
                  <a:pt x="14212" y="17070"/>
                  <a:pt x="14204" y="16991"/>
                  <a:pt x="14176" y="16929"/>
                </a:cubicBezTo>
                <a:cubicBezTo>
                  <a:pt x="14148" y="16866"/>
                  <a:pt x="14101" y="16821"/>
                  <a:pt x="14038" y="16799"/>
                </a:cubicBezTo>
                <a:close/>
                <a:moveTo>
                  <a:pt x="21342" y="16799"/>
                </a:moveTo>
                <a:cubicBezTo>
                  <a:pt x="21294" y="16799"/>
                  <a:pt x="21246" y="16821"/>
                  <a:pt x="21207" y="16861"/>
                </a:cubicBezTo>
                <a:cubicBezTo>
                  <a:pt x="21167" y="16901"/>
                  <a:pt x="21135" y="16957"/>
                  <a:pt x="21119" y="17025"/>
                </a:cubicBezTo>
                <a:cubicBezTo>
                  <a:pt x="21087" y="17206"/>
                  <a:pt x="21183" y="17340"/>
                  <a:pt x="21279" y="17385"/>
                </a:cubicBezTo>
                <a:cubicBezTo>
                  <a:pt x="21373" y="17430"/>
                  <a:pt x="21500" y="17296"/>
                  <a:pt x="21500" y="17160"/>
                </a:cubicBezTo>
                <a:cubicBezTo>
                  <a:pt x="21517" y="17070"/>
                  <a:pt x="21509" y="16991"/>
                  <a:pt x="21481" y="16929"/>
                </a:cubicBezTo>
                <a:cubicBezTo>
                  <a:pt x="21453" y="16866"/>
                  <a:pt x="21405" y="16821"/>
                  <a:pt x="21342" y="16799"/>
                </a:cubicBezTo>
                <a:close/>
                <a:moveTo>
                  <a:pt x="7032" y="17775"/>
                </a:moveTo>
                <a:cubicBezTo>
                  <a:pt x="7006" y="17774"/>
                  <a:pt x="6980" y="17780"/>
                  <a:pt x="6956" y="17791"/>
                </a:cubicBezTo>
                <a:cubicBezTo>
                  <a:pt x="6909" y="17837"/>
                  <a:pt x="6869" y="17894"/>
                  <a:pt x="6849" y="17962"/>
                </a:cubicBezTo>
                <a:cubicBezTo>
                  <a:pt x="6830" y="18030"/>
                  <a:pt x="6830" y="18109"/>
                  <a:pt x="6862" y="18200"/>
                </a:cubicBezTo>
                <a:cubicBezTo>
                  <a:pt x="6893" y="18336"/>
                  <a:pt x="7020" y="18383"/>
                  <a:pt x="7115" y="18337"/>
                </a:cubicBezTo>
                <a:cubicBezTo>
                  <a:pt x="7210" y="18291"/>
                  <a:pt x="7274" y="18110"/>
                  <a:pt x="7242" y="17973"/>
                </a:cubicBezTo>
                <a:cubicBezTo>
                  <a:pt x="7194" y="17836"/>
                  <a:pt x="7111" y="17777"/>
                  <a:pt x="7032" y="17775"/>
                </a:cubicBezTo>
                <a:close/>
                <a:moveTo>
                  <a:pt x="13807" y="17775"/>
                </a:moveTo>
                <a:cubicBezTo>
                  <a:pt x="13728" y="17777"/>
                  <a:pt x="13645" y="17836"/>
                  <a:pt x="13599" y="17973"/>
                </a:cubicBezTo>
                <a:cubicBezTo>
                  <a:pt x="13567" y="18110"/>
                  <a:pt x="13631" y="18291"/>
                  <a:pt x="13725" y="18337"/>
                </a:cubicBezTo>
                <a:cubicBezTo>
                  <a:pt x="13820" y="18382"/>
                  <a:pt x="13946" y="18336"/>
                  <a:pt x="13977" y="18200"/>
                </a:cubicBezTo>
                <a:cubicBezTo>
                  <a:pt x="14008" y="18109"/>
                  <a:pt x="14008" y="18030"/>
                  <a:pt x="13989" y="17962"/>
                </a:cubicBezTo>
                <a:cubicBezTo>
                  <a:pt x="13969" y="17894"/>
                  <a:pt x="13930" y="17837"/>
                  <a:pt x="13883" y="17791"/>
                </a:cubicBezTo>
                <a:cubicBezTo>
                  <a:pt x="13859" y="17780"/>
                  <a:pt x="13833" y="17774"/>
                  <a:pt x="13807" y="17775"/>
                </a:cubicBezTo>
                <a:close/>
                <a:moveTo>
                  <a:pt x="21112" y="17786"/>
                </a:moveTo>
                <a:cubicBezTo>
                  <a:pt x="21034" y="17800"/>
                  <a:pt x="20957" y="17877"/>
                  <a:pt x="20933" y="17979"/>
                </a:cubicBezTo>
                <a:cubicBezTo>
                  <a:pt x="20901" y="18047"/>
                  <a:pt x="20901" y="18127"/>
                  <a:pt x="20921" y="18195"/>
                </a:cubicBezTo>
                <a:cubicBezTo>
                  <a:pt x="20941" y="18263"/>
                  <a:pt x="20980" y="18320"/>
                  <a:pt x="21028" y="18342"/>
                </a:cubicBezTo>
                <a:cubicBezTo>
                  <a:pt x="21075" y="18388"/>
                  <a:pt x="21131" y="18388"/>
                  <a:pt x="21182" y="18360"/>
                </a:cubicBezTo>
                <a:cubicBezTo>
                  <a:pt x="21234" y="18332"/>
                  <a:pt x="21282" y="18275"/>
                  <a:pt x="21314" y="18207"/>
                </a:cubicBezTo>
                <a:cubicBezTo>
                  <a:pt x="21330" y="18117"/>
                  <a:pt x="21322" y="18037"/>
                  <a:pt x="21298" y="17968"/>
                </a:cubicBezTo>
                <a:cubicBezTo>
                  <a:pt x="21274" y="17900"/>
                  <a:pt x="21235" y="17843"/>
                  <a:pt x="21187" y="17797"/>
                </a:cubicBezTo>
                <a:cubicBezTo>
                  <a:pt x="21163" y="17786"/>
                  <a:pt x="21137" y="17782"/>
                  <a:pt x="21112" y="17786"/>
                </a:cubicBezTo>
                <a:close/>
                <a:moveTo>
                  <a:pt x="7408" y="18699"/>
                </a:moveTo>
                <a:cubicBezTo>
                  <a:pt x="7388" y="18696"/>
                  <a:pt x="7368" y="18696"/>
                  <a:pt x="7348" y="18701"/>
                </a:cubicBezTo>
                <a:cubicBezTo>
                  <a:pt x="7322" y="18708"/>
                  <a:pt x="7297" y="18722"/>
                  <a:pt x="7273" y="18745"/>
                </a:cubicBezTo>
                <a:cubicBezTo>
                  <a:pt x="7177" y="18835"/>
                  <a:pt x="7145" y="19017"/>
                  <a:pt x="7209" y="19154"/>
                </a:cubicBezTo>
                <a:cubicBezTo>
                  <a:pt x="7272" y="19291"/>
                  <a:pt x="7399" y="19291"/>
                  <a:pt x="7494" y="19200"/>
                </a:cubicBezTo>
                <a:cubicBezTo>
                  <a:pt x="7589" y="19109"/>
                  <a:pt x="7621" y="18972"/>
                  <a:pt x="7558" y="18835"/>
                </a:cubicBezTo>
                <a:cubicBezTo>
                  <a:pt x="7522" y="18758"/>
                  <a:pt x="7467" y="18709"/>
                  <a:pt x="7408" y="18699"/>
                </a:cubicBezTo>
                <a:close/>
                <a:moveTo>
                  <a:pt x="13428" y="18699"/>
                </a:moveTo>
                <a:cubicBezTo>
                  <a:pt x="13369" y="18710"/>
                  <a:pt x="13313" y="18758"/>
                  <a:pt x="13278" y="18835"/>
                </a:cubicBezTo>
                <a:cubicBezTo>
                  <a:pt x="13214" y="18972"/>
                  <a:pt x="13246" y="19109"/>
                  <a:pt x="13341" y="19200"/>
                </a:cubicBezTo>
                <a:cubicBezTo>
                  <a:pt x="13437" y="19291"/>
                  <a:pt x="13565" y="19291"/>
                  <a:pt x="13628" y="19154"/>
                </a:cubicBezTo>
                <a:cubicBezTo>
                  <a:pt x="13692" y="19017"/>
                  <a:pt x="13659" y="18835"/>
                  <a:pt x="13565" y="18745"/>
                </a:cubicBezTo>
                <a:cubicBezTo>
                  <a:pt x="13541" y="18722"/>
                  <a:pt x="13514" y="18708"/>
                  <a:pt x="13488" y="18701"/>
                </a:cubicBezTo>
                <a:cubicBezTo>
                  <a:pt x="13468" y="18696"/>
                  <a:pt x="13448" y="18695"/>
                  <a:pt x="13428" y="18699"/>
                </a:cubicBezTo>
                <a:close/>
                <a:moveTo>
                  <a:pt x="20764" y="18699"/>
                </a:moveTo>
                <a:cubicBezTo>
                  <a:pt x="20711" y="18710"/>
                  <a:pt x="20655" y="18758"/>
                  <a:pt x="20620" y="18835"/>
                </a:cubicBezTo>
                <a:cubicBezTo>
                  <a:pt x="20557" y="18972"/>
                  <a:pt x="20557" y="19153"/>
                  <a:pt x="20651" y="19243"/>
                </a:cubicBezTo>
                <a:cubicBezTo>
                  <a:pt x="20745" y="19335"/>
                  <a:pt x="20872" y="19290"/>
                  <a:pt x="20935" y="19153"/>
                </a:cubicBezTo>
                <a:cubicBezTo>
                  <a:pt x="20998" y="19016"/>
                  <a:pt x="20966" y="18835"/>
                  <a:pt x="20871" y="18745"/>
                </a:cubicBezTo>
                <a:cubicBezTo>
                  <a:pt x="20855" y="18722"/>
                  <a:pt x="20836" y="18708"/>
                  <a:pt x="20814" y="18701"/>
                </a:cubicBezTo>
                <a:cubicBezTo>
                  <a:pt x="20798" y="18696"/>
                  <a:pt x="20781" y="18695"/>
                  <a:pt x="20764" y="18699"/>
                </a:cubicBezTo>
                <a:close/>
                <a:moveTo>
                  <a:pt x="7839" y="19500"/>
                </a:moveTo>
                <a:cubicBezTo>
                  <a:pt x="7788" y="19500"/>
                  <a:pt x="7733" y="19522"/>
                  <a:pt x="7685" y="19567"/>
                </a:cubicBezTo>
                <a:cubicBezTo>
                  <a:pt x="7623" y="19703"/>
                  <a:pt x="7622" y="19885"/>
                  <a:pt x="7685" y="19975"/>
                </a:cubicBezTo>
                <a:cubicBezTo>
                  <a:pt x="7780" y="20110"/>
                  <a:pt x="7906" y="20109"/>
                  <a:pt x="7969" y="19975"/>
                </a:cubicBezTo>
                <a:cubicBezTo>
                  <a:pt x="8063" y="19884"/>
                  <a:pt x="8063" y="19703"/>
                  <a:pt x="7969" y="19567"/>
                </a:cubicBezTo>
                <a:cubicBezTo>
                  <a:pt x="7937" y="19522"/>
                  <a:pt x="7890" y="19500"/>
                  <a:pt x="7839" y="19500"/>
                </a:cubicBezTo>
                <a:close/>
                <a:moveTo>
                  <a:pt x="13000" y="19500"/>
                </a:moveTo>
                <a:cubicBezTo>
                  <a:pt x="12949" y="19500"/>
                  <a:pt x="12901" y="19522"/>
                  <a:pt x="12869" y="19567"/>
                </a:cubicBezTo>
                <a:cubicBezTo>
                  <a:pt x="12773" y="19702"/>
                  <a:pt x="12774" y="19884"/>
                  <a:pt x="12869" y="19975"/>
                </a:cubicBezTo>
                <a:cubicBezTo>
                  <a:pt x="12933" y="20109"/>
                  <a:pt x="13059" y="20109"/>
                  <a:pt x="13154" y="19975"/>
                </a:cubicBezTo>
                <a:cubicBezTo>
                  <a:pt x="13218" y="19884"/>
                  <a:pt x="13218" y="19703"/>
                  <a:pt x="13154" y="19567"/>
                </a:cubicBezTo>
                <a:cubicBezTo>
                  <a:pt x="13107" y="19522"/>
                  <a:pt x="13052" y="19500"/>
                  <a:pt x="13000" y="19500"/>
                </a:cubicBezTo>
                <a:close/>
                <a:moveTo>
                  <a:pt x="20329" y="19500"/>
                </a:moveTo>
                <a:cubicBezTo>
                  <a:pt x="20277" y="19500"/>
                  <a:pt x="20222" y="19522"/>
                  <a:pt x="20174" y="19567"/>
                </a:cubicBezTo>
                <a:cubicBezTo>
                  <a:pt x="20110" y="19703"/>
                  <a:pt x="20110" y="19884"/>
                  <a:pt x="20174" y="19975"/>
                </a:cubicBezTo>
                <a:cubicBezTo>
                  <a:pt x="20270" y="20110"/>
                  <a:pt x="20397" y="20109"/>
                  <a:pt x="20460" y="19975"/>
                </a:cubicBezTo>
                <a:cubicBezTo>
                  <a:pt x="20555" y="19884"/>
                  <a:pt x="20555" y="19703"/>
                  <a:pt x="20460" y="19567"/>
                </a:cubicBezTo>
                <a:cubicBezTo>
                  <a:pt x="20428" y="19522"/>
                  <a:pt x="20381" y="19500"/>
                  <a:pt x="20329" y="19500"/>
                </a:cubicBezTo>
                <a:close/>
                <a:moveTo>
                  <a:pt x="8368" y="20150"/>
                </a:moveTo>
                <a:cubicBezTo>
                  <a:pt x="8309" y="20160"/>
                  <a:pt x="8253" y="20210"/>
                  <a:pt x="8217" y="20287"/>
                </a:cubicBezTo>
                <a:cubicBezTo>
                  <a:pt x="8154" y="20379"/>
                  <a:pt x="8186" y="20560"/>
                  <a:pt x="8281" y="20651"/>
                </a:cubicBezTo>
                <a:cubicBezTo>
                  <a:pt x="8377" y="20742"/>
                  <a:pt x="8503" y="20741"/>
                  <a:pt x="8566" y="20605"/>
                </a:cubicBezTo>
                <a:cubicBezTo>
                  <a:pt x="8630" y="20468"/>
                  <a:pt x="8598" y="20287"/>
                  <a:pt x="8503" y="20197"/>
                </a:cubicBezTo>
                <a:cubicBezTo>
                  <a:pt x="8479" y="20174"/>
                  <a:pt x="8454" y="20159"/>
                  <a:pt x="8428" y="20152"/>
                </a:cubicBezTo>
                <a:cubicBezTo>
                  <a:pt x="8408" y="20147"/>
                  <a:pt x="8388" y="20146"/>
                  <a:pt x="8368" y="20150"/>
                </a:cubicBezTo>
                <a:close/>
                <a:moveTo>
                  <a:pt x="12464" y="20150"/>
                </a:moveTo>
                <a:cubicBezTo>
                  <a:pt x="12444" y="20146"/>
                  <a:pt x="12425" y="20147"/>
                  <a:pt x="12405" y="20152"/>
                </a:cubicBezTo>
                <a:cubicBezTo>
                  <a:pt x="12379" y="20159"/>
                  <a:pt x="12353" y="20174"/>
                  <a:pt x="12329" y="20197"/>
                </a:cubicBezTo>
                <a:cubicBezTo>
                  <a:pt x="12233" y="20287"/>
                  <a:pt x="12233" y="20468"/>
                  <a:pt x="12264" y="20605"/>
                </a:cubicBezTo>
                <a:cubicBezTo>
                  <a:pt x="12328" y="20742"/>
                  <a:pt x="12456" y="20742"/>
                  <a:pt x="12551" y="20651"/>
                </a:cubicBezTo>
                <a:cubicBezTo>
                  <a:pt x="12646" y="20560"/>
                  <a:pt x="12679" y="20379"/>
                  <a:pt x="12615" y="20287"/>
                </a:cubicBezTo>
                <a:cubicBezTo>
                  <a:pt x="12579" y="20210"/>
                  <a:pt x="12523" y="20160"/>
                  <a:pt x="12464" y="20150"/>
                </a:cubicBezTo>
                <a:close/>
                <a:moveTo>
                  <a:pt x="19778" y="20150"/>
                </a:moveTo>
                <a:cubicBezTo>
                  <a:pt x="19760" y="20146"/>
                  <a:pt x="19743" y="20147"/>
                  <a:pt x="19726" y="20152"/>
                </a:cubicBezTo>
                <a:cubicBezTo>
                  <a:pt x="19705" y="20159"/>
                  <a:pt x="19686" y="20174"/>
                  <a:pt x="19670" y="20197"/>
                </a:cubicBezTo>
                <a:cubicBezTo>
                  <a:pt x="19575" y="20287"/>
                  <a:pt x="19543" y="20468"/>
                  <a:pt x="19606" y="20605"/>
                </a:cubicBezTo>
                <a:cubicBezTo>
                  <a:pt x="19669" y="20742"/>
                  <a:pt x="19796" y="20742"/>
                  <a:pt x="19891" y="20651"/>
                </a:cubicBezTo>
                <a:cubicBezTo>
                  <a:pt x="19985" y="20605"/>
                  <a:pt x="19984" y="20424"/>
                  <a:pt x="19921" y="20287"/>
                </a:cubicBezTo>
                <a:cubicBezTo>
                  <a:pt x="19886" y="20210"/>
                  <a:pt x="19831" y="20161"/>
                  <a:pt x="19778" y="20150"/>
                </a:cubicBezTo>
                <a:close/>
                <a:moveTo>
                  <a:pt x="9019" y="20619"/>
                </a:moveTo>
                <a:cubicBezTo>
                  <a:pt x="8936" y="20613"/>
                  <a:pt x="8871" y="20688"/>
                  <a:pt x="8823" y="20790"/>
                </a:cubicBezTo>
                <a:cubicBezTo>
                  <a:pt x="8808" y="20881"/>
                  <a:pt x="8815" y="20960"/>
                  <a:pt x="8839" y="21027"/>
                </a:cubicBezTo>
                <a:cubicBezTo>
                  <a:pt x="8863" y="21095"/>
                  <a:pt x="8902" y="21151"/>
                  <a:pt x="8949" y="21196"/>
                </a:cubicBezTo>
                <a:cubicBezTo>
                  <a:pt x="9044" y="21241"/>
                  <a:pt x="9170" y="21151"/>
                  <a:pt x="9201" y="21015"/>
                </a:cubicBezTo>
                <a:cubicBezTo>
                  <a:pt x="9233" y="20880"/>
                  <a:pt x="9202" y="20699"/>
                  <a:pt x="9107" y="20654"/>
                </a:cubicBezTo>
                <a:cubicBezTo>
                  <a:pt x="9076" y="20632"/>
                  <a:pt x="9046" y="20621"/>
                  <a:pt x="9019" y="20619"/>
                </a:cubicBezTo>
                <a:close/>
                <a:moveTo>
                  <a:pt x="11820" y="20619"/>
                </a:moveTo>
                <a:cubicBezTo>
                  <a:pt x="11793" y="20621"/>
                  <a:pt x="11763" y="20632"/>
                  <a:pt x="11731" y="20654"/>
                </a:cubicBezTo>
                <a:cubicBezTo>
                  <a:pt x="11637" y="20699"/>
                  <a:pt x="11604" y="20879"/>
                  <a:pt x="11636" y="21015"/>
                </a:cubicBezTo>
                <a:cubicBezTo>
                  <a:pt x="11668" y="21151"/>
                  <a:pt x="11795" y="21241"/>
                  <a:pt x="11890" y="21196"/>
                </a:cubicBezTo>
                <a:cubicBezTo>
                  <a:pt x="11938" y="21151"/>
                  <a:pt x="11978" y="21095"/>
                  <a:pt x="12001" y="21027"/>
                </a:cubicBezTo>
                <a:cubicBezTo>
                  <a:pt x="12025" y="20960"/>
                  <a:pt x="12033" y="20881"/>
                  <a:pt x="12017" y="20790"/>
                </a:cubicBezTo>
                <a:cubicBezTo>
                  <a:pt x="11970" y="20688"/>
                  <a:pt x="11904" y="20613"/>
                  <a:pt x="11820" y="20619"/>
                </a:cubicBezTo>
                <a:close/>
                <a:moveTo>
                  <a:pt x="19143" y="20637"/>
                </a:moveTo>
                <a:cubicBezTo>
                  <a:pt x="19117" y="20637"/>
                  <a:pt x="19091" y="20643"/>
                  <a:pt x="19067" y="20654"/>
                </a:cubicBezTo>
                <a:cubicBezTo>
                  <a:pt x="19004" y="20677"/>
                  <a:pt x="18965" y="20733"/>
                  <a:pt x="18945" y="20801"/>
                </a:cubicBezTo>
                <a:cubicBezTo>
                  <a:pt x="18926" y="20868"/>
                  <a:pt x="18926" y="20947"/>
                  <a:pt x="18941" y="21015"/>
                </a:cubicBezTo>
                <a:cubicBezTo>
                  <a:pt x="18973" y="21106"/>
                  <a:pt x="19012" y="21162"/>
                  <a:pt x="19056" y="21190"/>
                </a:cubicBezTo>
                <a:cubicBezTo>
                  <a:pt x="19099" y="21218"/>
                  <a:pt x="19146" y="21218"/>
                  <a:pt x="19193" y="21196"/>
                </a:cubicBezTo>
                <a:cubicBezTo>
                  <a:pt x="19256" y="21151"/>
                  <a:pt x="19296" y="21095"/>
                  <a:pt x="19315" y="21027"/>
                </a:cubicBezTo>
                <a:cubicBezTo>
                  <a:pt x="19335" y="20960"/>
                  <a:pt x="19334" y="20881"/>
                  <a:pt x="19319" y="20790"/>
                </a:cubicBezTo>
                <a:cubicBezTo>
                  <a:pt x="19295" y="20688"/>
                  <a:pt x="19220" y="20637"/>
                  <a:pt x="19143" y="20637"/>
                </a:cubicBezTo>
                <a:close/>
                <a:moveTo>
                  <a:pt x="9702" y="20909"/>
                </a:moveTo>
                <a:cubicBezTo>
                  <a:pt x="9614" y="20906"/>
                  <a:pt x="9516" y="21025"/>
                  <a:pt x="9516" y="21144"/>
                </a:cubicBezTo>
                <a:cubicBezTo>
                  <a:pt x="9500" y="21235"/>
                  <a:pt x="9508" y="21315"/>
                  <a:pt x="9536" y="21378"/>
                </a:cubicBezTo>
                <a:cubicBezTo>
                  <a:pt x="9564" y="21441"/>
                  <a:pt x="9612" y="21487"/>
                  <a:pt x="9675" y="21509"/>
                </a:cubicBezTo>
                <a:cubicBezTo>
                  <a:pt x="9723" y="21509"/>
                  <a:pt x="9779" y="21486"/>
                  <a:pt x="9822" y="21447"/>
                </a:cubicBezTo>
                <a:cubicBezTo>
                  <a:pt x="9866" y="21407"/>
                  <a:pt x="9897" y="21351"/>
                  <a:pt x="9897" y="21283"/>
                </a:cubicBezTo>
                <a:cubicBezTo>
                  <a:pt x="9913" y="21192"/>
                  <a:pt x="9905" y="21112"/>
                  <a:pt x="9877" y="21049"/>
                </a:cubicBezTo>
                <a:cubicBezTo>
                  <a:pt x="9849" y="20986"/>
                  <a:pt x="9801" y="20941"/>
                  <a:pt x="9738" y="20918"/>
                </a:cubicBezTo>
                <a:cubicBezTo>
                  <a:pt x="9726" y="20912"/>
                  <a:pt x="9714" y="20909"/>
                  <a:pt x="9702" y="20909"/>
                </a:cubicBezTo>
                <a:close/>
                <a:moveTo>
                  <a:pt x="11138" y="20909"/>
                </a:moveTo>
                <a:cubicBezTo>
                  <a:pt x="11125" y="20909"/>
                  <a:pt x="11113" y="20912"/>
                  <a:pt x="11101" y="20918"/>
                </a:cubicBezTo>
                <a:cubicBezTo>
                  <a:pt x="11038" y="20941"/>
                  <a:pt x="10991" y="20986"/>
                  <a:pt x="10963" y="21049"/>
                </a:cubicBezTo>
                <a:cubicBezTo>
                  <a:pt x="10936" y="21112"/>
                  <a:pt x="10928" y="21192"/>
                  <a:pt x="10944" y="21283"/>
                </a:cubicBezTo>
                <a:cubicBezTo>
                  <a:pt x="10959" y="21351"/>
                  <a:pt x="10991" y="21407"/>
                  <a:pt x="11030" y="21447"/>
                </a:cubicBezTo>
                <a:cubicBezTo>
                  <a:pt x="11070" y="21487"/>
                  <a:pt x="11117" y="21509"/>
                  <a:pt x="11165" y="21509"/>
                </a:cubicBezTo>
                <a:cubicBezTo>
                  <a:pt x="11228" y="21487"/>
                  <a:pt x="11275" y="21441"/>
                  <a:pt x="11302" y="21378"/>
                </a:cubicBezTo>
                <a:cubicBezTo>
                  <a:pt x="11330" y="21315"/>
                  <a:pt x="11337" y="21235"/>
                  <a:pt x="11322" y="21144"/>
                </a:cubicBezTo>
                <a:cubicBezTo>
                  <a:pt x="11322" y="21025"/>
                  <a:pt x="11225" y="20906"/>
                  <a:pt x="11138" y="20909"/>
                </a:cubicBezTo>
                <a:close/>
                <a:moveTo>
                  <a:pt x="18404" y="20923"/>
                </a:moveTo>
                <a:cubicBezTo>
                  <a:pt x="18356" y="20945"/>
                  <a:pt x="18309" y="20990"/>
                  <a:pt x="18277" y="21052"/>
                </a:cubicBezTo>
                <a:cubicBezTo>
                  <a:pt x="18245" y="21115"/>
                  <a:pt x="18229" y="21194"/>
                  <a:pt x="18245" y="21284"/>
                </a:cubicBezTo>
                <a:cubicBezTo>
                  <a:pt x="18261" y="21351"/>
                  <a:pt x="18293" y="21407"/>
                  <a:pt x="18337" y="21447"/>
                </a:cubicBezTo>
                <a:cubicBezTo>
                  <a:pt x="18381" y="21486"/>
                  <a:pt x="18436" y="21509"/>
                  <a:pt x="18500" y="21509"/>
                </a:cubicBezTo>
                <a:cubicBezTo>
                  <a:pt x="18547" y="21487"/>
                  <a:pt x="18587" y="21442"/>
                  <a:pt x="18615" y="21379"/>
                </a:cubicBezTo>
                <a:cubicBezTo>
                  <a:pt x="18643" y="21317"/>
                  <a:pt x="18659" y="21238"/>
                  <a:pt x="18659" y="21148"/>
                </a:cubicBezTo>
                <a:cubicBezTo>
                  <a:pt x="18643" y="21080"/>
                  <a:pt x="18611" y="21024"/>
                  <a:pt x="18567" y="20984"/>
                </a:cubicBezTo>
                <a:cubicBezTo>
                  <a:pt x="18524" y="20945"/>
                  <a:pt x="18468" y="20923"/>
                  <a:pt x="18404" y="20923"/>
                </a:cubicBezTo>
                <a:close/>
                <a:moveTo>
                  <a:pt x="10437" y="21012"/>
                </a:moveTo>
                <a:cubicBezTo>
                  <a:pt x="10311" y="21012"/>
                  <a:pt x="10216" y="21148"/>
                  <a:pt x="10216" y="21329"/>
                </a:cubicBezTo>
                <a:cubicBezTo>
                  <a:pt x="10216" y="21464"/>
                  <a:pt x="10311" y="21599"/>
                  <a:pt x="10437" y="21599"/>
                </a:cubicBezTo>
                <a:cubicBezTo>
                  <a:pt x="10532" y="21600"/>
                  <a:pt x="10626" y="21464"/>
                  <a:pt x="10626" y="21329"/>
                </a:cubicBezTo>
                <a:cubicBezTo>
                  <a:pt x="10626" y="21148"/>
                  <a:pt x="10532" y="21012"/>
                  <a:pt x="10437" y="21012"/>
                </a:cubicBezTo>
                <a:close/>
                <a:moveTo>
                  <a:pt x="17738" y="21012"/>
                </a:moveTo>
                <a:cubicBezTo>
                  <a:pt x="17612" y="21012"/>
                  <a:pt x="17517" y="21148"/>
                  <a:pt x="17517" y="21329"/>
                </a:cubicBezTo>
                <a:cubicBezTo>
                  <a:pt x="17517" y="21464"/>
                  <a:pt x="17612" y="21599"/>
                  <a:pt x="17738" y="21599"/>
                </a:cubicBezTo>
                <a:cubicBezTo>
                  <a:pt x="17832" y="21600"/>
                  <a:pt x="17927" y="21464"/>
                  <a:pt x="17927" y="21329"/>
                </a:cubicBezTo>
                <a:cubicBezTo>
                  <a:pt x="17927" y="21148"/>
                  <a:pt x="17832" y="21012"/>
                  <a:pt x="17738" y="21012"/>
                </a:cubicBezTo>
                <a:close/>
              </a:path>
            </a:pathLst>
          </a:custGeom>
          <a:solidFill>
            <a:srgbClr val="E3E4E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25603" name="AutoShape 3"/>
          <p:cNvSpPr>
            <a:spLocks/>
          </p:cNvSpPr>
          <p:nvPr/>
        </p:nvSpPr>
        <p:spPr bwMode="auto">
          <a:xfrm>
            <a:off x="6506469" y="6069510"/>
            <a:ext cx="1285875" cy="1285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5604" name="AutoShape 4"/>
          <p:cNvSpPr>
            <a:spLocks/>
          </p:cNvSpPr>
          <p:nvPr/>
        </p:nvSpPr>
        <p:spPr bwMode="auto">
          <a:xfrm>
            <a:off x="4864300" y="4181774"/>
            <a:ext cx="988517" cy="98762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5605" name="AutoShape 5"/>
          <p:cNvSpPr>
            <a:spLocks/>
          </p:cNvSpPr>
          <p:nvPr/>
        </p:nvSpPr>
        <p:spPr bwMode="auto">
          <a:xfrm>
            <a:off x="6750249" y="4032648"/>
            <a:ext cx="1285875" cy="1285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5606" name="AutoShape 6"/>
          <p:cNvSpPr>
            <a:spLocks/>
          </p:cNvSpPr>
          <p:nvPr/>
        </p:nvSpPr>
        <p:spPr bwMode="auto">
          <a:xfrm>
            <a:off x="8739783" y="6199883"/>
            <a:ext cx="899220" cy="900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25607" name="AutoShape 7"/>
          <p:cNvSpPr>
            <a:spLocks/>
          </p:cNvSpPr>
          <p:nvPr/>
        </p:nvSpPr>
        <p:spPr bwMode="auto">
          <a:xfrm>
            <a:off x="2717603" y="4119266"/>
            <a:ext cx="125640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rgbClr val="53585F"/>
                </a:solidFill>
              </a:rPr>
              <a:t>Photography</a:t>
            </a:r>
            <a:endParaRPr lang="id-ID" sz="4275" dirty="0"/>
          </a:p>
        </p:txBody>
      </p:sp>
      <p:sp>
        <p:nvSpPr>
          <p:cNvPr id="25608" name="AutoShape 8"/>
          <p:cNvSpPr>
            <a:spLocks/>
          </p:cNvSpPr>
          <p:nvPr/>
        </p:nvSpPr>
        <p:spPr bwMode="auto">
          <a:xfrm>
            <a:off x="1555851" y="4464845"/>
            <a:ext cx="2418159"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Lorem ipsum dolour siamet shame vearan clarke words which don't look even</a:t>
            </a:r>
            <a:endParaRPr lang="id-ID" sz="4275"/>
          </a:p>
        </p:txBody>
      </p:sp>
      <p:sp>
        <p:nvSpPr>
          <p:cNvPr id="25609" name="AutoShape 9"/>
          <p:cNvSpPr>
            <a:spLocks/>
          </p:cNvSpPr>
          <p:nvPr/>
        </p:nvSpPr>
        <p:spPr bwMode="auto">
          <a:xfrm>
            <a:off x="4595515" y="6365082"/>
            <a:ext cx="125730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Photography</a:t>
            </a:r>
            <a:endParaRPr lang="id-ID" sz="4275"/>
          </a:p>
        </p:txBody>
      </p:sp>
      <p:sp>
        <p:nvSpPr>
          <p:cNvPr id="25610" name="AutoShape 10"/>
          <p:cNvSpPr>
            <a:spLocks/>
          </p:cNvSpPr>
          <p:nvPr/>
        </p:nvSpPr>
        <p:spPr bwMode="auto">
          <a:xfrm>
            <a:off x="3597177" y="6702624"/>
            <a:ext cx="2255639"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Lorem ipsum dolour siamet shame vearan clarke words which don't look even</a:t>
            </a:r>
            <a:endParaRPr lang="id-ID" sz="4275"/>
          </a:p>
        </p:txBody>
      </p:sp>
      <p:sp>
        <p:nvSpPr>
          <p:cNvPr id="25611" name="AutoShape 11"/>
          <p:cNvSpPr>
            <a:spLocks/>
          </p:cNvSpPr>
          <p:nvPr/>
        </p:nvSpPr>
        <p:spPr bwMode="auto">
          <a:xfrm>
            <a:off x="8739784" y="4056758"/>
            <a:ext cx="1199257"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rgbClr val="53585F"/>
                </a:solidFill>
              </a:rPr>
              <a:t>Photography</a:t>
            </a:r>
            <a:endParaRPr lang="id-ID" sz="4275" dirty="0"/>
          </a:p>
        </p:txBody>
      </p:sp>
      <p:sp>
        <p:nvSpPr>
          <p:cNvPr id="25612" name="AutoShape 12"/>
          <p:cNvSpPr>
            <a:spLocks/>
          </p:cNvSpPr>
          <p:nvPr/>
        </p:nvSpPr>
        <p:spPr bwMode="auto">
          <a:xfrm>
            <a:off x="8739784" y="4389835"/>
            <a:ext cx="2255639"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Lorem ipsum dolour siamet shame vearan clarke words which don't look even</a:t>
            </a:r>
            <a:endParaRPr lang="id-ID" sz="4275" dirty="0"/>
          </a:p>
        </p:txBody>
      </p:sp>
      <p:sp>
        <p:nvSpPr>
          <p:cNvPr id="25613" name="AutoShape 13"/>
          <p:cNvSpPr>
            <a:spLocks/>
          </p:cNvSpPr>
          <p:nvPr/>
        </p:nvSpPr>
        <p:spPr bwMode="auto">
          <a:xfrm>
            <a:off x="10586444" y="6294538"/>
            <a:ext cx="1199257"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Photography</a:t>
            </a:r>
            <a:endParaRPr lang="id-ID" sz="4275"/>
          </a:p>
        </p:txBody>
      </p:sp>
      <p:sp>
        <p:nvSpPr>
          <p:cNvPr id="25614" name="AutoShape 14"/>
          <p:cNvSpPr>
            <a:spLocks/>
          </p:cNvSpPr>
          <p:nvPr/>
        </p:nvSpPr>
        <p:spPr bwMode="auto">
          <a:xfrm>
            <a:off x="10586444" y="6629401"/>
            <a:ext cx="2255639" cy="8009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dolour siamet shame vearan clarke words which don't look even</a:t>
            </a:r>
            <a:endParaRPr lang="id-ID" sz="4275"/>
          </a:p>
        </p:txBody>
      </p:sp>
      <p:sp>
        <p:nvSpPr>
          <p:cNvPr id="25615" name="AutoShape 15"/>
          <p:cNvSpPr>
            <a:spLocks/>
          </p:cNvSpPr>
          <p:nvPr/>
        </p:nvSpPr>
        <p:spPr bwMode="auto">
          <a:xfrm>
            <a:off x="5174160" y="4496991"/>
            <a:ext cx="375047" cy="372368"/>
          </a:xfrm>
          <a:custGeom>
            <a:avLst/>
            <a:gdLst>
              <a:gd name="T0" fmla="*/ 10653 w 21306"/>
              <a:gd name="T1" fmla="+- 0 10926 252"/>
              <a:gd name="T2" fmla="*/ 10926 h 21348"/>
              <a:gd name="T3" fmla="*/ 10653 w 21306"/>
              <a:gd name="T4" fmla="+- 0 10926 252"/>
              <a:gd name="T5" fmla="*/ 10926 h 21348"/>
              <a:gd name="T6" fmla="*/ 10653 w 21306"/>
              <a:gd name="T7" fmla="+- 0 10926 252"/>
              <a:gd name="T8" fmla="*/ 10926 h 21348"/>
              <a:gd name="T9" fmla="*/ 10653 w 21306"/>
              <a:gd name="T10" fmla="+- 0 10926 252"/>
              <a:gd name="T11" fmla="*/ 10926 h 21348"/>
            </a:gdLst>
            <a:ahLst/>
            <a:cxnLst>
              <a:cxn ang="0">
                <a:pos x="T0" y="T2"/>
              </a:cxn>
              <a:cxn ang="0">
                <a:pos x="T3" y="T5"/>
              </a:cxn>
              <a:cxn ang="0">
                <a:pos x="T6" y="T8"/>
              </a:cxn>
              <a:cxn ang="0">
                <a:pos x="T9" y="T11"/>
              </a:cxn>
            </a:cxnLst>
            <a:rect l="0" t="0" r="r" b="b"/>
            <a:pathLst>
              <a:path w="21306" h="21348">
                <a:moveTo>
                  <a:pt x="20422" y="6528"/>
                </a:moveTo>
                <a:cubicBezTo>
                  <a:pt x="19543" y="7414"/>
                  <a:pt x="19543" y="7414"/>
                  <a:pt x="19543" y="7414"/>
                </a:cubicBezTo>
                <a:cubicBezTo>
                  <a:pt x="13954" y="1801"/>
                  <a:pt x="13954" y="1801"/>
                  <a:pt x="13954" y="1801"/>
                </a:cubicBezTo>
                <a:cubicBezTo>
                  <a:pt x="14833" y="757"/>
                  <a:pt x="14833" y="757"/>
                  <a:pt x="14833" y="757"/>
                </a:cubicBezTo>
                <a:cubicBezTo>
                  <a:pt x="15870" y="-252"/>
                  <a:pt x="17627" y="-252"/>
                  <a:pt x="18647" y="757"/>
                </a:cubicBezTo>
                <a:cubicBezTo>
                  <a:pt x="20422" y="2687"/>
                  <a:pt x="20422" y="2687"/>
                  <a:pt x="20422" y="2687"/>
                </a:cubicBezTo>
                <a:cubicBezTo>
                  <a:pt x="21599" y="3731"/>
                  <a:pt x="21599" y="5502"/>
                  <a:pt x="20422" y="6528"/>
                </a:cubicBezTo>
                <a:close/>
                <a:moveTo>
                  <a:pt x="7346" y="17789"/>
                </a:moveTo>
                <a:cubicBezTo>
                  <a:pt x="7047" y="18072"/>
                  <a:pt x="7047" y="18532"/>
                  <a:pt x="7346" y="18816"/>
                </a:cubicBezTo>
                <a:cubicBezTo>
                  <a:pt x="7627" y="18975"/>
                  <a:pt x="8067" y="18975"/>
                  <a:pt x="8225" y="18816"/>
                </a:cubicBezTo>
                <a:cubicBezTo>
                  <a:pt x="18647" y="8317"/>
                  <a:pt x="18647" y="8317"/>
                  <a:pt x="18647" y="8317"/>
                </a:cubicBezTo>
                <a:cubicBezTo>
                  <a:pt x="17627" y="7414"/>
                  <a:pt x="17627" y="7414"/>
                  <a:pt x="17627" y="7414"/>
                </a:cubicBezTo>
                <a:lnTo>
                  <a:pt x="7346" y="17789"/>
                </a:lnTo>
                <a:close/>
                <a:moveTo>
                  <a:pt x="2636" y="13044"/>
                </a:moveTo>
                <a:cubicBezTo>
                  <a:pt x="2337" y="13345"/>
                  <a:pt x="2337" y="13788"/>
                  <a:pt x="2636" y="14088"/>
                </a:cubicBezTo>
                <a:cubicBezTo>
                  <a:pt x="2935" y="14230"/>
                  <a:pt x="3374" y="14230"/>
                  <a:pt x="3673" y="14088"/>
                </a:cubicBezTo>
                <a:cubicBezTo>
                  <a:pt x="13954" y="3572"/>
                  <a:pt x="13954" y="3572"/>
                  <a:pt x="13954" y="3572"/>
                </a:cubicBezTo>
                <a:cubicBezTo>
                  <a:pt x="12917" y="2687"/>
                  <a:pt x="12917" y="2687"/>
                  <a:pt x="12917" y="2687"/>
                </a:cubicBezTo>
                <a:lnTo>
                  <a:pt x="2636" y="13044"/>
                </a:lnTo>
                <a:close/>
                <a:moveTo>
                  <a:pt x="14833" y="4616"/>
                </a:moveTo>
                <a:cubicBezTo>
                  <a:pt x="4551" y="14974"/>
                  <a:pt x="4551" y="14974"/>
                  <a:pt x="4551" y="14974"/>
                </a:cubicBezTo>
                <a:cubicBezTo>
                  <a:pt x="3954" y="15558"/>
                  <a:pt x="3954" y="16302"/>
                  <a:pt x="4551" y="16904"/>
                </a:cubicBezTo>
                <a:cubicBezTo>
                  <a:pt x="4991" y="17346"/>
                  <a:pt x="5870" y="17346"/>
                  <a:pt x="6450" y="16904"/>
                </a:cubicBezTo>
                <a:cubicBezTo>
                  <a:pt x="16749" y="6528"/>
                  <a:pt x="16749" y="6528"/>
                  <a:pt x="16749" y="6528"/>
                </a:cubicBezTo>
                <a:lnTo>
                  <a:pt x="14833" y="4616"/>
                </a:lnTo>
                <a:close/>
                <a:moveTo>
                  <a:pt x="6450" y="19701"/>
                </a:moveTo>
                <a:cubicBezTo>
                  <a:pt x="6168" y="19418"/>
                  <a:pt x="6028" y="18975"/>
                  <a:pt x="5870" y="18532"/>
                </a:cubicBezTo>
                <a:cubicBezTo>
                  <a:pt x="5729" y="18532"/>
                  <a:pt x="5571" y="18532"/>
                  <a:pt x="5430" y="18532"/>
                </a:cubicBezTo>
                <a:cubicBezTo>
                  <a:pt x="4850" y="18532"/>
                  <a:pt x="4112" y="18373"/>
                  <a:pt x="3673" y="17789"/>
                </a:cubicBezTo>
                <a:cubicBezTo>
                  <a:pt x="3075" y="17346"/>
                  <a:pt x="2776" y="16603"/>
                  <a:pt x="2776" y="15859"/>
                </a:cubicBezTo>
                <a:cubicBezTo>
                  <a:pt x="2776" y="15859"/>
                  <a:pt x="2776" y="15717"/>
                  <a:pt x="2935" y="15558"/>
                </a:cubicBezTo>
                <a:cubicBezTo>
                  <a:pt x="2495" y="15416"/>
                  <a:pt x="2056" y="15275"/>
                  <a:pt x="1757" y="14974"/>
                </a:cubicBezTo>
                <a:lnTo>
                  <a:pt x="1616" y="14832"/>
                </a:lnTo>
                <a:cubicBezTo>
                  <a:pt x="0" y="21347"/>
                  <a:pt x="0" y="21347"/>
                  <a:pt x="0" y="21347"/>
                </a:cubicBezTo>
                <a:cubicBezTo>
                  <a:pt x="6450" y="19701"/>
                  <a:pt x="6450" y="19701"/>
                  <a:pt x="6450" y="1970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1715B"/>
              </a:solidFill>
              <a:latin typeface="Helvetica Light" charset="0"/>
              <a:sym typeface="Helvetica Light" charset="0"/>
            </a:endParaRPr>
          </a:p>
        </p:txBody>
      </p:sp>
      <p:sp>
        <p:nvSpPr>
          <p:cNvPr id="25616" name="AutoShape 16"/>
          <p:cNvSpPr>
            <a:spLocks/>
          </p:cNvSpPr>
          <p:nvPr/>
        </p:nvSpPr>
        <p:spPr bwMode="auto">
          <a:xfrm>
            <a:off x="7185126" y="4498777"/>
            <a:ext cx="416123" cy="368796"/>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4"/>
                </a:lnTo>
                <a:cubicBezTo>
                  <a:pt x="15263" y="20633"/>
                  <a:pt x="15065" y="21151"/>
                  <a:pt x="14681" y="21319"/>
                </a:cubicBezTo>
                <a:cubicBezTo>
                  <a:pt x="14292" y="21485"/>
                  <a:pt x="13816" y="21263"/>
                  <a:pt x="13251" y="20655"/>
                </a:cubicBezTo>
                <a:lnTo>
                  <a:pt x="7758" y="14802"/>
                </a:lnTo>
                <a:lnTo>
                  <a:pt x="660" y="14802"/>
                </a:lnTo>
                <a:cubicBezTo>
                  <a:pt x="480" y="14802"/>
                  <a:pt x="324" y="14735"/>
                  <a:pt x="194" y="14603"/>
                </a:cubicBezTo>
                <a:cubicBezTo>
                  <a:pt x="67" y="14472"/>
                  <a:pt x="0" y="14303"/>
                  <a:pt x="0" y="14097"/>
                </a:cubicBezTo>
                <a:lnTo>
                  <a:pt x="0" y="7276"/>
                </a:lnTo>
                <a:cubicBezTo>
                  <a:pt x="0" y="7081"/>
                  <a:pt x="67" y="6916"/>
                  <a:pt x="194" y="6777"/>
                </a:cubicBezTo>
                <a:cubicBezTo>
                  <a:pt x="324" y="6642"/>
                  <a:pt x="480" y="6570"/>
                  <a:pt x="660" y="6570"/>
                </a:cubicBezTo>
                <a:lnTo>
                  <a:pt x="7758" y="6570"/>
                </a:lnTo>
                <a:lnTo>
                  <a:pt x="13251" y="718"/>
                </a:lnTo>
                <a:close/>
                <a:moveTo>
                  <a:pt x="18002" y="3322"/>
                </a:moveTo>
                <a:cubicBezTo>
                  <a:pt x="18331" y="3127"/>
                  <a:pt x="18666" y="3086"/>
                  <a:pt x="19023" y="3179"/>
                </a:cubicBezTo>
                <a:cubicBezTo>
                  <a:pt x="19379" y="3273"/>
                  <a:pt x="19654" y="3495"/>
                  <a:pt x="19838" y="3844"/>
                </a:cubicBezTo>
                <a:cubicBezTo>
                  <a:pt x="21017" y="6022"/>
                  <a:pt x="21599" y="8300"/>
                  <a:pt x="21599" y="10686"/>
                </a:cubicBezTo>
                <a:cubicBezTo>
                  <a:pt x="21599" y="13091"/>
                  <a:pt x="21017" y="15372"/>
                  <a:pt x="19838" y="17526"/>
                </a:cubicBezTo>
                <a:cubicBezTo>
                  <a:pt x="19584" y="18017"/>
                  <a:pt x="19189" y="18265"/>
                  <a:pt x="18659" y="18265"/>
                </a:cubicBezTo>
                <a:cubicBezTo>
                  <a:pt x="18437" y="18265"/>
                  <a:pt x="18214" y="18194"/>
                  <a:pt x="17999" y="18048"/>
                </a:cubicBezTo>
                <a:cubicBezTo>
                  <a:pt x="17671" y="17856"/>
                  <a:pt x="17459" y="17571"/>
                  <a:pt x="17353" y="17188"/>
                </a:cubicBezTo>
                <a:cubicBezTo>
                  <a:pt x="17254" y="16806"/>
                  <a:pt x="17289" y="16438"/>
                  <a:pt x="17473" y="16089"/>
                </a:cubicBezTo>
                <a:cubicBezTo>
                  <a:pt x="18419" y="14352"/>
                  <a:pt x="18892" y="12551"/>
                  <a:pt x="18892" y="10686"/>
                </a:cubicBezTo>
                <a:cubicBezTo>
                  <a:pt x="18892" y="8818"/>
                  <a:pt x="18415" y="7013"/>
                  <a:pt x="17473" y="5276"/>
                </a:cubicBezTo>
                <a:cubicBezTo>
                  <a:pt x="17289" y="4931"/>
                  <a:pt x="17254" y="4567"/>
                  <a:pt x="17353" y="4180"/>
                </a:cubicBezTo>
                <a:cubicBezTo>
                  <a:pt x="17459" y="3801"/>
                  <a:pt x="17674" y="3513"/>
                  <a:pt x="18002" y="3322"/>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25617" name="AutoShape 17"/>
          <p:cNvSpPr>
            <a:spLocks/>
          </p:cNvSpPr>
          <p:nvPr/>
        </p:nvSpPr>
        <p:spPr bwMode="auto">
          <a:xfrm>
            <a:off x="6920807" y="6532067"/>
            <a:ext cx="447377" cy="359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3222"/>
                </a:moveTo>
                <a:cubicBezTo>
                  <a:pt x="20632" y="3222"/>
                  <a:pt x="20946" y="3384"/>
                  <a:pt x="21208" y="3713"/>
                </a:cubicBezTo>
                <a:cubicBezTo>
                  <a:pt x="21470" y="4042"/>
                  <a:pt x="21600" y="4427"/>
                  <a:pt x="21600" y="4865"/>
                </a:cubicBezTo>
                <a:lnTo>
                  <a:pt x="21600" y="19984"/>
                </a:lnTo>
                <a:cubicBezTo>
                  <a:pt x="21600" y="20421"/>
                  <a:pt x="21470" y="20803"/>
                  <a:pt x="21208" y="21121"/>
                </a:cubicBezTo>
                <a:cubicBezTo>
                  <a:pt x="20946" y="21441"/>
                  <a:pt x="20632" y="21600"/>
                  <a:pt x="20263" y="21600"/>
                </a:cubicBezTo>
                <a:lnTo>
                  <a:pt x="1348" y="21600"/>
                </a:lnTo>
                <a:cubicBezTo>
                  <a:pt x="981" y="21600"/>
                  <a:pt x="663" y="21441"/>
                  <a:pt x="399" y="21121"/>
                </a:cubicBezTo>
                <a:cubicBezTo>
                  <a:pt x="134" y="20803"/>
                  <a:pt x="0" y="20421"/>
                  <a:pt x="0" y="19984"/>
                </a:cubicBezTo>
                <a:lnTo>
                  <a:pt x="0" y="4865"/>
                </a:lnTo>
                <a:cubicBezTo>
                  <a:pt x="0" y="4427"/>
                  <a:pt x="134" y="4042"/>
                  <a:pt x="399" y="3713"/>
                </a:cubicBezTo>
                <a:cubicBezTo>
                  <a:pt x="663" y="3384"/>
                  <a:pt x="981" y="3222"/>
                  <a:pt x="1348" y="3222"/>
                </a:cubicBezTo>
                <a:lnTo>
                  <a:pt x="5638" y="3222"/>
                </a:lnTo>
                <a:lnTo>
                  <a:pt x="6318" y="1460"/>
                </a:lnTo>
                <a:cubicBezTo>
                  <a:pt x="6458" y="1057"/>
                  <a:pt x="6717" y="713"/>
                  <a:pt x="7089" y="425"/>
                </a:cubicBezTo>
                <a:cubicBezTo>
                  <a:pt x="7466" y="143"/>
                  <a:pt x="7838" y="0"/>
                  <a:pt x="8203" y="0"/>
                </a:cubicBezTo>
                <a:lnTo>
                  <a:pt x="13396" y="0"/>
                </a:lnTo>
                <a:cubicBezTo>
                  <a:pt x="13763" y="0"/>
                  <a:pt x="14135" y="143"/>
                  <a:pt x="14510" y="425"/>
                </a:cubicBezTo>
                <a:cubicBezTo>
                  <a:pt x="14884" y="713"/>
                  <a:pt x="15146" y="1057"/>
                  <a:pt x="15293" y="1460"/>
                </a:cubicBezTo>
                <a:lnTo>
                  <a:pt x="15961" y="3222"/>
                </a:lnTo>
                <a:lnTo>
                  <a:pt x="20263" y="3222"/>
                </a:lnTo>
                <a:close/>
                <a:moveTo>
                  <a:pt x="10806" y="19185"/>
                </a:moveTo>
                <a:cubicBezTo>
                  <a:pt x="11572" y="19185"/>
                  <a:pt x="12299" y="19002"/>
                  <a:pt x="12987" y="18650"/>
                </a:cubicBezTo>
                <a:cubicBezTo>
                  <a:pt x="13672" y="18294"/>
                  <a:pt x="14270" y="17810"/>
                  <a:pt x="14774" y="17196"/>
                </a:cubicBezTo>
                <a:cubicBezTo>
                  <a:pt x="15278" y="16582"/>
                  <a:pt x="15677" y="15862"/>
                  <a:pt x="15974" y="15048"/>
                </a:cubicBezTo>
                <a:cubicBezTo>
                  <a:pt x="16270" y="14234"/>
                  <a:pt x="16419" y="13356"/>
                  <a:pt x="16419" y="12421"/>
                </a:cubicBezTo>
                <a:cubicBezTo>
                  <a:pt x="16419" y="11499"/>
                  <a:pt x="16270" y="10623"/>
                  <a:pt x="15974" y="9795"/>
                </a:cubicBezTo>
                <a:cubicBezTo>
                  <a:pt x="15677" y="8966"/>
                  <a:pt x="15278" y="8249"/>
                  <a:pt x="14774" y="7644"/>
                </a:cubicBezTo>
                <a:cubicBezTo>
                  <a:pt x="14270" y="7036"/>
                  <a:pt x="13672" y="6557"/>
                  <a:pt x="12987" y="6199"/>
                </a:cubicBezTo>
                <a:cubicBezTo>
                  <a:pt x="12299" y="5843"/>
                  <a:pt x="11572" y="5667"/>
                  <a:pt x="10806" y="5667"/>
                </a:cubicBezTo>
                <a:cubicBezTo>
                  <a:pt x="10039" y="5667"/>
                  <a:pt x="9312" y="5846"/>
                  <a:pt x="8619" y="6199"/>
                </a:cubicBezTo>
                <a:cubicBezTo>
                  <a:pt x="7929" y="6557"/>
                  <a:pt x="7332" y="7036"/>
                  <a:pt x="6827" y="7644"/>
                </a:cubicBezTo>
                <a:cubicBezTo>
                  <a:pt x="6323" y="8249"/>
                  <a:pt x="5922" y="8963"/>
                  <a:pt x="5625" y="9789"/>
                </a:cubicBezTo>
                <a:cubicBezTo>
                  <a:pt x="5329" y="10612"/>
                  <a:pt x="5180" y="11490"/>
                  <a:pt x="5180" y="12421"/>
                </a:cubicBezTo>
                <a:cubicBezTo>
                  <a:pt x="5180" y="13356"/>
                  <a:pt x="5329" y="14234"/>
                  <a:pt x="5625" y="15048"/>
                </a:cubicBezTo>
                <a:cubicBezTo>
                  <a:pt x="5922" y="15862"/>
                  <a:pt x="6323" y="16582"/>
                  <a:pt x="6827" y="17196"/>
                </a:cubicBezTo>
                <a:cubicBezTo>
                  <a:pt x="7332" y="17810"/>
                  <a:pt x="7929" y="18294"/>
                  <a:pt x="8619" y="18650"/>
                </a:cubicBezTo>
                <a:cubicBezTo>
                  <a:pt x="9312" y="19005"/>
                  <a:pt x="10039" y="19185"/>
                  <a:pt x="10806" y="19185"/>
                </a:cubicBezTo>
                <a:moveTo>
                  <a:pt x="10806" y="7832"/>
                </a:moveTo>
                <a:cubicBezTo>
                  <a:pt x="11337" y="7832"/>
                  <a:pt x="11834" y="7953"/>
                  <a:pt x="12294" y="8191"/>
                </a:cubicBezTo>
                <a:cubicBezTo>
                  <a:pt x="12754" y="8432"/>
                  <a:pt x="13158" y="8755"/>
                  <a:pt x="13501" y="9169"/>
                </a:cubicBezTo>
                <a:cubicBezTo>
                  <a:pt x="13846" y="9583"/>
                  <a:pt x="14118" y="10068"/>
                  <a:pt x="14316" y="10623"/>
                </a:cubicBezTo>
                <a:cubicBezTo>
                  <a:pt x="14515" y="11184"/>
                  <a:pt x="14615" y="11781"/>
                  <a:pt x="14615" y="12421"/>
                </a:cubicBezTo>
                <a:cubicBezTo>
                  <a:pt x="14615" y="13056"/>
                  <a:pt x="14515" y="13649"/>
                  <a:pt x="14316" y="14205"/>
                </a:cubicBezTo>
                <a:cubicBezTo>
                  <a:pt x="14118" y="14757"/>
                  <a:pt x="13846" y="15245"/>
                  <a:pt x="13501" y="15668"/>
                </a:cubicBezTo>
                <a:cubicBezTo>
                  <a:pt x="13158" y="16091"/>
                  <a:pt x="12752" y="16420"/>
                  <a:pt x="12289" y="16661"/>
                </a:cubicBezTo>
                <a:cubicBezTo>
                  <a:pt x="11824" y="16899"/>
                  <a:pt x="11330" y="17016"/>
                  <a:pt x="10806" y="17016"/>
                </a:cubicBezTo>
                <a:cubicBezTo>
                  <a:pt x="10274" y="17016"/>
                  <a:pt x="9777" y="16899"/>
                  <a:pt x="9312" y="16661"/>
                </a:cubicBezTo>
                <a:cubicBezTo>
                  <a:pt x="8847" y="16420"/>
                  <a:pt x="8443" y="16091"/>
                  <a:pt x="8100" y="15668"/>
                </a:cubicBezTo>
                <a:cubicBezTo>
                  <a:pt x="7755" y="15245"/>
                  <a:pt x="7483" y="14754"/>
                  <a:pt x="7285" y="14199"/>
                </a:cubicBezTo>
                <a:cubicBezTo>
                  <a:pt x="7084" y="13641"/>
                  <a:pt x="6984" y="13044"/>
                  <a:pt x="6984" y="12421"/>
                </a:cubicBezTo>
                <a:cubicBezTo>
                  <a:pt x="6984" y="11781"/>
                  <a:pt x="7084" y="11184"/>
                  <a:pt x="7285" y="10623"/>
                </a:cubicBezTo>
                <a:cubicBezTo>
                  <a:pt x="7483" y="10068"/>
                  <a:pt x="7755" y="9583"/>
                  <a:pt x="8100" y="9169"/>
                </a:cubicBezTo>
                <a:cubicBezTo>
                  <a:pt x="8443" y="8755"/>
                  <a:pt x="8847" y="8431"/>
                  <a:pt x="9312" y="8191"/>
                </a:cubicBezTo>
                <a:cubicBezTo>
                  <a:pt x="9777" y="7953"/>
                  <a:pt x="10274" y="7832"/>
                  <a:pt x="10806" y="7832"/>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5618" name="AutoShape 18"/>
          <p:cNvSpPr>
            <a:spLocks/>
          </p:cNvSpPr>
          <p:nvPr/>
        </p:nvSpPr>
        <p:spPr bwMode="auto">
          <a:xfrm>
            <a:off x="8999638" y="6510636"/>
            <a:ext cx="380405" cy="277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612" y="9346"/>
                </a:moveTo>
                <a:cubicBezTo>
                  <a:pt x="19507" y="9887"/>
                  <a:pt x="20229" y="10667"/>
                  <a:pt x="20776" y="11686"/>
                </a:cubicBezTo>
                <a:cubicBezTo>
                  <a:pt x="21324" y="12708"/>
                  <a:pt x="21600" y="13846"/>
                  <a:pt x="21600" y="15107"/>
                </a:cubicBezTo>
                <a:cubicBezTo>
                  <a:pt x="21600" y="16005"/>
                  <a:pt x="21458" y="16846"/>
                  <a:pt x="21172" y="17629"/>
                </a:cubicBezTo>
                <a:cubicBezTo>
                  <a:pt x="20889" y="18409"/>
                  <a:pt x="20503" y="19097"/>
                  <a:pt x="20008" y="19691"/>
                </a:cubicBezTo>
                <a:cubicBezTo>
                  <a:pt x="19512" y="20281"/>
                  <a:pt x="18940" y="20747"/>
                  <a:pt x="18290" y="21090"/>
                </a:cubicBezTo>
                <a:cubicBezTo>
                  <a:pt x="17640" y="21427"/>
                  <a:pt x="16939" y="21599"/>
                  <a:pt x="16187" y="21599"/>
                </a:cubicBezTo>
                <a:lnTo>
                  <a:pt x="4490" y="21599"/>
                </a:lnTo>
                <a:cubicBezTo>
                  <a:pt x="3878" y="21599"/>
                  <a:pt x="3297" y="21458"/>
                  <a:pt x="2750" y="21176"/>
                </a:cubicBezTo>
                <a:cubicBezTo>
                  <a:pt x="2203" y="20900"/>
                  <a:pt x="1723" y="20511"/>
                  <a:pt x="1312" y="20022"/>
                </a:cubicBezTo>
                <a:cubicBezTo>
                  <a:pt x="904" y="19527"/>
                  <a:pt x="583" y="18954"/>
                  <a:pt x="350" y="18294"/>
                </a:cubicBezTo>
                <a:cubicBezTo>
                  <a:pt x="115" y="17641"/>
                  <a:pt x="0" y="16947"/>
                  <a:pt x="0" y="16210"/>
                </a:cubicBezTo>
                <a:cubicBezTo>
                  <a:pt x="0" y="15565"/>
                  <a:pt x="88" y="14957"/>
                  <a:pt x="268" y="14381"/>
                </a:cubicBezTo>
                <a:cubicBezTo>
                  <a:pt x="448" y="13809"/>
                  <a:pt x="696" y="13287"/>
                  <a:pt x="1010" y="12818"/>
                </a:cubicBezTo>
                <a:cubicBezTo>
                  <a:pt x="1324" y="12351"/>
                  <a:pt x="1694" y="11954"/>
                  <a:pt x="2119" y="11632"/>
                </a:cubicBezTo>
                <a:cubicBezTo>
                  <a:pt x="2544" y="11312"/>
                  <a:pt x="3004" y="11079"/>
                  <a:pt x="3504" y="10929"/>
                </a:cubicBezTo>
                <a:cubicBezTo>
                  <a:pt x="3249" y="10552"/>
                  <a:pt x="3055" y="10140"/>
                  <a:pt x="2916" y="9688"/>
                </a:cubicBezTo>
                <a:cubicBezTo>
                  <a:pt x="2779" y="9239"/>
                  <a:pt x="2712" y="8758"/>
                  <a:pt x="2712" y="8240"/>
                </a:cubicBezTo>
                <a:cubicBezTo>
                  <a:pt x="2712" y="7635"/>
                  <a:pt x="2805" y="7071"/>
                  <a:pt x="2992" y="6547"/>
                </a:cubicBezTo>
                <a:cubicBezTo>
                  <a:pt x="3180" y="6023"/>
                  <a:pt x="3434" y="5568"/>
                  <a:pt x="3756" y="5182"/>
                </a:cubicBezTo>
                <a:cubicBezTo>
                  <a:pt x="4077" y="4796"/>
                  <a:pt x="4456" y="4488"/>
                  <a:pt x="4893" y="4264"/>
                </a:cubicBezTo>
                <a:cubicBezTo>
                  <a:pt x="5330" y="4039"/>
                  <a:pt x="5800" y="3927"/>
                  <a:pt x="6307" y="3927"/>
                </a:cubicBezTo>
                <a:cubicBezTo>
                  <a:pt x="7171" y="3927"/>
                  <a:pt x="7922" y="4258"/>
                  <a:pt x="8558" y="4920"/>
                </a:cubicBezTo>
                <a:cubicBezTo>
                  <a:pt x="8697" y="4223"/>
                  <a:pt x="8932" y="3573"/>
                  <a:pt x="9264" y="2971"/>
                </a:cubicBezTo>
                <a:cubicBezTo>
                  <a:pt x="9597" y="2369"/>
                  <a:pt x="9993" y="1848"/>
                  <a:pt x="10449" y="1404"/>
                </a:cubicBezTo>
                <a:cubicBezTo>
                  <a:pt x="10905" y="964"/>
                  <a:pt x="11412" y="621"/>
                  <a:pt x="11976" y="374"/>
                </a:cubicBezTo>
                <a:cubicBezTo>
                  <a:pt x="12540" y="123"/>
                  <a:pt x="13142" y="0"/>
                  <a:pt x="13785" y="0"/>
                </a:cubicBezTo>
                <a:cubicBezTo>
                  <a:pt x="14520" y="0"/>
                  <a:pt x="15218" y="169"/>
                  <a:pt x="15876" y="509"/>
                </a:cubicBezTo>
                <a:cubicBezTo>
                  <a:pt x="16536" y="852"/>
                  <a:pt x="17109" y="1312"/>
                  <a:pt x="17594" y="1894"/>
                </a:cubicBezTo>
                <a:cubicBezTo>
                  <a:pt x="18081" y="2476"/>
                  <a:pt x="18465" y="3167"/>
                  <a:pt x="18748" y="3956"/>
                </a:cubicBezTo>
                <a:cubicBezTo>
                  <a:pt x="19032" y="4744"/>
                  <a:pt x="19173" y="5580"/>
                  <a:pt x="19173" y="6463"/>
                </a:cubicBezTo>
                <a:cubicBezTo>
                  <a:pt x="19173" y="6987"/>
                  <a:pt x="19125" y="7491"/>
                  <a:pt x="19024" y="7972"/>
                </a:cubicBezTo>
                <a:cubicBezTo>
                  <a:pt x="18924" y="8453"/>
                  <a:pt x="18784" y="8914"/>
                  <a:pt x="18612" y="9346"/>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21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25602"/>
                                        </p:tgtEl>
                                        <p:attrNameLst>
                                          <p:attrName>style.visibility</p:attrName>
                                        </p:attrNameLst>
                                      </p:cBhvr>
                                      <p:to>
                                        <p:strVal val="visible"/>
                                      </p:to>
                                    </p:set>
                                    <p:animEffect transition="in" filter="strips(downRight)">
                                      <p:cBhvr>
                                        <p:cTn id="7" dur="500"/>
                                        <p:tgtEl>
                                          <p:spTgt spid="25602"/>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25604"/>
                                        </p:tgtEl>
                                        <p:attrNameLst>
                                          <p:attrName>style.visibility</p:attrName>
                                        </p:attrNameLst>
                                      </p:cBhvr>
                                      <p:to>
                                        <p:strVal val="visible"/>
                                      </p:to>
                                    </p:set>
                                    <p:anim calcmode="lin" valueType="num">
                                      <p:cBhvr>
                                        <p:cTn id="11" dur="500" fill="hold"/>
                                        <p:tgtEl>
                                          <p:spTgt spid="25604"/>
                                        </p:tgtEl>
                                        <p:attrNameLst>
                                          <p:attrName>ppt_w</p:attrName>
                                        </p:attrNameLst>
                                      </p:cBhvr>
                                      <p:tavLst>
                                        <p:tav tm="0">
                                          <p:val>
                                            <p:fltVal val="0"/>
                                          </p:val>
                                        </p:tav>
                                        <p:tav tm="100000">
                                          <p:val>
                                            <p:strVal val="#ppt_w"/>
                                          </p:val>
                                        </p:tav>
                                      </p:tavLst>
                                    </p:anim>
                                    <p:anim calcmode="lin" valueType="num">
                                      <p:cBhvr>
                                        <p:cTn id="12" dur="500" fill="hold"/>
                                        <p:tgtEl>
                                          <p:spTgt spid="25604"/>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25615"/>
                                        </p:tgtEl>
                                        <p:attrNameLst>
                                          <p:attrName>style.visibility</p:attrName>
                                        </p:attrNameLst>
                                      </p:cBhvr>
                                      <p:to>
                                        <p:strVal val="visible"/>
                                      </p:to>
                                    </p:set>
                                    <p:anim calcmode="lin" valueType="num">
                                      <p:cBhvr>
                                        <p:cTn id="16" dur="500" fill="hold"/>
                                        <p:tgtEl>
                                          <p:spTgt spid="25615"/>
                                        </p:tgtEl>
                                        <p:attrNameLst>
                                          <p:attrName>ppt_w</p:attrName>
                                        </p:attrNameLst>
                                      </p:cBhvr>
                                      <p:tavLst>
                                        <p:tav tm="0">
                                          <p:val>
                                            <p:fltVal val="0"/>
                                          </p:val>
                                        </p:tav>
                                        <p:tav tm="100000">
                                          <p:val>
                                            <p:strVal val="#ppt_w"/>
                                          </p:val>
                                        </p:tav>
                                      </p:tavLst>
                                    </p:anim>
                                    <p:anim calcmode="lin" valueType="num">
                                      <p:cBhvr>
                                        <p:cTn id="17" dur="500" fill="hold"/>
                                        <p:tgtEl>
                                          <p:spTgt spid="25615"/>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25616"/>
                                        </p:tgtEl>
                                        <p:attrNameLst>
                                          <p:attrName>style.visibility</p:attrName>
                                        </p:attrNameLst>
                                      </p:cBhvr>
                                      <p:to>
                                        <p:strVal val="visible"/>
                                      </p:to>
                                    </p:set>
                                    <p:anim calcmode="lin" valueType="num">
                                      <p:cBhvr>
                                        <p:cTn id="21" dur="500" fill="hold"/>
                                        <p:tgtEl>
                                          <p:spTgt spid="25616"/>
                                        </p:tgtEl>
                                        <p:attrNameLst>
                                          <p:attrName>ppt_w</p:attrName>
                                        </p:attrNameLst>
                                      </p:cBhvr>
                                      <p:tavLst>
                                        <p:tav tm="0">
                                          <p:val>
                                            <p:fltVal val="0"/>
                                          </p:val>
                                        </p:tav>
                                        <p:tav tm="100000">
                                          <p:val>
                                            <p:strVal val="#ppt_w"/>
                                          </p:val>
                                        </p:tav>
                                      </p:tavLst>
                                    </p:anim>
                                    <p:anim calcmode="lin" valueType="num">
                                      <p:cBhvr>
                                        <p:cTn id="22" dur="500" fill="hold"/>
                                        <p:tgtEl>
                                          <p:spTgt spid="25616"/>
                                        </p:tgtEl>
                                        <p:attrNameLst>
                                          <p:attrName>ppt_h</p:attrName>
                                        </p:attrNameLst>
                                      </p:cBhvr>
                                      <p:tavLst>
                                        <p:tav tm="0">
                                          <p:val>
                                            <p:fltVal val="0"/>
                                          </p:val>
                                        </p:tav>
                                        <p:tav tm="100000">
                                          <p:val>
                                            <p:strVal val="#ppt_h"/>
                                          </p:val>
                                        </p:tav>
                                      </p:tavLst>
                                    </p:anim>
                                  </p:childTnLst>
                                </p:cTn>
                              </p:par>
                            </p:childTnLst>
                          </p:cTn>
                        </p:par>
                        <p:par>
                          <p:cTn id="23" fill="hold" nodeType="afterGroup">
                            <p:stCondLst>
                              <p:cond delay="2000"/>
                            </p:stCondLst>
                            <p:childTnLst>
                              <p:par>
                                <p:cTn id="24" presetID="23" presetClass="entr" presetSubtype="16" fill="hold" grpId="0" nodeType="afterEffect">
                                  <p:stCondLst>
                                    <p:cond delay="0"/>
                                  </p:stCondLst>
                                  <p:childTnLst>
                                    <p:set>
                                      <p:cBhvr>
                                        <p:cTn id="25" dur="1" fill="hold">
                                          <p:stCondLst>
                                            <p:cond delay="0"/>
                                          </p:stCondLst>
                                        </p:cTn>
                                        <p:tgtEl>
                                          <p:spTgt spid="25605"/>
                                        </p:tgtEl>
                                        <p:attrNameLst>
                                          <p:attrName>style.visibility</p:attrName>
                                        </p:attrNameLst>
                                      </p:cBhvr>
                                      <p:to>
                                        <p:strVal val="visible"/>
                                      </p:to>
                                    </p:set>
                                    <p:anim calcmode="lin" valueType="num">
                                      <p:cBhvr>
                                        <p:cTn id="26" dur="500" fill="hold"/>
                                        <p:tgtEl>
                                          <p:spTgt spid="25605"/>
                                        </p:tgtEl>
                                        <p:attrNameLst>
                                          <p:attrName>ppt_w</p:attrName>
                                        </p:attrNameLst>
                                      </p:cBhvr>
                                      <p:tavLst>
                                        <p:tav tm="0">
                                          <p:val>
                                            <p:fltVal val="0"/>
                                          </p:val>
                                        </p:tav>
                                        <p:tav tm="100000">
                                          <p:val>
                                            <p:strVal val="#ppt_w"/>
                                          </p:val>
                                        </p:tav>
                                      </p:tavLst>
                                    </p:anim>
                                    <p:anim calcmode="lin" valueType="num">
                                      <p:cBhvr>
                                        <p:cTn id="27" dur="500" fill="hold"/>
                                        <p:tgtEl>
                                          <p:spTgt spid="25605"/>
                                        </p:tgtEl>
                                        <p:attrNameLst>
                                          <p:attrName>ppt_h</p:attrName>
                                        </p:attrNameLst>
                                      </p:cBhvr>
                                      <p:tavLst>
                                        <p:tav tm="0">
                                          <p:val>
                                            <p:fltVal val="0"/>
                                          </p:val>
                                        </p:tav>
                                        <p:tav tm="100000">
                                          <p:val>
                                            <p:strVal val="#ppt_h"/>
                                          </p:val>
                                        </p:tav>
                                      </p:tavLst>
                                    </p:anim>
                                  </p:childTnLst>
                                </p:cTn>
                              </p:par>
                            </p:childTnLst>
                          </p:cTn>
                        </p:par>
                        <p:par>
                          <p:cTn id="28" fill="hold" nodeType="afterGroup">
                            <p:stCondLst>
                              <p:cond delay="2500"/>
                            </p:stCondLst>
                            <p:childTnLst>
                              <p:par>
                                <p:cTn id="29" presetID="23" presetClass="entr" presetSubtype="16" fill="hold" grpId="0" nodeType="afterEffect">
                                  <p:stCondLst>
                                    <p:cond delay="0"/>
                                  </p:stCondLst>
                                  <p:childTnLst>
                                    <p:set>
                                      <p:cBhvr>
                                        <p:cTn id="30" dur="1" fill="hold">
                                          <p:stCondLst>
                                            <p:cond delay="0"/>
                                          </p:stCondLst>
                                        </p:cTn>
                                        <p:tgtEl>
                                          <p:spTgt spid="25603"/>
                                        </p:tgtEl>
                                        <p:attrNameLst>
                                          <p:attrName>style.visibility</p:attrName>
                                        </p:attrNameLst>
                                      </p:cBhvr>
                                      <p:to>
                                        <p:strVal val="visible"/>
                                      </p:to>
                                    </p:set>
                                    <p:anim calcmode="lin" valueType="num">
                                      <p:cBhvr>
                                        <p:cTn id="31" dur="500" fill="hold"/>
                                        <p:tgtEl>
                                          <p:spTgt spid="25603"/>
                                        </p:tgtEl>
                                        <p:attrNameLst>
                                          <p:attrName>ppt_w</p:attrName>
                                        </p:attrNameLst>
                                      </p:cBhvr>
                                      <p:tavLst>
                                        <p:tav tm="0">
                                          <p:val>
                                            <p:fltVal val="0"/>
                                          </p:val>
                                        </p:tav>
                                        <p:tav tm="100000">
                                          <p:val>
                                            <p:strVal val="#ppt_w"/>
                                          </p:val>
                                        </p:tav>
                                      </p:tavLst>
                                    </p:anim>
                                    <p:anim calcmode="lin" valueType="num">
                                      <p:cBhvr>
                                        <p:cTn id="32" dur="500" fill="hold"/>
                                        <p:tgtEl>
                                          <p:spTgt spid="25603"/>
                                        </p:tgtEl>
                                        <p:attrNameLst>
                                          <p:attrName>ppt_h</p:attrName>
                                        </p:attrNameLst>
                                      </p:cBhvr>
                                      <p:tavLst>
                                        <p:tav tm="0">
                                          <p:val>
                                            <p:fltVal val="0"/>
                                          </p:val>
                                        </p:tav>
                                        <p:tav tm="100000">
                                          <p:val>
                                            <p:strVal val="#ppt_h"/>
                                          </p:val>
                                        </p:tav>
                                      </p:tavLst>
                                    </p:anim>
                                  </p:childTnLst>
                                </p:cTn>
                              </p:par>
                            </p:childTnLst>
                          </p:cTn>
                        </p:par>
                        <p:par>
                          <p:cTn id="33" fill="hold" nodeType="afterGroup">
                            <p:stCondLst>
                              <p:cond delay="3000"/>
                            </p:stCondLst>
                            <p:childTnLst>
                              <p:par>
                                <p:cTn id="34" presetID="23" presetClass="entr" presetSubtype="16" fill="hold" grpId="0" nodeType="afterEffect">
                                  <p:stCondLst>
                                    <p:cond delay="0"/>
                                  </p:stCondLst>
                                  <p:childTnLst>
                                    <p:set>
                                      <p:cBhvr>
                                        <p:cTn id="35" dur="1" fill="hold">
                                          <p:stCondLst>
                                            <p:cond delay="0"/>
                                          </p:stCondLst>
                                        </p:cTn>
                                        <p:tgtEl>
                                          <p:spTgt spid="25617"/>
                                        </p:tgtEl>
                                        <p:attrNameLst>
                                          <p:attrName>style.visibility</p:attrName>
                                        </p:attrNameLst>
                                      </p:cBhvr>
                                      <p:to>
                                        <p:strVal val="visible"/>
                                      </p:to>
                                    </p:set>
                                    <p:anim calcmode="lin" valueType="num">
                                      <p:cBhvr>
                                        <p:cTn id="36" dur="500" fill="hold"/>
                                        <p:tgtEl>
                                          <p:spTgt spid="25617"/>
                                        </p:tgtEl>
                                        <p:attrNameLst>
                                          <p:attrName>ppt_w</p:attrName>
                                        </p:attrNameLst>
                                      </p:cBhvr>
                                      <p:tavLst>
                                        <p:tav tm="0">
                                          <p:val>
                                            <p:fltVal val="0"/>
                                          </p:val>
                                        </p:tav>
                                        <p:tav tm="100000">
                                          <p:val>
                                            <p:strVal val="#ppt_w"/>
                                          </p:val>
                                        </p:tav>
                                      </p:tavLst>
                                    </p:anim>
                                    <p:anim calcmode="lin" valueType="num">
                                      <p:cBhvr>
                                        <p:cTn id="37" dur="500" fill="hold"/>
                                        <p:tgtEl>
                                          <p:spTgt spid="25617"/>
                                        </p:tgtEl>
                                        <p:attrNameLst>
                                          <p:attrName>ppt_h</p:attrName>
                                        </p:attrNameLst>
                                      </p:cBhvr>
                                      <p:tavLst>
                                        <p:tav tm="0">
                                          <p:val>
                                            <p:fltVal val="0"/>
                                          </p:val>
                                        </p:tav>
                                        <p:tav tm="100000">
                                          <p:val>
                                            <p:strVal val="#ppt_h"/>
                                          </p:val>
                                        </p:tav>
                                      </p:tavLst>
                                    </p:anim>
                                  </p:childTnLst>
                                </p:cTn>
                              </p:par>
                            </p:childTnLst>
                          </p:cTn>
                        </p:par>
                        <p:par>
                          <p:cTn id="38" fill="hold" nodeType="afterGroup">
                            <p:stCondLst>
                              <p:cond delay="3500"/>
                            </p:stCondLst>
                            <p:childTnLst>
                              <p:par>
                                <p:cTn id="39" presetID="23" presetClass="entr" presetSubtype="16" fill="hold" grpId="0" nodeType="afterEffect">
                                  <p:stCondLst>
                                    <p:cond delay="0"/>
                                  </p:stCondLst>
                                  <p:childTnLst>
                                    <p:set>
                                      <p:cBhvr>
                                        <p:cTn id="40" dur="1" fill="hold">
                                          <p:stCondLst>
                                            <p:cond delay="0"/>
                                          </p:stCondLst>
                                        </p:cTn>
                                        <p:tgtEl>
                                          <p:spTgt spid="25606"/>
                                        </p:tgtEl>
                                        <p:attrNameLst>
                                          <p:attrName>style.visibility</p:attrName>
                                        </p:attrNameLst>
                                      </p:cBhvr>
                                      <p:to>
                                        <p:strVal val="visible"/>
                                      </p:to>
                                    </p:set>
                                    <p:anim calcmode="lin" valueType="num">
                                      <p:cBhvr>
                                        <p:cTn id="41" dur="500" fill="hold"/>
                                        <p:tgtEl>
                                          <p:spTgt spid="25606"/>
                                        </p:tgtEl>
                                        <p:attrNameLst>
                                          <p:attrName>ppt_w</p:attrName>
                                        </p:attrNameLst>
                                      </p:cBhvr>
                                      <p:tavLst>
                                        <p:tav tm="0">
                                          <p:val>
                                            <p:fltVal val="0"/>
                                          </p:val>
                                        </p:tav>
                                        <p:tav tm="100000">
                                          <p:val>
                                            <p:strVal val="#ppt_w"/>
                                          </p:val>
                                        </p:tav>
                                      </p:tavLst>
                                    </p:anim>
                                    <p:anim calcmode="lin" valueType="num">
                                      <p:cBhvr>
                                        <p:cTn id="42" dur="500" fill="hold"/>
                                        <p:tgtEl>
                                          <p:spTgt spid="25606"/>
                                        </p:tgtEl>
                                        <p:attrNameLst>
                                          <p:attrName>ppt_h</p:attrName>
                                        </p:attrNameLst>
                                      </p:cBhvr>
                                      <p:tavLst>
                                        <p:tav tm="0">
                                          <p:val>
                                            <p:fltVal val="0"/>
                                          </p:val>
                                        </p:tav>
                                        <p:tav tm="100000">
                                          <p:val>
                                            <p:strVal val="#ppt_h"/>
                                          </p:val>
                                        </p:tav>
                                      </p:tavLst>
                                    </p:anim>
                                  </p:childTnLst>
                                </p:cTn>
                              </p:par>
                            </p:childTnLst>
                          </p:cTn>
                        </p:par>
                        <p:par>
                          <p:cTn id="43" fill="hold" nodeType="afterGroup">
                            <p:stCondLst>
                              <p:cond delay="4000"/>
                            </p:stCondLst>
                            <p:childTnLst>
                              <p:par>
                                <p:cTn id="44" presetID="23" presetClass="entr" presetSubtype="16" fill="hold" grpId="0" nodeType="afterEffect">
                                  <p:stCondLst>
                                    <p:cond delay="0"/>
                                  </p:stCondLst>
                                  <p:childTnLst>
                                    <p:set>
                                      <p:cBhvr>
                                        <p:cTn id="45" dur="1" fill="hold">
                                          <p:stCondLst>
                                            <p:cond delay="0"/>
                                          </p:stCondLst>
                                        </p:cTn>
                                        <p:tgtEl>
                                          <p:spTgt spid="25618"/>
                                        </p:tgtEl>
                                        <p:attrNameLst>
                                          <p:attrName>style.visibility</p:attrName>
                                        </p:attrNameLst>
                                      </p:cBhvr>
                                      <p:to>
                                        <p:strVal val="visible"/>
                                      </p:to>
                                    </p:set>
                                    <p:anim calcmode="lin" valueType="num">
                                      <p:cBhvr>
                                        <p:cTn id="46" dur="500" fill="hold"/>
                                        <p:tgtEl>
                                          <p:spTgt spid="25618"/>
                                        </p:tgtEl>
                                        <p:attrNameLst>
                                          <p:attrName>ppt_w</p:attrName>
                                        </p:attrNameLst>
                                      </p:cBhvr>
                                      <p:tavLst>
                                        <p:tav tm="0">
                                          <p:val>
                                            <p:fltVal val="0"/>
                                          </p:val>
                                        </p:tav>
                                        <p:tav tm="100000">
                                          <p:val>
                                            <p:strVal val="#ppt_w"/>
                                          </p:val>
                                        </p:tav>
                                      </p:tavLst>
                                    </p:anim>
                                    <p:anim calcmode="lin" valueType="num">
                                      <p:cBhvr>
                                        <p:cTn id="47" dur="500" fill="hold"/>
                                        <p:tgtEl>
                                          <p:spTgt spid="25618"/>
                                        </p:tgtEl>
                                        <p:attrNameLst>
                                          <p:attrName>ppt_h</p:attrName>
                                        </p:attrNameLst>
                                      </p:cBhvr>
                                      <p:tavLst>
                                        <p:tav tm="0">
                                          <p:val>
                                            <p:fltVal val="0"/>
                                          </p:val>
                                        </p:tav>
                                        <p:tav tm="100000">
                                          <p:val>
                                            <p:strVal val="#ppt_h"/>
                                          </p:val>
                                        </p:tav>
                                      </p:tavLst>
                                    </p:anim>
                                  </p:childTnLst>
                                </p:cTn>
                              </p:par>
                            </p:childTnLst>
                          </p:cTn>
                        </p:par>
                        <p:par>
                          <p:cTn id="48" fill="hold" nodeType="afterGroup">
                            <p:stCondLst>
                              <p:cond delay="4500"/>
                            </p:stCondLst>
                            <p:childTnLst>
                              <p:par>
                                <p:cTn id="49" presetID="9" presetClass="entr" presetSubtype="0" fill="hold" grpId="0" nodeType="afterEffect">
                                  <p:stCondLst>
                                    <p:cond delay="0"/>
                                  </p:stCondLst>
                                  <p:childTnLst>
                                    <p:set>
                                      <p:cBhvr>
                                        <p:cTn id="50" dur="1" fill="hold">
                                          <p:stCondLst>
                                            <p:cond delay="0"/>
                                          </p:stCondLst>
                                        </p:cTn>
                                        <p:tgtEl>
                                          <p:spTgt spid="25611"/>
                                        </p:tgtEl>
                                        <p:attrNameLst>
                                          <p:attrName>style.visibility</p:attrName>
                                        </p:attrNameLst>
                                      </p:cBhvr>
                                      <p:to>
                                        <p:strVal val="visible"/>
                                      </p:to>
                                    </p:set>
                                    <p:animEffect transition="in" filter="dissolve">
                                      <p:cBhvr>
                                        <p:cTn id="51" dur="500"/>
                                        <p:tgtEl>
                                          <p:spTgt spid="25611"/>
                                        </p:tgtEl>
                                      </p:cBhvr>
                                    </p:animEffect>
                                  </p:childTnLst>
                                </p:cTn>
                              </p:par>
                              <p:par>
                                <p:cTn id="52" presetID="9" presetClass="entr" presetSubtype="0" fill="hold" grpId="0" nodeType="withEffect">
                                  <p:stCondLst>
                                    <p:cond delay="0"/>
                                  </p:stCondLst>
                                  <p:childTnLst>
                                    <p:set>
                                      <p:cBhvr>
                                        <p:cTn id="53" dur="1" fill="hold">
                                          <p:stCondLst>
                                            <p:cond delay="0"/>
                                          </p:stCondLst>
                                        </p:cTn>
                                        <p:tgtEl>
                                          <p:spTgt spid="25607"/>
                                        </p:tgtEl>
                                        <p:attrNameLst>
                                          <p:attrName>style.visibility</p:attrName>
                                        </p:attrNameLst>
                                      </p:cBhvr>
                                      <p:to>
                                        <p:strVal val="visible"/>
                                      </p:to>
                                    </p:set>
                                    <p:animEffect transition="in" filter="dissolve">
                                      <p:cBhvr>
                                        <p:cTn id="54" dur="500"/>
                                        <p:tgtEl>
                                          <p:spTgt spid="25607"/>
                                        </p:tgtEl>
                                      </p:cBhvr>
                                    </p:animEffect>
                                  </p:childTnLst>
                                </p:cTn>
                              </p:par>
                              <p:par>
                                <p:cTn id="55" presetID="9" presetClass="entr" presetSubtype="0" fill="hold" grpId="0" nodeType="withEffect">
                                  <p:stCondLst>
                                    <p:cond delay="0"/>
                                  </p:stCondLst>
                                  <p:childTnLst>
                                    <p:set>
                                      <p:cBhvr>
                                        <p:cTn id="56" dur="1" fill="hold">
                                          <p:stCondLst>
                                            <p:cond delay="0"/>
                                          </p:stCondLst>
                                        </p:cTn>
                                        <p:tgtEl>
                                          <p:spTgt spid="25612"/>
                                        </p:tgtEl>
                                        <p:attrNameLst>
                                          <p:attrName>style.visibility</p:attrName>
                                        </p:attrNameLst>
                                      </p:cBhvr>
                                      <p:to>
                                        <p:strVal val="visible"/>
                                      </p:to>
                                    </p:set>
                                    <p:animEffect transition="in" filter="dissolve">
                                      <p:cBhvr>
                                        <p:cTn id="57" dur="500"/>
                                        <p:tgtEl>
                                          <p:spTgt spid="25612"/>
                                        </p:tgtEl>
                                      </p:cBhvr>
                                    </p:animEffect>
                                  </p:childTnLst>
                                </p:cTn>
                              </p:par>
                              <p:par>
                                <p:cTn id="58" presetID="9" presetClass="entr" presetSubtype="0" fill="hold" grpId="0" nodeType="withEffect">
                                  <p:stCondLst>
                                    <p:cond delay="0"/>
                                  </p:stCondLst>
                                  <p:childTnLst>
                                    <p:set>
                                      <p:cBhvr>
                                        <p:cTn id="59" dur="1" fill="hold">
                                          <p:stCondLst>
                                            <p:cond delay="0"/>
                                          </p:stCondLst>
                                        </p:cTn>
                                        <p:tgtEl>
                                          <p:spTgt spid="25608"/>
                                        </p:tgtEl>
                                        <p:attrNameLst>
                                          <p:attrName>style.visibility</p:attrName>
                                        </p:attrNameLst>
                                      </p:cBhvr>
                                      <p:to>
                                        <p:strVal val="visible"/>
                                      </p:to>
                                    </p:set>
                                    <p:animEffect transition="in" filter="dissolve">
                                      <p:cBhvr>
                                        <p:cTn id="60" dur="500"/>
                                        <p:tgtEl>
                                          <p:spTgt spid="25608"/>
                                        </p:tgtEl>
                                      </p:cBhvr>
                                    </p:animEffect>
                                  </p:childTnLst>
                                </p:cTn>
                              </p:par>
                              <p:par>
                                <p:cTn id="61" presetID="9" presetClass="entr" presetSubtype="0" fill="hold" grpId="0" nodeType="withEffect">
                                  <p:stCondLst>
                                    <p:cond delay="0"/>
                                  </p:stCondLst>
                                  <p:childTnLst>
                                    <p:set>
                                      <p:cBhvr>
                                        <p:cTn id="62" dur="1" fill="hold">
                                          <p:stCondLst>
                                            <p:cond delay="0"/>
                                          </p:stCondLst>
                                        </p:cTn>
                                        <p:tgtEl>
                                          <p:spTgt spid="25613"/>
                                        </p:tgtEl>
                                        <p:attrNameLst>
                                          <p:attrName>style.visibility</p:attrName>
                                        </p:attrNameLst>
                                      </p:cBhvr>
                                      <p:to>
                                        <p:strVal val="visible"/>
                                      </p:to>
                                    </p:set>
                                    <p:animEffect transition="in" filter="dissolve">
                                      <p:cBhvr>
                                        <p:cTn id="63" dur="500"/>
                                        <p:tgtEl>
                                          <p:spTgt spid="25613"/>
                                        </p:tgtEl>
                                      </p:cBhvr>
                                    </p:animEffect>
                                  </p:childTnLst>
                                </p:cTn>
                              </p:par>
                              <p:par>
                                <p:cTn id="64" presetID="9" presetClass="entr" presetSubtype="0" fill="hold" grpId="0" nodeType="withEffect">
                                  <p:stCondLst>
                                    <p:cond delay="0"/>
                                  </p:stCondLst>
                                  <p:childTnLst>
                                    <p:set>
                                      <p:cBhvr>
                                        <p:cTn id="65" dur="1" fill="hold">
                                          <p:stCondLst>
                                            <p:cond delay="0"/>
                                          </p:stCondLst>
                                        </p:cTn>
                                        <p:tgtEl>
                                          <p:spTgt spid="25609"/>
                                        </p:tgtEl>
                                        <p:attrNameLst>
                                          <p:attrName>style.visibility</p:attrName>
                                        </p:attrNameLst>
                                      </p:cBhvr>
                                      <p:to>
                                        <p:strVal val="visible"/>
                                      </p:to>
                                    </p:set>
                                    <p:animEffect transition="in" filter="dissolve">
                                      <p:cBhvr>
                                        <p:cTn id="66" dur="500"/>
                                        <p:tgtEl>
                                          <p:spTgt spid="25609"/>
                                        </p:tgtEl>
                                      </p:cBhvr>
                                    </p:animEffect>
                                  </p:childTnLst>
                                </p:cTn>
                              </p:par>
                              <p:par>
                                <p:cTn id="67" presetID="9" presetClass="entr" presetSubtype="0" fill="hold" grpId="0" nodeType="withEffect">
                                  <p:stCondLst>
                                    <p:cond delay="0"/>
                                  </p:stCondLst>
                                  <p:childTnLst>
                                    <p:set>
                                      <p:cBhvr>
                                        <p:cTn id="68" dur="1" fill="hold">
                                          <p:stCondLst>
                                            <p:cond delay="0"/>
                                          </p:stCondLst>
                                        </p:cTn>
                                        <p:tgtEl>
                                          <p:spTgt spid="25614"/>
                                        </p:tgtEl>
                                        <p:attrNameLst>
                                          <p:attrName>style.visibility</p:attrName>
                                        </p:attrNameLst>
                                      </p:cBhvr>
                                      <p:to>
                                        <p:strVal val="visible"/>
                                      </p:to>
                                    </p:set>
                                    <p:animEffect transition="in" filter="dissolve">
                                      <p:cBhvr>
                                        <p:cTn id="69" dur="500"/>
                                        <p:tgtEl>
                                          <p:spTgt spid="25614"/>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25610"/>
                                        </p:tgtEl>
                                        <p:attrNameLst>
                                          <p:attrName>style.visibility</p:attrName>
                                        </p:attrNameLst>
                                      </p:cBhvr>
                                      <p:to>
                                        <p:strVal val="visible"/>
                                      </p:to>
                                    </p:set>
                                    <p:animEffect transition="in" filter="dissolve">
                                      <p:cBhvr>
                                        <p:cTn id="72" dur="500"/>
                                        <p:tgtEl>
                                          <p:spTgt spid="25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2" grpId="0" animBg="1" autoUpdateAnimBg="0"/>
      <p:bldP spid="25603" grpId="0" animBg="1" autoUpdateAnimBg="0"/>
      <p:bldP spid="25604" grpId="0" animBg="1" autoUpdateAnimBg="0"/>
      <p:bldP spid="25605" grpId="0" animBg="1" autoUpdateAnimBg="0"/>
      <p:bldP spid="25606" grpId="0" animBg="1" autoUpdateAnimBg="0"/>
      <p:bldP spid="25607" grpId="0" autoUpdateAnimBg="0"/>
      <p:bldP spid="25608" grpId="0" autoUpdateAnimBg="0"/>
      <p:bldP spid="25609" grpId="0" autoUpdateAnimBg="0"/>
      <p:bldP spid="25610" grpId="0" autoUpdateAnimBg="0"/>
      <p:bldP spid="25611" grpId="0" autoUpdateAnimBg="0"/>
      <p:bldP spid="25612" grpId="0" autoUpdateAnimBg="0"/>
      <p:bldP spid="25613" grpId="0" autoUpdateAnimBg="0"/>
      <p:bldP spid="25614" grpId="0" autoUpdateAnimBg="0"/>
      <p:bldP spid="25615" grpId="0" animBg="1" autoUpdateAnimBg="0"/>
      <p:bldP spid="25616" grpId="0" animBg="1" autoUpdateAnimBg="0"/>
      <p:bldP spid="25617" grpId="0" animBg="1" autoUpdateAnimBg="0"/>
      <p:bldP spid="25618" grpId="0" animBg="1"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AutoShape 2"/>
          <p:cNvSpPr>
            <a:spLocks/>
          </p:cNvSpPr>
          <p:nvPr/>
        </p:nvSpPr>
        <p:spPr bwMode="auto">
          <a:xfrm>
            <a:off x="2005906" y="3725465"/>
            <a:ext cx="1671638" cy="16716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6627" name="AutoShape 3"/>
          <p:cNvSpPr>
            <a:spLocks/>
          </p:cNvSpPr>
          <p:nvPr/>
        </p:nvSpPr>
        <p:spPr bwMode="auto">
          <a:xfrm>
            <a:off x="2005906" y="5862340"/>
            <a:ext cx="1671638" cy="16716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6628" name="AutoShape 4"/>
          <p:cNvSpPr>
            <a:spLocks/>
          </p:cNvSpPr>
          <p:nvPr/>
        </p:nvSpPr>
        <p:spPr bwMode="auto">
          <a:xfrm>
            <a:off x="8253115" y="3725465"/>
            <a:ext cx="1671638" cy="16716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6629" name="AutoShape 5"/>
          <p:cNvSpPr>
            <a:spLocks/>
          </p:cNvSpPr>
          <p:nvPr/>
        </p:nvSpPr>
        <p:spPr bwMode="auto">
          <a:xfrm>
            <a:off x="8253115" y="5862340"/>
            <a:ext cx="1671638" cy="16716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26630" name="AutoShape 6"/>
          <p:cNvSpPr>
            <a:spLocks/>
          </p:cNvSpPr>
          <p:nvPr/>
        </p:nvSpPr>
        <p:spPr bwMode="auto">
          <a:xfrm>
            <a:off x="4049018" y="4022826"/>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26631" name="AutoShape 7"/>
          <p:cNvSpPr>
            <a:spLocks/>
          </p:cNvSpPr>
          <p:nvPr/>
        </p:nvSpPr>
        <p:spPr bwMode="auto">
          <a:xfrm>
            <a:off x="4054377" y="4318398"/>
            <a:ext cx="222438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6632" name="AutoShape 8"/>
          <p:cNvSpPr>
            <a:spLocks/>
          </p:cNvSpPr>
          <p:nvPr/>
        </p:nvSpPr>
        <p:spPr bwMode="auto">
          <a:xfrm>
            <a:off x="4002584" y="6159699"/>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26633" name="AutoShape 9"/>
          <p:cNvSpPr>
            <a:spLocks/>
          </p:cNvSpPr>
          <p:nvPr/>
        </p:nvSpPr>
        <p:spPr bwMode="auto">
          <a:xfrm>
            <a:off x="4007943" y="6455272"/>
            <a:ext cx="222438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6634" name="AutoShape 10"/>
          <p:cNvSpPr>
            <a:spLocks/>
          </p:cNvSpPr>
          <p:nvPr/>
        </p:nvSpPr>
        <p:spPr bwMode="auto">
          <a:xfrm>
            <a:off x="10318552" y="4022826"/>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26635" name="AutoShape 11"/>
          <p:cNvSpPr>
            <a:spLocks/>
          </p:cNvSpPr>
          <p:nvPr/>
        </p:nvSpPr>
        <p:spPr bwMode="auto">
          <a:xfrm>
            <a:off x="10323910" y="4318398"/>
            <a:ext cx="222349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6636" name="AutoShape 12"/>
          <p:cNvSpPr>
            <a:spLocks/>
          </p:cNvSpPr>
          <p:nvPr/>
        </p:nvSpPr>
        <p:spPr bwMode="auto">
          <a:xfrm>
            <a:off x="10272118" y="6159699"/>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26637" name="AutoShape 13"/>
          <p:cNvSpPr>
            <a:spLocks/>
          </p:cNvSpPr>
          <p:nvPr/>
        </p:nvSpPr>
        <p:spPr bwMode="auto">
          <a:xfrm>
            <a:off x="10277475" y="6455272"/>
            <a:ext cx="222349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6638" name="AutoShape 14"/>
          <p:cNvSpPr>
            <a:spLocks/>
          </p:cNvSpPr>
          <p:nvPr/>
        </p:nvSpPr>
        <p:spPr bwMode="auto">
          <a:xfrm>
            <a:off x="8634413" y="4627365"/>
            <a:ext cx="909042"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Research</a:t>
            </a:r>
            <a:endParaRPr lang="id-ID" sz="4275"/>
          </a:p>
        </p:txBody>
      </p:sp>
      <p:sp>
        <p:nvSpPr>
          <p:cNvPr id="26639" name="AutoShape 15"/>
          <p:cNvSpPr>
            <a:spLocks/>
          </p:cNvSpPr>
          <p:nvPr/>
        </p:nvSpPr>
        <p:spPr bwMode="auto">
          <a:xfrm>
            <a:off x="2676525" y="6407945"/>
            <a:ext cx="329506" cy="328613"/>
          </a:xfrm>
          <a:custGeom>
            <a:avLst/>
            <a:gdLst>
              <a:gd name="T0" fmla="*/ 10569 w 21139"/>
              <a:gd name="T1" fmla="+- 0 10991 382"/>
              <a:gd name="T2" fmla="*/ 10991 h 21218"/>
              <a:gd name="T3" fmla="*/ 10569 w 21139"/>
              <a:gd name="T4" fmla="+- 0 10991 382"/>
              <a:gd name="T5" fmla="*/ 10991 h 21218"/>
              <a:gd name="T6" fmla="*/ 10569 w 21139"/>
              <a:gd name="T7" fmla="+- 0 10991 382"/>
              <a:gd name="T8" fmla="*/ 10991 h 21218"/>
              <a:gd name="T9" fmla="*/ 10569 w 21139"/>
              <a:gd name="T10" fmla="+- 0 10991 382"/>
              <a:gd name="T11" fmla="*/ 10991 h 21218"/>
            </a:gdLst>
            <a:ahLst/>
            <a:cxnLst>
              <a:cxn ang="0">
                <a:pos x="T0" y="T2"/>
              </a:cxn>
              <a:cxn ang="0">
                <a:pos x="T3" y="T5"/>
              </a:cxn>
              <a:cxn ang="0">
                <a:pos x="T6" y="T8"/>
              </a:cxn>
              <a:cxn ang="0">
                <a:pos x="T9" y="T11"/>
              </a:cxn>
            </a:cxnLst>
            <a:rect l="0" t="0" r="r" b="b"/>
            <a:pathLst>
              <a:path w="21139" h="21218">
                <a:moveTo>
                  <a:pt x="11027" y="8257"/>
                </a:moveTo>
                <a:lnTo>
                  <a:pt x="17886" y="1338"/>
                </a:lnTo>
                <a:cubicBezTo>
                  <a:pt x="18303" y="1607"/>
                  <a:pt x="18492" y="1721"/>
                  <a:pt x="18909" y="2141"/>
                </a:cubicBezTo>
                <a:cubicBezTo>
                  <a:pt x="19326" y="2560"/>
                  <a:pt x="19440" y="2751"/>
                  <a:pt x="19705" y="3174"/>
                </a:cubicBezTo>
                <a:lnTo>
                  <a:pt x="12846" y="10093"/>
                </a:lnTo>
                <a:lnTo>
                  <a:pt x="9284" y="11927"/>
                </a:lnTo>
                <a:lnTo>
                  <a:pt x="9208" y="11851"/>
                </a:lnTo>
                <a:cubicBezTo>
                  <a:pt x="9208" y="11851"/>
                  <a:pt x="11027" y="8257"/>
                  <a:pt x="11027" y="8257"/>
                </a:cubicBezTo>
                <a:close/>
                <a:moveTo>
                  <a:pt x="3410" y="7532"/>
                </a:moveTo>
                <a:lnTo>
                  <a:pt x="10610" y="305"/>
                </a:lnTo>
                <a:cubicBezTo>
                  <a:pt x="10610" y="305"/>
                  <a:pt x="13036" y="-382"/>
                  <a:pt x="15613" y="305"/>
                </a:cubicBezTo>
                <a:lnTo>
                  <a:pt x="9360" y="6576"/>
                </a:lnTo>
                <a:lnTo>
                  <a:pt x="4812" y="8946"/>
                </a:lnTo>
                <a:lnTo>
                  <a:pt x="3827" y="14375"/>
                </a:lnTo>
                <a:cubicBezTo>
                  <a:pt x="5077" y="15674"/>
                  <a:pt x="5759" y="16362"/>
                  <a:pt x="6783" y="17356"/>
                </a:cubicBezTo>
                <a:lnTo>
                  <a:pt x="12126" y="16325"/>
                </a:lnTo>
                <a:lnTo>
                  <a:pt x="14475" y="11736"/>
                </a:lnTo>
                <a:lnTo>
                  <a:pt x="20804" y="5354"/>
                </a:lnTo>
                <a:cubicBezTo>
                  <a:pt x="21600" y="8067"/>
                  <a:pt x="20728" y="10513"/>
                  <a:pt x="20728" y="10513"/>
                </a:cubicBezTo>
                <a:lnTo>
                  <a:pt x="13566" y="17777"/>
                </a:lnTo>
                <a:lnTo>
                  <a:pt x="76" y="21218"/>
                </a:lnTo>
                <a:lnTo>
                  <a:pt x="0" y="21103"/>
                </a:lnTo>
                <a:cubicBezTo>
                  <a:pt x="0" y="21103"/>
                  <a:pt x="3410" y="7532"/>
                  <a:pt x="3410" y="753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688">
              <a:solidFill>
                <a:srgbClr val="246C87"/>
              </a:solidFill>
              <a:effectLst>
                <a:outerShdw blurRad="38100" dist="38100" dir="2700000" algn="tl">
                  <a:srgbClr val="C0C0C0"/>
                </a:outerShdw>
              </a:effectLst>
              <a:latin typeface="Roboto" panose="02000000000000000000" pitchFamily="2" charset="0"/>
              <a:sym typeface="Roboto" panose="02000000000000000000" pitchFamily="2" charset="0"/>
            </a:endParaRPr>
          </a:p>
        </p:txBody>
      </p:sp>
      <p:sp>
        <p:nvSpPr>
          <p:cNvPr id="26640" name="AutoShape 16"/>
          <p:cNvSpPr>
            <a:spLocks/>
          </p:cNvSpPr>
          <p:nvPr/>
        </p:nvSpPr>
        <p:spPr bwMode="auto">
          <a:xfrm>
            <a:off x="8896946" y="6407945"/>
            <a:ext cx="383977" cy="3839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4" y="10865"/>
                </a:moveTo>
                <a:cubicBezTo>
                  <a:pt x="16174" y="11765"/>
                  <a:pt x="16108" y="12733"/>
                  <a:pt x="16008" y="13565"/>
                </a:cubicBezTo>
                <a:cubicBezTo>
                  <a:pt x="19470" y="12998"/>
                  <a:pt x="19603" y="12200"/>
                  <a:pt x="19603" y="10766"/>
                </a:cubicBezTo>
                <a:cubicBezTo>
                  <a:pt x="19603" y="9932"/>
                  <a:pt x="19470" y="9034"/>
                  <a:pt x="19204" y="8232"/>
                </a:cubicBezTo>
                <a:cubicBezTo>
                  <a:pt x="18571" y="8499"/>
                  <a:pt x="17439" y="8899"/>
                  <a:pt x="16108" y="9034"/>
                </a:cubicBezTo>
                <a:cubicBezTo>
                  <a:pt x="16174" y="9666"/>
                  <a:pt x="16174" y="10199"/>
                  <a:pt x="16174" y="10865"/>
                </a:cubicBezTo>
                <a:close/>
                <a:moveTo>
                  <a:pt x="19004" y="13899"/>
                </a:moveTo>
                <a:cubicBezTo>
                  <a:pt x="18139" y="14299"/>
                  <a:pt x="17006" y="14633"/>
                  <a:pt x="15775" y="14898"/>
                </a:cubicBezTo>
                <a:cubicBezTo>
                  <a:pt x="15409" y="16499"/>
                  <a:pt x="14943" y="17800"/>
                  <a:pt x="14144" y="18899"/>
                </a:cubicBezTo>
                <a:cubicBezTo>
                  <a:pt x="15176" y="18465"/>
                  <a:pt x="16207" y="17866"/>
                  <a:pt x="17006" y="16999"/>
                </a:cubicBezTo>
                <a:cubicBezTo>
                  <a:pt x="17939" y="16132"/>
                  <a:pt x="18571" y="15065"/>
                  <a:pt x="19004" y="13899"/>
                </a:cubicBezTo>
                <a:close/>
                <a:moveTo>
                  <a:pt x="13978" y="2599"/>
                </a:moveTo>
                <a:cubicBezTo>
                  <a:pt x="14977" y="3900"/>
                  <a:pt x="15609" y="5731"/>
                  <a:pt x="15941" y="7899"/>
                </a:cubicBezTo>
                <a:cubicBezTo>
                  <a:pt x="17739" y="7566"/>
                  <a:pt x="18471" y="7266"/>
                  <a:pt x="18737" y="7065"/>
                </a:cubicBezTo>
                <a:cubicBezTo>
                  <a:pt x="17805" y="4999"/>
                  <a:pt x="16042" y="3333"/>
                  <a:pt x="13978" y="2599"/>
                </a:cubicBezTo>
                <a:close/>
                <a:moveTo>
                  <a:pt x="14510" y="15065"/>
                </a:moveTo>
                <a:cubicBezTo>
                  <a:pt x="13479" y="15166"/>
                  <a:pt x="12447" y="15232"/>
                  <a:pt x="11415" y="15267"/>
                </a:cubicBezTo>
                <a:lnTo>
                  <a:pt x="11415" y="19565"/>
                </a:lnTo>
                <a:cubicBezTo>
                  <a:pt x="13146" y="19565"/>
                  <a:pt x="14077" y="16565"/>
                  <a:pt x="14510" y="15065"/>
                </a:cubicBezTo>
                <a:close/>
                <a:moveTo>
                  <a:pt x="14777" y="13799"/>
                </a:moveTo>
                <a:cubicBezTo>
                  <a:pt x="14943" y="12899"/>
                  <a:pt x="14977" y="11866"/>
                  <a:pt x="14977" y="10865"/>
                </a:cubicBezTo>
                <a:cubicBezTo>
                  <a:pt x="14977" y="10265"/>
                  <a:pt x="14977" y="9765"/>
                  <a:pt x="14943" y="9200"/>
                </a:cubicBezTo>
                <a:cubicBezTo>
                  <a:pt x="13811" y="9299"/>
                  <a:pt x="12647" y="9365"/>
                  <a:pt x="11415" y="9399"/>
                </a:cubicBezTo>
                <a:lnTo>
                  <a:pt x="11415" y="14098"/>
                </a:lnTo>
                <a:cubicBezTo>
                  <a:pt x="12580" y="14066"/>
                  <a:pt x="13678" y="13965"/>
                  <a:pt x="14777" y="13799"/>
                </a:cubicBezTo>
                <a:close/>
                <a:moveTo>
                  <a:pt x="11415" y="2032"/>
                </a:moveTo>
                <a:lnTo>
                  <a:pt x="11415" y="8232"/>
                </a:lnTo>
                <a:cubicBezTo>
                  <a:pt x="12580" y="8199"/>
                  <a:pt x="13678" y="8132"/>
                  <a:pt x="14810" y="8033"/>
                </a:cubicBezTo>
                <a:cubicBezTo>
                  <a:pt x="14377" y="5633"/>
                  <a:pt x="13412" y="3532"/>
                  <a:pt x="12281" y="2499"/>
                </a:cubicBezTo>
                <a:cubicBezTo>
                  <a:pt x="11981" y="2299"/>
                  <a:pt x="11648" y="2032"/>
                  <a:pt x="11415" y="2032"/>
                </a:cubicBezTo>
                <a:close/>
                <a:moveTo>
                  <a:pt x="10150" y="19565"/>
                </a:moveTo>
                <a:lnTo>
                  <a:pt x="10150" y="15267"/>
                </a:lnTo>
                <a:cubicBezTo>
                  <a:pt x="9119" y="15232"/>
                  <a:pt x="8087" y="15166"/>
                  <a:pt x="7089" y="15065"/>
                </a:cubicBezTo>
                <a:cubicBezTo>
                  <a:pt x="7289" y="15932"/>
                  <a:pt x="7588" y="16699"/>
                  <a:pt x="7987" y="17400"/>
                </a:cubicBezTo>
                <a:cubicBezTo>
                  <a:pt x="8486" y="18600"/>
                  <a:pt x="9252" y="19565"/>
                  <a:pt x="10150" y="19565"/>
                </a:cubicBezTo>
                <a:close/>
                <a:moveTo>
                  <a:pt x="6789" y="8033"/>
                </a:moveTo>
                <a:cubicBezTo>
                  <a:pt x="7887" y="8132"/>
                  <a:pt x="9019" y="8199"/>
                  <a:pt x="10150" y="8232"/>
                </a:cubicBezTo>
                <a:lnTo>
                  <a:pt x="10150" y="2032"/>
                </a:lnTo>
                <a:cubicBezTo>
                  <a:pt x="10150" y="2032"/>
                  <a:pt x="10117" y="2032"/>
                  <a:pt x="10084" y="2032"/>
                </a:cubicBezTo>
                <a:cubicBezTo>
                  <a:pt x="8586" y="2633"/>
                  <a:pt x="7322" y="4965"/>
                  <a:pt x="6789" y="8033"/>
                </a:cubicBezTo>
                <a:close/>
                <a:moveTo>
                  <a:pt x="6789" y="13766"/>
                </a:moveTo>
                <a:cubicBezTo>
                  <a:pt x="7921" y="13965"/>
                  <a:pt x="9019" y="14066"/>
                  <a:pt x="10150" y="14098"/>
                </a:cubicBezTo>
                <a:lnTo>
                  <a:pt x="10150" y="9399"/>
                </a:lnTo>
                <a:cubicBezTo>
                  <a:pt x="8952" y="9365"/>
                  <a:pt x="7755" y="9299"/>
                  <a:pt x="6622" y="9166"/>
                </a:cubicBezTo>
                <a:cubicBezTo>
                  <a:pt x="6622" y="9765"/>
                  <a:pt x="6589" y="10265"/>
                  <a:pt x="6589" y="10865"/>
                </a:cubicBezTo>
                <a:cubicBezTo>
                  <a:pt x="6589" y="11832"/>
                  <a:pt x="6656" y="12866"/>
                  <a:pt x="6789" y="13766"/>
                </a:cubicBezTo>
                <a:close/>
                <a:moveTo>
                  <a:pt x="2862" y="7033"/>
                </a:moveTo>
                <a:cubicBezTo>
                  <a:pt x="3162" y="7300"/>
                  <a:pt x="3661" y="7332"/>
                  <a:pt x="5624" y="7865"/>
                </a:cubicBezTo>
                <a:cubicBezTo>
                  <a:pt x="5990" y="5731"/>
                  <a:pt x="6622" y="3966"/>
                  <a:pt x="7621" y="2633"/>
                </a:cubicBezTo>
                <a:cubicBezTo>
                  <a:pt x="6490" y="3166"/>
                  <a:pt x="5491" y="3633"/>
                  <a:pt x="4593" y="4600"/>
                </a:cubicBezTo>
                <a:cubicBezTo>
                  <a:pt x="3827" y="5299"/>
                  <a:pt x="3261" y="6166"/>
                  <a:pt x="2862" y="7033"/>
                </a:cubicBezTo>
                <a:close/>
                <a:moveTo>
                  <a:pt x="7421" y="18899"/>
                </a:moveTo>
                <a:cubicBezTo>
                  <a:pt x="6656" y="17833"/>
                  <a:pt x="6156" y="16466"/>
                  <a:pt x="5824" y="14866"/>
                </a:cubicBezTo>
                <a:cubicBezTo>
                  <a:pt x="4492" y="14566"/>
                  <a:pt x="3295" y="14198"/>
                  <a:pt x="2496" y="13766"/>
                </a:cubicBezTo>
                <a:cubicBezTo>
                  <a:pt x="2994" y="14999"/>
                  <a:pt x="3627" y="16098"/>
                  <a:pt x="4593" y="16999"/>
                </a:cubicBezTo>
                <a:cubicBezTo>
                  <a:pt x="5391" y="17866"/>
                  <a:pt x="6389" y="18465"/>
                  <a:pt x="7421" y="18899"/>
                </a:cubicBezTo>
                <a:close/>
                <a:moveTo>
                  <a:pt x="5591" y="13532"/>
                </a:moveTo>
                <a:cubicBezTo>
                  <a:pt x="5458" y="12700"/>
                  <a:pt x="5391" y="11765"/>
                  <a:pt x="5391" y="10865"/>
                </a:cubicBezTo>
                <a:cubicBezTo>
                  <a:pt x="5391" y="10199"/>
                  <a:pt x="5425" y="9666"/>
                  <a:pt x="5491" y="9034"/>
                </a:cubicBezTo>
                <a:cubicBezTo>
                  <a:pt x="3960" y="8732"/>
                  <a:pt x="3061" y="8499"/>
                  <a:pt x="2362" y="8199"/>
                </a:cubicBezTo>
                <a:cubicBezTo>
                  <a:pt x="2129" y="8999"/>
                  <a:pt x="1996" y="9899"/>
                  <a:pt x="1996" y="10766"/>
                </a:cubicBezTo>
                <a:cubicBezTo>
                  <a:pt x="1996" y="11199"/>
                  <a:pt x="1996" y="11633"/>
                  <a:pt x="2063" y="11999"/>
                </a:cubicBezTo>
                <a:cubicBezTo>
                  <a:pt x="2496" y="12499"/>
                  <a:pt x="3594" y="13166"/>
                  <a:pt x="5591" y="13532"/>
                </a:cubicBezTo>
                <a:close/>
                <a:moveTo>
                  <a:pt x="21599" y="10766"/>
                </a:moveTo>
                <a:cubicBezTo>
                  <a:pt x="21599" y="16799"/>
                  <a:pt x="16840" y="21600"/>
                  <a:pt x="10816" y="21600"/>
                </a:cubicBezTo>
                <a:cubicBezTo>
                  <a:pt x="4825" y="21600"/>
                  <a:pt x="0" y="16799"/>
                  <a:pt x="0" y="10766"/>
                </a:cubicBezTo>
                <a:cubicBezTo>
                  <a:pt x="0" y="4799"/>
                  <a:pt x="4825" y="0"/>
                  <a:pt x="10816" y="0"/>
                </a:cubicBezTo>
                <a:cubicBezTo>
                  <a:pt x="16840" y="0"/>
                  <a:pt x="21599" y="4799"/>
                  <a:pt x="21599" y="10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688">
              <a:solidFill>
                <a:srgbClr val="246C87"/>
              </a:solidFill>
              <a:effectLst>
                <a:outerShdw blurRad="38100" dist="38100" dir="2700000" algn="tl">
                  <a:srgbClr val="C0C0C0"/>
                </a:outerShdw>
              </a:effectLst>
              <a:latin typeface="Roboto" panose="02000000000000000000" pitchFamily="2" charset="0"/>
              <a:sym typeface="Roboto" panose="02000000000000000000" pitchFamily="2" charset="0"/>
            </a:endParaRPr>
          </a:p>
        </p:txBody>
      </p:sp>
      <p:sp>
        <p:nvSpPr>
          <p:cNvPr id="26641" name="AutoShape 17"/>
          <p:cNvSpPr>
            <a:spLocks/>
          </p:cNvSpPr>
          <p:nvPr/>
        </p:nvSpPr>
        <p:spPr bwMode="auto">
          <a:xfrm>
            <a:off x="2614018" y="4209455"/>
            <a:ext cx="454521" cy="351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912" y="8217"/>
                </a:moveTo>
                <a:lnTo>
                  <a:pt x="17911" y="8217"/>
                </a:lnTo>
                <a:lnTo>
                  <a:pt x="17911" y="15600"/>
                </a:lnTo>
                <a:lnTo>
                  <a:pt x="11912" y="15600"/>
                </a:lnTo>
                <a:cubicBezTo>
                  <a:pt x="11912" y="15600"/>
                  <a:pt x="11912" y="8217"/>
                  <a:pt x="11912" y="8217"/>
                </a:cubicBezTo>
                <a:close/>
                <a:moveTo>
                  <a:pt x="7462" y="4834"/>
                </a:moveTo>
                <a:lnTo>
                  <a:pt x="16841" y="4834"/>
                </a:lnTo>
                <a:lnTo>
                  <a:pt x="16841" y="6109"/>
                </a:lnTo>
                <a:lnTo>
                  <a:pt x="7462" y="6109"/>
                </a:lnTo>
                <a:cubicBezTo>
                  <a:pt x="7462" y="6109"/>
                  <a:pt x="7462" y="4834"/>
                  <a:pt x="7462" y="4834"/>
                </a:cubicBezTo>
                <a:close/>
                <a:moveTo>
                  <a:pt x="10504" y="17162"/>
                </a:moveTo>
                <a:lnTo>
                  <a:pt x="6928" y="17162"/>
                </a:lnTo>
                <a:lnTo>
                  <a:pt x="6928" y="16508"/>
                </a:lnTo>
                <a:lnTo>
                  <a:pt x="10504" y="16508"/>
                </a:lnTo>
                <a:cubicBezTo>
                  <a:pt x="10504" y="16508"/>
                  <a:pt x="10504" y="17162"/>
                  <a:pt x="10504" y="17162"/>
                </a:cubicBezTo>
                <a:close/>
                <a:moveTo>
                  <a:pt x="10504" y="15091"/>
                </a:moveTo>
                <a:lnTo>
                  <a:pt x="6928" y="15091"/>
                </a:lnTo>
                <a:lnTo>
                  <a:pt x="6928" y="14435"/>
                </a:lnTo>
                <a:lnTo>
                  <a:pt x="10504" y="14435"/>
                </a:lnTo>
                <a:cubicBezTo>
                  <a:pt x="10504" y="14435"/>
                  <a:pt x="10504" y="15091"/>
                  <a:pt x="10504" y="15091"/>
                </a:cubicBezTo>
                <a:close/>
                <a:moveTo>
                  <a:pt x="10504" y="13090"/>
                </a:moveTo>
                <a:lnTo>
                  <a:pt x="6928" y="13090"/>
                </a:lnTo>
                <a:lnTo>
                  <a:pt x="6928" y="12434"/>
                </a:lnTo>
                <a:lnTo>
                  <a:pt x="10504" y="12434"/>
                </a:lnTo>
                <a:cubicBezTo>
                  <a:pt x="10504" y="12434"/>
                  <a:pt x="10504" y="13090"/>
                  <a:pt x="10504" y="13090"/>
                </a:cubicBezTo>
                <a:close/>
                <a:moveTo>
                  <a:pt x="10504" y="11017"/>
                </a:moveTo>
                <a:lnTo>
                  <a:pt x="6928" y="11017"/>
                </a:lnTo>
                <a:lnTo>
                  <a:pt x="6928" y="10363"/>
                </a:lnTo>
                <a:lnTo>
                  <a:pt x="10504" y="10363"/>
                </a:lnTo>
                <a:cubicBezTo>
                  <a:pt x="10504" y="10363"/>
                  <a:pt x="10504" y="11017"/>
                  <a:pt x="10504" y="11017"/>
                </a:cubicBezTo>
                <a:close/>
                <a:moveTo>
                  <a:pt x="10504" y="8873"/>
                </a:moveTo>
                <a:lnTo>
                  <a:pt x="6928" y="8873"/>
                </a:lnTo>
                <a:lnTo>
                  <a:pt x="6928" y="8217"/>
                </a:lnTo>
                <a:lnTo>
                  <a:pt x="10504" y="8217"/>
                </a:lnTo>
                <a:cubicBezTo>
                  <a:pt x="10504" y="8217"/>
                  <a:pt x="10504" y="8873"/>
                  <a:pt x="10504" y="8873"/>
                </a:cubicBezTo>
                <a:close/>
                <a:moveTo>
                  <a:pt x="20079" y="1963"/>
                </a:moveTo>
                <a:lnTo>
                  <a:pt x="4506" y="1963"/>
                </a:lnTo>
                <a:lnTo>
                  <a:pt x="4506" y="16982"/>
                </a:lnTo>
                <a:cubicBezTo>
                  <a:pt x="4506" y="18144"/>
                  <a:pt x="4336" y="18981"/>
                  <a:pt x="4083" y="19636"/>
                </a:cubicBezTo>
                <a:lnTo>
                  <a:pt x="19234" y="19636"/>
                </a:lnTo>
                <a:cubicBezTo>
                  <a:pt x="19741" y="19636"/>
                  <a:pt x="20079" y="18873"/>
                  <a:pt x="20079" y="18363"/>
                </a:cubicBezTo>
                <a:cubicBezTo>
                  <a:pt x="20079" y="18363"/>
                  <a:pt x="20079" y="1963"/>
                  <a:pt x="20079" y="1963"/>
                </a:cubicBezTo>
                <a:close/>
                <a:moveTo>
                  <a:pt x="2985" y="5526"/>
                </a:moveTo>
                <a:lnTo>
                  <a:pt x="1520" y="5526"/>
                </a:lnTo>
                <a:lnTo>
                  <a:pt x="1520" y="16982"/>
                </a:lnTo>
                <a:cubicBezTo>
                  <a:pt x="1520" y="18654"/>
                  <a:pt x="1830" y="19454"/>
                  <a:pt x="2224" y="19454"/>
                </a:cubicBezTo>
                <a:cubicBezTo>
                  <a:pt x="2703" y="19454"/>
                  <a:pt x="2985" y="18654"/>
                  <a:pt x="2985" y="16982"/>
                </a:cubicBezTo>
                <a:cubicBezTo>
                  <a:pt x="2985" y="16982"/>
                  <a:pt x="2985" y="5526"/>
                  <a:pt x="2985" y="5526"/>
                </a:cubicBezTo>
                <a:close/>
                <a:moveTo>
                  <a:pt x="21599" y="0"/>
                </a:moveTo>
                <a:lnTo>
                  <a:pt x="21599" y="18363"/>
                </a:lnTo>
                <a:cubicBezTo>
                  <a:pt x="21599" y="20073"/>
                  <a:pt x="20445" y="21600"/>
                  <a:pt x="19234" y="21600"/>
                </a:cubicBezTo>
                <a:lnTo>
                  <a:pt x="3069" y="21600"/>
                </a:lnTo>
                <a:cubicBezTo>
                  <a:pt x="1070" y="21600"/>
                  <a:pt x="0" y="20254"/>
                  <a:pt x="0" y="16982"/>
                </a:cubicBezTo>
                <a:lnTo>
                  <a:pt x="0" y="3562"/>
                </a:lnTo>
                <a:lnTo>
                  <a:pt x="2985" y="3562"/>
                </a:lnTo>
                <a:lnTo>
                  <a:pt x="2985" y="0"/>
                </a:lnTo>
                <a:cubicBezTo>
                  <a:pt x="2985" y="0"/>
                  <a:pt x="21599" y="0"/>
                  <a:pt x="21599"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675">
              <a:solidFill>
                <a:srgbClr val="FFFFFF"/>
              </a:solidFill>
              <a:latin typeface="Roboto" panose="02000000000000000000" pitchFamily="2" charset="0"/>
              <a:sym typeface="Roboto" panose="02000000000000000000" pitchFamily="2" charset="0"/>
            </a:endParaRPr>
          </a:p>
        </p:txBody>
      </p:sp>
      <p:sp>
        <p:nvSpPr>
          <p:cNvPr id="26642" name="AutoShape 18"/>
          <p:cNvSpPr>
            <a:spLocks/>
          </p:cNvSpPr>
          <p:nvPr/>
        </p:nvSpPr>
        <p:spPr bwMode="auto">
          <a:xfrm>
            <a:off x="8909448" y="4205884"/>
            <a:ext cx="359867" cy="3598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713" y="12768"/>
                </a:moveTo>
                <a:cubicBezTo>
                  <a:pt x="16342" y="12768"/>
                  <a:pt x="18545" y="10569"/>
                  <a:pt x="18545" y="7873"/>
                </a:cubicBezTo>
                <a:cubicBezTo>
                  <a:pt x="18545" y="5249"/>
                  <a:pt x="16306" y="3049"/>
                  <a:pt x="13713" y="3049"/>
                </a:cubicBezTo>
                <a:cubicBezTo>
                  <a:pt x="11049" y="3049"/>
                  <a:pt x="8845" y="5284"/>
                  <a:pt x="8845" y="7873"/>
                </a:cubicBezTo>
                <a:cubicBezTo>
                  <a:pt x="8845" y="9149"/>
                  <a:pt x="9308" y="10392"/>
                  <a:pt x="10266" y="11349"/>
                </a:cubicBezTo>
                <a:cubicBezTo>
                  <a:pt x="11226" y="12271"/>
                  <a:pt x="12469" y="12768"/>
                  <a:pt x="13713" y="12768"/>
                </a:cubicBezTo>
                <a:close/>
                <a:moveTo>
                  <a:pt x="13713" y="15818"/>
                </a:moveTo>
                <a:cubicBezTo>
                  <a:pt x="11865" y="15818"/>
                  <a:pt x="10053" y="15179"/>
                  <a:pt x="8562" y="13938"/>
                </a:cubicBezTo>
                <a:lnTo>
                  <a:pt x="7105" y="17485"/>
                </a:lnTo>
                <a:lnTo>
                  <a:pt x="3410" y="21173"/>
                </a:lnTo>
                <a:cubicBezTo>
                  <a:pt x="3020" y="21457"/>
                  <a:pt x="2593" y="21599"/>
                  <a:pt x="2132" y="21599"/>
                </a:cubicBezTo>
                <a:cubicBezTo>
                  <a:pt x="958" y="21599"/>
                  <a:pt x="0" y="20570"/>
                  <a:pt x="0" y="19435"/>
                </a:cubicBezTo>
                <a:cubicBezTo>
                  <a:pt x="0" y="18974"/>
                  <a:pt x="141" y="18512"/>
                  <a:pt x="426" y="18159"/>
                </a:cubicBezTo>
                <a:lnTo>
                  <a:pt x="4085" y="14471"/>
                </a:lnTo>
                <a:lnTo>
                  <a:pt x="7673" y="13016"/>
                </a:lnTo>
                <a:cubicBezTo>
                  <a:pt x="6431" y="11526"/>
                  <a:pt x="5791" y="9681"/>
                  <a:pt x="5791" y="7837"/>
                </a:cubicBezTo>
                <a:cubicBezTo>
                  <a:pt x="5791" y="3545"/>
                  <a:pt x="9415" y="0"/>
                  <a:pt x="13713" y="0"/>
                </a:cubicBezTo>
                <a:cubicBezTo>
                  <a:pt x="17976" y="0"/>
                  <a:pt x="21600" y="3618"/>
                  <a:pt x="21600" y="7873"/>
                </a:cubicBezTo>
                <a:cubicBezTo>
                  <a:pt x="21600" y="9931"/>
                  <a:pt x="20854" y="11952"/>
                  <a:pt x="19326" y="13476"/>
                </a:cubicBezTo>
                <a:cubicBezTo>
                  <a:pt x="17762" y="15037"/>
                  <a:pt x="15738" y="15818"/>
                  <a:pt x="13713" y="1581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688">
              <a:solidFill>
                <a:srgbClr val="246C87"/>
              </a:solidFill>
              <a:effectLst>
                <a:outerShdw blurRad="38100" dist="38100" dir="2700000" algn="tl">
                  <a:srgbClr val="C0C0C0"/>
                </a:outerShdw>
              </a:effectLst>
              <a:latin typeface="Roboto" panose="02000000000000000000" pitchFamily="2" charset="0"/>
              <a:sym typeface="Roboto" panose="02000000000000000000" pitchFamily="2" charset="0"/>
            </a:endParaRPr>
          </a:p>
        </p:txBody>
      </p:sp>
      <p:sp>
        <p:nvSpPr>
          <p:cNvPr id="26643" name="AutoShape 19"/>
          <p:cNvSpPr>
            <a:spLocks/>
          </p:cNvSpPr>
          <p:nvPr/>
        </p:nvSpPr>
        <p:spPr bwMode="auto">
          <a:xfrm>
            <a:off x="2280047" y="4627365"/>
            <a:ext cx="1122462"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FFFFFF"/>
                </a:solidFill>
              </a:rPr>
              <a:t>Advertising</a:t>
            </a:r>
            <a:endParaRPr lang="id-ID" sz="4275" dirty="0"/>
          </a:p>
        </p:txBody>
      </p:sp>
      <p:sp>
        <p:nvSpPr>
          <p:cNvPr id="26644" name="AutoShape 20"/>
          <p:cNvSpPr>
            <a:spLocks/>
          </p:cNvSpPr>
          <p:nvPr/>
        </p:nvSpPr>
        <p:spPr bwMode="auto">
          <a:xfrm>
            <a:off x="2351485" y="6841035"/>
            <a:ext cx="97958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Re-Design</a:t>
            </a:r>
            <a:endParaRPr lang="id-ID" sz="4275"/>
          </a:p>
        </p:txBody>
      </p:sp>
      <p:sp>
        <p:nvSpPr>
          <p:cNvPr id="26645" name="AutoShape 21"/>
          <p:cNvSpPr>
            <a:spLocks/>
          </p:cNvSpPr>
          <p:nvPr/>
        </p:nvSpPr>
        <p:spPr bwMode="auto">
          <a:xfrm>
            <a:off x="8671918" y="6841035"/>
            <a:ext cx="83492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Solution</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22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AutoShape 1"/>
          <p:cNvSpPr>
            <a:spLocks/>
          </p:cNvSpPr>
          <p:nvPr/>
        </p:nvSpPr>
        <p:spPr bwMode="auto">
          <a:xfrm>
            <a:off x="6490396" y="8983266"/>
            <a:ext cx="786705" cy="1303734"/>
          </a:xfrm>
          <a:custGeom>
            <a:avLst/>
            <a:gdLst>
              <a:gd name="T0" fmla="+- 0 10799 43"/>
              <a:gd name="T1" fmla="*/ T0 w 21513"/>
              <a:gd name="T2" fmla="*/ 10800 h 21600"/>
              <a:gd name="T3" fmla="+- 0 10799 43"/>
              <a:gd name="T4" fmla="*/ T3 w 21513"/>
              <a:gd name="T5" fmla="*/ 10800 h 21600"/>
              <a:gd name="T6" fmla="+- 0 10799 43"/>
              <a:gd name="T7" fmla="*/ T6 w 21513"/>
              <a:gd name="T8" fmla="*/ 10800 h 21600"/>
              <a:gd name="T9" fmla="+- 0 10799 43"/>
              <a:gd name="T10" fmla="*/ T9 w 21513"/>
              <a:gd name="T11" fmla="*/ 10800 h 21600"/>
            </a:gdLst>
            <a:ahLst/>
            <a:cxnLst>
              <a:cxn ang="0">
                <a:pos x="T1" y="T2"/>
              </a:cxn>
              <a:cxn ang="0">
                <a:pos x="T4" y="T5"/>
              </a:cxn>
              <a:cxn ang="0">
                <a:pos x="T7" y="T8"/>
              </a:cxn>
              <a:cxn ang="0">
                <a:pos x="T10" y="T11"/>
              </a:cxn>
            </a:cxnLst>
            <a:rect l="0" t="0" r="r" b="b"/>
            <a:pathLst>
              <a:path w="21513" h="21600">
                <a:moveTo>
                  <a:pt x="3967" y="0"/>
                </a:moveTo>
                <a:cubicBezTo>
                  <a:pt x="3628" y="0"/>
                  <a:pt x="3352" y="167"/>
                  <a:pt x="3352" y="372"/>
                </a:cubicBezTo>
                <a:lnTo>
                  <a:pt x="3352" y="433"/>
                </a:lnTo>
                <a:cubicBezTo>
                  <a:pt x="3352" y="618"/>
                  <a:pt x="3580" y="765"/>
                  <a:pt x="3872" y="794"/>
                </a:cubicBezTo>
                <a:cubicBezTo>
                  <a:pt x="3875" y="922"/>
                  <a:pt x="3885" y="1045"/>
                  <a:pt x="3891" y="1172"/>
                </a:cubicBezTo>
                <a:cubicBezTo>
                  <a:pt x="3642" y="1138"/>
                  <a:pt x="3393" y="1117"/>
                  <a:pt x="3147" y="1117"/>
                </a:cubicBezTo>
                <a:cubicBezTo>
                  <a:pt x="2941" y="1117"/>
                  <a:pt x="2733" y="1127"/>
                  <a:pt x="2528" y="1151"/>
                </a:cubicBezTo>
                <a:cubicBezTo>
                  <a:pt x="2025" y="1209"/>
                  <a:pt x="1515" y="1373"/>
                  <a:pt x="1090" y="1615"/>
                </a:cubicBezTo>
                <a:cubicBezTo>
                  <a:pt x="256" y="2089"/>
                  <a:pt x="38" y="2793"/>
                  <a:pt x="5" y="3299"/>
                </a:cubicBezTo>
                <a:cubicBezTo>
                  <a:pt x="-43" y="4029"/>
                  <a:pt x="247" y="4814"/>
                  <a:pt x="920" y="5770"/>
                </a:cubicBezTo>
                <a:cubicBezTo>
                  <a:pt x="1506" y="6604"/>
                  <a:pt x="2253" y="7347"/>
                  <a:pt x="3140" y="7979"/>
                </a:cubicBezTo>
                <a:cubicBezTo>
                  <a:pt x="3837" y="8475"/>
                  <a:pt x="5241" y="9308"/>
                  <a:pt x="6796" y="9308"/>
                </a:cubicBezTo>
                <a:cubicBezTo>
                  <a:pt x="6995" y="9308"/>
                  <a:pt x="7191" y="9291"/>
                  <a:pt x="7383" y="9264"/>
                </a:cubicBezTo>
                <a:cubicBezTo>
                  <a:pt x="7701" y="9524"/>
                  <a:pt x="8033" y="9751"/>
                  <a:pt x="8380" y="9936"/>
                </a:cubicBezTo>
                <a:cubicBezTo>
                  <a:pt x="9506" y="12059"/>
                  <a:pt x="8622" y="13350"/>
                  <a:pt x="8105" y="13866"/>
                </a:cubicBezTo>
                <a:cubicBezTo>
                  <a:pt x="7029" y="14053"/>
                  <a:pt x="6174" y="14352"/>
                  <a:pt x="5645" y="14712"/>
                </a:cubicBezTo>
                <a:lnTo>
                  <a:pt x="5626" y="14712"/>
                </a:lnTo>
                <a:cubicBezTo>
                  <a:pt x="5343" y="14712"/>
                  <a:pt x="5112" y="14850"/>
                  <a:pt x="5112" y="15021"/>
                </a:cubicBezTo>
                <a:cubicBezTo>
                  <a:pt x="5112" y="15172"/>
                  <a:pt x="5295" y="15294"/>
                  <a:pt x="5531" y="15321"/>
                </a:cubicBezTo>
                <a:lnTo>
                  <a:pt x="3746" y="15321"/>
                </a:lnTo>
                <a:cubicBezTo>
                  <a:pt x="3482" y="15321"/>
                  <a:pt x="3270" y="15454"/>
                  <a:pt x="3270" y="15617"/>
                </a:cubicBezTo>
                <a:lnTo>
                  <a:pt x="3270" y="20202"/>
                </a:lnTo>
                <a:cubicBezTo>
                  <a:pt x="3270" y="20234"/>
                  <a:pt x="3285" y="20264"/>
                  <a:pt x="3301" y="20293"/>
                </a:cubicBezTo>
                <a:lnTo>
                  <a:pt x="3074" y="20293"/>
                </a:lnTo>
                <a:cubicBezTo>
                  <a:pt x="2811" y="20293"/>
                  <a:pt x="2598" y="20426"/>
                  <a:pt x="2598" y="20589"/>
                </a:cubicBezTo>
                <a:lnTo>
                  <a:pt x="2598" y="21304"/>
                </a:lnTo>
                <a:cubicBezTo>
                  <a:pt x="2598" y="21467"/>
                  <a:pt x="2811" y="21600"/>
                  <a:pt x="3074" y="21600"/>
                </a:cubicBezTo>
                <a:lnTo>
                  <a:pt x="18458" y="21600"/>
                </a:lnTo>
                <a:cubicBezTo>
                  <a:pt x="18721" y="21599"/>
                  <a:pt x="18934" y="21467"/>
                  <a:pt x="18934" y="21304"/>
                </a:cubicBezTo>
                <a:cubicBezTo>
                  <a:pt x="18934" y="21304"/>
                  <a:pt x="18934" y="20589"/>
                  <a:pt x="18934" y="20589"/>
                </a:cubicBezTo>
                <a:cubicBezTo>
                  <a:pt x="18934" y="20426"/>
                  <a:pt x="18721" y="20293"/>
                  <a:pt x="18458" y="20293"/>
                </a:cubicBezTo>
                <a:lnTo>
                  <a:pt x="18300" y="20293"/>
                </a:lnTo>
                <a:cubicBezTo>
                  <a:pt x="18316" y="20264"/>
                  <a:pt x="18332" y="20234"/>
                  <a:pt x="18332" y="20202"/>
                </a:cubicBezTo>
                <a:cubicBezTo>
                  <a:pt x="18332" y="20202"/>
                  <a:pt x="18332" y="15617"/>
                  <a:pt x="18332" y="15617"/>
                </a:cubicBezTo>
                <a:cubicBezTo>
                  <a:pt x="18332" y="15454"/>
                  <a:pt x="18119" y="15321"/>
                  <a:pt x="17855" y="15321"/>
                </a:cubicBezTo>
                <a:lnTo>
                  <a:pt x="15960" y="15321"/>
                </a:lnTo>
                <a:cubicBezTo>
                  <a:pt x="16196" y="15294"/>
                  <a:pt x="16379" y="15172"/>
                  <a:pt x="16379" y="15021"/>
                </a:cubicBezTo>
                <a:cubicBezTo>
                  <a:pt x="16379" y="14857"/>
                  <a:pt x="16164" y="14726"/>
                  <a:pt x="15896" y="14716"/>
                </a:cubicBezTo>
                <a:cubicBezTo>
                  <a:pt x="15368" y="14354"/>
                  <a:pt x="14513" y="14053"/>
                  <a:pt x="13433" y="13866"/>
                </a:cubicBezTo>
                <a:cubicBezTo>
                  <a:pt x="12916" y="13350"/>
                  <a:pt x="12030" y="12059"/>
                  <a:pt x="13155" y="9936"/>
                </a:cubicBezTo>
                <a:cubicBezTo>
                  <a:pt x="13501" y="9752"/>
                  <a:pt x="13832" y="9525"/>
                  <a:pt x="14149" y="9266"/>
                </a:cubicBezTo>
                <a:cubicBezTo>
                  <a:pt x="14335" y="9292"/>
                  <a:pt x="14524" y="9308"/>
                  <a:pt x="14717" y="9308"/>
                </a:cubicBezTo>
                <a:cubicBezTo>
                  <a:pt x="16272" y="9308"/>
                  <a:pt x="17673" y="8475"/>
                  <a:pt x="18369" y="7979"/>
                </a:cubicBezTo>
                <a:cubicBezTo>
                  <a:pt x="19257" y="7347"/>
                  <a:pt x="20007" y="6604"/>
                  <a:pt x="20593" y="5770"/>
                </a:cubicBezTo>
                <a:cubicBezTo>
                  <a:pt x="21266" y="4814"/>
                  <a:pt x="21557" y="4029"/>
                  <a:pt x="21508" y="3299"/>
                </a:cubicBezTo>
                <a:cubicBezTo>
                  <a:pt x="21474" y="2793"/>
                  <a:pt x="21257" y="2089"/>
                  <a:pt x="20423" y="1615"/>
                </a:cubicBezTo>
                <a:cubicBezTo>
                  <a:pt x="19997" y="1373"/>
                  <a:pt x="19485" y="1209"/>
                  <a:pt x="18981" y="1151"/>
                </a:cubicBezTo>
                <a:cubicBezTo>
                  <a:pt x="18777" y="1127"/>
                  <a:pt x="18572" y="1117"/>
                  <a:pt x="18366" y="1117"/>
                </a:cubicBezTo>
                <a:cubicBezTo>
                  <a:pt x="18128" y="1117"/>
                  <a:pt x="17888" y="1136"/>
                  <a:pt x="17647" y="1168"/>
                </a:cubicBezTo>
                <a:cubicBezTo>
                  <a:pt x="17653" y="1040"/>
                  <a:pt x="17664" y="914"/>
                  <a:pt x="17666" y="784"/>
                </a:cubicBezTo>
                <a:cubicBezTo>
                  <a:pt x="17916" y="737"/>
                  <a:pt x="18101" y="600"/>
                  <a:pt x="18101" y="433"/>
                </a:cubicBezTo>
                <a:cubicBezTo>
                  <a:pt x="18101" y="433"/>
                  <a:pt x="18101" y="372"/>
                  <a:pt x="18101" y="372"/>
                </a:cubicBezTo>
                <a:cubicBezTo>
                  <a:pt x="18101" y="167"/>
                  <a:pt x="17826" y="0"/>
                  <a:pt x="17486" y="0"/>
                </a:cubicBezTo>
                <a:lnTo>
                  <a:pt x="3967" y="0"/>
                </a:lnTo>
                <a:close/>
                <a:moveTo>
                  <a:pt x="3144" y="1945"/>
                </a:moveTo>
                <a:cubicBezTo>
                  <a:pt x="3397" y="1945"/>
                  <a:pt x="3668" y="1991"/>
                  <a:pt x="3938" y="2056"/>
                </a:cubicBezTo>
                <a:cubicBezTo>
                  <a:pt x="4215" y="4652"/>
                  <a:pt x="5175" y="6921"/>
                  <a:pt x="6544" y="8458"/>
                </a:cubicBezTo>
                <a:cubicBezTo>
                  <a:pt x="6522" y="8455"/>
                  <a:pt x="6508" y="8457"/>
                  <a:pt x="6481" y="8453"/>
                </a:cubicBezTo>
                <a:cubicBezTo>
                  <a:pt x="6073" y="8394"/>
                  <a:pt x="5732" y="8267"/>
                  <a:pt x="5424" y="8138"/>
                </a:cubicBezTo>
                <a:cubicBezTo>
                  <a:pt x="4634" y="7807"/>
                  <a:pt x="3917" y="7316"/>
                  <a:pt x="3169" y="6593"/>
                </a:cubicBezTo>
                <a:cubicBezTo>
                  <a:pt x="2356" y="5808"/>
                  <a:pt x="1802" y="5001"/>
                  <a:pt x="1519" y="4193"/>
                </a:cubicBezTo>
                <a:cubicBezTo>
                  <a:pt x="1382" y="3802"/>
                  <a:pt x="1222" y="3065"/>
                  <a:pt x="1686" y="2514"/>
                </a:cubicBezTo>
                <a:cubicBezTo>
                  <a:pt x="1861" y="2306"/>
                  <a:pt x="2076" y="2170"/>
                  <a:pt x="2402" y="2060"/>
                </a:cubicBezTo>
                <a:cubicBezTo>
                  <a:pt x="2626" y="1984"/>
                  <a:pt x="2874" y="1945"/>
                  <a:pt x="3144" y="1945"/>
                </a:cubicBezTo>
                <a:close/>
                <a:moveTo>
                  <a:pt x="18366" y="1945"/>
                </a:moveTo>
                <a:cubicBezTo>
                  <a:pt x="18636" y="1945"/>
                  <a:pt x="18887" y="1984"/>
                  <a:pt x="19111" y="2060"/>
                </a:cubicBezTo>
                <a:cubicBezTo>
                  <a:pt x="19437" y="2170"/>
                  <a:pt x="19651" y="2306"/>
                  <a:pt x="19827" y="2514"/>
                </a:cubicBezTo>
                <a:cubicBezTo>
                  <a:pt x="20291" y="3065"/>
                  <a:pt x="20131" y="3802"/>
                  <a:pt x="19994" y="4193"/>
                </a:cubicBezTo>
                <a:cubicBezTo>
                  <a:pt x="19711" y="5000"/>
                  <a:pt x="19154" y="5807"/>
                  <a:pt x="18341" y="6593"/>
                </a:cubicBezTo>
                <a:cubicBezTo>
                  <a:pt x="17593" y="7316"/>
                  <a:pt x="16878" y="7807"/>
                  <a:pt x="16089" y="8138"/>
                </a:cubicBezTo>
                <a:cubicBezTo>
                  <a:pt x="15780" y="8267"/>
                  <a:pt x="15437" y="8395"/>
                  <a:pt x="15029" y="8453"/>
                </a:cubicBezTo>
                <a:cubicBezTo>
                  <a:pt x="15014" y="8455"/>
                  <a:pt x="15008" y="8455"/>
                  <a:pt x="14994" y="8457"/>
                </a:cubicBezTo>
                <a:cubicBezTo>
                  <a:pt x="16364" y="6918"/>
                  <a:pt x="17324" y="4648"/>
                  <a:pt x="17600" y="2050"/>
                </a:cubicBezTo>
                <a:cubicBezTo>
                  <a:pt x="17862" y="1989"/>
                  <a:pt x="18121" y="1945"/>
                  <a:pt x="18366" y="1945"/>
                </a:cubicBezTo>
                <a:close/>
                <a:moveTo>
                  <a:pt x="7282" y="16031"/>
                </a:moveTo>
                <a:lnTo>
                  <a:pt x="14225" y="16031"/>
                </a:lnTo>
                <a:cubicBezTo>
                  <a:pt x="14728" y="16031"/>
                  <a:pt x="15136" y="16278"/>
                  <a:pt x="15136" y="16583"/>
                </a:cubicBezTo>
                <a:cubicBezTo>
                  <a:pt x="15136" y="16583"/>
                  <a:pt x="15136" y="18701"/>
                  <a:pt x="15136" y="18701"/>
                </a:cubicBezTo>
                <a:cubicBezTo>
                  <a:pt x="15136" y="19006"/>
                  <a:pt x="14728" y="19253"/>
                  <a:pt x="14225" y="19253"/>
                </a:cubicBezTo>
                <a:lnTo>
                  <a:pt x="7282" y="19253"/>
                </a:lnTo>
                <a:cubicBezTo>
                  <a:pt x="6778" y="19253"/>
                  <a:pt x="6370" y="19006"/>
                  <a:pt x="6370" y="18701"/>
                </a:cubicBezTo>
                <a:lnTo>
                  <a:pt x="6370" y="16583"/>
                </a:lnTo>
                <a:cubicBezTo>
                  <a:pt x="6370" y="16278"/>
                  <a:pt x="6778" y="16031"/>
                  <a:pt x="7282" y="16031"/>
                </a:cubicBezTo>
                <a:close/>
              </a:path>
            </a:pathLst>
          </a:custGeom>
          <a:solidFill>
            <a:srgbClr val="BABFBD">
              <a:alpha val="3617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50" name="AutoShape 2"/>
          <p:cNvSpPr>
            <a:spLocks/>
          </p:cNvSpPr>
          <p:nvPr/>
        </p:nvSpPr>
        <p:spPr bwMode="auto">
          <a:xfrm>
            <a:off x="8273653" y="9345811"/>
            <a:ext cx="567928" cy="942082"/>
          </a:xfrm>
          <a:custGeom>
            <a:avLst/>
            <a:gdLst>
              <a:gd name="T0" fmla="+- 0 10799 43"/>
              <a:gd name="T1" fmla="*/ T0 w 21513"/>
              <a:gd name="T2" fmla="*/ 10800 h 21600"/>
              <a:gd name="T3" fmla="+- 0 10799 43"/>
              <a:gd name="T4" fmla="*/ T3 w 21513"/>
              <a:gd name="T5" fmla="*/ 10800 h 21600"/>
              <a:gd name="T6" fmla="+- 0 10799 43"/>
              <a:gd name="T7" fmla="*/ T6 w 21513"/>
              <a:gd name="T8" fmla="*/ 10800 h 21600"/>
              <a:gd name="T9" fmla="+- 0 10799 43"/>
              <a:gd name="T10" fmla="*/ T9 w 21513"/>
              <a:gd name="T11" fmla="*/ 10800 h 21600"/>
            </a:gdLst>
            <a:ahLst/>
            <a:cxnLst>
              <a:cxn ang="0">
                <a:pos x="T1" y="T2"/>
              </a:cxn>
              <a:cxn ang="0">
                <a:pos x="T4" y="T5"/>
              </a:cxn>
              <a:cxn ang="0">
                <a:pos x="T7" y="T8"/>
              </a:cxn>
              <a:cxn ang="0">
                <a:pos x="T10" y="T11"/>
              </a:cxn>
            </a:cxnLst>
            <a:rect l="0" t="0" r="r" b="b"/>
            <a:pathLst>
              <a:path w="21513" h="21600">
                <a:moveTo>
                  <a:pt x="3967" y="0"/>
                </a:moveTo>
                <a:cubicBezTo>
                  <a:pt x="3628" y="0"/>
                  <a:pt x="3352" y="167"/>
                  <a:pt x="3352" y="372"/>
                </a:cubicBezTo>
                <a:lnTo>
                  <a:pt x="3352" y="433"/>
                </a:lnTo>
                <a:cubicBezTo>
                  <a:pt x="3352" y="618"/>
                  <a:pt x="3580" y="765"/>
                  <a:pt x="3872" y="794"/>
                </a:cubicBezTo>
                <a:cubicBezTo>
                  <a:pt x="3875" y="922"/>
                  <a:pt x="3885" y="1045"/>
                  <a:pt x="3891" y="1172"/>
                </a:cubicBezTo>
                <a:cubicBezTo>
                  <a:pt x="3642" y="1138"/>
                  <a:pt x="3393" y="1117"/>
                  <a:pt x="3147" y="1117"/>
                </a:cubicBezTo>
                <a:cubicBezTo>
                  <a:pt x="2941" y="1117"/>
                  <a:pt x="2733" y="1127"/>
                  <a:pt x="2528" y="1151"/>
                </a:cubicBezTo>
                <a:cubicBezTo>
                  <a:pt x="2025" y="1209"/>
                  <a:pt x="1515" y="1373"/>
                  <a:pt x="1090" y="1615"/>
                </a:cubicBezTo>
                <a:cubicBezTo>
                  <a:pt x="256" y="2089"/>
                  <a:pt x="38" y="2793"/>
                  <a:pt x="5" y="3299"/>
                </a:cubicBezTo>
                <a:cubicBezTo>
                  <a:pt x="-43" y="4029"/>
                  <a:pt x="247" y="4814"/>
                  <a:pt x="920" y="5770"/>
                </a:cubicBezTo>
                <a:cubicBezTo>
                  <a:pt x="1506" y="6604"/>
                  <a:pt x="2253" y="7347"/>
                  <a:pt x="3140" y="7979"/>
                </a:cubicBezTo>
                <a:cubicBezTo>
                  <a:pt x="3837" y="8475"/>
                  <a:pt x="5241" y="9308"/>
                  <a:pt x="6796" y="9308"/>
                </a:cubicBezTo>
                <a:cubicBezTo>
                  <a:pt x="6995" y="9308"/>
                  <a:pt x="7191" y="9291"/>
                  <a:pt x="7383" y="9264"/>
                </a:cubicBezTo>
                <a:cubicBezTo>
                  <a:pt x="7701" y="9524"/>
                  <a:pt x="8033" y="9751"/>
                  <a:pt x="8380" y="9936"/>
                </a:cubicBezTo>
                <a:cubicBezTo>
                  <a:pt x="9506" y="12059"/>
                  <a:pt x="8622" y="13350"/>
                  <a:pt x="8105" y="13866"/>
                </a:cubicBezTo>
                <a:cubicBezTo>
                  <a:pt x="7029" y="14053"/>
                  <a:pt x="6174" y="14352"/>
                  <a:pt x="5645" y="14712"/>
                </a:cubicBezTo>
                <a:lnTo>
                  <a:pt x="5626" y="14712"/>
                </a:lnTo>
                <a:cubicBezTo>
                  <a:pt x="5343" y="14712"/>
                  <a:pt x="5112" y="14850"/>
                  <a:pt x="5112" y="15021"/>
                </a:cubicBezTo>
                <a:cubicBezTo>
                  <a:pt x="5112" y="15172"/>
                  <a:pt x="5295" y="15294"/>
                  <a:pt x="5531" y="15321"/>
                </a:cubicBezTo>
                <a:lnTo>
                  <a:pt x="3746" y="15321"/>
                </a:lnTo>
                <a:cubicBezTo>
                  <a:pt x="3482" y="15321"/>
                  <a:pt x="3270" y="15454"/>
                  <a:pt x="3270" y="15617"/>
                </a:cubicBezTo>
                <a:lnTo>
                  <a:pt x="3270" y="20202"/>
                </a:lnTo>
                <a:cubicBezTo>
                  <a:pt x="3270" y="20234"/>
                  <a:pt x="3285" y="20264"/>
                  <a:pt x="3301" y="20293"/>
                </a:cubicBezTo>
                <a:lnTo>
                  <a:pt x="3074" y="20293"/>
                </a:lnTo>
                <a:cubicBezTo>
                  <a:pt x="2811" y="20293"/>
                  <a:pt x="2598" y="20426"/>
                  <a:pt x="2598" y="20589"/>
                </a:cubicBezTo>
                <a:lnTo>
                  <a:pt x="2598" y="21304"/>
                </a:lnTo>
                <a:cubicBezTo>
                  <a:pt x="2598" y="21467"/>
                  <a:pt x="2811" y="21600"/>
                  <a:pt x="3074" y="21600"/>
                </a:cubicBezTo>
                <a:lnTo>
                  <a:pt x="18458" y="21600"/>
                </a:lnTo>
                <a:cubicBezTo>
                  <a:pt x="18721" y="21599"/>
                  <a:pt x="18934" y="21467"/>
                  <a:pt x="18934" y="21304"/>
                </a:cubicBezTo>
                <a:cubicBezTo>
                  <a:pt x="18934" y="21304"/>
                  <a:pt x="18934" y="20589"/>
                  <a:pt x="18934" y="20589"/>
                </a:cubicBezTo>
                <a:cubicBezTo>
                  <a:pt x="18934" y="20426"/>
                  <a:pt x="18721" y="20293"/>
                  <a:pt x="18458" y="20293"/>
                </a:cubicBezTo>
                <a:lnTo>
                  <a:pt x="18300" y="20293"/>
                </a:lnTo>
                <a:cubicBezTo>
                  <a:pt x="18316" y="20264"/>
                  <a:pt x="18332" y="20234"/>
                  <a:pt x="18332" y="20202"/>
                </a:cubicBezTo>
                <a:cubicBezTo>
                  <a:pt x="18332" y="20202"/>
                  <a:pt x="18332" y="15617"/>
                  <a:pt x="18332" y="15617"/>
                </a:cubicBezTo>
                <a:cubicBezTo>
                  <a:pt x="18332" y="15454"/>
                  <a:pt x="18119" y="15321"/>
                  <a:pt x="17855" y="15321"/>
                </a:cubicBezTo>
                <a:lnTo>
                  <a:pt x="15960" y="15321"/>
                </a:lnTo>
                <a:cubicBezTo>
                  <a:pt x="16196" y="15294"/>
                  <a:pt x="16379" y="15172"/>
                  <a:pt x="16379" y="15021"/>
                </a:cubicBezTo>
                <a:cubicBezTo>
                  <a:pt x="16379" y="14857"/>
                  <a:pt x="16164" y="14726"/>
                  <a:pt x="15896" y="14716"/>
                </a:cubicBezTo>
                <a:cubicBezTo>
                  <a:pt x="15368" y="14354"/>
                  <a:pt x="14513" y="14053"/>
                  <a:pt x="13433" y="13866"/>
                </a:cubicBezTo>
                <a:cubicBezTo>
                  <a:pt x="12916" y="13350"/>
                  <a:pt x="12030" y="12059"/>
                  <a:pt x="13155" y="9936"/>
                </a:cubicBezTo>
                <a:cubicBezTo>
                  <a:pt x="13501" y="9752"/>
                  <a:pt x="13832" y="9525"/>
                  <a:pt x="14149" y="9266"/>
                </a:cubicBezTo>
                <a:cubicBezTo>
                  <a:pt x="14335" y="9292"/>
                  <a:pt x="14524" y="9308"/>
                  <a:pt x="14717" y="9308"/>
                </a:cubicBezTo>
                <a:cubicBezTo>
                  <a:pt x="16272" y="9308"/>
                  <a:pt x="17673" y="8475"/>
                  <a:pt x="18369" y="7979"/>
                </a:cubicBezTo>
                <a:cubicBezTo>
                  <a:pt x="19257" y="7347"/>
                  <a:pt x="20007" y="6604"/>
                  <a:pt x="20593" y="5770"/>
                </a:cubicBezTo>
                <a:cubicBezTo>
                  <a:pt x="21266" y="4814"/>
                  <a:pt x="21557" y="4029"/>
                  <a:pt x="21508" y="3299"/>
                </a:cubicBezTo>
                <a:cubicBezTo>
                  <a:pt x="21474" y="2793"/>
                  <a:pt x="21257" y="2089"/>
                  <a:pt x="20423" y="1615"/>
                </a:cubicBezTo>
                <a:cubicBezTo>
                  <a:pt x="19997" y="1373"/>
                  <a:pt x="19485" y="1209"/>
                  <a:pt x="18981" y="1151"/>
                </a:cubicBezTo>
                <a:cubicBezTo>
                  <a:pt x="18777" y="1127"/>
                  <a:pt x="18572" y="1117"/>
                  <a:pt x="18366" y="1117"/>
                </a:cubicBezTo>
                <a:cubicBezTo>
                  <a:pt x="18128" y="1117"/>
                  <a:pt x="17888" y="1136"/>
                  <a:pt x="17647" y="1168"/>
                </a:cubicBezTo>
                <a:cubicBezTo>
                  <a:pt x="17653" y="1040"/>
                  <a:pt x="17664" y="914"/>
                  <a:pt x="17666" y="784"/>
                </a:cubicBezTo>
                <a:cubicBezTo>
                  <a:pt x="17916" y="737"/>
                  <a:pt x="18101" y="600"/>
                  <a:pt x="18101" y="433"/>
                </a:cubicBezTo>
                <a:cubicBezTo>
                  <a:pt x="18101" y="433"/>
                  <a:pt x="18101" y="372"/>
                  <a:pt x="18101" y="372"/>
                </a:cubicBezTo>
                <a:cubicBezTo>
                  <a:pt x="18101" y="167"/>
                  <a:pt x="17826" y="0"/>
                  <a:pt x="17486" y="0"/>
                </a:cubicBezTo>
                <a:lnTo>
                  <a:pt x="3967" y="0"/>
                </a:lnTo>
                <a:close/>
                <a:moveTo>
                  <a:pt x="3144" y="1945"/>
                </a:moveTo>
                <a:cubicBezTo>
                  <a:pt x="3397" y="1945"/>
                  <a:pt x="3668" y="1991"/>
                  <a:pt x="3938" y="2056"/>
                </a:cubicBezTo>
                <a:cubicBezTo>
                  <a:pt x="4215" y="4652"/>
                  <a:pt x="5175" y="6921"/>
                  <a:pt x="6544" y="8458"/>
                </a:cubicBezTo>
                <a:cubicBezTo>
                  <a:pt x="6522" y="8455"/>
                  <a:pt x="6508" y="8457"/>
                  <a:pt x="6481" y="8453"/>
                </a:cubicBezTo>
                <a:cubicBezTo>
                  <a:pt x="6073" y="8394"/>
                  <a:pt x="5732" y="8267"/>
                  <a:pt x="5424" y="8138"/>
                </a:cubicBezTo>
                <a:cubicBezTo>
                  <a:pt x="4634" y="7807"/>
                  <a:pt x="3917" y="7316"/>
                  <a:pt x="3169" y="6593"/>
                </a:cubicBezTo>
                <a:cubicBezTo>
                  <a:pt x="2356" y="5808"/>
                  <a:pt x="1802" y="5001"/>
                  <a:pt x="1519" y="4193"/>
                </a:cubicBezTo>
                <a:cubicBezTo>
                  <a:pt x="1382" y="3802"/>
                  <a:pt x="1222" y="3065"/>
                  <a:pt x="1686" y="2514"/>
                </a:cubicBezTo>
                <a:cubicBezTo>
                  <a:pt x="1861" y="2306"/>
                  <a:pt x="2076" y="2170"/>
                  <a:pt x="2402" y="2060"/>
                </a:cubicBezTo>
                <a:cubicBezTo>
                  <a:pt x="2626" y="1984"/>
                  <a:pt x="2874" y="1945"/>
                  <a:pt x="3144" y="1945"/>
                </a:cubicBezTo>
                <a:close/>
                <a:moveTo>
                  <a:pt x="18366" y="1945"/>
                </a:moveTo>
                <a:cubicBezTo>
                  <a:pt x="18636" y="1945"/>
                  <a:pt x="18887" y="1984"/>
                  <a:pt x="19111" y="2060"/>
                </a:cubicBezTo>
                <a:cubicBezTo>
                  <a:pt x="19437" y="2170"/>
                  <a:pt x="19651" y="2306"/>
                  <a:pt x="19827" y="2514"/>
                </a:cubicBezTo>
                <a:cubicBezTo>
                  <a:pt x="20291" y="3065"/>
                  <a:pt x="20131" y="3802"/>
                  <a:pt x="19994" y="4193"/>
                </a:cubicBezTo>
                <a:cubicBezTo>
                  <a:pt x="19711" y="5000"/>
                  <a:pt x="19154" y="5807"/>
                  <a:pt x="18341" y="6593"/>
                </a:cubicBezTo>
                <a:cubicBezTo>
                  <a:pt x="17593" y="7316"/>
                  <a:pt x="16878" y="7807"/>
                  <a:pt x="16089" y="8138"/>
                </a:cubicBezTo>
                <a:cubicBezTo>
                  <a:pt x="15780" y="8267"/>
                  <a:pt x="15437" y="8395"/>
                  <a:pt x="15029" y="8453"/>
                </a:cubicBezTo>
                <a:cubicBezTo>
                  <a:pt x="15014" y="8455"/>
                  <a:pt x="15008" y="8455"/>
                  <a:pt x="14994" y="8457"/>
                </a:cubicBezTo>
                <a:cubicBezTo>
                  <a:pt x="16364" y="6918"/>
                  <a:pt x="17324" y="4648"/>
                  <a:pt x="17600" y="2050"/>
                </a:cubicBezTo>
                <a:cubicBezTo>
                  <a:pt x="17862" y="1989"/>
                  <a:pt x="18121" y="1945"/>
                  <a:pt x="18366" y="1945"/>
                </a:cubicBezTo>
                <a:close/>
                <a:moveTo>
                  <a:pt x="7282" y="16031"/>
                </a:moveTo>
                <a:lnTo>
                  <a:pt x="14225" y="16031"/>
                </a:lnTo>
                <a:cubicBezTo>
                  <a:pt x="14728" y="16031"/>
                  <a:pt x="15136" y="16278"/>
                  <a:pt x="15136" y="16583"/>
                </a:cubicBezTo>
                <a:cubicBezTo>
                  <a:pt x="15136" y="16583"/>
                  <a:pt x="15136" y="18701"/>
                  <a:pt x="15136" y="18701"/>
                </a:cubicBezTo>
                <a:cubicBezTo>
                  <a:pt x="15136" y="19006"/>
                  <a:pt x="14728" y="19253"/>
                  <a:pt x="14225" y="19253"/>
                </a:cubicBezTo>
                <a:lnTo>
                  <a:pt x="7282" y="19253"/>
                </a:lnTo>
                <a:cubicBezTo>
                  <a:pt x="6778" y="19253"/>
                  <a:pt x="6370" y="19006"/>
                  <a:pt x="6370" y="18701"/>
                </a:cubicBezTo>
                <a:lnTo>
                  <a:pt x="6370" y="16583"/>
                </a:lnTo>
                <a:cubicBezTo>
                  <a:pt x="6370" y="16278"/>
                  <a:pt x="6778" y="16031"/>
                  <a:pt x="7282" y="16031"/>
                </a:cubicBezTo>
                <a:close/>
              </a:path>
            </a:pathLst>
          </a:custGeom>
          <a:solidFill>
            <a:srgbClr val="BABFBD">
              <a:alpha val="3617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nvGrpSpPr>
          <p:cNvPr id="27651" name="Group 3"/>
          <p:cNvGrpSpPr>
            <a:grpSpLocks/>
          </p:cNvGrpSpPr>
          <p:nvPr/>
        </p:nvGrpSpPr>
        <p:grpSpPr bwMode="auto">
          <a:xfrm>
            <a:off x="6593142" y="6513655"/>
            <a:ext cx="2276485" cy="3775349"/>
            <a:chOff x="0" y="-1"/>
            <a:chExt cx="3076735" cy="5103377"/>
          </a:xfrm>
        </p:grpSpPr>
        <p:sp>
          <p:nvSpPr>
            <p:cNvPr id="27652" name="AutoShape 4"/>
            <p:cNvSpPr>
              <a:spLocks/>
            </p:cNvSpPr>
            <p:nvPr/>
          </p:nvSpPr>
          <p:spPr bwMode="auto">
            <a:xfrm>
              <a:off x="467478" y="3619960"/>
              <a:ext cx="2154603" cy="12232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0366"/>
                  </a:moveTo>
                  <a:cubicBezTo>
                    <a:pt x="21600" y="21047"/>
                    <a:pt x="21293" y="21599"/>
                    <a:pt x="20915" y="21599"/>
                  </a:cubicBezTo>
                  <a:lnTo>
                    <a:pt x="683" y="21599"/>
                  </a:lnTo>
                  <a:cubicBezTo>
                    <a:pt x="305" y="21599"/>
                    <a:pt x="0" y="21047"/>
                    <a:pt x="0" y="20366"/>
                  </a:cubicBezTo>
                  <a:lnTo>
                    <a:pt x="0" y="1234"/>
                  </a:lnTo>
                  <a:cubicBezTo>
                    <a:pt x="0" y="552"/>
                    <a:pt x="305" y="0"/>
                    <a:pt x="683" y="0"/>
                  </a:cubicBezTo>
                  <a:lnTo>
                    <a:pt x="20915" y="0"/>
                  </a:lnTo>
                  <a:cubicBezTo>
                    <a:pt x="21293" y="0"/>
                    <a:pt x="21600" y="552"/>
                    <a:pt x="21600" y="1234"/>
                  </a:cubicBezTo>
                  <a:cubicBezTo>
                    <a:pt x="21600" y="1234"/>
                    <a:pt x="21600" y="20366"/>
                    <a:pt x="21600" y="20366"/>
                  </a:cubicBezTo>
                  <a:close/>
                </a:path>
              </a:pathLst>
            </a:custGeom>
            <a:solidFill>
              <a:srgbClr val="CC954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53" name="AutoShape 5"/>
            <p:cNvSpPr>
              <a:spLocks/>
            </p:cNvSpPr>
            <p:nvPr/>
          </p:nvSpPr>
          <p:spPr bwMode="auto">
            <a:xfrm>
              <a:off x="371585" y="4794649"/>
              <a:ext cx="2336497" cy="308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6709"/>
                  </a:moveTo>
                  <a:cubicBezTo>
                    <a:pt x="21599" y="19408"/>
                    <a:pt x="21317" y="21600"/>
                    <a:pt x="20969" y="21600"/>
                  </a:cubicBezTo>
                  <a:lnTo>
                    <a:pt x="630" y="21600"/>
                  </a:lnTo>
                  <a:cubicBezTo>
                    <a:pt x="282" y="21600"/>
                    <a:pt x="0" y="19408"/>
                    <a:pt x="0" y="16709"/>
                  </a:cubicBezTo>
                  <a:lnTo>
                    <a:pt x="0" y="4891"/>
                  </a:lnTo>
                  <a:cubicBezTo>
                    <a:pt x="0" y="2189"/>
                    <a:pt x="282" y="0"/>
                    <a:pt x="630" y="0"/>
                  </a:cubicBezTo>
                  <a:lnTo>
                    <a:pt x="20969" y="0"/>
                  </a:lnTo>
                  <a:cubicBezTo>
                    <a:pt x="21317" y="0"/>
                    <a:pt x="21599" y="2189"/>
                    <a:pt x="21599" y="4891"/>
                  </a:cubicBezTo>
                  <a:cubicBezTo>
                    <a:pt x="21599" y="4891"/>
                    <a:pt x="21599" y="16709"/>
                    <a:pt x="21599" y="16709"/>
                  </a:cubicBezTo>
                  <a:close/>
                </a:path>
              </a:pathLst>
            </a:custGeom>
            <a:solidFill>
              <a:srgbClr val="B27C3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54" name="AutoShape 6"/>
            <p:cNvSpPr>
              <a:spLocks/>
            </p:cNvSpPr>
            <p:nvPr/>
          </p:nvSpPr>
          <p:spPr bwMode="auto">
            <a:xfrm>
              <a:off x="0" y="263705"/>
              <a:ext cx="1170811" cy="1935560"/>
            </a:xfrm>
            <a:custGeom>
              <a:avLst/>
              <a:gdLst>
                <a:gd name="T0" fmla="+- 0 10820 113"/>
                <a:gd name="T1" fmla="*/ T0 w 21415"/>
                <a:gd name="T2" fmla="*/ 10800 h 21600"/>
                <a:gd name="T3" fmla="+- 0 10820 113"/>
                <a:gd name="T4" fmla="*/ T3 w 21415"/>
                <a:gd name="T5" fmla="*/ 10800 h 21600"/>
                <a:gd name="T6" fmla="+- 0 10820 113"/>
                <a:gd name="T7" fmla="*/ T6 w 21415"/>
                <a:gd name="T8" fmla="*/ 10800 h 21600"/>
                <a:gd name="T9" fmla="+- 0 10820 113"/>
                <a:gd name="T10" fmla="*/ T9 w 21415"/>
                <a:gd name="T11" fmla="*/ 10800 h 21600"/>
              </a:gdLst>
              <a:ahLst/>
              <a:cxnLst>
                <a:cxn ang="0">
                  <a:pos x="T1" y="T2"/>
                </a:cxn>
                <a:cxn ang="0">
                  <a:pos x="T4" y="T5"/>
                </a:cxn>
                <a:cxn ang="0">
                  <a:pos x="T7" y="T8"/>
                </a:cxn>
                <a:cxn ang="0">
                  <a:pos x="T10" y="T11"/>
                </a:cxn>
              </a:cxnLst>
              <a:rect l="0" t="0" r="r" b="b"/>
              <a:pathLst>
                <a:path w="21415" h="21600">
                  <a:moveTo>
                    <a:pt x="19660" y="19205"/>
                  </a:moveTo>
                  <a:cubicBezTo>
                    <a:pt x="19411" y="19205"/>
                    <a:pt x="19159" y="19234"/>
                    <a:pt x="18909" y="19289"/>
                  </a:cubicBezTo>
                  <a:cubicBezTo>
                    <a:pt x="18847" y="19298"/>
                    <a:pt x="18764" y="19314"/>
                    <a:pt x="18621" y="19342"/>
                  </a:cubicBezTo>
                  <a:cubicBezTo>
                    <a:pt x="18542" y="19357"/>
                    <a:pt x="18463" y="19372"/>
                    <a:pt x="18429" y="19378"/>
                  </a:cubicBezTo>
                  <a:cubicBezTo>
                    <a:pt x="18388" y="19384"/>
                    <a:pt x="18347" y="19390"/>
                    <a:pt x="18305" y="19395"/>
                  </a:cubicBezTo>
                  <a:cubicBezTo>
                    <a:pt x="18268" y="19396"/>
                    <a:pt x="18218" y="19399"/>
                    <a:pt x="18120" y="19407"/>
                  </a:cubicBezTo>
                  <a:lnTo>
                    <a:pt x="18088" y="19409"/>
                  </a:lnTo>
                  <a:cubicBezTo>
                    <a:pt x="17965" y="19415"/>
                    <a:pt x="17859" y="19417"/>
                    <a:pt x="17764" y="19417"/>
                  </a:cubicBezTo>
                  <a:cubicBezTo>
                    <a:pt x="17469" y="19417"/>
                    <a:pt x="17298" y="19393"/>
                    <a:pt x="16956" y="19343"/>
                  </a:cubicBezTo>
                  <a:cubicBezTo>
                    <a:pt x="15888" y="19190"/>
                    <a:pt x="14995" y="18854"/>
                    <a:pt x="14189" y="18514"/>
                  </a:cubicBezTo>
                  <a:cubicBezTo>
                    <a:pt x="12122" y="17643"/>
                    <a:pt x="10249" y="16350"/>
                    <a:pt x="8293" y="14443"/>
                  </a:cubicBezTo>
                  <a:cubicBezTo>
                    <a:pt x="6168" y="12373"/>
                    <a:pt x="4713" y="10243"/>
                    <a:pt x="3972" y="8113"/>
                  </a:cubicBezTo>
                  <a:cubicBezTo>
                    <a:pt x="3613" y="7083"/>
                    <a:pt x="3194" y="5138"/>
                    <a:pt x="4409" y="3686"/>
                  </a:cubicBezTo>
                  <a:cubicBezTo>
                    <a:pt x="4867" y="3138"/>
                    <a:pt x="5428" y="2779"/>
                    <a:pt x="6281" y="2488"/>
                  </a:cubicBezTo>
                  <a:cubicBezTo>
                    <a:pt x="6866" y="2289"/>
                    <a:pt x="7520" y="2188"/>
                    <a:pt x="8226" y="2188"/>
                  </a:cubicBezTo>
                  <a:cubicBezTo>
                    <a:pt x="9116" y="2188"/>
                    <a:pt x="10085" y="2350"/>
                    <a:pt x="11030" y="2656"/>
                  </a:cubicBezTo>
                  <a:cubicBezTo>
                    <a:pt x="11307" y="2745"/>
                    <a:pt x="11597" y="2791"/>
                    <a:pt x="11890" y="2791"/>
                  </a:cubicBezTo>
                  <a:cubicBezTo>
                    <a:pt x="12713" y="2791"/>
                    <a:pt x="13463" y="2418"/>
                    <a:pt x="13672" y="1904"/>
                  </a:cubicBezTo>
                  <a:cubicBezTo>
                    <a:pt x="13868" y="1424"/>
                    <a:pt x="13537" y="978"/>
                    <a:pt x="12806" y="742"/>
                  </a:cubicBezTo>
                  <a:cubicBezTo>
                    <a:pt x="11285" y="249"/>
                    <a:pt x="9746" y="0"/>
                    <a:pt x="8232" y="0"/>
                  </a:cubicBezTo>
                  <a:cubicBezTo>
                    <a:pt x="7694" y="0"/>
                    <a:pt x="7151" y="31"/>
                    <a:pt x="6617" y="93"/>
                  </a:cubicBezTo>
                  <a:cubicBezTo>
                    <a:pt x="5299" y="246"/>
                    <a:pt x="3960" y="681"/>
                    <a:pt x="2847" y="1318"/>
                  </a:cubicBezTo>
                  <a:cubicBezTo>
                    <a:pt x="664" y="2568"/>
                    <a:pt x="101" y="4420"/>
                    <a:pt x="13" y="5754"/>
                  </a:cubicBezTo>
                  <a:cubicBezTo>
                    <a:pt x="-113" y="7679"/>
                    <a:pt x="646" y="9750"/>
                    <a:pt x="2406" y="12270"/>
                  </a:cubicBezTo>
                  <a:cubicBezTo>
                    <a:pt x="3940" y="14469"/>
                    <a:pt x="5897" y="16429"/>
                    <a:pt x="8218" y="18096"/>
                  </a:cubicBezTo>
                  <a:cubicBezTo>
                    <a:pt x="10042" y="19404"/>
                    <a:pt x="13707" y="21599"/>
                    <a:pt x="17777" y="21599"/>
                  </a:cubicBezTo>
                  <a:cubicBezTo>
                    <a:pt x="18703" y="21599"/>
                    <a:pt x="19607" y="21485"/>
                    <a:pt x="20466" y="21260"/>
                  </a:cubicBezTo>
                  <a:cubicBezTo>
                    <a:pt x="20868" y="21155"/>
                    <a:pt x="21171" y="20945"/>
                    <a:pt x="21319" y="20670"/>
                  </a:cubicBezTo>
                  <a:cubicBezTo>
                    <a:pt x="21487" y="20359"/>
                    <a:pt x="21433" y="20001"/>
                    <a:pt x="21178" y="19735"/>
                  </a:cubicBezTo>
                  <a:cubicBezTo>
                    <a:pt x="20854" y="19398"/>
                    <a:pt x="20301" y="19205"/>
                    <a:pt x="19660" y="19205"/>
                  </a:cubicBezTo>
                  <a:close/>
                </a:path>
              </a:pathLst>
            </a:custGeom>
            <a:solidFill>
              <a:srgbClr val="EEB55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55" name="AutoShape 7"/>
            <p:cNvSpPr>
              <a:spLocks/>
            </p:cNvSpPr>
            <p:nvPr/>
          </p:nvSpPr>
          <p:spPr bwMode="auto">
            <a:xfrm>
              <a:off x="1905873" y="263705"/>
              <a:ext cx="1170862" cy="1935560"/>
            </a:xfrm>
            <a:custGeom>
              <a:avLst/>
              <a:gdLst>
                <a:gd name="T0" fmla="+- 0 10779 72"/>
                <a:gd name="T1" fmla="*/ T0 w 21415"/>
                <a:gd name="T2" fmla="*/ 10800 h 21600"/>
                <a:gd name="T3" fmla="+- 0 10779 72"/>
                <a:gd name="T4" fmla="*/ T3 w 21415"/>
                <a:gd name="T5" fmla="*/ 10800 h 21600"/>
                <a:gd name="T6" fmla="+- 0 10779 72"/>
                <a:gd name="T7" fmla="*/ T6 w 21415"/>
                <a:gd name="T8" fmla="*/ 10800 h 21600"/>
                <a:gd name="T9" fmla="+- 0 10779 72"/>
                <a:gd name="T10" fmla="*/ T9 w 21415"/>
                <a:gd name="T11" fmla="*/ 10800 h 21600"/>
              </a:gdLst>
              <a:ahLst/>
              <a:cxnLst>
                <a:cxn ang="0">
                  <a:pos x="T1" y="T2"/>
                </a:cxn>
                <a:cxn ang="0">
                  <a:pos x="T4" y="T5"/>
                </a:cxn>
                <a:cxn ang="0">
                  <a:pos x="T7" y="T8"/>
                </a:cxn>
                <a:cxn ang="0">
                  <a:pos x="T10" y="T11"/>
                </a:cxn>
              </a:cxnLst>
              <a:rect l="0" t="0" r="r" b="b"/>
              <a:pathLst>
                <a:path w="21415" h="21600">
                  <a:moveTo>
                    <a:pt x="21401" y="5754"/>
                  </a:moveTo>
                  <a:cubicBezTo>
                    <a:pt x="21312" y="4420"/>
                    <a:pt x="20749" y="2568"/>
                    <a:pt x="18566" y="1318"/>
                  </a:cubicBezTo>
                  <a:cubicBezTo>
                    <a:pt x="17453" y="681"/>
                    <a:pt x="16114" y="246"/>
                    <a:pt x="14798" y="93"/>
                  </a:cubicBezTo>
                  <a:cubicBezTo>
                    <a:pt x="14263" y="31"/>
                    <a:pt x="13720" y="0"/>
                    <a:pt x="13183" y="0"/>
                  </a:cubicBezTo>
                  <a:cubicBezTo>
                    <a:pt x="11669" y="0"/>
                    <a:pt x="10129" y="249"/>
                    <a:pt x="8607" y="742"/>
                  </a:cubicBezTo>
                  <a:cubicBezTo>
                    <a:pt x="7877" y="979"/>
                    <a:pt x="7545" y="1424"/>
                    <a:pt x="7742" y="1904"/>
                  </a:cubicBezTo>
                  <a:cubicBezTo>
                    <a:pt x="7951" y="2418"/>
                    <a:pt x="8701" y="2791"/>
                    <a:pt x="9524" y="2791"/>
                  </a:cubicBezTo>
                  <a:cubicBezTo>
                    <a:pt x="9817" y="2791"/>
                    <a:pt x="10107" y="2745"/>
                    <a:pt x="10384" y="2655"/>
                  </a:cubicBezTo>
                  <a:cubicBezTo>
                    <a:pt x="11329" y="2350"/>
                    <a:pt x="12298" y="2188"/>
                    <a:pt x="13188" y="2188"/>
                  </a:cubicBezTo>
                  <a:cubicBezTo>
                    <a:pt x="13894" y="2188"/>
                    <a:pt x="14547" y="2289"/>
                    <a:pt x="15133" y="2488"/>
                  </a:cubicBezTo>
                  <a:cubicBezTo>
                    <a:pt x="15986" y="2779"/>
                    <a:pt x="16546" y="3137"/>
                    <a:pt x="17006" y="3686"/>
                  </a:cubicBezTo>
                  <a:cubicBezTo>
                    <a:pt x="18221" y="5139"/>
                    <a:pt x="17800" y="7083"/>
                    <a:pt x="17442" y="8113"/>
                  </a:cubicBezTo>
                  <a:cubicBezTo>
                    <a:pt x="16701" y="10242"/>
                    <a:pt x="15247" y="12372"/>
                    <a:pt x="13121" y="14443"/>
                  </a:cubicBezTo>
                  <a:cubicBezTo>
                    <a:pt x="11164" y="16350"/>
                    <a:pt x="9291" y="17643"/>
                    <a:pt x="7226" y="18514"/>
                  </a:cubicBezTo>
                  <a:cubicBezTo>
                    <a:pt x="6419" y="18854"/>
                    <a:pt x="5526" y="19190"/>
                    <a:pt x="4459" y="19343"/>
                  </a:cubicBezTo>
                  <a:cubicBezTo>
                    <a:pt x="4117" y="19393"/>
                    <a:pt x="3946" y="19417"/>
                    <a:pt x="3651" y="19417"/>
                  </a:cubicBezTo>
                  <a:cubicBezTo>
                    <a:pt x="3556" y="19417"/>
                    <a:pt x="3450" y="19415"/>
                    <a:pt x="3344" y="19410"/>
                  </a:cubicBezTo>
                  <a:lnTo>
                    <a:pt x="3295" y="19407"/>
                  </a:lnTo>
                  <a:cubicBezTo>
                    <a:pt x="3197" y="19399"/>
                    <a:pt x="3146" y="19396"/>
                    <a:pt x="3109" y="19395"/>
                  </a:cubicBezTo>
                  <a:cubicBezTo>
                    <a:pt x="3068" y="19390"/>
                    <a:pt x="3027" y="19384"/>
                    <a:pt x="2987" y="19378"/>
                  </a:cubicBezTo>
                  <a:cubicBezTo>
                    <a:pt x="2951" y="19373"/>
                    <a:pt x="2874" y="19357"/>
                    <a:pt x="2795" y="19342"/>
                  </a:cubicBezTo>
                  <a:cubicBezTo>
                    <a:pt x="2651" y="19314"/>
                    <a:pt x="2567" y="19298"/>
                    <a:pt x="2505" y="19289"/>
                  </a:cubicBezTo>
                  <a:cubicBezTo>
                    <a:pt x="2256" y="19234"/>
                    <a:pt x="2004" y="19205"/>
                    <a:pt x="1755" y="19205"/>
                  </a:cubicBezTo>
                  <a:cubicBezTo>
                    <a:pt x="1114" y="19205"/>
                    <a:pt x="560" y="19398"/>
                    <a:pt x="236" y="19735"/>
                  </a:cubicBezTo>
                  <a:cubicBezTo>
                    <a:pt x="-18" y="20001"/>
                    <a:pt x="-72" y="20359"/>
                    <a:pt x="95" y="20670"/>
                  </a:cubicBezTo>
                  <a:cubicBezTo>
                    <a:pt x="244" y="20945"/>
                    <a:pt x="547" y="21155"/>
                    <a:pt x="948" y="21260"/>
                  </a:cubicBezTo>
                  <a:cubicBezTo>
                    <a:pt x="1807" y="21485"/>
                    <a:pt x="2711" y="21599"/>
                    <a:pt x="3638" y="21599"/>
                  </a:cubicBezTo>
                  <a:cubicBezTo>
                    <a:pt x="7707" y="21599"/>
                    <a:pt x="11372" y="19404"/>
                    <a:pt x="13196" y="18096"/>
                  </a:cubicBezTo>
                  <a:cubicBezTo>
                    <a:pt x="15518" y="16428"/>
                    <a:pt x="17473" y="14469"/>
                    <a:pt x="19008" y="12270"/>
                  </a:cubicBezTo>
                  <a:cubicBezTo>
                    <a:pt x="20767" y="9750"/>
                    <a:pt x="21528" y="7679"/>
                    <a:pt x="21401" y="5754"/>
                  </a:cubicBezTo>
                  <a:close/>
                </a:path>
              </a:pathLst>
            </a:custGeom>
            <a:solidFill>
              <a:srgbClr val="EEB55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56" name="AutoShape 8"/>
            <p:cNvSpPr>
              <a:spLocks/>
            </p:cNvSpPr>
            <p:nvPr/>
          </p:nvSpPr>
          <p:spPr bwMode="auto">
            <a:xfrm>
              <a:off x="551384" y="119866"/>
              <a:ext cx="1977624" cy="33839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60" y="20148"/>
                  </a:moveTo>
                  <a:cubicBezTo>
                    <a:pt x="14153" y="19370"/>
                    <a:pt x="12771" y="17421"/>
                    <a:pt x="14529" y="14219"/>
                  </a:cubicBezTo>
                  <a:cubicBezTo>
                    <a:pt x="18656" y="12089"/>
                    <a:pt x="21600" y="6527"/>
                    <a:pt x="21600" y="0"/>
                  </a:cubicBezTo>
                  <a:lnTo>
                    <a:pt x="0" y="0"/>
                  </a:lnTo>
                  <a:cubicBezTo>
                    <a:pt x="0" y="6527"/>
                    <a:pt x="2943" y="12089"/>
                    <a:pt x="7069" y="14219"/>
                  </a:cubicBezTo>
                  <a:cubicBezTo>
                    <a:pt x="8828" y="17421"/>
                    <a:pt x="7445" y="19370"/>
                    <a:pt x="6638" y="20148"/>
                  </a:cubicBezTo>
                  <a:cubicBezTo>
                    <a:pt x="4774" y="20460"/>
                    <a:pt x="3301" y="20975"/>
                    <a:pt x="2516" y="21599"/>
                  </a:cubicBezTo>
                  <a:lnTo>
                    <a:pt x="19082" y="21599"/>
                  </a:lnTo>
                  <a:cubicBezTo>
                    <a:pt x="18298" y="20975"/>
                    <a:pt x="16825" y="20460"/>
                    <a:pt x="14960" y="20148"/>
                  </a:cubicBezTo>
                  <a:close/>
                </a:path>
              </a:pathLst>
            </a:custGeom>
            <a:solidFill>
              <a:srgbClr val="EED38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57" name="AutoShape 9"/>
            <p:cNvSpPr>
              <a:spLocks/>
            </p:cNvSpPr>
            <p:nvPr/>
          </p:nvSpPr>
          <p:spPr bwMode="auto">
            <a:xfrm>
              <a:off x="479464" y="0"/>
              <a:ext cx="2109443" cy="1904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1630"/>
                  </a:moveTo>
                  <a:cubicBezTo>
                    <a:pt x="21600" y="17138"/>
                    <a:pt x="21197" y="21600"/>
                    <a:pt x="20700" y="21600"/>
                  </a:cubicBezTo>
                  <a:lnTo>
                    <a:pt x="899" y="21600"/>
                  </a:lnTo>
                  <a:cubicBezTo>
                    <a:pt x="403" y="21600"/>
                    <a:pt x="0" y="17138"/>
                    <a:pt x="0" y="11630"/>
                  </a:cubicBezTo>
                  <a:lnTo>
                    <a:pt x="0" y="9967"/>
                  </a:lnTo>
                  <a:cubicBezTo>
                    <a:pt x="0" y="4465"/>
                    <a:pt x="403" y="0"/>
                    <a:pt x="899" y="0"/>
                  </a:cubicBezTo>
                  <a:lnTo>
                    <a:pt x="20700" y="0"/>
                  </a:lnTo>
                  <a:cubicBezTo>
                    <a:pt x="21197" y="0"/>
                    <a:pt x="21600" y="4465"/>
                    <a:pt x="21600" y="9967"/>
                  </a:cubicBezTo>
                  <a:cubicBezTo>
                    <a:pt x="21600" y="9967"/>
                    <a:pt x="21600" y="11630"/>
                    <a:pt x="21600" y="11630"/>
                  </a:cubicBezTo>
                  <a:close/>
                </a:path>
              </a:pathLst>
            </a:custGeom>
            <a:solidFill>
              <a:srgbClr val="E89E3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58" name="AutoShape 10"/>
            <p:cNvSpPr>
              <a:spLocks/>
            </p:cNvSpPr>
            <p:nvPr/>
          </p:nvSpPr>
          <p:spPr bwMode="auto">
            <a:xfrm>
              <a:off x="731184" y="3476120"/>
              <a:ext cx="1611376" cy="1464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2"/>
                  </a:moveTo>
                  <a:cubicBezTo>
                    <a:pt x="21600" y="16766"/>
                    <a:pt x="21160" y="21600"/>
                    <a:pt x="20617" y="21600"/>
                  </a:cubicBezTo>
                  <a:lnTo>
                    <a:pt x="981" y="21600"/>
                  </a:lnTo>
                  <a:cubicBezTo>
                    <a:pt x="439" y="21600"/>
                    <a:pt x="0" y="16766"/>
                    <a:pt x="0" y="10802"/>
                  </a:cubicBezTo>
                  <a:cubicBezTo>
                    <a:pt x="0" y="4835"/>
                    <a:pt x="439" y="0"/>
                    <a:pt x="981" y="0"/>
                  </a:cubicBezTo>
                  <a:lnTo>
                    <a:pt x="20617" y="0"/>
                  </a:lnTo>
                  <a:cubicBezTo>
                    <a:pt x="21160" y="0"/>
                    <a:pt x="21600" y="4835"/>
                    <a:pt x="21600" y="10802"/>
                  </a:cubicBezTo>
                  <a:cubicBezTo>
                    <a:pt x="21600" y="10802"/>
                    <a:pt x="21600" y="10802"/>
                    <a:pt x="21600" y="10802"/>
                  </a:cubicBezTo>
                  <a:close/>
                </a:path>
              </a:pathLst>
            </a:custGeom>
            <a:solidFill>
              <a:srgbClr val="E89E3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59" name="AutoShape 11"/>
            <p:cNvSpPr>
              <a:spLocks/>
            </p:cNvSpPr>
            <p:nvPr/>
          </p:nvSpPr>
          <p:spPr bwMode="auto">
            <a:xfrm>
              <a:off x="910983" y="3787773"/>
              <a:ext cx="1253885" cy="7610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7897"/>
                  </a:moveTo>
                  <a:cubicBezTo>
                    <a:pt x="21599" y="19942"/>
                    <a:pt x="20593" y="21599"/>
                    <a:pt x="19352" y="21599"/>
                  </a:cubicBezTo>
                  <a:lnTo>
                    <a:pt x="2247" y="21599"/>
                  </a:lnTo>
                  <a:cubicBezTo>
                    <a:pt x="1005" y="21599"/>
                    <a:pt x="0" y="19942"/>
                    <a:pt x="0" y="17897"/>
                  </a:cubicBezTo>
                  <a:lnTo>
                    <a:pt x="0" y="3703"/>
                  </a:lnTo>
                  <a:cubicBezTo>
                    <a:pt x="0" y="1658"/>
                    <a:pt x="1005" y="0"/>
                    <a:pt x="2247" y="0"/>
                  </a:cubicBezTo>
                  <a:lnTo>
                    <a:pt x="19352" y="0"/>
                  </a:lnTo>
                  <a:cubicBezTo>
                    <a:pt x="20593" y="0"/>
                    <a:pt x="21599" y="1658"/>
                    <a:pt x="21599" y="3703"/>
                  </a:cubicBezTo>
                  <a:cubicBezTo>
                    <a:pt x="21599" y="3703"/>
                    <a:pt x="21599" y="17897"/>
                    <a:pt x="21599" y="17897"/>
                  </a:cubicBezTo>
                  <a:close/>
                </a:path>
              </a:pathLst>
            </a:custGeom>
            <a:solidFill>
              <a:srgbClr val="EED38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27660" name="Group 12"/>
          <p:cNvGrpSpPr>
            <a:grpSpLocks/>
          </p:cNvGrpSpPr>
          <p:nvPr/>
        </p:nvGrpSpPr>
        <p:grpSpPr bwMode="auto">
          <a:xfrm>
            <a:off x="5488484" y="8073331"/>
            <a:ext cx="1334988" cy="2213670"/>
            <a:chOff x="-1" y="0"/>
            <a:chExt cx="2373495" cy="3936912"/>
          </a:xfrm>
        </p:grpSpPr>
        <p:sp>
          <p:nvSpPr>
            <p:cNvPr id="27661" name="AutoShape 13"/>
            <p:cNvSpPr>
              <a:spLocks/>
            </p:cNvSpPr>
            <p:nvPr/>
          </p:nvSpPr>
          <p:spPr bwMode="auto">
            <a:xfrm>
              <a:off x="360628" y="2792556"/>
              <a:ext cx="1662131" cy="9436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0366"/>
                  </a:moveTo>
                  <a:cubicBezTo>
                    <a:pt x="21600" y="21047"/>
                    <a:pt x="21293" y="21599"/>
                    <a:pt x="20915" y="21599"/>
                  </a:cubicBezTo>
                  <a:lnTo>
                    <a:pt x="683" y="21599"/>
                  </a:lnTo>
                  <a:cubicBezTo>
                    <a:pt x="305" y="21599"/>
                    <a:pt x="0" y="21047"/>
                    <a:pt x="0" y="20366"/>
                  </a:cubicBezTo>
                  <a:lnTo>
                    <a:pt x="0" y="1234"/>
                  </a:lnTo>
                  <a:cubicBezTo>
                    <a:pt x="0" y="552"/>
                    <a:pt x="305" y="0"/>
                    <a:pt x="683" y="0"/>
                  </a:cubicBezTo>
                  <a:lnTo>
                    <a:pt x="20915" y="0"/>
                  </a:lnTo>
                  <a:cubicBezTo>
                    <a:pt x="21293" y="0"/>
                    <a:pt x="21600" y="552"/>
                    <a:pt x="21600" y="1234"/>
                  </a:cubicBezTo>
                  <a:cubicBezTo>
                    <a:pt x="21600" y="1234"/>
                    <a:pt x="21600" y="20366"/>
                    <a:pt x="21600" y="20366"/>
                  </a:cubicBezTo>
                  <a:close/>
                </a:path>
              </a:pathLst>
            </a:custGeom>
            <a:solidFill>
              <a:srgbClr val="BABFB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62" name="AutoShape 14"/>
            <p:cNvSpPr>
              <a:spLocks/>
            </p:cNvSpPr>
            <p:nvPr/>
          </p:nvSpPr>
          <p:spPr bwMode="auto">
            <a:xfrm>
              <a:off x="286653" y="3698749"/>
              <a:ext cx="1802450" cy="238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6709"/>
                  </a:moveTo>
                  <a:cubicBezTo>
                    <a:pt x="21599" y="19408"/>
                    <a:pt x="21317" y="21600"/>
                    <a:pt x="20969" y="21600"/>
                  </a:cubicBezTo>
                  <a:lnTo>
                    <a:pt x="630" y="21600"/>
                  </a:lnTo>
                  <a:cubicBezTo>
                    <a:pt x="282" y="21600"/>
                    <a:pt x="0" y="19408"/>
                    <a:pt x="0" y="16709"/>
                  </a:cubicBezTo>
                  <a:lnTo>
                    <a:pt x="0" y="4891"/>
                  </a:lnTo>
                  <a:cubicBezTo>
                    <a:pt x="0" y="2189"/>
                    <a:pt x="282" y="0"/>
                    <a:pt x="630" y="0"/>
                  </a:cubicBezTo>
                  <a:lnTo>
                    <a:pt x="20969" y="0"/>
                  </a:lnTo>
                  <a:cubicBezTo>
                    <a:pt x="21317" y="0"/>
                    <a:pt x="21599" y="2189"/>
                    <a:pt x="21599" y="4891"/>
                  </a:cubicBezTo>
                  <a:cubicBezTo>
                    <a:pt x="21599" y="4891"/>
                    <a:pt x="21599" y="16709"/>
                    <a:pt x="21599" y="1670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63" name="AutoShape 15"/>
            <p:cNvSpPr>
              <a:spLocks/>
            </p:cNvSpPr>
            <p:nvPr/>
          </p:nvSpPr>
          <p:spPr bwMode="auto">
            <a:xfrm>
              <a:off x="0" y="203431"/>
              <a:ext cx="903202" cy="1493155"/>
            </a:xfrm>
            <a:custGeom>
              <a:avLst/>
              <a:gdLst>
                <a:gd name="T0" fmla="+- 0 10820 113"/>
                <a:gd name="T1" fmla="*/ T0 w 21415"/>
                <a:gd name="T2" fmla="*/ 10800 h 21600"/>
                <a:gd name="T3" fmla="+- 0 10820 113"/>
                <a:gd name="T4" fmla="*/ T3 w 21415"/>
                <a:gd name="T5" fmla="*/ 10800 h 21600"/>
                <a:gd name="T6" fmla="+- 0 10820 113"/>
                <a:gd name="T7" fmla="*/ T6 w 21415"/>
                <a:gd name="T8" fmla="*/ 10800 h 21600"/>
                <a:gd name="T9" fmla="+- 0 10820 113"/>
                <a:gd name="T10" fmla="*/ T9 w 21415"/>
                <a:gd name="T11" fmla="*/ 10800 h 21600"/>
              </a:gdLst>
              <a:ahLst/>
              <a:cxnLst>
                <a:cxn ang="0">
                  <a:pos x="T1" y="T2"/>
                </a:cxn>
                <a:cxn ang="0">
                  <a:pos x="T4" y="T5"/>
                </a:cxn>
                <a:cxn ang="0">
                  <a:pos x="T7" y="T8"/>
                </a:cxn>
                <a:cxn ang="0">
                  <a:pos x="T10" y="T11"/>
                </a:cxn>
              </a:cxnLst>
              <a:rect l="0" t="0" r="r" b="b"/>
              <a:pathLst>
                <a:path w="21415" h="21600">
                  <a:moveTo>
                    <a:pt x="19660" y="19205"/>
                  </a:moveTo>
                  <a:cubicBezTo>
                    <a:pt x="19411" y="19205"/>
                    <a:pt x="19159" y="19234"/>
                    <a:pt x="18909" y="19289"/>
                  </a:cubicBezTo>
                  <a:cubicBezTo>
                    <a:pt x="18847" y="19298"/>
                    <a:pt x="18764" y="19314"/>
                    <a:pt x="18621" y="19342"/>
                  </a:cubicBezTo>
                  <a:cubicBezTo>
                    <a:pt x="18542" y="19357"/>
                    <a:pt x="18463" y="19372"/>
                    <a:pt x="18429" y="19378"/>
                  </a:cubicBezTo>
                  <a:cubicBezTo>
                    <a:pt x="18388" y="19384"/>
                    <a:pt x="18347" y="19390"/>
                    <a:pt x="18305" y="19395"/>
                  </a:cubicBezTo>
                  <a:cubicBezTo>
                    <a:pt x="18268" y="19396"/>
                    <a:pt x="18218" y="19399"/>
                    <a:pt x="18120" y="19407"/>
                  </a:cubicBezTo>
                  <a:lnTo>
                    <a:pt x="18088" y="19409"/>
                  </a:lnTo>
                  <a:cubicBezTo>
                    <a:pt x="17965" y="19415"/>
                    <a:pt x="17859" y="19417"/>
                    <a:pt x="17764" y="19417"/>
                  </a:cubicBezTo>
                  <a:cubicBezTo>
                    <a:pt x="17469" y="19417"/>
                    <a:pt x="17298" y="19393"/>
                    <a:pt x="16956" y="19343"/>
                  </a:cubicBezTo>
                  <a:cubicBezTo>
                    <a:pt x="15888" y="19190"/>
                    <a:pt x="14995" y="18854"/>
                    <a:pt x="14189" y="18514"/>
                  </a:cubicBezTo>
                  <a:cubicBezTo>
                    <a:pt x="12122" y="17643"/>
                    <a:pt x="10249" y="16350"/>
                    <a:pt x="8293" y="14443"/>
                  </a:cubicBezTo>
                  <a:cubicBezTo>
                    <a:pt x="6168" y="12373"/>
                    <a:pt x="4713" y="10243"/>
                    <a:pt x="3972" y="8113"/>
                  </a:cubicBezTo>
                  <a:cubicBezTo>
                    <a:pt x="3613" y="7083"/>
                    <a:pt x="3194" y="5138"/>
                    <a:pt x="4409" y="3686"/>
                  </a:cubicBezTo>
                  <a:cubicBezTo>
                    <a:pt x="4867" y="3138"/>
                    <a:pt x="5428" y="2779"/>
                    <a:pt x="6281" y="2488"/>
                  </a:cubicBezTo>
                  <a:cubicBezTo>
                    <a:pt x="6866" y="2289"/>
                    <a:pt x="7520" y="2188"/>
                    <a:pt x="8226" y="2188"/>
                  </a:cubicBezTo>
                  <a:cubicBezTo>
                    <a:pt x="9116" y="2188"/>
                    <a:pt x="10085" y="2350"/>
                    <a:pt x="11030" y="2656"/>
                  </a:cubicBezTo>
                  <a:cubicBezTo>
                    <a:pt x="11307" y="2745"/>
                    <a:pt x="11597" y="2791"/>
                    <a:pt x="11890" y="2791"/>
                  </a:cubicBezTo>
                  <a:cubicBezTo>
                    <a:pt x="12713" y="2791"/>
                    <a:pt x="13463" y="2418"/>
                    <a:pt x="13672" y="1904"/>
                  </a:cubicBezTo>
                  <a:cubicBezTo>
                    <a:pt x="13868" y="1424"/>
                    <a:pt x="13537" y="978"/>
                    <a:pt x="12806" y="742"/>
                  </a:cubicBezTo>
                  <a:cubicBezTo>
                    <a:pt x="11285" y="249"/>
                    <a:pt x="9746" y="0"/>
                    <a:pt x="8232" y="0"/>
                  </a:cubicBezTo>
                  <a:cubicBezTo>
                    <a:pt x="7694" y="0"/>
                    <a:pt x="7151" y="31"/>
                    <a:pt x="6617" y="93"/>
                  </a:cubicBezTo>
                  <a:cubicBezTo>
                    <a:pt x="5299" y="246"/>
                    <a:pt x="3960" y="681"/>
                    <a:pt x="2847" y="1318"/>
                  </a:cubicBezTo>
                  <a:cubicBezTo>
                    <a:pt x="664" y="2568"/>
                    <a:pt x="101" y="4420"/>
                    <a:pt x="13" y="5754"/>
                  </a:cubicBezTo>
                  <a:cubicBezTo>
                    <a:pt x="-113" y="7679"/>
                    <a:pt x="646" y="9750"/>
                    <a:pt x="2406" y="12270"/>
                  </a:cubicBezTo>
                  <a:cubicBezTo>
                    <a:pt x="3940" y="14469"/>
                    <a:pt x="5897" y="16429"/>
                    <a:pt x="8218" y="18096"/>
                  </a:cubicBezTo>
                  <a:cubicBezTo>
                    <a:pt x="10042" y="19404"/>
                    <a:pt x="13707" y="21599"/>
                    <a:pt x="17777" y="21599"/>
                  </a:cubicBezTo>
                  <a:cubicBezTo>
                    <a:pt x="18703" y="21599"/>
                    <a:pt x="19607" y="21485"/>
                    <a:pt x="20466" y="21260"/>
                  </a:cubicBezTo>
                  <a:cubicBezTo>
                    <a:pt x="20868" y="21155"/>
                    <a:pt x="21171" y="20945"/>
                    <a:pt x="21319" y="20670"/>
                  </a:cubicBezTo>
                  <a:cubicBezTo>
                    <a:pt x="21487" y="20359"/>
                    <a:pt x="21433" y="20001"/>
                    <a:pt x="21178" y="19735"/>
                  </a:cubicBezTo>
                  <a:cubicBezTo>
                    <a:pt x="20854" y="19398"/>
                    <a:pt x="20301" y="19205"/>
                    <a:pt x="19660" y="1920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64" name="AutoShape 16"/>
            <p:cNvSpPr>
              <a:spLocks/>
            </p:cNvSpPr>
            <p:nvPr/>
          </p:nvSpPr>
          <p:spPr bwMode="auto">
            <a:xfrm>
              <a:off x="1470252" y="203431"/>
              <a:ext cx="903242" cy="1493155"/>
            </a:xfrm>
            <a:custGeom>
              <a:avLst/>
              <a:gdLst>
                <a:gd name="T0" fmla="+- 0 10779 72"/>
                <a:gd name="T1" fmla="*/ T0 w 21415"/>
                <a:gd name="T2" fmla="*/ 10800 h 21600"/>
                <a:gd name="T3" fmla="+- 0 10779 72"/>
                <a:gd name="T4" fmla="*/ T3 w 21415"/>
                <a:gd name="T5" fmla="*/ 10800 h 21600"/>
                <a:gd name="T6" fmla="+- 0 10779 72"/>
                <a:gd name="T7" fmla="*/ T6 w 21415"/>
                <a:gd name="T8" fmla="*/ 10800 h 21600"/>
                <a:gd name="T9" fmla="+- 0 10779 72"/>
                <a:gd name="T10" fmla="*/ T9 w 21415"/>
                <a:gd name="T11" fmla="*/ 10800 h 21600"/>
              </a:gdLst>
              <a:ahLst/>
              <a:cxnLst>
                <a:cxn ang="0">
                  <a:pos x="T1" y="T2"/>
                </a:cxn>
                <a:cxn ang="0">
                  <a:pos x="T4" y="T5"/>
                </a:cxn>
                <a:cxn ang="0">
                  <a:pos x="T7" y="T8"/>
                </a:cxn>
                <a:cxn ang="0">
                  <a:pos x="T10" y="T11"/>
                </a:cxn>
              </a:cxnLst>
              <a:rect l="0" t="0" r="r" b="b"/>
              <a:pathLst>
                <a:path w="21415" h="21600">
                  <a:moveTo>
                    <a:pt x="21401" y="5754"/>
                  </a:moveTo>
                  <a:cubicBezTo>
                    <a:pt x="21312" y="4420"/>
                    <a:pt x="20749" y="2568"/>
                    <a:pt x="18566" y="1318"/>
                  </a:cubicBezTo>
                  <a:cubicBezTo>
                    <a:pt x="17453" y="681"/>
                    <a:pt x="16114" y="246"/>
                    <a:pt x="14798" y="93"/>
                  </a:cubicBezTo>
                  <a:cubicBezTo>
                    <a:pt x="14263" y="31"/>
                    <a:pt x="13720" y="0"/>
                    <a:pt x="13183" y="0"/>
                  </a:cubicBezTo>
                  <a:cubicBezTo>
                    <a:pt x="11669" y="0"/>
                    <a:pt x="10129" y="249"/>
                    <a:pt x="8607" y="742"/>
                  </a:cubicBezTo>
                  <a:cubicBezTo>
                    <a:pt x="7877" y="979"/>
                    <a:pt x="7545" y="1424"/>
                    <a:pt x="7742" y="1904"/>
                  </a:cubicBezTo>
                  <a:cubicBezTo>
                    <a:pt x="7951" y="2418"/>
                    <a:pt x="8701" y="2791"/>
                    <a:pt x="9524" y="2791"/>
                  </a:cubicBezTo>
                  <a:cubicBezTo>
                    <a:pt x="9817" y="2791"/>
                    <a:pt x="10107" y="2745"/>
                    <a:pt x="10384" y="2655"/>
                  </a:cubicBezTo>
                  <a:cubicBezTo>
                    <a:pt x="11329" y="2350"/>
                    <a:pt x="12298" y="2188"/>
                    <a:pt x="13188" y="2188"/>
                  </a:cubicBezTo>
                  <a:cubicBezTo>
                    <a:pt x="13894" y="2188"/>
                    <a:pt x="14547" y="2289"/>
                    <a:pt x="15133" y="2488"/>
                  </a:cubicBezTo>
                  <a:cubicBezTo>
                    <a:pt x="15986" y="2779"/>
                    <a:pt x="16546" y="3137"/>
                    <a:pt x="17006" y="3686"/>
                  </a:cubicBezTo>
                  <a:cubicBezTo>
                    <a:pt x="18221" y="5139"/>
                    <a:pt x="17800" y="7083"/>
                    <a:pt x="17442" y="8113"/>
                  </a:cubicBezTo>
                  <a:cubicBezTo>
                    <a:pt x="16701" y="10242"/>
                    <a:pt x="15247" y="12372"/>
                    <a:pt x="13121" y="14443"/>
                  </a:cubicBezTo>
                  <a:cubicBezTo>
                    <a:pt x="11164" y="16350"/>
                    <a:pt x="9291" y="17643"/>
                    <a:pt x="7226" y="18514"/>
                  </a:cubicBezTo>
                  <a:cubicBezTo>
                    <a:pt x="6419" y="18854"/>
                    <a:pt x="5526" y="19190"/>
                    <a:pt x="4459" y="19343"/>
                  </a:cubicBezTo>
                  <a:cubicBezTo>
                    <a:pt x="4117" y="19393"/>
                    <a:pt x="3946" y="19417"/>
                    <a:pt x="3651" y="19417"/>
                  </a:cubicBezTo>
                  <a:cubicBezTo>
                    <a:pt x="3556" y="19417"/>
                    <a:pt x="3450" y="19415"/>
                    <a:pt x="3344" y="19410"/>
                  </a:cubicBezTo>
                  <a:lnTo>
                    <a:pt x="3295" y="19407"/>
                  </a:lnTo>
                  <a:cubicBezTo>
                    <a:pt x="3197" y="19399"/>
                    <a:pt x="3146" y="19396"/>
                    <a:pt x="3109" y="19395"/>
                  </a:cubicBezTo>
                  <a:cubicBezTo>
                    <a:pt x="3068" y="19390"/>
                    <a:pt x="3027" y="19384"/>
                    <a:pt x="2987" y="19378"/>
                  </a:cubicBezTo>
                  <a:cubicBezTo>
                    <a:pt x="2951" y="19373"/>
                    <a:pt x="2874" y="19357"/>
                    <a:pt x="2795" y="19342"/>
                  </a:cubicBezTo>
                  <a:cubicBezTo>
                    <a:pt x="2651" y="19314"/>
                    <a:pt x="2567" y="19298"/>
                    <a:pt x="2505" y="19289"/>
                  </a:cubicBezTo>
                  <a:cubicBezTo>
                    <a:pt x="2256" y="19234"/>
                    <a:pt x="2004" y="19205"/>
                    <a:pt x="1755" y="19205"/>
                  </a:cubicBezTo>
                  <a:cubicBezTo>
                    <a:pt x="1114" y="19205"/>
                    <a:pt x="560" y="19398"/>
                    <a:pt x="236" y="19735"/>
                  </a:cubicBezTo>
                  <a:cubicBezTo>
                    <a:pt x="-18" y="20001"/>
                    <a:pt x="-72" y="20359"/>
                    <a:pt x="95" y="20670"/>
                  </a:cubicBezTo>
                  <a:cubicBezTo>
                    <a:pt x="244" y="20945"/>
                    <a:pt x="547" y="21155"/>
                    <a:pt x="948" y="21260"/>
                  </a:cubicBezTo>
                  <a:cubicBezTo>
                    <a:pt x="1807" y="21485"/>
                    <a:pt x="2711" y="21599"/>
                    <a:pt x="3638" y="21599"/>
                  </a:cubicBezTo>
                  <a:cubicBezTo>
                    <a:pt x="7707" y="21599"/>
                    <a:pt x="11372" y="19404"/>
                    <a:pt x="13196" y="18096"/>
                  </a:cubicBezTo>
                  <a:cubicBezTo>
                    <a:pt x="15518" y="16428"/>
                    <a:pt x="17473" y="14469"/>
                    <a:pt x="19008" y="12270"/>
                  </a:cubicBezTo>
                  <a:cubicBezTo>
                    <a:pt x="20767" y="9750"/>
                    <a:pt x="21527" y="7679"/>
                    <a:pt x="21401" y="575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65" name="AutoShape 17"/>
            <p:cNvSpPr>
              <a:spLocks/>
            </p:cNvSpPr>
            <p:nvPr/>
          </p:nvSpPr>
          <p:spPr bwMode="auto">
            <a:xfrm>
              <a:off x="425356" y="92468"/>
              <a:ext cx="1525604" cy="26104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60" y="20148"/>
                  </a:moveTo>
                  <a:cubicBezTo>
                    <a:pt x="14153" y="19370"/>
                    <a:pt x="12771" y="17421"/>
                    <a:pt x="14529" y="14219"/>
                  </a:cubicBezTo>
                  <a:cubicBezTo>
                    <a:pt x="18656" y="12089"/>
                    <a:pt x="21600" y="6527"/>
                    <a:pt x="21600" y="0"/>
                  </a:cubicBezTo>
                  <a:lnTo>
                    <a:pt x="0" y="0"/>
                  </a:lnTo>
                  <a:cubicBezTo>
                    <a:pt x="0" y="6527"/>
                    <a:pt x="2943" y="12089"/>
                    <a:pt x="7069" y="14219"/>
                  </a:cubicBezTo>
                  <a:cubicBezTo>
                    <a:pt x="8828" y="17421"/>
                    <a:pt x="7445" y="19370"/>
                    <a:pt x="6638" y="20148"/>
                  </a:cubicBezTo>
                  <a:cubicBezTo>
                    <a:pt x="4774" y="20460"/>
                    <a:pt x="3301" y="20975"/>
                    <a:pt x="2516" y="21600"/>
                  </a:cubicBezTo>
                  <a:lnTo>
                    <a:pt x="19082" y="21600"/>
                  </a:lnTo>
                  <a:cubicBezTo>
                    <a:pt x="18298" y="20975"/>
                    <a:pt x="16825" y="20460"/>
                    <a:pt x="14960" y="20148"/>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66" name="AutoShape 18"/>
            <p:cNvSpPr>
              <a:spLocks/>
            </p:cNvSpPr>
            <p:nvPr/>
          </p:nvSpPr>
          <p:spPr bwMode="auto">
            <a:xfrm>
              <a:off x="369874" y="0"/>
              <a:ext cx="1627293" cy="146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1630"/>
                  </a:moveTo>
                  <a:cubicBezTo>
                    <a:pt x="21600" y="17138"/>
                    <a:pt x="21197" y="21599"/>
                    <a:pt x="20700" y="21599"/>
                  </a:cubicBezTo>
                  <a:lnTo>
                    <a:pt x="899" y="21599"/>
                  </a:lnTo>
                  <a:cubicBezTo>
                    <a:pt x="403" y="21599"/>
                    <a:pt x="0" y="17138"/>
                    <a:pt x="0" y="11630"/>
                  </a:cubicBezTo>
                  <a:lnTo>
                    <a:pt x="0" y="9967"/>
                  </a:lnTo>
                  <a:cubicBezTo>
                    <a:pt x="0" y="4465"/>
                    <a:pt x="403" y="0"/>
                    <a:pt x="899" y="0"/>
                  </a:cubicBezTo>
                  <a:lnTo>
                    <a:pt x="20700" y="0"/>
                  </a:lnTo>
                  <a:cubicBezTo>
                    <a:pt x="21197" y="0"/>
                    <a:pt x="21600" y="4465"/>
                    <a:pt x="21600" y="9967"/>
                  </a:cubicBezTo>
                  <a:cubicBezTo>
                    <a:pt x="21600" y="9967"/>
                    <a:pt x="21600" y="11630"/>
                    <a:pt x="21600" y="1163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67" name="AutoShape 19"/>
            <p:cNvSpPr>
              <a:spLocks/>
            </p:cNvSpPr>
            <p:nvPr/>
          </p:nvSpPr>
          <p:spPr bwMode="auto">
            <a:xfrm>
              <a:off x="564059" y="2681593"/>
              <a:ext cx="1243069" cy="1129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0802"/>
                  </a:moveTo>
                  <a:cubicBezTo>
                    <a:pt x="21599" y="16766"/>
                    <a:pt x="21160" y="21599"/>
                    <a:pt x="20617" y="21599"/>
                  </a:cubicBezTo>
                  <a:lnTo>
                    <a:pt x="981" y="21599"/>
                  </a:lnTo>
                  <a:cubicBezTo>
                    <a:pt x="439" y="21599"/>
                    <a:pt x="0" y="16766"/>
                    <a:pt x="0" y="10802"/>
                  </a:cubicBezTo>
                  <a:cubicBezTo>
                    <a:pt x="0" y="4835"/>
                    <a:pt x="439" y="0"/>
                    <a:pt x="981" y="0"/>
                  </a:cubicBezTo>
                  <a:lnTo>
                    <a:pt x="20617" y="0"/>
                  </a:lnTo>
                  <a:cubicBezTo>
                    <a:pt x="21160" y="0"/>
                    <a:pt x="21599" y="4835"/>
                    <a:pt x="21599" y="10802"/>
                  </a:cubicBezTo>
                  <a:cubicBezTo>
                    <a:pt x="21599" y="10802"/>
                    <a:pt x="21599" y="10802"/>
                    <a:pt x="21599" y="1080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68" name="AutoShape 20"/>
            <p:cNvSpPr>
              <a:spLocks/>
            </p:cNvSpPr>
            <p:nvPr/>
          </p:nvSpPr>
          <p:spPr bwMode="auto">
            <a:xfrm>
              <a:off x="702762" y="2922012"/>
              <a:ext cx="967288" cy="5870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7897"/>
                  </a:moveTo>
                  <a:cubicBezTo>
                    <a:pt x="21599" y="19942"/>
                    <a:pt x="20593" y="21600"/>
                    <a:pt x="19352" y="21600"/>
                  </a:cubicBezTo>
                  <a:lnTo>
                    <a:pt x="2247" y="21600"/>
                  </a:lnTo>
                  <a:cubicBezTo>
                    <a:pt x="1005" y="21600"/>
                    <a:pt x="0" y="19942"/>
                    <a:pt x="0" y="17897"/>
                  </a:cubicBezTo>
                  <a:lnTo>
                    <a:pt x="0" y="3703"/>
                  </a:lnTo>
                  <a:cubicBezTo>
                    <a:pt x="0" y="1658"/>
                    <a:pt x="1005" y="0"/>
                    <a:pt x="2247" y="0"/>
                  </a:cubicBezTo>
                  <a:lnTo>
                    <a:pt x="19352" y="0"/>
                  </a:lnTo>
                  <a:cubicBezTo>
                    <a:pt x="20593" y="0"/>
                    <a:pt x="21599" y="1658"/>
                    <a:pt x="21599" y="3703"/>
                  </a:cubicBezTo>
                  <a:cubicBezTo>
                    <a:pt x="21599" y="3703"/>
                    <a:pt x="21599" y="17897"/>
                    <a:pt x="21599" y="1789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27669" name="Group 21"/>
          <p:cNvGrpSpPr>
            <a:grpSpLocks/>
          </p:cNvGrpSpPr>
          <p:nvPr/>
        </p:nvGrpSpPr>
        <p:grpSpPr bwMode="auto">
          <a:xfrm>
            <a:off x="8617447" y="8572500"/>
            <a:ext cx="1034058" cy="1714500"/>
            <a:chOff x="-1" y="-1"/>
            <a:chExt cx="1838118" cy="3048883"/>
          </a:xfrm>
        </p:grpSpPr>
        <p:sp>
          <p:nvSpPr>
            <p:cNvPr id="27670" name="AutoShape 22"/>
            <p:cNvSpPr>
              <a:spLocks/>
            </p:cNvSpPr>
            <p:nvPr/>
          </p:nvSpPr>
          <p:spPr bwMode="auto">
            <a:xfrm>
              <a:off x="279282" y="2162652"/>
              <a:ext cx="1287213" cy="7308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0366"/>
                  </a:moveTo>
                  <a:cubicBezTo>
                    <a:pt x="21599" y="21047"/>
                    <a:pt x="21293" y="21600"/>
                    <a:pt x="20915" y="21600"/>
                  </a:cubicBezTo>
                  <a:lnTo>
                    <a:pt x="683" y="21600"/>
                  </a:lnTo>
                  <a:cubicBezTo>
                    <a:pt x="305" y="21600"/>
                    <a:pt x="0" y="21047"/>
                    <a:pt x="0" y="20366"/>
                  </a:cubicBezTo>
                  <a:lnTo>
                    <a:pt x="0" y="1234"/>
                  </a:lnTo>
                  <a:cubicBezTo>
                    <a:pt x="0" y="552"/>
                    <a:pt x="305" y="0"/>
                    <a:pt x="683" y="0"/>
                  </a:cubicBezTo>
                  <a:lnTo>
                    <a:pt x="20915" y="0"/>
                  </a:lnTo>
                  <a:cubicBezTo>
                    <a:pt x="21293" y="0"/>
                    <a:pt x="21599" y="552"/>
                    <a:pt x="21599" y="1234"/>
                  </a:cubicBezTo>
                  <a:cubicBezTo>
                    <a:pt x="21599" y="1234"/>
                    <a:pt x="21599" y="20366"/>
                    <a:pt x="21599" y="20366"/>
                  </a:cubicBezTo>
                  <a:close/>
                </a:path>
              </a:pathLst>
            </a:custGeom>
            <a:solidFill>
              <a:srgbClr val="D6A97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71" name="AutoShape 23"/>
            <p:cNvSpPr>
              <a:spLocks/>
            </p:cNvSpPr>
            <p:nvPr/>
          </p:nvSpPr>
          <p:spPr bwMode="auto">
            <a:xfrm>
              <a:off x="221994" y="2864440"/>
              <a:ext cx="1395880" cy="184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6709"/>
                  </a:moveTo>
                  <a:cubicBezTo>
                    <a:pt x="21599" y="19408"/>
                    <a:pt x="21317" y="21600"/>
                    <a:pt x="20969" y="21600"/>
                  </a:cubicBezTo>
                  <a:lnTo>
                    <a:pt x="630" y="21600"/>
                  </a:lnTo>
                  <a:cubicBezTo>
                    <a:pt x="282" y="21600"/>
                    <a:pt x="0" y="19408"/>
                    <a:pt x="0" y="16709"/>
                  </a:cubicBezTo>
                  <a:lnTo>
                    <a:pt x="0" y="4891"/>
                  </a:lnTo>
                  <a:cubicBezTo>
                    <a:pt x="0" y="2189"/>
                    <a:pt x="282" y="0"/>
                    <a:pt x="630" y="0"/>
                  </a:cubicBezTo>
                  <a:lnTo>
                    <a:pt x="20969" y="0"/>
                  </a:lnTo>
                  <a:cubicBezTo>
                    <a:pt x="21317" y="0"/>
                    <a:pt x="21599" y="2189"/>
                    <a:pt x="21599" y="4891"/>
                  </a:cubicBezTo>
                  <a:cubicBezTo>
                    <a:pt x="21599" y="4891"/>
                    <a:pt x="21599" y="16709"/>
                    <a:pt x="21599" y="16709"/>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72" name="AutoShape 24"/>
            <p:cNvSpPr>
              <a:spLocks/>
            </p:cNvSpPr>
            <p:nvPr/>
          </p:nvSpPr>
          <p:spPr bwMode="auto">
            <a:xfrm>
              <a:off x="0" y="157544"/>
              <a:ext cx="699471" cy="1156351"/>
            </a:xfrm>
            <a:custGeom>
              <a:avLst/>
              <a:gdLst>
                <a:gd name="T0" fmla="+- 0 10820 113"/>
                <a:gd name="T1" fmla="*/ T0 w 21415"/>
                <a:gd name="T2" fmla="*/ 10800 h 21600"/>
                <a:gd name="T3" fmla="+- 0 10820 113"/>
                <a:gd name="T4" fmla="*/ T3 w 21415"/>
                <a:gd name="T5" fmla="*/ 10800 h 21600"/>
                <a:gd name="T6" fmla="+- 0 10820 113"/>
                <a:gd name="T7" fmla="*/ T6 w 21415"/>
                <a:gd name="T8" fmla="*/ 10800 h 21600"/>
                <a:gd name="T9" fmla="+- 0 10820 113"/>
                <a:gd name="T10" fmla="*/ T9 w 21415"/>
                <a:gd name="T11" fmla="*/ 10800 h 21600"/>
              </a:gdLst>
              <a:ahLst/>
              <a:cxnLst>
                <a:cxn ang="0">
                  <a:pos x="T1" y="T2"/>
                </a:cxn>
                <a:cxn ang="0">
                  <a:pos x="T4" y="T5"/>
                </a:cxn>
                <a:cxn ang="0">
                  <a:pos x="T7" y="T8"/>
                </a:cxn>
                <a:cxn ang="0">
                  <a:pos x="T10" y="T11"/>
                </a:cxn>
              </a:cxnLst>
              <a:rect l="0" t="0" r="r" b="b"/>
              <a:pathLst>
                <a:path w="21415" h="21600">
                  <a:moveTo>
                    <a:pt x="19660" y="19205"/>
                  </a:moveTo>
                  <a:cubicBezTo>
                    <a:pt x="19411" y="19205"/>
                    <a:pt x="19159" y="19234"/>
                    <a:pt x="18909" y="19289"/>
                  </a:cubicBezTo>
                  <a:cubicBezTo>
                    <a:pt x="18847" y="19298"/>
                    <a:pt x="18764" y="19314"/>
                    <a:pt x="18621" y="19342"/>
                  </a:cubicBezTo>
                  <a:cubicBezTo>
                    <a:pt x="18542" y="19357"/>
                    <a:pt x="18463" y="19372"/>
                    <a:pt x="18429" y="19378"/>
                  </a:cubicBezTo>
                  <a:cubicBezTo>
                    <a:pt x="18388" y="19384"/>
                    <a:pt x="18347" y="19390"/>
                    <a:pt x="18305" y="19395"/>
                  </a:cubicBezTo>
                  <a:cubicBezTo>
                    <a:pt x="18268" y="19396"/>
                    <a:pt x="18218" y="19399"/>
                    <a:pt x="18120" y="19407"/>
                  </a:cubicBezTo>
                  <a:lnTo>
                    <a:pt x="18088" y="19409"/>
                  </a:lnTo>
                  <a:cubicBezTo>
                    <a:pt x="17965" y="19415"/>
                    <a:pt x="17859" y="19417"/>
                    <a:pt x="17764" y="19417"/>
                  </a:cubicBezTo>
                  <a:cubicBezTo>
                    <a:pt x="17469" y="19417"/>
                    <a:pt x="17298" y="19393"/>
                    <a:pt x="16956" y="19343"/>
                  </a:cubicBezTo>
                  <a:cubicBezTo>
                    <a:pt x="15888" y="19190"/>
                    <a:pt x="14995" y="18854"/>
                    <a:pt x="14189" y="18514"/>
                  </a:cubicBezTo>
                  <a:cubicBezTo>
                    <a:pt x="12122" y="17643"/>
                    <a:pt x="10249" y="16350"/>
                    <a:pt x="8293" y="14443"/>
                  </a:cubicBezTo>
                  <a:cubicBezTo>
                    <a:pt x="6168" y="12373"/>
                    <a:pt x="4713" y="10243"/>
                    <a:pt x="3972" y="8113"/>
                  </a:cubicBezTo>
                  <a:cubicBezTo>
                    <a:pt x="3613" y="7083"/>
                    <a:pt x="3194" y="5138"/>
                    <a:pt x="4409" y="3686"/>
                  </a:cubicBezTo>
                  <a:cubicBezTo>
                    <a:pt x="4867" y="3138"/>
                    <a:pt x="5428" y="2779"/>
                    <a:pt x="6281" y="2488"/>
                  </a:cubicBezTo>
                  <a:cubicBezTo>
                    <a:pt x="6866" y="2289"/>
                    <a:pt x="7520" y="2188"/>
                    <a:pt x="8226" y="2188"/>
                  </a:cubicBezTo>
                  <a:cubicBezTo>
                    <a:pt x="9116" y="2188"/>
                    <a:pt x="10085" y="2350"/>
                    <a:pt x="11030" y="2656"/>
                  </a:cubicBezTo>
                  <a:cubicBezTo>
                    <a:pt x="11307" y="2745"/>
                    <a:pt x="11597" y="2791"/>
                    <a:pt x="11890" y="2791"/>
                  </a:cubicBezTo>
                  <a:cubicBezTo>
                    <a:pt x="12713" y="2791"/>
                    <a:pt x="13463" y="2418"/>
                    <a:pt x="13672" y="1904"/>
                  </a:cubicBezTo>
                  <a:cubicBezTo>
                    <a:pt x="13868" y="1424"/>
                    <a:pt x="13537" y="978"/>
                    <a:pt x="12806" y="742"/>
                  </a:cubicBezTo>
                  <a:cubicBezTo>
                    <a:pt x="11285" y="249"/>
                    <a:pt x="9746" y="0"/>
                    <a:pt x="8232" y="0"/>
                  </a:cubicBezTo>
                  <a:cubicBezTo>
                    <a:pt x="7694" y="0"/>
                    <a:pt x="7151" y="31"/>
                    <a:pt x="6617" y="93"/>
                  </a:cubicBezTo>
                  <a:cubicBezTo>
                    <a:pt x="5299" y="246"/>
                    <a:pt x="3960" y="681"/>
                    <a:pt x="2847" y="1318"/>
                  </a:cubicBezTo>
                  <a:cubicBezTo>
                    <a:pt x="664" y="2568"/>
                    <a:pt x="101" y="4420"/>
                    <a:pt x="13" y="5754"/>
                  </a:cubicBezTo>
                  <a:cubicBezTo>
                    <a:pt x="-113" y="7679"/>
                    <a:pt x="646" y="9750"/>
                    <a:pt x="2406" y="12270"/>
                  </a:cubicBezTo>
                  <a:cubicBezTo>
                    <a:pt x="3940" y="14469"/>
                    <a:pt x="5897" y="16429"/>
                    <a:pt x="8218" y="18096"/>
                  </a:cubicBezTo>
                  <a:cubicBezTo>
                    <a:pt x="10042" y="19404"/>
                    <a:pt x="13707" y="21599"/>
                    <a:pt x="17777" y="21600"/>
                  </a:cubicBezTo>
                  <a:cubicBezTo>
                    <a:pt x="18703" y="21600"/>
                    <a:pt x="19607" y="21485"/>
                    <a:pt x="20466" y="21260"/>
                  </a:cubicBezTo>
                  <a:cubicBezTo>
                    <a:pt x="20868" y="21155"/>
                    <a:pt x="21171" y="20945"/>
                    <a:pt x="21319" y="20670"/>
                  </a:cubicBezTo>
                  <a:cubicBezTo>
                    <a:pt x="21487" y="20359"/>
                    <a:pt x="21433" y="20001"/>
                    <a:pt x="21178" y="19735"/>
                  </a:cubicBezTo>
                  <a:cubicBezTo>
                    <a:pt x="20854" y="19398"/>
                    <a:pt x="20301" y="19205"/>
                    <a:pt x="19660" y="19205"/>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73" name="AutoShape 25"/>
            <p:cNvSpPr>
              <a:spLocks/>
            </p:cNvSpPr>
            <p:nvPr/>
          </p:nvSpPr>
          <p:spPr bwMode="auto">
            <a:xfrm>
              <a:off x="1138615" y="157544"/>
              <a:ext cx="699502" cy="1156351"/>
            </a:xfrm>
            <a:custGeom>
              <a:avLst/>
              <a:gdLst>
                <a:gd name="T0" fmla="+- 0 10779 72"/>
                <a:gd name="T1" fmla="*/ T0 w 21415"/>
                <a:gd name="T2" fmla="*/ 10800 h 21600"/>
                <a:gd name="T3" fmla="+- 0 10779 72"/>
                <a:gd name="T4" fmla="*/ T3 w 21415"/>
                <a:gd name="T5" fmla="*/ 10800 h 21600"/>
                <a:gd name="T6" fmla="+- 0 10779 72"/>
                <a:gd name="T7" fmla="*/ T6 w 21415"/>
                <a:gd name="T8" fmla="*/ 10800 h 21600"/>
                <a:gd name="T9" fmla="+- 0 10779 72"/>
                <a:gd name="T10" fmla="*/ T9 w 21415"/>
                <a:gd name="T11" fmla="*/ 10800 h 21600"/>
              </a:gdLst>
              <a:ahLst/>
              <a:cxnLst>
                <a:cxn ang="0">
                  <a:pos x="T1" y="T2"/>
                </a:cxn>
                <a:cxn ang="0">
                  <a:pos x="T4" y="T5"/>
                </a:cxn>
                <a:cxn ang="0">
                  <a:pos x="T7" y="T8"/>
                </a:cxn>
                <a:cxn ang="0">
                  <a:pos x="T10" y="T11"/>
                </a:cxn>
              </a:cxnLst>
              <a:rect l="0" t="0" r="r" b="b"/>
              <a:pathLst>
                <a:path w="21415" h="21600">
                  <a:moveTo>
                    <a:pt x="21401" y="5754"/>
                  </a:moveTo>
                  <a:cubicBezTo>
                    <a:pt x="21312" y="4420"/>
                    <a:pt x="20749" y="2568"/>
                    <a:pt x="18566" y="1318"/>
                  </a:cubicBezTo>
                  <a:cubicBezTo>
                    <a:pt x="17453" y="681"/>
                    <a:pt x="16114" y="246"/>
                    <a:pt x="14798" y="93"/>
                  </a:cubicBezTo>
                  <a:cubicBezTo>
                    <a:pt x="14263" y="31"/>
                    <a:pt x="13720" y="0"/>
                    <a:pt x="13183" y="0"/>
                  </a:cubicBezTo>
                  <a:cubicBezTo>
                    <a:pt x="11669" y="0"/>
                    <a:pt x="10129" y="249"/>
                    <a:pt x="8607" y="742"/>
                  </a:cubicBezTo>
                  <a:cubicBezTo>
                    <a:pt x="7877" y="979"/>
                    <a:pt x="7545" y="1424"/>
                    <a:pt x="7742" y="1904"/>
                  </a:cubicBezTo>
                  <a:cubicBezTo>
                    <a:pt x="7951" y="2418"/>
                    <a:pt x="8701" y="2791"/>
                    <a:pt x="9524" y="2791"/>
                  </a:cubicBezTo>
                  <a:cubicBezTo>
                    <a:pt x="9817" y="2791"/>
                    <a:pt x="10107" y="2745"/>
                    <a:pt x="10384" y="2655"/>
                  </a:cubicBezTo>
                  <a:cubicBezTo>
                    <a:pt x="11329" y="2350"/>
                    <a:pt x="12298" y="2188"/>
                    <a:pt x="13188" y="2188"/>
                  </a:cubicBezTo>
                  <a:cubicBezTo>
                    <a:pt x="13894" y="2188"/>
                    <a:pt x="14547" y="2289"/>
                    <a:pt x="15133" y="2488"/>
                  </a:cubicBezTo>
                  <a:cubicBezTo>
                    <a:pt x="15986" y="2779"/>
                    <a:pt x="16546" y="3137"/>
                    <a:pt x="17006" y="3686"/>
                  </a:cubicBezTo>
                  <a:cubicBezTo>
                    <a:pt x="18221" y="5139"/>
                    <a:pt x="17800" y="7083"/>
                    <a:pt x="17442" y="8113"/>
                  </a:cubicBezTo>
                  <a:cubicBezTo>
                    <a:pt x="16701" y="10242"/>
                    <a:pt x="15247" y="12372"/>
                    <a:pt x="13121" y="14443"/>
                  </a:cubicBezTo>
                  <a:cubicBezTo>
                    <a:pt x="11164" y="16350"/>
                    <a:pt x="9291" y="17643"/>
                    <a:pt x="7226" y="18514"/>
                  </a:cubicBezTo>
                  <a:cubicBezTo>
                    <a:pt x="6419" y="18854"/>
                    <a:pt x="5526" y="19190"/>
                    <a:pt x="4459" y="19343"/>
                  </a:cubicBezTo>
                  <a:cubicBezTo>
                    <a:pt x="4117" y="19393"/>
                    <a:pt x="3946" y="19417"/>
                    <a:pt x="3651" y="19417"/>
                  </a:cubicBezTo>
                  <a:cubicBezTo>
                    <a:pt x="3556" y="19417"/>
                    <a:pt x="3450" y="19415"/>
                    <a:pt x="3344" y="19410"/>
                  </a:cubicBezTo>
                  <a:lnTo>
                    <a:pt x="3295" y="19407"/>
                  </a:lnTo>
                  <a:cubicBezTo>
                    <a:pt x="3197" y="19399"/>
                    <a:pt x="3146" y="19396"/>
                    <a:pt x="3109" y="19395"/>
                  </a:cubicBezTo>
                  <a:cubicBezTo>
                    <a:pt x="3068" y="19390"/>
                    <a:pt x="3027" y="19384"/>
                    <a:pt x="2987" y="19378"/>
                  </a:cubicBezTo>
                  <a:cubicBezTo>
                    <a:pt x="2951" y="19373"/>
                    <a:pt x="2874" y="19357"/>
                    <a:pt x="2795" y="19342"/>
                  </a:cubicBezTo>
                  <a:cubicBezTo>
                    <a:pt x="2651" y="19314"/>
                    <a:pt x="2567" y="19298"/>
                    <a:pt x="2505" y="19289"/>
                  </a:cubicBezTo>
                  <a:cubicBezTo>
                    <a:pt x="2256" y="19234"/>
                    <a:pt x="2004" y="19205"/>
                    <a:pt x="1755" y="19205"/>
                  </a:cubicBezTo>
                  <a:cubicBezTo>
                    <a:pt x="1114" y="19205"/>
                    <a:pt x="560" y="19398"/>
                    <a:pt x="236" y="19735"/>
                  </a:cubicBezTo>
                  <a:cubicBezTo>
                    <a:pt x="-18" y="20001"/>
                    <a:pt x="-72" y="20359"/>
                    <a:pt x="95" y="20670"/>
                  </a:cubicBezTo>
                  <a:cubicBezTo>
                    <a:pt x="244" y="20945"/>
                    <a:pt x="547" y="21155"/>
                    <a:pt x="948" y="21260"/>
                  </a:cubicBezTo>
                  <a:cubicBezTo>
                    <a:pt x="1807" y="21485"/>
                    <a:pt x="2711" y="21600"/>
                    <a:pt x="3638" y="21600"/>
                  </a:cubicBezTo>
                  <a:cubicBezTo>
                    <a:pt x="7707" y="21600"/>
                    <a:pt x="11372" y="19404"/>
                    <a:pt x="13196" y="18096"/>
                  </a:cubicBezTo>
                  <a:cubicBezTo>
                    <a:pt x="15518" y="16428"/>
                    <a:pt x="17473" y="14469"/>
                    <a:pt x="19008" y="12270"/>
                  </a:cubicBezTo>
                  <a:cubicBezTo>
                    <a:pt x="20767" y="9750"/>
                    <a:pt x="21528" y="7679"/>
                    <a:pt x="21401" y="5754"/>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74" name="AutoShape 26"/>
            <p:cNvSpPr>
              <a:spLocks/>
            </p:cNvSpPr>
            <p:nvPr/>
          </p:nvSpPr>
          <p:spPr bwMode="auto">
            <a:xfrm>
              <a:off x="329410" y="71611"/>
              <a:ext cx="1181481" cy="20216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60" y="20148"/>
                  </a:moveTo>
                  <a:cubicBezTo>
                    <a:pt x="14153" y="19370"/>
                    <a:pt x="12771" y="17421"/>
                    <a:pt x="14529" y="14219"/>
                  </a:cubicBezTo>
                  <a:cubicBezTo>
                    <a:pt x="18656" y="12089"/>
                    <a:pt x="21599" y="6527"/>
                    <a:pt x="21599" y="0"/>
                  </a:cubicBezTo>
                  <a:lnTo>
                    <a:pt x="0" y="0"/>
                  </a:lnTo>
                  <a:cubicBezTo>
                    <a:pt x="0" y="6527"/>
                    <a:pt x="2943" y="12089"/>
                    <a:pt x="7069" y="14219"/>
                  </a:cubicBezTo>
                  <a:cubicBezTo>
                    <a:pt x="8828" y="17421"/>
                    <a:pt x="7445" y="19370"/>
                    <a:pt x="6638" y="20148"/>
                  </a:cubicBezTo>
                  <a:cubicBezTo>
                    <a:pt x="4774" y="20460"/>
                    <a:pt x="3301" y="20975"/>
                    <a:pt x="2516" y="21600"/>
                  </a:cubicBezTo>
                  <a:lnTo>
                    <a:pt x="19082" y="21600"/>
                  </a:lnTo>
                  <a:cubicBezTo>
                    <a:pt x="18298" y="20975"/>
                    <a:pt x="16825" y="20460"/>
                    <a:pt x="14960" y="20148"/>
                  </a:cubicBezTo>
                  <a:close/>
                </a:path>
              </a:pathLst>
            </a:custGeom>
            <a:solidFill>
              <a:srgbClr val="D6A97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75" name="AutoShape 27"/>
            <p:cNvSpPr>
              <a:spLocks/>
            </p:cNvSpPr>
            <p:nvPr/>
          </p:nvSpPr>
          <p:spPr bwMode="auto">
            <a:xfrm>
              <a:off x="286444" y="0"/>
              <a:ext cx="1260232" cy="1137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1630"/>
                  </a:moveTo>
                  <a:cubicBezTo>
                    <a:pt x="21599" y="17138"/>
                    <a:pt x="21197" y="21599"/>
                    <a:pt x="20700" y="21599"/>
                  </a:cubicBezTo>
                  <a:lnTo>
                    <a:pt x="899" y="21599"/>
                  </a:lnTo>
                  <a:cubicBezTo>
                    <a:pt x="403" y="21599"/>
                    <a:pt x="0" y="17138"/>
                    <a:pt x="0" y="11630"/>
                  </a:cubicBezTo>
                  <a:lnTo>
                    <a:pt x="0" y="9967"/>
                  </a:lnTo>
                  <a:cubicBezTo>
                    <a:pt x="0" y="4465"/>
                    <a:pt x="403" y="0"/>
                    <a:pt x="899" y="0"/>
                  </a:cubicBezTo>
                  <a:lnTo>
                    <a:pt x="20700" y="0"/>
                  </a:lnTo>
                  <a:cubicBezTo>
                    <a:pt x="21197" y="0"/>
                    <a:pt x="21599" y="4465"/>
                    <a:pt x="21599" y="9967"/>
                  </a:cubicBezTo>
                  <a:cubicBezTo>
                    <a:pt x="21599" y="9967"/>
                    <a:pt x="21599" y="11630"/>
                    <a:pt x="21599" y="11630"/>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76" name="AutoShape 28"/>
            <p:cNvSpPr>
              <a:spLocks/>
            </p:cNvSpPr>
            <p:nvPr/>
          </p:nvSpPr>
          <p:spPr bwMode="auto">
            <a:xfrm>
              <a:off x="436827" y="2076719"/>
              <a:ext cx="962676" cy="875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2"/>
                  </a:moveTo>
                  <a:cubicBezTo>
                    <a:pt x="21600" y="16766"/>
                    <a:pt x="21160" y="21600"/>
                    <a:pt x="20617" y="21600"/>
                  </a:cubicBezTo>
                  <a:lnTo>
                    <a:pt x="981" y="21600"/>
                  </a:lnTo>
                  <a:cubicBezTo>
                    <a:pt x="439" y="21600"/>
                    <a:pt x="0" y="16766"/>
                    <a:pt x="0" y="10802"/>
                  </a:cubicBezTo>
                  <a:cubicBezTo>
                    <a:pt x="0" y="4835"/>
                    <a:pt x="439" y="0"/>
                    <a:pt x="981" y="0"/>
                  </a:cubicBezTo>
                  <a:lnTo>
                    <a:pt x="20617" y="0"/>
                  </a:lnTo>
                  <a:cubicBezTo>
                    <a:pt x="21160" y="0"/>
                    <a:pt x="21600" y="4835"/>
                    <a:pt x="21600" y="10802"/>
                  </a:cubicBezTo>
                  <a:cubicBezTo>
                    <a:pt x="21600" y="10802"/>
                    <a:pt x="21600" y="10802"/>
                    <a:pt x="21600" y="10802"/>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77" name="AutoShape 29"/>
            <p:cNvSpPr>
              <a:spLocks/>
            </p:cNvSpPr>
            <p:nvPr/>
          </p:nvSpPr>
          <p:spPr bwMode="auto">
            <a:xfrm>
              <a:off x="544243" y="2262908"/>
              <a:ext cx="749102" cy="4546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7897"/>
                  </a:moveTo>
                  <a:cubicBezTo>
                    <a:pt x="21600" y="19942"/>
                    <a:pt x="20593" y="21599"/>
                    <a:pt x="19352" y="21599"/>
                  </a:cubicBezTo>
                  <a:lnTo>
                    <a:pt x="2247" y="21599"/>
                  </a:lnTo>
                  <a:cubicBezTo>
                    <a:pt x="1005" y="21599"/>
                    <a:pt x="0" y="19942"/>
                    <a:pt x="0" y="17897"/>
                  </a:cubicBezTo>
                  <a:lnTo>
                    <a:pt x="0" y="3703"/>
                  </a:lnTo>
                  <a:cubicBezTo>
                    <a:pt x="0" y="1658"/>
                    <a:pt x="1005" y="0"/>
                    <a:pt x="2247" y="0"/>
                  </a:cubicBezTo>
                  <a:lnTo>
                    <a:pt x="19352" y="0"/>
                  </a:lnTo>
                  <a:cubicBezTo>
                    <a:pt x="20593" y="0"/>
                    <a:pt x="21600" y="1658"/>
                    <a:pt x="21600" y="3703"/>
                  </a:cubicBezTo>
                  <a:cubicBezTo>
                    <a:pt x="21600" y="3703"/>
                    <a:pt x="21600" y="17897"/>
                    <a:pt x="21600" y="17897"/>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sp>
        <p:nvSpPr>
          <p:cNvPr id="27678" name="AutoShape 30"/>
          <p:cNvSpPr>
            <a:spLocks/>
          </p:cNvSpPr>
          <p:nvPr/>
        </p:nvSpPr>
        <p:spPr bwMode="auto">
          <a:xfrm>
            <a:off x="3490914" y="2035409"/>
            <a:ext cx="75723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53585F"/>
                </a:solidFill>
              </a:rPr>
              <a:t>Proudly</a:t>
            </a:r>
            <a:r>
              <a:rPr lang="id-ID" sz="4275">
                <a:solidFill>
                  <a:srgbClr val="53585F"/>
                </a:solidFill>
              </a:rPr>
              <a:t> Competition Awards</a:t>
            </a:r>
            <a:endParaRPr lang="id-ID" sz="4275"/>
          </a:p>
        </p:txBody>
      </p:sp>
      <p:sp>
        <p:nvSpPr>
          <p:cNvPr id="27679" name="AutoShape 31"/>
          <p:cNvSpPr>
            <a:spLocks/>
          </p:cNvSpPr>
          <p:nvPr/>
        </p:nvSpPr>
        <p:spPr bwMode="auto">
          <a:xfrm>
            <a:off x="3835599" y="2925698"/>
            <a:ext cx="68821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53585F"/>
                </a:solidFill>
              </a:rPr>
              <a:t>Lorem Ipsum is not simply random text. It has roots in a lot kind simple of piece of classical. variazioni dei passaggi del Lorem Ipsum ontract exceed the economic benefitsLoreuniga meridas This Stanpurchag</a:t>
            </a:r>
            <a:endParaRPr lang="id-ID" sz="4275"/>
          </a:p>
        </p:txBody>
      </p:sp>
      <p:sp>
        <p:nvSpPr>
          <p:cNvPr id="27680" name="Line 32"/>
          <p:cNvSpPr>
            <a:spLocks noChangeShapeType="1"/>
          </p:cNvSpPr>
          <p:nvPr/>
        </p:nvSpPr>
        <p:spPr bwMode="auto">
          <a:xfrm flipH="1">
            <a:off x="9171981" y="8910935"/>
            <a:ext cx="1151037"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7681" name="AutoShape 33"/>
          <p:cNvSpPr>
            <a:spLocks/>
          </p:cNvSpPr>
          <p:nvPr/>
        </p:nvSpPr>
        <p:spPr bwMode="auto">
          <a:xfrm>
            <a:off x="4583013" y="5562426"/>
            <a:ext cx="949226" cy="9492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82" name="Line 34"/>
          <p:cNvSpPr>
            <a:spLocks noChangeShapeType="1"/>
          </p:cNvSpPr>
          <p:nvPr/>
        </p:nvSpPr>
        <p:spPr bwMode="auto">
          <a:xfrm>
            <a:off x="5643860" y="6037485"/>
            <a:ext cx="2014538"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7683" name="AutoShape 35"/>
          <p:cNvSpPr>
            <a:spLocks/>
          </p:cNvSpPr>
          <p:nvPr/>
        </p:nvSpPr>
        <p:spPr bwMode="auto">
          <a:xfrm>
            <a:off x="4720531" y="5833888"/>
            <a:ext cx="67329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2010</a:t>
            </a:r>
            <a:endParaRPr lang="id-ID" sz="4275"/>
          </a:p>
        </p:txBody>
      </p:sp>
      <p:sp>
        <p:nvSpPr>
          <p:cNvPr id="27684" name="AutoShape 36"/>
          <p:cNvSpPr>
            <a:spLocks/>
          </p:cNvSpPr>
          <p:nvPr/>
        </p:nvSpPr>
        <p:spPr bwMode="auto">
          <a:xfrm>
            <a:off x="2172891" y="5668690"/>
            <a:ext cx="216812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Texas Fest Design</a:t>
            </a:r>
            <a:endParaRPr lang="id-ID" sz="4275"/>
          </a:p>
        </p:txBody>
      </p:sp>
      <p:sp>
        <p:nvSpPr>
          <p:cNvPr id="27685" name="AutoShape 37"/>
          <p:cNvSpPr>
            <a:spLocks/>
          </p:cNvSpPr>
          <p:nvPr/>
        </p:nvSpPr>
        <p:spPr bwMode="auto">
          <a:xfrm>
            <a:off x="2340769" y="5983014"/>
            <a:ext cx="2000250"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t>Lorem ipsum words which don't look even form.</a:t>
            </a:r>
            <a:endParaRPr lang="id-ID" sz="4275"/>
          </a:p>
        </p:txBody>
      </p:sp>
      <p:sp>
        <p:nvSpPr>
          <p:cNvPr id="27686" name="AutoShape 38"/>
          <p:cNvSpPr>
            <a:spLocks/>
          </p:cNvSpPr>
          <p:nvPr/>
        </p:nvSpPr>
        <p:spPr bwMode="auto">
          <a:xfrm>
            <a:off x="3905251" y="8073331"/>
            <a:ext cx="950119" cy="9492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7687" name="Line 39"/>
          <p:cNvSpPr>
            <a:spLocks noChangeShapeType="1"/>
          </p:cNvSpPr>
          <p:nvPr/>
        </p:nvSpPr>
        <p:spPr bwMode="auto">
          <a:xfrm>
            <a:off x="4966990" y="8547497"/>
            <a:ext cx="1151930"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7688" name="AutoShape 40"/>
          <p:cNvSpPr>
            <a:spLocks/>
          </p:cNvSpPr>
          <p:nvPr/>
        </p:nvSpPr>
        <p:spPr bwMode="auto">
          <a:xfrm>
            <a:off x="4043661" y="8343900"/>
            <a:ext cx="67329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2012</a:t>
            </a:r>
            <a:endParaRPr lang="id-ID" sz="4275"/>
          </a:p>
        </p:txBody>
      </p:sp>
      <p:sp>
        <p:nvSpPr>
          <p:cNvPr id="27689" name="AutoShape 41"/>
          <p:cNvSpPr>
            <a:spLocks/>
          </p:cNvSpPr>
          <p:nvPr/>
        </p:nvSpPr>
        <p:spPr bwMode="auto">
          <a:xfrm>
            <a:off x="1663899" y="8179595"/>
            <a:ext cx="200025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Kustomi Award  XII</a:t>
            </a:r>
            <a:endParaRPr lang="id-ID" sz="4275"/>
          </a:p>
        </p:txBody>
      </p:sp>
      <p:sp>
        <p:nvSpPr>
          <p:cNvPr id="27690" name="AutoShape 42"/>
          <p:cNvSpPr>
            <a:spLocks/>
          </p:cNvSpPr>
          <p:nvPr/>
        </p:nvSpPr>
        <p:spPr bwMode="auto">
          <a:xfrm>
            <a:off x="1663899" y="8493919"/>
            <a:ext cx="2000250"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t>Lorem ipsum words which don't look even form.</a:t>
            </a:r>
            <a:endParaRPr lang="id-ID" sz="4275"/>
          </a:p>
        </p:txBody>
      </p:sp>
      <p:sp>
        <p:nvSpPr>
          <p:cNvPr id="27691" name="AutoShape 43"/>
          <p:cNvSpPr>
            <a:spLocks/>
          </p:cNvSpPr>
          <p:nvPr/>
        </p:nvSpPr>
        <p:spPr bwMode="auto">
          <a:xfrm>
            <a:off x="10450711" y="8396586"/>
            <a:ext cx="949226" cy="9492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7692" name="AutoShape 44"/>
          <p:cNvSpPr>
            <a:spLocks/>
          </p:cNvSpPr>
          <p:nvPr/>
        </p:nvSpPr>
        <p:spPr bwMode="auto">
          <a:xfrm>
            <a:off x="10588229" y="8668048"/>
            <a:ext cx="67329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2015</a:t>
            </a:r>
            <a:endParaRPr lang="id-ID" sz="4275"/>
          </a:p>
        </p:txBody>
      </p:sp>
      <p:sp>
        <p:nvSpPr>
          <p:cNvPr id="27693" name="AutoShape 45"/>
          <p:cNvSpPr>
            <a:spLocks/>
          </p:cNvSpPr>
          <p:nvPr/>
        </p:nvSpPr>
        <p:spPr bwMode="auto">
          <a:xfrm>
            <a:off x="10450712" y="7336633"/>
            <a:ext cx="207079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Startup Competition</a:t>
            </a:r>
            <a:endParaRPr lang="id-ID" sz="4275"/>
          </a:p>
        </p:txBody>
      </p:sp>
      <p:sp>
        <p:nvSpPr>
          <p:cNvPr id="27694" name="AutoShape 46"/>
          <p:cNvSpPr>
            <a:spLocks/>
          </p:cNvSpPr>
          <p:nvPr/>
        </p:nvSpPr>
        <p:spPr bwMode="auto">
          <a:xfrm>
            <a:off x="10450711" y="7650956"/>
            <a:ext cx="2000250"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Lorem ipsum words which don't look even form.</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20"/>
          </p:nvPr>
        </p:nvSpPr>
        <p:spPr/>
      </p:sp>
      <p:sp>
        <p:nvSpPr>
          <p:cNvPr id="6" name="Picture Placeholder 5"/>
          <p:cNvSpPr>
            <a:spLocks noGrp="1"/>
          </p:cNvSpPr>
          <p:nvPr>
            <p:ph type="pic" sz="quarter" idx="22"/>
          </p:nvPr>
        </p:nvSpPr>
        <p:spPr/>
      </p:sp>
      <p:sp>
        <p:nvSpPr>
          <p:cNvPr id="7" name="Picture Placeholder 6"/>
          <p:cNvSpPr>
            <a:spLocks noGrp="1"/>
          </p:cNvSpPr>
          <p:nvPr>
            <p:ph type="pic" sz="quarter" idx="23"/>
          </p:nvPr>
        </p:nvSpPr>
        <p:spPr/>
      </p:sp>
      <p:sp>
        <p:nvSpPr>
          <p:cNvPr id="8" name="Picture Placeholder 7"/>
          <p:cNvSpPr>
            <a:spLocks noGrp="1"/>
          </p:cNvSpPr>
          <p:nvPr>
            <p:ph type="pic" sz="quarter" idx="24"/>
          </p:nvPr>
        </p:nvSpPr>
        <p:spPr/>
      </p:sp>
      <p:sp>
        <p:nvSpPr>
          <p:cNvPr id="2" name="Text Placeholder 1"/>
          <p:cNvSpPr>
            <a:spLocks noGrp="1"/>
          </p:cNvSpPr>
          <p:nvPr>
            <p:ph type="body" sz="quarter" idx="10"/>
          </p:nvPr>
        </p:nvSpPr>
        <p:spPr/>
        <p:txBody>
          <a:bodyPr/>
          <a:lstStyle/>
          <a:p>
            <a:endParaRPr lang="id-ID"/>
          </a:p>
        </p:txBody>
      </p:sp>
      <p:sp>
        <p:nvSpPr>
          <p:cNvPr id="3" name="Slide Number Placeholder 2"/>
          <p:cNvSpPr>
            <a:spLocks noGrp="1"/>
          </p:cNvSpPr>
          <p:nvPr>
            <p:ph type="sldNum" sz="quarter" idx="4"/>
          </p:nvPr>
        </p:nvSpPr>
        <p:spPr/>
        <p:txBody>
          <a:bodyPr/>
          <a:lstStyle/>
          <a:p>
            <a:fld id="{D919A921-2E83-415D-AFA6-9030E0D9D86D}" type="slidenum">
              <a:rPr lang="id-ID" smtClean="0"/>
              <a:pPr/>
              <a:t>24</a:t>
            </a:fld>
            <a:endParaRPr lang="id-ID" dirty="0"/>
          </a:p>
        </p:txBody>
      </p:sp>
      <p:sp>
        <p:nvSpPr>
          <p:cNvPr id="4" name="Text Placeholder 3"/>
          <p:cNvSpPr>
            <a:spLocks noGrp="1"/>
          </p:cNvSpPr>
          <p:nvPr>
            <p:ph type="body" sz="quarter" idx="11"/>
          </p:nvPr>
        </p:nvSpPr>
        <p:spPr/>
        <p:txBody>
          <a:bodyPr/>
          <a:lstStyle/>
          <a:p>
            <a:endParaRPr lang="id-ID"/>
          </a:p>
        </p:txBody>
      </p:sp>
      <p:sp>
        <p:nvSpPr>
          <p:cNvPr id="28675" name="AutoShape 3"/>
          <p:cNvSpPr>
            <a:spLocks/>
          </p:cNvSpPr>
          <p:nvPr/>
        </p:nvSpPr>
        <p:spPr bwMode="auto">
          <a:xfrm>
            <a:off x="4998244" y="4672569"/>
            <a:ext cx="372368" cy="37236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8676" name="AutoShape 4"/>
          <p:cNvSpPr>
            <a:spLocks/>
          </p:cNvSpPr>
          <p:nvPr/>
        </p:nvSpPr>
        <p:spPr bwMode="auto">
          <a:xfrm>
            <a:off x="4916091" y="4595774"/>
            <a:ext cx="536675" cy="765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8677" name="AutoShape 5"/>
          <p:cNvSpPr>
            <a:spLocks/>
          </p:cNvSpPr>
          <p:nvPr/>
        </p:nvSpPr>
        <p:spPr bwMode="auto">
          <a:xfrm>
            <a:off x="5872461" y="3628133"/>
            <a:ext cx="1878806"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28678" name="AutoShape 6"/>
          <p:cNvSpPr>
            <a:spLocks/>
          </p:cNvSpPr>
          <p:nvPr/>
        </p:nvSpPr>
        <p:spPr bwMode="auto">
          <a:xfrm>
            <a:off x="5876925" y="3971032"/>
            <a:ext cx="1612702"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8679" name="AutoShape 7"/>
          <p:cNvSpPr>
            <a:spLocks/>
          </p:cNvSpPr>
          <p:nvPr/>
        </p:nvSpPr>
        <p:spPr bwMode="auto">
          <a:xfrm>
            <a:off x="4246252" y="4221620"/>
            <a:ext cx="667941" cy="4125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2010</a:t>
            </a:r>
            <a:endParaRPr lang="id-ID" sz="4275"/>
          </a:p>
        </p:txBody>
      </p:sp>
      <p:sp>
        <p:nvSpPr>
          <p:cNvPr id="28681" name="AutoShape 9"/>
          <p:cNvSpPr>
            <a:spLocks/>
          </p:cNvSpPr>
          <p:nvPr/>
        </p:nvSpPr>
        <p:spPr bwMode="auto">
          <a:xfrm>
            <a:off x="2880122" y="7965243"/>
            <a:ext cx="372368" cy="37236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8682" name="AutoShape 10"/>
          <p:cNvSpPr>
            <a:spLocks/>
          </p:cNvSpPr>
          <p:nvPr/>
        </p:nvSpPr>
        <p:spPr bwMode="auto">
          <a:xfrm>
            <a:off x="2797970" y="7888449"/>
            <a:ext cx="536675" cy="7643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8683" name="AutoShape 11"/>
          <p:cNvSpPr>
            <a:spLocks/>
          </p:cNvSpPr>
          <p:nvPr/>
        </p:nvSpPr>
        <p:spPr bwMode="auto">
          <a:xfrm>
            <a:off x="3754339" y="6785618"/>
            <a:ext cx="1878806" cy="3589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rgbClr val="53585F"/>
                </a:solidFill>
              </a:rPr>
              <a:t>Add your Title Here</a:t>
            </a:r>
            <a:endParaRPr lang="id-ID" sz="4275" dirty="0"/>
          </a:p>
        </p:txBody>
      </p:sp>
      <p:sp>
        <p:nvSpPr>
          <p:cNvPr id="28684" name="AutoShape 12"/>
          <p:cNvSpPr>
            <a:spLocks/>
          </p:cNvSpPr>
          <p:nvPr/>
        </p:nvSpPr>
        <p:spPr bwMode="auto">
          <a:xfrm>
            <a:off x="3758803" y="7128517"/>
            <a:ext cx="1612702"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8685" name="AutoShape 13"/>
          <p:cNvSpPr>
            <a:spLocks/>
          </p:cNvSpPr>
          <p:nvPr/>
        </p:nvSpPr>
        <p:spPr bwMode="auto">
          <a:xfrm>
            <a:off x="1950673" y="7781677"/>
            <a:ext cx="667941" cy="411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rgbClr val="FFFFFF"/>
                </a:solidFill>
              </a:rPr>
              <a:t>2010</a:t>
            </a:r>
            <a:endParaRPr lang="id-ID" sz="4275" dirty="0"/>
          </a:p>
        </p:txBody>
      </p:sp>
      <p:sp>
        <p:nvSpPr>
          <p:cNvPr id="28687" name="AutoShape 15"/>
          <p:cNvSpPr>
            <a:spLocks/>
          </p:cNvSpPr>
          <p:nvPr/>
        </p:nvSpPr>
        <p:spPr bwMode="auto">
          <a:xfrm>
            <a:off x="9949756" y="4672569"/>
            <a:ext cx="372368" cy="37236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8688" name="AutoShape 16"/>
          <p:cNvSpPr>
            <a:spLocks/>
          </p:cNvSpPr>
          <p:nvPr/>
        </p:nvSpPr>
        <p:spPr bwMode="auto">
          <a:xfrm>
            <a:off x="9867603" y="4595774"/>
            <a:ext cx="536674" cy="765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8689" name="AutoShape 17"/>
          <p:cNvSpPr>
            <a:spLocks/>
          </p:cNvSpPr>
          <p:nvPr/>
        </p:nvSpPr>
        <p:spPr bwMode="auto">
          <a:xfrm>
            <a:off x="10823080" y="3628133"/>
            <a:ext cx="1879699"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28690" name="AutoShape 18"/>
          <p:cNvSpPr>
            <a:spLocks/>
          </p:cNvSpPr>
          <p:nvPr/>
        </p:nvSpPr>
        <p:spPr bwMode="auto">
          <a:xfrm>
            <a:off x="10828437" y="3971032"/>
            <a:ext cx="1611808"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8691" name="AutoShape 19"/>
          <p:cNvSpPr>
            <a:spLocks/>
          </p:cNvSpPr>
          <p:nvPr/>
        </p:nvSpPr>
        <p:spPr bwMode="auto">
          <a:xfrm>
            <a:off x="9533633" y="4221620"/>
            <a:ext cx="667941" cy="4125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rgbClr val="FFFFFF"/>
                </a:solidFill>
              </a:rPr>
              <a:t>2010</a:t>
            </a:r>
            <a:endParaRPr lang="id-ID" sz="4275" dirty="0"/>
          </a:p>
        </p:txBody>
      </p:sp>
      <p:sp>
        <p:nvSpPr>
          <p:cNvPr id="28693" name="AutoShape 21"/>
          <p:cNvSpPr>
            <a:spLocks/>
          </p:cNvSpPr>
          <p:nvPr/>
        </p:nvSpPr>
        <p:spPr bwMode="auto">
          <a:xfrm>
            <a:off x="7831634" y="7965243"/>
            <a:ext cx="372368" cy="37236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8694" name="AutoShape 22"/>
          <p:cNvSpPr>
            <a:spLocks/>
          </p:cNvSpPr>
          <p:nvPr/>
        </p:nvSpPr>
        <p:spPr bwMode="auto">
          <a:xfrm>
            <a:off x="7749481" y="7888449"/>
            <a:ext cx="536674" cy="7643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28695" name="AutoShape 23"/>
          <p:cNvSpPr>
            <a:spLocks/>
          </p:cNvSpPr>
          <p:nvPr/>
        </p:nvSpPr>
        <p:spPr bwMode="auto">
          <a:xfrm>
            <a:off x="8705850" y="6785618"/>
            <a:ext cx="1878806" cy="3589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28696" name="AutoShape 24"/>
          <p:cNvSpPr>
            <a:spLocks/>
          </p:cNvSpPr>
          <p:nvPr/>
        </p:nvSpPr>
        <p:spPr bwMode="auto">
          <a:xfrm>
            <a:off x="8710315" y="7128517"/>
            <a:ext cx="1612702"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8697" name="AutoShape 25"/>
          <p:cNvSpPr>
            <a:spLocks/>
          </p:cNvSpPr>
          <p:nvPr/>
        </p:nvSpPr>
        <p:spPr bwMode="auto">
          <a:xfrm>
            <a:off x="7213960" y="7672064"/>
            <a:ext cx="667941" cy="411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rgbClr val="FFFFFF"/>
                </a:solidFill>
              </a:rPr>
              <a:t>2010</a:t>
            </a:r>
            <a:endParaRPr lang="id-ID" sz="4275" dirty="0"/>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AutoShape 1"/>
          <p:cNvSpPr>
            <a:spLocks/>
          </p:cNvSpPr>
          <p:nvPr/>
        </p:nvSpPr>
        <p:spPr bwMode="auto">
          <a:xfrm>
            <a:off x="1250456" y="3989786"/>
            <a:ext cx="3052167" cy="30521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9699" name="AutoShape 3"/>
          <p:cNvSpPr>
            <a:spLocks/>
          </p:cNvSpPr>
          <p:nvPr/>
        </p:nvSpPr>
        <p:spPr bwMode="auto">
          <a:xfrm>
            <a:off x="4814293" y="5737326"/>
            <a:ext cx="1049239"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App Model</a:t>
            </a:r>
            <a:endParaRPr lang="id-ID" sz="4275"/>
          </a:p>
        </p:txBody>
      </p:sp>
      <p:sp>
        <p:nvSpPr>
          <p:cNvPr id="29700" name="AutoShape 4"/>
          <p:cNvSpPr>
            <a:spLocks/>
          </p:cNvSpPr>
          <p:nvPr/>
        </p:nvSpPr>
        <p:spPr bwMode="auto">
          <a:xfrm>
            <a:off x="4831259" y="6169521"/>
            <a:ext cx="1779686"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9701" name="AutoShape 5"/>
          <p:cNvSpPr>
            <a:spLocks/>
          </p:cNvSpPr>
          <p:nvPr/>
        </p:nvSpPr>
        <p:spPr bwMode="auto">
          <a:xfrm>
            <a:off x="9191626" y="4842570"/>
            <a:ext cx="168413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29.000 </a:t>
            </a:r>
            <a:r>
              <a:rPr lang="id-ID" sz="2025">
                <a:solidFill>
                  <a:srgbClr val="53585F"/>
                </a:solidFill>
              </a:rPr>
              <a:t>Love</a:t>
            </a:r>
            <a:endParaRPr lang="id-ID" sz="4275"/>
          </a:p>
        </p:txBody>
      </p:sp>
      <p:sp>
        <p:nvSpPr>
          <p:cNvPr id="29702" name="AutoShape 6"/>
          <p:cNvSpPr>
            <a:spLocks/>
          </p:cNvSpPr>
          <p:nvPr/>
        </p:nvSpPr>
        <p:spPr bwMode="auto">
          <a:xfrm>
            <a:off x="7080648" y="4842570"/>
            <a:ext cx="156983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34K </a:t>
            </a:r>
            <a:r>
              <a:rPr lang="id-ID" sz="2025">
                <a:solidFill>
                  <a:srgbClr val="53585F"/>
                </a:solidFill>
              </a:rPr>
              <a:t>Viewers</a:t>
            </a:r>
            <a:endParaRPr lang="id-ID" sz="4275"/>
          </a:p>
        </p:txBody>
      </p:sp>
      <p:sp>
        <p:nvSpPr>
          <p:cNvPr id="29703" name="AutoShape 7"/>
          <p:cNvSpPr>
            <a:spLocks/>
          </p:cNvSpPr>
          <p:nvPr/>
        </p:nvSpPr>
        <p:spPr bwMode="auto">
          <a:xfrm>
            <a:off x="4831259" y="4842570"/>
            <a:ext cx="1779686"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452.350 </a:t>
            </a:r>
            <a:r>
              <a:rPr lang="id-ID" sz="2025">
                <a:solidFill>
                  <a:srgbClr val="53585F"/>
                </a:solidFill>
              </a:rPr>
              <a:t>Stars</a:t>
            </a:r>
            <a:endParaRPr lang="id-ID" sz="4275"/>
          </a:p>
        </p:txBody>
      </p:sp>
      <p:sp>
        <p:nvSpPr>
          <p:cNvPr id="29704" name="AutoShape 8"/>
          <p:cNvSpPr>
            <a:spLocks/>
          </p:cNvSpPr>
          <p:nvPr/>
        </p:nvSpPr>
        <p:spPr bwMode="auto">
          <a:xfrm>
            <a:off x="11524059" y="4949726"/>
            <a:ext cx="1778794"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150,000 </a:t>
            </a:r>
            <a:r>
              <a:rPr lang="id-ID" sz="2025">
                <a:solidFill>
                  <a:srgbClr val="53585F"/>
                </a:solidFill>
              </a:rPr>
              <a:t>Likes</a:t>
            </a:r>
            <a:endParaRPr lang="id-ID" sz="4275"/>
          </a:p>
        </p:txBody>
      </p:sp>
      <p:sp>
        <p:nvSpPr>
          <p:cNvPr id="29705" name="AutoShape 9"/>
          <p:cNvSpPr>
            <a:spLocks/>
          </p:cNvSpPr>
          <p:nvPr/>
        </p:nvSpPr>
        <p:spPr bwMode="auto">
          <a:xfrm>
            <a:off x="9191625" y="4294288"/>
            <a:ext cx="335756" cy="2937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99" y="12383"/>
                </a:moveTo>
                <a:cubicBezTo>
                  <a:pt x="817" y="10272"/>
                  <a:pt x="0" y="7957"/>
                  <a:pt x="0" y="5887"/>
                </a:cubicBezTo>
                <a:cubicBezTo>
                  <a:pt x="0" y="2355"/>
                  <a:pt x="2060" y="0"/>
                  <a:pt x="5186" y="0"/>
                </a:cubicBezTo>
                <a:cubicBezTo>
                  <a:pt x="8099" y="0"/>
                  <a:pt x="9094" y="1543"/>
                  <a:pt x="10800" y="3776"/>
                </a:cubicBezTo>
                <a:cubicBezTo>
                  <a:pt x="12505" y="1543"/>
                  <a:pt x="13500" y="0"/>
                  <a:pt x="16413" y="0"/>
                </a:cubicBezTo>
                <a:cubicBezTo>
                  <a:pt x="19539" y="0"/>
                  <a:pt x="21600" y="2355"/>
                  <a:pt x="21600" y="5887"/>
                </a:cubicBezTo>
                <a:cubicBezTo>
                  <a:pt x="21600" y="7957"/>
                  <a:pt x="20782" y="10272"/>
                  <a:pt x="18900" y="12383"/>
                </a:cubicBezTo>
                <a:lnTo>
                  <a:pt x="10800" y="21599"/>
                </a:lnTo>
                <a:cubicBezTo>
                  <a:pt x="10800" y="21599"/>
                  <a:pt x="2699" y="12383"/>
                  <a:pt x="2699" y="12383"/>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9706" name="AutoShape 10"/>
          <p:cNvSpPr>
            <a:spLocks/>
          </p:cNvSpPr>
          <p:nvPr/>
        </p:nvSpPr>
        <p:spPr bwMode="auto">
          <a:xfrm>
            <a:off x="7080648" y="4294287"/>
            <a:ext cx="430411"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399"/>
                </a:moveTo>
                <a:cubicBezTo>
                  <a:pt x="9498" y="7399"/>
                  <a:pt x="8446" y="8990"/>
                  <a:pt x="8446" y="10819"/>
                </a:cubicBezTo>
                <a:cubicBezTo>
                  <a:pt x="8446" y="12689"/>
                  <a:pt x="9498" y="14201"/>
                  <a:pt x="10800" y="14201"/>
                </a:cubicBezTo>
                <a:cubicBezTo>
                  <a:pt x="12073" y="14201"/>
                  <a:pt x="13181" y="12689"/>
                  <a:pt x="13181" y="10819"/>
                </a:cubicBezTo>
                <a:cubicBezTo>
                  <a:pt x="13181" y="8990"/>
                  <a:pt x="12073" y="7399"/>
                  <a:pt x="10800" y="7399"/>
                </a:cubicBezTo>
                <a:close/>
                <a:moveTo>
                  <a:pt x="16089" y="10819"/>
                </a:moveTo>
                <a:cubicBezTo>
                  <a:pt x="16089" y="6643"/>
                  <a:pt x="13707" y="3222"/>
                  <a:pt x="10800" y="3222"/>
                </a:cubicBezTo>
                <a:cubicBezTo>
                  <a:pt x="7892" y="3222"/>
                  <a:pt x="5510" y="6643"/>
                  <a:pt x="5510" y="10819"/>
                </a:cubicBezTo>
                <a:cubicBezTo>
                  <a:pt x="5510" y="14996"/>
                  <a:pt x="7892" y="18417"/>
                  <a:pt x="10800" y="18417"/>
                </a:cubicBezTo>
                <a:cubicBezTo>
                  <a:pt x="13707" y="18417"/>
                  <a:pt x="16089" y="14996"/>
                  <a:pt x="16089" y="10819"/>
                </a:cubicBezTo>
                <a:close/>
                <a:moveTo>
                  <a:pt x="21599" y="10819"/>
                </a:moveTo>
                <a:cubicBezTo>
                  <a:pt x="21599" y="10819"/>
                  <a:pt x="17252" y="21600"/>
                  <a:pt x="10800" y="21600"/>
                </a:cubicBezTo>
                <a:cubicBezTo>
                  <a:pt x="4347" y="21600"/>
                  <a:pt x="0" y="10819"/>
                  <a:pt x="0" y="10819"/>
                </a:cubicBezTo>
                <a:cubicBezTo>
                  <a:pt x="0" y="10819"/>
                  <a:pt x="4347" y="0"/>
                  <a:pt x="10800" y="0"/>
                </a:cubicBezTo>
                <a:cubicBezTo>
                  <a:pt x="17252" y="0"/>
                  <a:pt x="21599" y="10819"/>
                  <a:pt x="21599" y="1081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9707" name="AutoShape 11"/>
          <p:cNvSpPr>
            <a:spLocks/>
          </p:cNvSpPr>
          <p:nvPr/>
        </p:nvSpPr>
        <p:spPr bwMode="auto">
          <a:xfrm>
            <a:off x="4831260" y="4268392"/>
            <a:ext cx="369689" cy="350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13346" y="8219"/>
                </a:lnTo>
                <a:lnTo>
                  <a:pt x="21599" y="8219"/>
                </a:lnTo>
                <a:lnTo>
                  <a:pt x="14926" y="13313"/>
                </a:lnTo>
                <a:lnTo>
                  <a:pt x="17473" y="21600"/>
                </a:lnTo>
                <a:lnTo>
                  <a:pt x="10800" y="16506"/>
                </a:lnTo>
                <a:lnTo>
                  <a:pt x="4094" y="21600"/>
                </a:lnTo>
                <a:lnTo>
                  <a:pt x="6673" y="13313"/>
                </a:lnTo>
                <a:lnTo>
                  <a:pt x="0" y="8219"/>
                </a:lnTo>
                <a:lnTo>
                  <a:pt x="8253" y="8219"/>
                </a:lnTo>
                <a:cubicBezTo>
                  <a:pt x="8253" y="8219"/>
                  <a:pt x="10800" y="0"/>
                  <a:pt x="10800"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9708" name="AutoShape 12"/>
          <p:cNvSpPr>
            <a:spLocks/>
          </p:cNvSpPr>
          <p:nvPr/>
        </p:nvSpPr>
        <p:spPr bwMode="auto">
          <a:xfrm>
            <a:off x="11524059" y="4390727"/>
            <a:ext cx="386656" cy="3205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600"/>
                </a:moveTo>
                <a:lnTo>
                  <a:pt x="0" y="11527"/>
                </a:lnTo>
                <a:lnTo>
                  <a:pt x="3024" y="7834"/>
                </a:lnTo>
                <a:lnTo>
                  <a:pt x="7868" y="13653"/>
                </a:lnTo>
                <a:lnTo>
                  <a:pt x="18236" y="0"/>
                </a:lnTo>
                <a:lnTo>
                  <a:pt x="21599" y="3693"/>
                </a:lnTo>
                <a:cubicBezTo>
                  <a:pt x="21599" y="3693"/>
                  <a:pt x="8393" y="21600"/>
                  <a:pt x="8393" y="2160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29709" name="AutoShape 13"/>
          <p:cNvSpPr>
            <a:spLocks/>
          </p:cNvSpPr>
          <p:nvPr/>
        </p:nvSpPr>
        <p:spPr bwMode="auto">
          <a:xfrm>
            <a:off x="7062788" y="5737326"/>
            <a:ext cx="78134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Feature</a:t>
            </a:r>
            <a:endParaRPr lang="id-ID" sz="4275"/>
          </a:p>
        </p:txBody>
      </p:sp>
      <p:sp>
        <p:nvSpPr>
          <p:cNvPr id="29710" name="AutoShape 14"/>
          <p:cNvSpPr>
            <a:spLocks/>
          </p:cNvSpPr>
          <p:nvPr/>
        </p:nvSpPr>
        <p:spPr bwMode="auto">
          <a:xfrm>
            <a:off x="7080647" y="6169521"/>
            <a:ext cx="1778794"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9711" name="AutoShape 15"/>
          <p:cNvSpPr>
            <a:spLocks/>
          </p:cNvSpPr>
          <p:nvPr/>
        </p:nvSpPr>
        <p:spPr bwMode="auto">
          <a:xfrm>
            <a:off x="9173766" y="5737326"/>
            <a:ext cx="124033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Compatibiliy</a:t>
            </a:r>
            <a:endParaRPr lang="id-ID" sz="4275"/>
          </a:p>
        </p:txBody>
      </p:sp>
      <p:sp>
        <p:nvSpPr>
          <p:cNvPr id="29712" name="AutoShape 16"/>
          <p:cNvSpPr>
            <a:spLocks/>
          </p:cNvSpPr>
          <p:nvPr/>
        </p:nvSpPr>
        <p:spPr bwMode="auto">
          <a:xfrm>
            <a:off x="9191625" y="6169521"/>
            <a:ext cx="1778794"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9713" name="AutoShape 17"/>
          <p:cNvSpPr>
            <a:spLocks/>
          </p:cNvSpPr>
          <p:nvPr/>
        </p:nvSpPr>
        <p:spPr bwMode="auto">
          <a:xfrm>
            <a:off x="11506201" y="5844482"/>
            <a:ext cx="114210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Sharing File</a:t>
            </a:r>
            <a:endParaRPr lang="id-ID" sz="4275"/>
          </a:p>
        </p:txBody>
      </p:sp>
      <p:sp>
        <p:nvSpPr>
          <p:cNvPr id="29714" name="AutoShape 18"/>
          <p:cNvSpPr>
            <a:spLocks/>
          </p:cNvSpPr>
          <p:nvPr/>
        </p:nvSpPr>
        <p:spPr bwMode="auto">
          <a:xfrm>
            <a:off x="11524059" y="6276677"/>
            <a:ext cx="1778794"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words</a:t>
            </a:r>
            <a:endParaRPr lang="id-ID" sz="4275"/>
          </a:p>
        </p:txBody>
      </p:sp>
      <p:sp>
        <p:nvSpPr>
          <p:cNvPr id="29715" name="Line 19"/>
          <p:cNvSpPr>
            <a:spLocks noChangeShapeType="1"/>
          </p:cNvSpPr>
          <p:nvPr/>
        </p:nvSpPr>
        <p:spPr bwMode="auto">
          <a:xfrm>
            <a:off x="4382990" y="5600700"/>
            <a:ext cx="8855571" cy="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9716" name="AutoShape 20"/>
          <p:cNvSpPr>
            <a:spLocks/>
          </p:cNvSpPr>
          <p:nvPr/>
        </p:nvSpPr>
        <p:spPr bwMode="auto">
          <a:xfrm>
            <a:off x="1354039" y="5737326"/>
            <a:ext cx="2883396" cy="1304627"/>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7256" y="3"/>
                </a:moveTo>
                <a:cubicBezTo>
                  <a:pt x="7247" y="10"/>
                  <a:pt x="7247" y="22"/>
                  <a:pt x="7236" y="29"/>
                </a:cubicBezTo>
                <a:cubicBezTo>
                  <a:pt x="7218" y="26"/>
                  <a:pt x="7212" y="7"/>
                  <a:pt x="7193" y="6"/>
                </a:cubicBezTo>
                <a:cubicBezTo>
                  <a:pt x="7148" y="6"/>
                  <a:pt x="7093" y="46"/>
                  <a:pt x="7062" y="73"/>
                </a:cubicBezTo>
                <a:cubicBezTo>
                  <a:pt x="7055" y="80"/>
                  <a:pt x="7036" y="92"/>
                  <a:pt x="7032" y="103"/>
                </a:cubicBezTo>
                <a:cubicBezTo>
                  <a:pt x="7029" y="114"/>
                  <a:pt x="7035" y="134"/>
                  <a:pt x="7039" y="143"/>
                </a:cubicBezTo>
                <a:cubicBezTo>
                  <a:pt x="7027" y="138"/>
                  <a:pt x="7018" y="132"/>
                  <a:pt x="7002" y="132"/>
                </a:cubicBezTo>
                <a:cubicBezTo>
                  <a:pt x="7004" y="142"/>
                  <a:pt x="7007" y="149"/>
                  <a:pt x="7007" y="158"/>
                </a:cubicBezTo>
                <a:cubicBezTo>
                  <a:pt x="7002" y="162"/>
                  <a:pt x="6996" y="155"/>
                  <a:pt x="6990" y="162"/>
                </a:cubicBezTo>
                <a:cubicBezTo>
                  <a:pt x="6975" y="181"/>
                  <a:pt x="7015" y="217"/>
                  <a:pt x="7021" y="225"/>
                </a:cubicBezTo>
                <a:cubicBezTo>
                  <a:pt x="7017" y="230"/>
                  <a:pt x="7012" y="235"/>
                  <a:pt x="7009" y="239"/>
                </a:cubicBezTo>
                <a:cubicBezTo>
                  <a:pt x="6992" y="266"/>
                  <a:pt x="6993" y="283"/>
                  <a:pt x="7002" y="321"/>
                </a:cubicBezTo>
                <a:cubicBezTo>
                  <a:pt x="6995" y="318"/>
                  <a:pt x="6990" y="307"/>
                  <a:pt x="6982" y="306"/>
                </a:cubicBezTo>
                <a:cubicBezTo>
                  <a:pt x="6973" y="305"/>
                  <a:pt x="6963" y="312"/>
                  <a:pt x="6952" y="313"/>
                </a:cubicBezTo>
                <a:cubicBezTo>
                  <a:pt x="6936" y="316"/>
                  <a:pt x="6921" y="311"/>
                  <a:pt x="6912" y="298"/>
                </a:cubicBezTo>
                <a:cubicBezTo>
                  <a:pt x="6910" y="286"/>
                  <a:pt x="6915" y="282"/>
                  <a:pt x="6915" y="273"/>
                </a:cubicBezTo>
                <a:cubicBezTo>
                  <a:pt x="6915" y="253"/>
                  <a:pt x="6890" y="253"/>
                  <a:pt x="6882" y="250"/>
                </a:cubicBezTo>
                <a:cubicBezTo>
                  <a:pt x="6881" y="258"/>
                  <a:pt x="6887" y="271"/>
                  <a:pt x="6885" y="280"/>
                </a:cubicBezTo>
                <a:cubicBezTo>
                  <a:pt x="6884" y="287"/>
                  <a:pt x="6879" y="291"/>
                  <a:pt x="6872" y="291"/>
                </a:cubicBezTo>
                <a:cubicBezTo>
                  <a:pt x="6863" y="291"/>
                  <a:pt x="6848" y="281"/>
                  <a:pt x="6838" y="291"/>
                </a:cubicBezTo>
                <a:cubicBezTo>
                  <a:pt x="6837" y="294"/>
                  <a:pt x="6835" y="299"/>
                  <a:pt x="6833" y="302"/>
                </a:cubicBezTo>
                <a:cubicBezTo>
                  <a:pt x="6829" y="304"/>
                  <a:pt x="6825" y="304"/>
                  <a:pt x="6822" y="306"/>
                </a:cubicBezTo>
                <a:cubicBezTo>
                  <a:pt x="6799" y="330"/>
                  <a:pt x="6854" y="346"/>
                  <a:pt x="6863" y="346"/>
                </a:cubicBezTo>
                <a:cubicBezTo>
                  <a:pt x="6863" y="347"/>
                  <a:pt x="6862" y="350"/>
                  <a:pt x="6862" y="350"/>
                </a:cubicBezTo>
                <a:cubicBezTo>
                  <a:pt x="6848" y="363"/>
                  <a:pt x="6826" y="353"/>
                  <a:pt x="6818" y="346"/>
                </a:cubicBezTo>
                <a:cubicBezTo>
                  <a:pt x="6814" y="342"/>
                  <a:pt x="6809" y="340"/>
                  <a:pt x="6805" y="335"/>
                </a:cubicBezTo>
                <a:cubicBezTo>
                  <a:pt x="6797" y="334"/>
                  <a:pt x="6782" y="355"/>
                  <a:pt x="6776" y="361"/>
                </a:cubicBezTo>
                <a:cubicBezTo>
                  <a:pt x="6789" y="363"/>
                  <a:pt x="6802" y="363"/>
                  <a:pt x="6815" y="365"/>
                </a:cubicBezTo>
                <a:cubicBezTo>
                  <a:pt x="6831" y="370"/>
                  <a:pt x="6842" y="384"/>
                  <a:pt x="6862" y="383"/>
                </a:cubicBezTo>
                <a:cubicBezTo>
                  <a:pt x="6877" y="383"/>
                  <a:pt x="6894" y="371"/>
                  <a:pt x="6910" y="369"/>
                </a:cubicBezTo>
                <a:cubicBezTo>
                  <a:pt x="6933" y="365"/>
                  <a:pt x="6971" y="381"/>
                  <a:pt x="6977" y="409"/>
                </a:cubicBezTo>
                <a:cubicBezTo>
                  <a:pt x="6967" y="424"/>
                  <a:pt x="6956" y="436"/>
                  <a:pt x="6944" y="450"/>
                </a:cubicBezTo>
                <a:cubicBezTo>
                  <a:pt x="6944" y="450"/>
                  <a:pt x="6942" y="450"/>
                  <a:pt x="6942" y="450"/>
                </a:cubicBezTo>
                <a:cubicBezTo>
                  <a:pt x="6939" y="438"/>
                  <a:pt x="6935" y="423"/>
                  <a:pt x="6929" y="417"/>
                </a:cubicBezTo>
                <a:cubicBezTo>
                  <a:pt x="6922" y="410"/>
                  <a:pt x="6912" y="414"/>
                  <a:pt x="6903" y="413"/>
                </a:cubicBezTo>
                <a:cubicBezTo>
                  <a:pt x="6881" y="411"/>
                  <a:pt x="6841" y="398"/>
                  <a:pt x="6817" y="413"/>
                </a:cubicBezTo>
                <a:cubicBezTo>
                  <a:pt x="6813" y="430"/>
                  <a:pt x="6830" y="438"/>
                  <a:pt x="6837" y="446"/>
                </a:cubicBezTo>
                <a:cubicBezTo>
                  <a:pt x="6851" y="466"/>
                  <a:pt x="6862" y="493"/>
                  <a:pt x="6878" y="509"/>
                </a:cubicBezTo>
                <a:cubicBezTo>
                  <a:pt x="6889" y="519"/>
                  <a:pt x="6905" y="519"/>
                  <a:pt x="6914" y="531"/>
                </a:cubicBezTo>
                <a:cubicBezTo>
                  <a:pt x="6909" y="535"/>
                  <a:pt x="6906" y="539"/>
                  <a:pt x="6902" y="542"/>
                </a:cubicBezTo>
                <a:cubicBezTo>
                  <a:pt x="6893" y="556"/>
                  <a:pt x="6878" y="626"/>
                  <a:pt x="6878" y="646"/>
                </a:cubicBezTo>
                <a:cubicBezTo>
                  <a:pt x="6878" y="653"/>
                  <a:pt x="6881" y="660"/>
                  <a:pt x="6880" y="668"/>
                </a:cubicBezTo>
                <a:cubicBezTo>
                  <a:pt x="6879" y="672"/>
                  <a:pt x="6881" y="668"/>
                  <a:pt x="6878" y="668"/>
                </a:cubicBezTo>
                <a:cubicBezTo>
                  <a:pt x="6879" y="675"/>
                  <a:pt x="6873" y="690"/>
                  <a:pt x="6870" y="694"/>
                </a:cubicBezTo>
                <a:cubicBezTo>
                  <a:pt x="6869" y="695"/>
                  <a:pt x="6869" y="697"/>
                  <a:pt x="6868" y="698"/>
                </a:cubicBezTo>
                <a:cubicBezTo>
                  <a:pt x="6847" y="687"/>
                  <a:pt x="6826" y="639"/>
                  <a:pt x="6808" y="616"/>
                </a:cubicBezTo>
                <a:cubicBezTo>
                  <a:pt x="6796" y="601"/>
                  <a:pt x="6782" y="602"/>
                  <a:pt x="6771" y="590"/>
                </a:cubicBezTo>
                <a:cubicBezTo>
                  <a:pt x="6764" y="583"/>
                  <a:pt x="6757" y="576"/>
                  <a:pt x="6750" y="568"/>
                </a:cubicBezTo>
                <a:cubicBezTo>
                  <a:pt x="6745" y="566"/>
                  <a:pt x="6741" y="563"/>
                  <a:pt x="6736" y="561"/>
                </a:cubicBezTo>
                <a:cubicBezTo>
                  <a:pt x="6725" y="550"/>
                  <a:pt x="6716" y="507"/>
                  <a:pt x="6693" y="528"/>
                </a:cubicBezTo>
                <a:cubicBezTo>
                  <a:pt x="6677" y="541"/>
                  <a:pt x="6657" y="612"/>
                  <a:pt x="6674" y="642"/>
                </a:cubicBezTo>
                <a:cubicBezTo>
                  <a:pt x="6685" y="661"/>
                  <a:pt x="6715" y="654"/>
                  <a:pt x="6711" y="690"/>
                </a:cubicBezTo>
                <a:cubicBezTo>
                  <a:pt x="6701" y="706"/>
                  <a:pt x="6687" y="688"/>
                  <a:pt x="6673" y="690"/>
                </a:cubicBezTo>
                <a:cubicBezTo>
                  <a:pt x="6679" y="703"/>
                  <a:pt x="6682" y="717"/>
                  <a:pt x="6689" y="727"/>
                </a:cubicBezTo>
                <a:cubicBezTo>
                  <a:pt x="6697" y="736"/>
                  <a:pt x="6706" y="743"/>
                  <a:pt x="6711" y="757"/>
                </a:cubicBezTo>
                <a:cubicBezTo>
                  <a:pt x="6707" y="762"/>
                  <a:pt x="6702" y="767"/>
                  <a:pt x="6698" y="772"/>
                </a:cubicBezTo>
                <a:cubicBezTo>
                  <a:pt x="6697" y="773"/>
                  <a:pt x="6699" y="777"/>
                  <a:pt x="6698" y="779"/>
                </a:cubicBezTo>
                <a:cubicBezTo>
                  <a:pt x="6676" y="745"/>
                  <a:pt x="6643" y="684"/>
                  <a:pt x="6609" y="679"/>
                </a:cubicBezTo>
                <a:cubicBezTo>
                  <a:pt x="6605" y="687"/>
                  <a:pt x="6606" y="699"/>
                  <a:pt x="6601" y="705"/>
                </a:cubicBezTo>
                <a:cubicBezTo>
                  <a:pt x="6600" y="706"/>
                  <a:pt x="6600" y="704"/>
                  <a:pt x="6599" y="705"/>
                </a:cubicBezTo>
                <a:cubicBezTo>
                  <a:pt x="6585" y="674"/>
                  <a:pt x="6574" y="524"/>
                  <a:pt x="6531" y="594"/>
                </a:cubicBezTo>
                <a:cubicBezTo>
                  <a:pt x="6530" y="604"/>
                  <a:pt x="6533" y="617"/>
                  <a:pt x="6536" y="627"/>
                </a:cubicBezTo>
                <a:cubicBezTo>
                  <a:pt x="6515" y="633"/>
                  <a:pt x="6507" y="617"/>
                  <a:pt x="6490" y="616"/>
                </a:cubicBezTo>
                <a:cubicBezTo>
                  <a:pt x="6485" y="619"/>
                  <a:pt x="6480" y="621"/>
                  <a:pt x="6475" y="624"/>
                </a:cubicBezTo>
                <a:cubicBezTo>
                  <a:pt x="6462" y="632"/>
                  <a:pt x="6450" y="636"/>
                  <a:pt x="6440" y="646"/>
                </a:cubicBezTo>
                <a:cubicBezTo>
                  <a:pt x="6428" y="657"/>
                  <a:pt x="6420" y="672"/>
                  <a:pt x="6403" y="679"/>
                </a:cubicBezTo>
                <a:cubicBezTo>
                  <a:pt x="6403" y="680"/>
                  <a:pt x="6402" y="682"/>
                  <a:pt x="6402" y="683"/>
                </a:cubicBezTo>
                <a:cubicBezTo>
                  <a:pt x="6411" y="703"/>
                  <a:pt x="6421" y="723"/>
                  <a:pt x="6430" y="742"/>
                </a:cubicBezTo>
                <a:cubicBezTo>
                  <a:pt x="6435" y="759"/>
                  <a:pt x="6425" y="769"/>
                  <a:pt x="6434" y="790"/>
                </a:cubicBezTo>
                <a:cubicBezTo>
                  <a:pt x="6434" y="793"/>
                  <a:pt x="6435" y="795"/>
                  <a:pt x="6435" y="797"/>
                </a:cubicBezTo>
                <a:cubicBezTo>
                  <a:pt x="6405" y="799"/>
                  <a:pt x="6416" y="717"/>
                  <a:pt x="6388" y="705"/>
                </a:cubicBezTo>
                <a:cubicBezTo>
                  <a:pt x="6380" y="702"/>
                  <a:pt x="6364" y="706"/>
                  <a:pt x="6357" y="716"/>
                </a:cubicBezTo>
                <a:cubicBezTo>
                  <a:pt x="6350" y="726"/>
                  <a:pt x="6328" y="800"/>
                  <a:pt x="6328" y="816"/>
                </a:cubicBezTo>
                <a:cubicBezTo>
                  <a:pt x="6332" y="820"/>
                  <a:pt x="6336" y="823"/>
                  <a:pt x="6340" y="827"/>
                </a:cubicBezTo>
                <a:cubicBezTo>
                  <a:pt x="6340" y="843"/>
                  <a:pt x="6325" y="870"/>
                  <a:pt x="6315" y="879"/>
                </a:cubicBezTo>
                <a:cubicBezTo>
                  <a:pt x="6316" y="883"/>
                  <a:pt x="6320" y="891"/>
                  <a:pt x="6320" y="901"/>
                </a:cubicBezTo>
                <a:cubicBezTo>
                  <a:pt x="6320" y="913"/>
                  <a:pt x="6324" y="921"/>
                  <a:pt x="6320" y="931"/>
                </a:cubicBezTo>
                <a:cubicBezTo>
                  <a:pt x="6315" y="940"/>
                  <a:pt x="6299" y="942"/>
                  <a:pt x="6291" y="942"/>
                </a:cubicBezTo>
                <a:cubicBezTo>
                  <a:pt x="6271" y="938"/>
                  <a:pt x="6251" y="919"/>
                  <a:pt x="6226" y="927"/>
                </a:cubicBezTo>
                <a:cubicBezTo>
                  <a:pt x="6223" y="935"/>
                  <a:pt x="6221" y="944"/>
                  <a:pt x="6218" y="953"/>
                </a:cubicBezTo>
                <a:cubicBezTo>
                  <a:pt x="6211" y="961"/>
                  <a:pt x="6191" y="966"/>
                  <a:pt x="6183" y="971"/>
                </a:cubicBezTo>
                <a:cubicBezTo>
                  <a:pt x="6178" y="992"/>
                  <a:pt x="6164" y="1010"/>
                  <a:pt x="6151" y="1027"/>
                </a:cubicBezTo>
                <a:cubicBezTo>
                  <a:pt x="6144" y="1017"/>
                  <a:pt x="6137" y="1010"/>
                  <a:pt x="6131" y="1001"/>
                </a:cubicBezTo>
                <a:cubicBezTo>
                  <a:pt x="6110" y="999"/>
                  <a:pt x="6090" y="995"/>
                  <a:pt x="6069" y="993"/>
                </a:cubicBezTo>
                <a:cubicBezTo>
                  <a:pt x="6050" y="976"/>
                  <a:pt x="6031" y="959"/>
                  <a:pt x="6012" y="942"/>
                </a:cubicBezTo>
                <a:cubicBezTo>
                  <a:pt x="5995" y="937"/>
                  <a:pt x="5976" y="935"/>
                  <a:pt x="5959" y="931"/>
                </a:cubicBezTo>
                <a:cubicBezTo>
                  <a:pt x="5940" y="919"/>
                  <a:pt x="5922" y="909"/>
                  <a:pt x="5903" y="897"/>
                </a:cubicBezTo>
                <a:cubicBezTo>
                  <a:pt x="5861" y="897"/>
                  <a:pt x="5819" y="897"/>
                  <a:pt x="5776" y="897"/>
                </a:cubicBezTo>
                <a:cubicBezTo>
                  <a:pt x="5757" y="902"/>
                  <a:pt x="5737" y="907"/>
                  <a:pt x="5718" y="912"/>
                </a:cubicBezTo>
                <a:cubicBezTo>
                  <a:pt x="5633" y="884"/>
                  <a:pt x="5548" y="774"/>
                  <a:pt x="5457" y="801"/>
                </a:cubicBezTo>
                <a:cubicBezTo>
                  <a:pt x="5461" y="847"/>
                  <a:pt x="5469" y="881"/>
                  <a:pt x="5470" y="934"/>
                </a:cubicBezTo>
                <a:cubicBezTo>
                  <a:pt x="5464" y="934"/>
                  <a:pt x="5457" y="934"/>
                  <a:pt x="5450" y="934"/>
                </a:cubicBezTo>
                <a:cubicBezTo>
                  <a:pt x="5431" y="897"/>
                  <a:pt x="5412" y="860"/>
                  <a:pt x="5393" y="823"/>
                </a:cubicBezTo>
                <a:cubicBezTo>
                  <a:pt x="5355" y="821"/>
                  <a:pt x="5318" y="818"/>
                  <a:pt x="5279" y="816"/>
                </a:cubicBezTo>
                <a:cubicBezTo>
                  <a:pt x="5279" y="817"/>
                  <a:pt x="5278" y="818"/>
                  <a:pt x="5278" y="820"/>
                </a:cubicBezTo>
                <a:cubicBezTo>
                  <a:pt x="5285" y="860"/>
                  <a:pt x="5289" y="901"/>
                  <a:pt x="5288" y="949"/>
                </a:cubicBezTo>
                <a:cubicBezTo>
                  <a:pt x="5255" y="938"/>
                  <a:pt x="5243" y="885"/>
                  <a:pt x="5218" y="864"/>
                </a:cubicBezTo>
                <a:cubicBezTo>
                  <a:pt x="5197" y="859"/>
                  <a:pt x="5177" y="854"/>
                  <a:pt x="5156" y="849"/>
                </a:cubicBezTo>
                <a:cubicBezTo>
                  <a:pt x="5119" y="833"/>
                  <a:pt x="5081" y="817"/>
                  <a:pt x="5044" y="801"/>
                </a:cubicBezTo>
                <a:cubicBezTo>
                  <a:pt x="5038" y="814"/>
                  <a:pt x="5033" y="825"/>
                  <a:pt x="5027" y="838"/>
                </a:cubicBezTo>
                <a:cubicBezTo>
                  <a:pt x="5031" y="861"/>
                  <a:pt x="5080" y="962"/>
                  <a:pt x="5091" y="979"/>
                </a:cubicBezTo>
                <a:cubicBezTo>
                  <a:pt x="5088" y="1001"/>
                  <a:pt x="5083" y="1023"/>
                  <a:pt x="5080" y="1045"/>
                </a:cubicBezTo>
                <a:cubicBezTo>
                  <a:pt x="5042" y="1024"/>
                  <a:pt x="5027" y="945"/>
                  <a:pt x="4994" y="912"/>
                </a:cubicBezTo>
                <a:cubicBezTo>
                  <a:pt x="4953" y="895"/>
                  <a:pt x="4912" y="877"/>
                  <a:pt x="4871" y="860"/>
                </a:cubicBezTo>
                <a:cubicBezTo>
                  <a:pt x="4855" y="866"/>
                  <a:pt x="4838" y="869"/>
                  <a:pt x="4821" y="875"/>
                </a:cubicBezTo>
                <a:cubicBezTo>
                  <a:pt x="4790" y="886"/>
                  <a:pt x="4759" y="901"/>
                  <a:pt x="4728" y="912"/>
                </a:cubicBezTo>
                <a:cubicBezTo>
                  <a:pt x="4702" y="934"/>
                  <a:pt x="4680" y="970"/>
                  <a:pt x="4644" y="979"/>
                </a:cubicBezTo>
                <a:cubicBezTo>
                  <a:pt x="4640" y="995"/>
                  <a:pt x="4637" y="1011"/>
                  <a:pt x="4634" y="1027"/>
                </a:cubicBezTo>
                <a:cubicBezTo>
                  <a:pt x="4658" y="1095"/>
                  <a:pt x="4685" y="1112"/>
                  <a:pt x="4721" y="1156"/>
                </a:cubicBezTo>
                <a:cubicBezTo>
                  <a:pt x="4736" y="1178"/>
                  <a:pt x="4751" y="1201"/>
                  <a:pt x="4766" y="1223"/>
                </a:cubicBezTo>
                <a:cubicBezTo>
                  <a:pt x="4767" y="1226"/>
                  <a:pt x="4768" y="1230"/>
                  <a:pt x="4769" y="1234"/>
                </a:cubicBezTo>
                <a:cubicBezTo>
                  <a:pt x="4767" y="1241"/>
                  <a:pt x="4764" y="1245"/>
                  <a:pt x="4761" y="1252"/>
                </a:cubicBezTo>
                <a:cubicBezTo>
                  <a:pt x="4742" y="1272"/>
                  <a:pt x="4600" y="1177"/>
                  <a:pt x="4570" y="1160"/>
                </a:cubicBezTo>
                <a:cubicBezTo>
                  <a:pt x="4529" y="1135"/>
                  <a:pt x="4484" y="1153"/>
                  <a:pt x="4438" y="1134"/>
                </a:cubicBezTo>
                <a:cubicBezTo>
                  <a:pt x="4418" y="1121"/>
                  <a:pt x="4398" y="1110"/>
                  <a:pt x="4378" y="1097"/>
                </a:cubicBezTo>
                <a:cubicBezTo>
                  <a:pt x="4344" y="1092"/>
                  <a:pt x="4289" y="1129"/>
                  <a:pt x="4269" y="1163"/>
                </a:cubicBezTo>
                <a:cubicBezTo>
                  <a:pt x="4259" y="1181"/>
                  <a:pt x="4260" y="1220"/>
                  <a:pt x="4246" y="1245"/>
                </a:cubicBezTo>
                <a:cubicBezTo>
                  <a:pt x="4222" y="1237"/>
                  <a:pt x="4205" y="1201"/>
                  <a:pt x="4184" y="1189"/>
                </a:cubicBezTo>
                <a:cubicBezTo>
                  <a:pt x="4152" y="1171"/>
                  <a:pt x="4116" y="1208"/>
                  <a:pt x="4094" y="1219"/>
                </a:cubicBezTo>
                <a:cubicBezTo>
                  <a:pt x="4040" y="1242"/>
                  <a:pt x="3962" y="1207"/>
                  <a:pt x="3918" y="1256"/>
                </a:cubicBezTo>
                <a:cubicBezTo>
                  <a:pt x="3909" y="1273"/>
                  <a:pt x="3899" y="1290"/>
                  <a:pt x="3890" y="1308"/>
                </a:cubicBezTo>
                <a:cubicBezTo>
                  <a:pt x="3892" y="1345"/>
                  <a:pt x="3895" y="1384"/>
                  <a:pt x="3898" y="1422"/>
                </a:cubicBezTo>
                <a:cubicBezTo>
                  <a:pt x="3933" y="1445"/>
                  <a:pt x="3973" y="1459"/>
                  <a:pt x="4020" y="1466"/>
                </a:cubicBezTo>
                <a:cubicBezTo>
                  <a:pt x="4028" y="1501"/>
                  <a:pt x="4037" y="1515"/>
                  <a:pt x="4044" y="1559"/>
                </a:cubicBezTo>
                <a:cubicBezTo>
                  <a:pt x="4041" y="1597"/>
                  <a:pt x="4023" y="1582"/>
                  <a:pt x="4013" y="1603"/>
                </a:cubicBezTo>
                <a:cubicBezTo>
                  <a:pt x="4012" y="1604"/>
                  <a:pt x="4011" y="1606"/>
                  <a:pt x="4010" y="1607"/>
                </a:cubicBezTo>
                <a:cubicBezTo>
                  <a:pt x="4017" y="1633"/>
                  <a:pt x="4029" y="1660"/>
                  <a:pt x="4044" y="1670"/>
                </a:cubicBezTo>
                <a:cubicBezTo>
                  <a:pt x="4067" y="1633"/>
                  <a:pt x="4092" y="1595"/>
                  <a:pt x="4115" y="1559"/>
                </a:cubicBezTo>
                <a:cubicBezTo>
                  <a:pt x="4157" y="1518"/>
                  <a:pt x="4305" y="1444"/>
                  <a:pt x="4358" y="1500"/>
                </a:cubicBezTo>
                <a:cubicBezTo>
                  <a:pt x="4365" y="1513"/>
                  <a:pt x="4371" y="1527"/>
                  <a:pt x="4378" y="1540"/>
                </a:cubicBezTo>
                <a:cubicBezTo>
                  <a:pt x="4378" y="1552"/>
                  <a:pt x="4378" y="1562"/>
                  <a:pt x="4378" y="1574"/>
                </a:cubicBezTo>
                <a:cubicBezTo>
                  <a:pt x="4367" y="1590"/>
                  <a:pt x="4356" y="1606"/>
                  <a:pt x="4345" y="1622"/>
                </a:cubicBezTo>
                <a:cubicBezTo>
                  <a:pt x="4341" y="1668"/>
                  <a:pt x="4338" y="1715"/>
                  <a:pt x="4335" y="1762"/>
                </a:cubicBezTo>
                <a:cubicBezTo>
                  <a:pt x="4352" y="1742"/>
                  <a:pt x="4369" y="1720"/>
                  <a:pt x="4386" y="1699"/>
                </a:cubicBezTo>
                <a:cubicBezTo>
                  <a:pt x="4399" y="1700"/>
                  <a:pt x="4411" y="1702"/>
                  <a:pt x="4423" y="1703"/>
                </a:cubicBezTo>
                <a:cubicBezTo>
                  <a:pt x="4460" y="1714"/>
                  <a:pt x="4475" y="1688"/>
                  <a:pt x="4493" y="1662"/>
                </a:cubicBezTo>
                <a:cubicBezTo>
                  <a:pt x="4510" y="1685"/>
                  <a:pt x="4527" y="1710"/>
                  <a:pt x="4544" y="1733"/>
                </a:cubicBezTo>
                <a:cubicBezTo>
                  <a:pt x="4553" y="1729"/>
                  <a:pt x="4561" y="1725"/>
                  <a:pt x="4570" y="1722"/>
                </a:cubicBezTo>
                <a:cubicBezTo>
                  <a:pt x="4588" y="1718"/>
                  <a:pt x="4607" y="1714"/>
                  <a:pt x="4626" y="1710"/>
                </a:cubicBezTo>
                <a:cubicBezTo>
                  <a:pt x="4668" y="1685"/>
                  <a:pt x="4711" y="1637"/>
                  <a:pt x="4751" y="1614"/>
                </a:cubicBezTo>
                <a:cubicBezTo>
                  <a:pt x="4792" y="1591"/>
                  <a:pt x="4864" y="1607"/>
                  <a:pt x="4893" y="1633"/>
                </a:cubicBezTo>
                <a:cubicBezTo>
                  <a:pt x="4913" y="1658"/>
                  <a:pt x="4932" y="1682"/>
                  <a:pt x="4952" y="1707"/>
                </a:cubicBezTo>
                <a:cubicBezTo>
                  <a:pt x="4952" y="1709"/>
                  <a:pt x="4953" y="1712"/>
                  <a:pt x="4953" y="1714"/>
                </a:cubicBezTo>
                <a:cubicBezTo>
                  <a:pt x="4901" y="1726"/>
                  <a:pt x="4849" y="1736"/>
                  <a:pt x="4796" y="1747"/>
                </a:cubicBezTo>
                <a:cubicBezTo>
                  <a:pt x="4778" y="1761"/>
                  <a:pt x="4758" y="1778"/>
                  <a:pt x="4739" y="1792"/>
                </a:cubicBezTo>
                <a:cubicBezTo>
                  <a:pt x="4718" y="1792"/>
                  <a:pt x="4698" y="1792"/>
                  <a:pt x="4677" y="1792"/>
                </a:cubicBezTo>
                <a:cubicBezTo>
                  <a:pt x="4661" y="1810"/>
                  <a:pt x="4645" y="1825"/>
                  <a:pt x="4629" y="1843"/>
                </a:cubicBezTo>
                <a:cubicBezTo>
                  <a:pt x="4615" y="1883"/>
                  <a:pt x="4601" y="1926"/>
                  <a:pt x="4587" y="1965"/>
                </a:cubicBezTo>
                <a:cubicBezTo>
                  <a:pt x="4607" y="1995"/>
                  <a:pt x="4646" y="2016"/>
                  <a:pt x="4667" y="2036"/>
                </a:cubicBezTo>
                <a:cubicBezTo>
                  <a:pt x="4678" y="2058"/>
                  <a:pt x="4689" y="2080"/>
                  <a:pt x="4699" y="2102"/>
                </a:cubicBezTo>
                <a:cubicBezTo>
                  <a:pt x="4682" y="2097"/>
                  <a:pt x="4642" y="2109"/>
                  <a:pt x="4626" y="2099"/>
                </a:cubicBezTo>
                <a:cubicBezTo>
                  <a:pt x="4582" y="2071"/>
                  <a:pt x="4529" y="1936"/>
                  <a:pt x="4480" y="1906"/>
                </a:cubicBezTo>
                <a:cubicBezTo>
                  <a:pt x="4448" y="1906"/>
                  <a:pt x="4415" y="1906"/>
                  <a:pt x="4383" y="1906"/>
                </a:cubicBezTo>
                <a:cubicBezTo>
                  <a:pt x="4348" y="1899"/>
                  <a:pt x="4313" y="1891"/>
                  <a:pt x="4278" y="1884"/>
                </a:cubicBezTo>
                <a:cubicBezTo>
                  <a:pt x="4275" y="1891"/>
                  <a:pt x="4273" y="1899"/>
                  <a:pt x="4271" y="1906"/>
                </a:cubicBezTo>
                <a:cubicBezTo>
                  <a:pt x="4270" y="1918"/>
                  <a:pt x="4269" y="1931"/>
                  <a:pt x="4268" y="1943"/>
                </a:cubicBezTo>
                <a:cubicBezTo>
                  <a:pt x="4285" y="1988"/>
                  <a:pt x="4301" y="2032"/>
                  <a:pt x="4318" y="2076"/>
                </a:cubicBezTo>
                <a:cubicBezTo>
                  <a:pt x="4318" y="2078"/>
                  <a:pt x="4321" y="2082"/>
                  <a:pt x="4321" y="2084"/>
                </a:cubicBezTo>
                <a:cubicBezTo>
                  <a:pt x="4325" y="2072"/>
                  <a:pt x="4329" y="2062"/>
                  <a:pt x="4333" y="2050"/>
                </a:cubicBezTo>
                <a:cubicBezTo>
                  <a:pt x="4369" y="2073"/>
                  <a:pt x="4417" y="2195"/>
                  <a:pt x="4448" y="2243"/>
                </a:cubicBezTo>
                <a:cubicBezTo>
                  <a:pt x="4471" y="2261"/>
                  <a:pt x="4494" y="2276"/>
                  <a:pt x="4517" y="2294"/>
                </a:cubicBezTo>
                <a:cubicBezTo>
                  <a:pt x="4556" y="2337"/>
                  <a:pt x="4596" y="2381"/>
                  <a:pt x="4636" y="2424"/>
                </a:cubicBezTo>
                <a:cubicBezTo>
                  <a:pt x="4623" y="2426"/>
                  <a:pt x="4611" y="2429"/>
                  <a:pt x="4599" y="2431"/>
                </a:cubicBezTo>
                <a:cubicBezTo>
                  <a:pt x="4590" y="2437"/>
                  <a:pt x="4589" y="2456"/>
                  <a:pt x="4575" y="2453"/>
                </a:cubicBezTo>
                <a:cubicBezTo>
                  <a:pt x="4536" y="2445"/>
                  <a:pt x="4503" y="2404"/>
                  <a:pt x="4468" y="2387"/>
                </a:cubicBezTo>
                <a:cubicBezTo>
                  <a:pt x="4445" y="2375"/>
                  <a:pt x="4405" y="2369"/>
                  <a:pt x="4366" y="2368"/>
                </a:cubicBezTo>
                <a:cubicBezTo>
                  <a:pt x="4332" y="2302"/>
                  <a:pt x="4303" y="2312"/>
                  <a:pt x="4241" y="2320"/>
                </a:cubicBezTo>
                <a:cubicBezTo>
                  <a:pt x="4232" y="2297"/>
                  <a:pt x="4223" y="2273"/>
                  <a:pt x="4214" y="2250"/>
                </a:cubicBezTo>
                <a:cubicBezTo>
                  <a:pt x="4214" y="2198"/>
                  <a:pt x="4214" y="2147"/>
                  <a:pt x="4214" y="2095"/>
                </a:cubicBezTo>
                <a:cubicBezTo>
                  <a:pt x="4214" y="2040"/>
                  <a:pt x="4174" y="1979"/>
                  <a:pt x="4154" y="1962"/>
                </a:cubicBezTo>
                <a:cubicBezTo>
                  <a:pt x="4149" y="1955"/>
                  <a:pt x="4141" y="1962"/>
                  <a:pt x="4137" y="1977"/>
                </a:cubicBezTo>
                <a:cubicBezTo>
                  <a:pt x="4137" y="2010"/>
                  <a:pt x="4136" y="2043"/>
                  <a:pt x="4136" y="2076"/>
                </a:cubicBezTo>
                <a:cubicBezTo>
                  <a:pt x="4115" y="2076"/>
                  <a:pt x="4096" y="2074"/>
                  <a:pt x="4080" y="2065"/>
                </a:cubicBezTo>
                <a:cubicBezTo>
                  <a:pt x="4071" y="2012"/>
                  <a:pt x="4063" y="1956"/>
                  <a:pt x="4054" y="1903"/>
                </a:cubicBezTo>
                <a:cubicBezTo>
                  <a:pt x="4044" y="1890"/>
                  <a:pt x="4033" y="1878"/>
                  <a:pt x="4023" y="1866"/>
                </a:cubicBezTo>
                <a:cubicBezTo>
                  <a:pt x="3999" y="1872"/>
                  <a:pt x="3986" y="1889"/>
                  <a:pt x="3957" y="1888"/>
                </a:cubicBezTo>
                <a:cubicBezTo>
                  <a:pt x="3938" y="1858"/>
                  <a:pt x="3918" y="1829"/>
                  <a:pt x="3900" y="1799"/>
                </a:cubicBezTo>
                <a:cubicBezTo>
                  <a:pt x="3853" y="1677"/>
                  <a:pt x="3843" y="1615"/>
                  <a:pt x="3742" y="1596"/>
                </a:cubicBezTo>
                <a:cubicBezTo>
                  <a:pt x="3748" y="1640"/>
                  <a:pt x="3758" y="1656"/>
                  <a:pt x="3754" y="1703"/>
                </a:cubicBezTo>
                <a:cubicBezTo>
                  <a:pt x="3734" y="1715"/>
                  <a:pt x="3715" y="1698"/>
                  <a:pt x="3697" y="1696"/>
                </a:cubicBezTo>
                <a:cubicBezTo>
                  <a:pt x="3670" y="1711"/>
                  <a:pt x="3644" y="1732"/>
                  <a:pt x="3617" y="1747"/>
                </a:cubicBezTo>
                <a:cubicBezTo>
                  <a:pt x="3616" y="1747"/>
                  <a:pt x="3615" y="1747"/>
                  <a:pt x="3614" y="1747"/>
                </a:cubicBezTo>
                <a:cubicBezTo>
                  <a:pt x="3635" y="1793"/>
                  <a:pt x="3657" y="1835"/>
                  <a:pt x="3679" y="1880"/>
                </a:cubicBezTo>
                <a:cubicBezTo>
                  <a:pt x="3677" y="1888"/>
                  <a:pt x="3673" y="1898"/>
                  <a:pt x="3671" y="1906"/>
                </a:cubicBezTo>
                <a:cubicBezTo>
                  <a:pt x="3662" y="1920"/>
                  <a:pt x="3608" y="1906"/>
                  <a:pt x="3590" y="1929"/>
                </a:cubicBezTo>
                <a:cubicBezTo>
                  <a:pt x="3582" y="1938"/>
                  <a:pt x="3576" y="1963"/>
                  <a:pt x="3574" y="1984"/>
                </a:cubicBezTo>
                <a:cubicBezTo>
                  <a:pt x="3595" y="2041"/>
                  <a:pt x="3618" y="2038"/>
                  <a:pt x="3642" y="2080"/>
                </a:cubicBezTo>
                <a:cubicBezTo>
                  <a:pt x="3590" y="2090"/>
                  <a:pt x="3550" y="2120"/>
                  <a:pt x="3497" y="2087"/>
                </a:cubicBezTo>
                <a:cubicBezTo>
                  <a:pt x="3496" y="2087"/>
                  <a:pt x="3496" y="2087"/>
                  <a:pt x="3495" y="2087"/>
                </a:cubicBezTo>
                <a:cubicBezTo>
                  <a:pt x="3498" y="2107"/>
                  <a:pt x="3502" y="2127"/>
                  <a:pt x="3505" y="2147"/>
                </a:cubicBezTo>
                <a:cubicBezTo>
                  <a:pt x="3521" y="2170"/>
                  <a:pt x="3539" y="2190"/>
                  <a:pt x="3555" y="2213"/>
                </a:cubicBezTo>
                <a:cubicBezTo>
                  <a:pt x="3577" y="2247"/>
                  <a:pt x="3584" y="2309"/>
                  <a:pt x="3612" y="2331"/>
                </a:cubicBezTo>
                <a:cubicBezTo>
                  <a:pt x="3632" y="2357"/>
                  <a:pt x="3656" y="2310"/>
                  <a:pt x="3669" y="2302"/>
                </a:cubicBezTo>
                <a:cubicBezTo>
                  <a:pt x="3689" y="2303"/>
                  <a:pt x="3709" y="2304"/>
                  <a:pt x="3729" y="2306"/>
                </a:cubicBezTo>
                <a:cubicBezTo>
                  <a:pt x="3738" y="2300"/>
                  <a:pt x="3747" y="2297"/>
                  <a:pt x="3756" y="2291"/>
                </a:cubicBezTo>
                <a:cubicBezTo>
                  <a:pt x="3812" y="2271"/>
                  <a:pt x="3922" y="2380"/>
                  <a:pt x="3947" y="2431"/>
                </a:cubicBezTo>
                <a:cubicBezTo>
                  <a:pt x="3912" y="2410"/>
                  <a:pt x="3791" y="2369"/>
                  <a:pt x="3746" y="2387"/>
                </a:cubicBezTo>
                <a:cubicBezTo>
                  <a:pt x="3725" y="2398"/>
                  <a:pt x="3705" y="2412"/>
                  <a:pt x="3684" y="2424"/>
                </a:cubicBezTo>
                <a:cubicBezTo>
                  <a:pt x="3686" y="2492"/>
                  <a:pt x="3713" y="2515"/>
                  <a:pt x="3732" y="2549"/>
                </a:cubicBezTo>
                <a:cubicBezTo>
                  <a:pt x="3754" y="2591"/>
                  <a:pt x="3775" y="2630"/>
                  <a:pt x="3796" y="2671"/>
                </a:cubicBezTo>
                <a:cubicBezTo>
                  <a:pt x="3803" y="2670"/>
                  <a:pt x="3809" y="2669"/>
                  <a:pt x="3816" y="2668"/>
                </a:cubicBezTo>
                <a:cubicBezTo>
                  <a:pt x="3867" y="2691"/>
                  <a:pt x="3924" y="2730"/>
                  <a:pt x="3988" y="2727"/>
                </a:cubicBezTo>
                <a:cubicBezTo>
                  <a:pt x="3998" y="2698"/>
                  <a:pt x="4003" y="2653"/>
                  <a:pt x="4005" y="2609"/>
                </a:cubicBezTo>
                <a:cubicBezTo>
                  <a:pt x="4029" y="2642"/>
                  <a:pt x="4053" y="2676"/>
                  <a:pt x="4077" y="2708"/>
                </a:cubicBezTo>
                <a:cubicBezTo>
                  <a:pt x="4090" y="2699"/>
                  <a:pt x="4098" y="2685"/>
                  <a:pt x="4104" y="2660"/>
                </a:cubicBezTo>
                <a:cubicBezTo>
                  <a:pt x="4110" y="2627"/>
                  <a:pt x="4095" y="2584"/>
                  <a:pt x="4089" y="2561"/>
                </a:cubicBezTo>
                <a:cubicBezTo>
                  <a:pt x="4095" y="2544"/>
                  <a:pt x="4101" y="2532"/>
                  <a:pt x="4107" y="2516"/>
                </a:cubicBezTo>
                <a:cubicBezTo>
                  <a:pt x="4132" y="2518"/>
                  <a:pt x="4144" y="2572"/>
                  <a:pt x="4179" y="2572"/>
                </a:cubicBezTo>
                <a:cubicBezTo>
                  <a:pt x="4194" y="2464"/>
                  <a:pt x="4227" y="2438"/>
                  <a:pt x="4263" y="2413"/>
                </a:cubicBezTo>
                <a:cubicBezTo>
                  <a:pt x="4240" y="2452"/>
                  <a:pt x="4234" y="2506"/>
                  <a:pt x="4224" y="2583"/>
                </a:cubicBezTo>
                <a:cubicBezTo>
                  <a:pt x="4224" y="2587"/>
                  <a:pt x="4224" y="2593"/>
                  <a:pt x="4224" y="2598"/>
                </a:cubicBezTo>
                <a:cubicBezTo>
                  <a:pt x="4276" y="2570"/>
                  <a:pt x="4329" y="2622"/>
                  <a:pt x="4385" y="2627"/>
                </a:cubicBezTo>
                <a:cubicBezTo>
                  <a:pt x="4376" y="2667"/>
                  <a:pt x="4382" y="2730"/>
                  <a:pt x="4383" y="2782"/>
                </a:cubicBezTo>
                <a:cubicBezTo>
                  <a:pt x="4418" y="2811"/>
                  <a:pt x="4473" y="2806"/>
                  <a:pt x="4524" y="2805"/>
                </a:cubicBezTo>
                <a:cubicBezTo>
                  <a:pt x="4524" y="2806"/>
                  <a:pt x="4524" y="2807"/>
                  <a:pt x="4524" y="2808"/>
                </a:cubicBezTo>
                <a:cubicBezTo>
                  <a:pt x="4518" y="2823"/>
                  <a:pt x="4511" y="2841"/>
                  <a:pt x="4505" y="2856"/>
                </a:cubicBezTo>
                <a:cubicBezTo>
                  <a:pt x="4505" y="2869"/>
                  <a:pt x="4504" y="2880"/>
                  <a:pt x="4503" y="2893"/>
                </a:cubicBezTo>
                <a:cubicBezTo>
                  <a:pt x="4503" y="2894"/>
                  <a:pt x="4502" y="2892"/>
                  <a:pt x="4502" y="2893"/>
                </a:cubicBezTo>
                <a:cubicBezTo>
                  <a:pt x="4481" y="2927"/>
                  <a:pt x="4411" y="2918"/>
                  <a:pt x="4385" y="2904"/>
                </a:cubicBezTo>
                <a:cubicBezTo>
                  <a:pt x="4338" y="2880"/>
                  <a:pt x="4316" y="2803"/>
                  <a:pt x="4279" y="2760"/>
                </a:cubicBezTo>
                <a:cubicBezTo>
                  <a:pt x="4257" y="2734"/>
                  <a:pt x="4226" y="2745"/>
                  <a:pt x="4194" y="2734"/>
                </a:cubicBezTo>
                <a:cubicBezTo>
                  <a:pt x="4175" y="2728"/>
                  <a:pt x="4154" y="2721"/>
                  <a:pt x="4141" y="2738"/>
                </a:cubicBezTo>
                <a:cubicBezTo>
                  <a:pt x="4139" y="2740"/>
                  <a:pt x="4137" y="2743"/>
                  <a:pt x="4136" y="2745"/>
                </a:cubicBezTo>
                <a:cubicBezTo>
                  <a:pt x="4138" y="2810"/>
                  <a:pt x="4180" y="2896"/>
                  <a:pt x="4206" y="2919"/>
                </a:cubicBezTo>
                <a:cubicBezTo>
                  <a:pt x="4206" y="2922"/>
                  <a:pt x="4209" y="2924"/>
                  <a:pt x="4209" y="2927"/>
                </a:cubicBezTo>
                <a:cubicBezTo>
                  <a:pt x="4192" y="2957"/>
                  <a:pt x="4176" y="2936"/>
                  <a:pt x="4147" y="2949"/>
                </a:cubicBezTo>
                <a:cubicBezTo>
                  <a:pt x="4108" y="2967"/>
                  <a:pt x="4094" y="3013"/>
                  <a:pt x="4042" y="3026"/>
                </a:cubicBezTo>
                <a:cubicBezTo>
                  <a:pt x="4033" y="3057"/>
                  <a:pt x="4030" y="3095"/>
                  <a:pt x="4030" y="3145"/>
                </a:cubicBezTo>
                <a:cubicBezTo>
                  <a:pt x="4051" y="3161"/>
                  <a:pt x="4071" y="3176"/>
                  <a:pt x="4092" y="3193"/>
                </a:cubicBezTo>
                <a:cubicBezTo>
                  <a:pt x="4124" y="3162"/>
                  <a:pt x="4109" y="3150"/>
                  <a:pt x="4127" y="3104"/>
                </a:cubicBezTo>
                <a:cubicBezTo>
                  <a:pt x="4152" y="3125"/>
                  <a:pt x="4170" y="3163"/>
                  <a:pt x="4192" y="3182"/>
                </a:cubicBezTo>
                <a:cubicBezTo>
                  <a:pt x="4253" y="3191"/>
                  <a:pt x="4314" y="3203"/>
                  <a:pt x="4375" y="3211"/>
                </a:cubicBezTo>
                <a:cubicBezTo>
                  <a:pt x="4388" y="3205"/>
                  <a:pt x="4399" y="3191"/>
                  <a:pt x="4406" y="3174"/>
                </a:cubicBezTo>
                <a:cubicBezTo>
                  <a:pt x="4401" y="3138"/>
                  <a:pt x="4396" y="3100"/>
                  <a:pt x="4390" y="3063"/>
                </a:cubicBezTo>
                <a:cubicBezTo>
                  <a:pt x="4394" y="3061"/>
                  <a:pt x="4399" y="3058"/>
                  <a:pt x="4403" y="3056"/>
                </a:cubicBezTo>
                <a:cubicBezTo>
                  <a:pt x="4458" y="3140"/>
                  <a:pt x="4474" y="3194"/>
                  <a:pt x="4575" y="3193"/>
                </a:cubicBezTo>
                <a:cubicBezTo>
                  <a:pt x="4571" y="3167"/>
                  <a:pt x="4568" y="3141"/>
                  <a:pt x="4564" y="3115"/>
                </a:cubicBezTo>
                <a:cubicBezTo>
                  <a:pt x="4564" y="3108"/>
                  <a:pt x="4564" y="3100"/>
                  <a:pt x="4564" y="3093"/>
                </a:cubicBezTo>
                <a:cubicBezTo>
                  <a:pt x="4580" y="3109"/>
                  <a:pt x="4596" y="3125"/>
                  <a:pt x="4612" y="3141"/>
                </a:cubicBezTo>
                <a:cubicBezTo>
                  <a:pt x="4626" y="3138"/>
                  <a:pt x="4640" y="3133"/>
                  <a:pt x="4654" y="3130"/>
                </a:cubicBezTo>
                <a:cubicBezTo>
                  <a:pt x="4654" y="3130"/>
                  <a:pt x="4696" y="3262"/>
                  <a:pt x="4699" y="3270"/>
                </a:cubicBezTo>
                <a:cubicBezTo>
                  <a:pt x="4739" y="3266"/>
                  <a:pt x="4753" y="3234"/>
                  <a:pt x="4781" y="3219"/>
                </a:cubicBezTo>
                <a:cubicBezTo>
                  <a:pt x="4822" y="3203"/>
                  <a:pt x="4863" y="3186"/>
                  <a:pt x="4903" y="3170"/>
                </a:cubicBezTo>
                <a:cubicBezTo>
                  <a:pt x="4913" y="3151"/>
                  <a:pt x="4922" y="3131"/>
                  <a:pt x="4932" y="3111"/>
                </a:cubicBezTo>
                <a:cubicBezTo>
                  <a:pt x="4932" y="3092"/>
                  <a:pt x="4932" y="3071"/>
                  <a:pt x="4932" y="3052"/>
                </a:cubicBezTo>
                <a:cubicBezTo>
                  <a:pt x="4926" y="3039"/>
                  <a:pt x="4921" y="3025"/>
                  <a:pt x="4915" y="3012"/>
                </a:cubicBezTo>
                <a:cubicBezTo>
                  <a:pt x="4896" y="2989"/>
                  <a:pt x="4864" y="3006"/>
                  <a:pt x="4836" y="2997"/>
                </a:cubicBezTo>
                <a:cubicBezTo>
                  <a:pt x="4768" y="2974"/>
                  <a:pt x="4659" y="2967"/>
                  <a:pt x="4604" y="2912"/>
                </a:cubicBezTo>
                <a:cubicBezTo>
                  <a:pt x="4603" y="2912"/>
                  <a:pt x="4601" y="2912"/>
                  <a:pt x="4600" y="2912"/>
                </a:cubicBezTo>
                <a:cubicBezTo>
                  <a:pt x="4648" y="2785"/>
                  <a:pt x="4698" y="2846"/>
                  <a:pt x="4776" y="2875"/>
                </a:cubicBezTo>
                <a:cubicBezTo>
                  <a:pt x="4825" y="2894"/>
                  <a:pt x="4882" y="2904"/>
                  <a:pt x="4902" y="2827"/>
                </a:cubicBezTo>
                <a:cubicBezTo>
                  <a:pt x="4910" y="2786"/>
                  <a:pt x="4897" y="2710"/>
                  <a:pt x="4890" y="2671"/>
                </a:cubicBezTo>
                <a:cubicBezTo>
                  <a:pt x="4914" y="2659"/>
                  <a:pt x="4935" y="2679"/>
                  <a:pt x="4960" y="2690"/>
                </a:cubicBezTo>
                <a:cubicBezTo>
                  <a:pt x="4991" y="2703"/>
                  <a:pt x="5031" y="2687"/>
                  <a:pt x="5055" y="2671"/>
                </a:cubicBezTo>
                <a:cubicBezTo>
                  <a:pt x="5061" y="2651"/>
                  <a:pt x="5035" y="2612"/>
                  <a:pt x="5027" y="2579"/>
                </a:cubicBezTo>
                <a:cubicBezTo>
                  <a:pt x="5031" y="2571"/>
                  <a:pt x="5035" y="2565"/>
                  <a:pt x="5039" y="2557"/>
                </a:cubicBezTo>
                <a:cubicBezTo>
                  <a:pt x="5055" y="2563"/>
                  <a:pt x="5071" y="2565"/>
                  <a:pt x="5092" y="2561"/>
                </a:cubicBezTo>
                <a:cubicBezTo>
                  <a:pt x="5098" y="2524"/>
                  <a:pt x="5106" y="2486"/>
                  <a:pt x="5112" y="2450"/>
                </a:cubicBezTo>
                <a:cubicBezTo>
                  <a:pt x="5134" y="2442"/>
                  <a:pt x="5150" y="2432"/>
                  <a:pt x="5159" y="2398"/>
                </a:cubicBezTo>
                <a:cubicBezTo>
                  <a:pt x="5157" y="2364"/>
                  <a:pt x="5156" y="2329"/>
                  <a:pt x="5154" y="2294"/>
                </a:cubicBezTo>
                <a:cubicBezTo>
                  <a:pt x="5118" y="2215"/>
                  <a:pt x="5036" y="2224"/>
                  <a:pt x="4973" y="2235"/>
                </a:cubicBezTo>
                <a:cubicBezTo>
                  <a:pt x="4975" y="2201"/>
                  <a:pt x="4977" y="2166"/>
                  <a:pt x="4978" y="2132"/>
                </a:cubicBezTo>
                <a:cubicBezTo>
                  <a:pt x="5002" y="2128"/>
                  <a:pt x="5025" y="2124"/>
                  <a:pt x="5049" y="2121"/>
                </a:cubicBezTo>
                <a:cubicBezTo>
                  <a:pt x="5116" y="2134"/>
                  <a:pt x="5207" y="2183"/>
                  <a:pt x="5278" y="2135"/>
                </a:cubicBezTo>
                <a:cubicBezTo>
                  <a:pt x="5278" y="2135"/>
                  <a:pt x="5278" y="2133"/>
                  <a:pt x="5278" y="2132"/>
                </a:cubicBezTo>
                <a:cubicBezTo>
                  <a:pt x="5248" y="2097"/>
                  <a:pt x="5217" y="2060"/>
                  <a:pt x="5188" y="2025"/>
                </a:cubicBezTo>
                <a:cubicBezTo>
                  <a:pt x="5195" y="2006"/>
                  <a:pt x="5202" y="1987"/>
                  <a:pt x="5209" y="1969"/>
                </a:cubicBezTo>
                <a:cubicBezTo>
                  <a:pt x="5314" y="2001"/>
                  <a:pt x="5383" y="2083"/>
                  <a:pt x="5479" y="1991"/>
                </a:cubicBezTo>
                <a:cubicBezTo>
                  <a:pt x="5497" y="1974"/>
                  <a:pt x="5512" y="1967"/>
                  <a:pt x="5524" y="1936"/>
                </a:cubicBezTo>
                <a:cubicBezTo>
                  <a:pt x="5517" y="1887"/>
                  <a:pt x="5509" y="1841"/>
                  <a:pt x="5502" y="1792"/>
                </a:cubicBezTo>
                <a:cubicBezTo>
                  <a:pt x="5603" y="1789"/>
                  <a:pt x="5594" y="1750"/>
                  <a:pt x="5654" y="1681"/>
                </a:cubicBezTo>
                <a:cubicBezTo>
                  <a:pt x="5672" y="1666"/>
                  <a:pt x="5690" y="1651"/>
                  <a:pt x="5708" y="1636"/>
                </a:cubicBezTo>
                <a:cubicBezTo>
                  <a:pt x="5704" y="1641"/>
                  <a:pt x="5700" y="1645"/>
                  <a:pt x="5699" y="1651"/>
                </a:cubicBezTo>
                <a:cubicBezTo>
                  <a:pt x="5702" y="1658"/>
                  <a:pt x="5704" y="1667"/>
                  <a:pt x="5706" y="1673"/>
                </a:cubicBezTo>
                <a:cubicBezTo>
                  <a:pt x="5701" y="1683"/>
                  <a:pt x="5679" y="1706"/>
                  <a:pt x="5668" y="1710"/>
                </a:cubicBezTo>
                <a:cubicBezTo>
                  <a:pt x="5677" y="1728"/>
                  <a:pt x="5690" y="1762"/>
                  <a:pt x="5688" y="1792"/>
                </a:cubicBezTo>
                <a:cubicBezTo>
                  <a:pt x="5698" y="1797"/>
                  <a:pt x="5710" y="1798"/>
                  <a:pt x="5719" y="1803"/>
                </a:cubicBezTo>
                <a:cubicBezTo>
                  <a:pt x="5739" y="1812"/>
                  <a:pt x="5757" y="1839"/>
                  <a:pt x="5780" y="1840"/>
                </a:cubicBezTo>
                <a:cubicBezTo>
                  <a:pt x="5771" y="1850"/>
                  <a:pt x="5753" y="1863"/>
                  <a:pt x="5749" y="1877"/>
                </a:cubicBezTo>
                <a:cubicBezTo>
                  <a:pt x="5749" y="1878"/>
                  <a:pt x="5748" y="1880"/>
                  <a:pt x="5748" y="1880"/>
                </a:cubicBezTo>
                <a:cubicBezTo>
                  <a:pt x="5761" y="1883"/>
                  <a:pt x="5773" y="1885"/>
                  <a:pt x="5786" y="1888"/>
                </a:cubicBezTo>
                <a:cubicBezTo>
                  <a:pt x="5783" y="1891"/>
                  <a:pt x="5756" y="1914"/>
                  <a:pt x="5756" y="1914"/>
                </a:cubicBezTo>
                <a:cubicBezTo>
                  <a:pt x="5755" y="1921"/>
                  <a:pt x="5761" y="1924"/>
                  <a:pt x="5763" y="1925"/>
                </a:cubicBezTo>
                <a:cubicBezTo>
                  <a:pt x="5784" y="1935"/>
                  <a:pt x="5781" y="1954"/>
                  <a:pt x="5796" y="1969"/>
                </a:cubicBezTo>
                <a:cubicBezTo>
                  <a:pt x="5798" y="1970"/>
                  <a:pt x="5819" y="1956"/>
                  <a:pt x="5830" y="1954"/>
                </a:cubicBezTo>
                <a:cubicBezTo>
                  <a:pt x="5848" y="1952"/>
                  <a:pt x="5867" y="1966"/>
                  <a:pt x="5885" y="1954"/>
                </a:cubicBezTo>
                <a:cubicBezTo>
                  <a:pt x="5892" y="1949"/>
                  <a:pt x="5899" y="1945"/>
                  <a:pt x="5907" y="1940"/>
                </a:cubicBezTo>
                <a:cubicBezTo>
                  <a:pt x="5911" y="1935"/>
                  <a:pt x="5914" y="1925"/>
                  <a:pt x="5920" y="1921"/>
                </a:cubicBezTo>
                <a:cubicBezTo>
                  <a:pt x="5931" y="1929"/>
                  <a:pt x="5945" y="1950"/>
                  <a:pt x="5948" y="1973"/>
                </a:cubicBezTo>
                <a:cubicBezTo>
                  <a:pt x="5934" y="2002"/>
                  <a:pt x="5909" y="1976"/>
                  <a:pt x="5923" y="2028"/>
                </a:cubicBezTo>
                <a:cubicBezTo>
                  <a:pt x="5915" y="2032"/>
                  <a:pt x="5907" y="2021"/>
                  <a:pt x="5900" y="2017"/>
                </a:cubicBezTo>
                <a:cubicBezTo>
                  <a:pt x="5886" y="2011"/>
                  <a:pt x="5827" y="1984"/>
                  <a:pt x="5805" y="2010"/>
                </a:cubicBezTo>
                <a:cubicBezTo>
                  <a:pt x="5802" y="2013"/>
                  <a:pt x="5802" y="2017"/>
                  <a:pt x="5801" y="2021"/>
                </a:cubicBezTo>
                <a:cubicBezTo>
                  <a:pt x="5806" y="2046"/>
                  <a:pt x="5835" y="2034"/>
                  <a:pt x="5850" y="2039"/>
                </a:cubicBezTo>
                <a:cubicBezTo>
                  <a:pt x="5860" y="2043"/>
                  <a:pt x="5864" y="2054"/>
                  <a:pt x="5870" y="2065"/>
                </a:cubicBezTo>
                <a:cubicBezTo>
                  <a:pt x="5870" y="2066"/>
                  <a:pt x="5871" y="2069"/>
                  <a:pt x="5872" y="2069"/>
                </a:cubicBezTo>
                <a:cubicBezTo>
                  <a:pt x="5855" y="2075"/>
                  <a:pt x="5839" y="2063"/>
                  <a:pt x="5826" y="2058"/>
                </a:cubicBezTo>
                <a:cubicBezTo>
                  <a:pt x="5801" y="2049"/>
                  <a:pt x="5774" y="2044"/>
                  <a:pt x="5748" y="2036"/>
                </a:cubicBezTo>
                <a:cubicBezTo>
                  <a:pt x="5738" y="2033"/>
                  <a:pt x="5729" y="2031"/>
                  <a:pt x="5719" y="2028"/>
                </a:cubicBezTo>
                <a:cubicBezTo>
                  <a:pt x="5707" y="2029"/>
                  <a:pt x="5701" y="2046"/>
                  <a:pt x="5696" y="2054"/>
                </a:cubicBezTo>
                <a:cubicBezTo>
                  <a:pt x="5689" y="2065"/>
                  <a:pt x="5683" y="2076"/>
                  <a:pt x="5676" y="2087"/>
                </a:cubicBezTo>
                <a:cubicBezTo>
                  <a:pt x="5667" y="2112"/>
                  <a:pt x="5689" y="2126"/>
                  <a:pt x="5701" y="2128"/>
                </a:cubicBezTo>
                <a:cubicBezTo>
                  <a:pt x="5712" y="2123"/>
                  <a:pt x="5713" y="2114"/>
                  <a:pt x="5724" y="2110"/>
                </a:cubicBezTo>
                <a:cubicBezTo>
                  <a:pt x="5725" y="2111"/>
                  <a:pt x="5725" y="2109"/>
                  <a:pt x="5726" y="2110"/>
                </a:cubicBezTo>
                <a:cubicBezTo>
                  <a:pt x="5712" y="2123"/>
                  <a:pt x="5710" y="2147"/>
                  <a:pt x="5724" y="2161"/>
                </a:cubicBezTo>
                <a:cubicBezTo>
                  <a:pt x="5744" y="2182"/>
                  <a:pt x="5767" y="2198"/>
                  <a:pt x="5795" y="2202"/>
                </a:cubicBezTo>
                <a:cubicBezTo>
                  <a:pt x="5795" y="2203"/>
                  <a:pt x="5795" y="2205"/>
                  <a:pt x="5796" y="2206"/>
                </a:cubicBezTo>
                <a:cubicBezTo>
                  <a:pt x="5785" y="2213"/>
                  <a:pt x="5773" y="2220"/>
                  <a:pt x="5761" y="2228"/>
                </a:cubicBezTo>
                <a:cubicBezTo>
                  <a:pt x="5753" y="2235"/>
                  <a:pt x="5747" y="2247"/>
                  <a:pt x="5736" y="2250"/>
                </a:cubicBezTo>
                <a:cubicBezTo>
                  <a:pt x="5735" y="2248"/>
                  <a:pt x="5734" y="2244"/>
                  <a:pt x="5733" y="2243"/>
                </a:cubicBezTo>
                <a:cubicBezTo>
                  <a:pt x="5721" y="2247"/>
                  <a:pt x="5708" y="2254"/>
                  <a:pt x="5706" y="2265"/>
                </a:cubicBezTo>
                <a:cubicBezTo>
                  <a:pt x="5711" y="2279"/>
                  <a:pt x="5716" y="2295"/>
                  <a:pt x="5721" y="2309"/>
                </a:cubicBezTo>
                <a:cubicBezTo>
                  <a:pt x="5736" y="2354"/>
                  <a:pt x="5781" y="2423"/>
                  <a:pt x="5823" y="2391"/>
                </a:cubicBezTo>
                <a:cubicBezTo>
                  <a:pt x="5827" y="2373"/>
                  <a:pt x="5809" y="2365"/>
                  <a:pt x="5826" y="2346"/>
                </a:cubicBezTo>
                <a:cubicBezTo>
                  <a:pt x="5828" y="2345"/>
                  <a:pt x="5828" y="2344"/>
                  <a:pt x="5830" y="2342"/>
                </a:cubicBezTo>
                <a:cubicBezTo>
                  <a:pt x="5838" y="2349"/>
                  <a:pt x="5839" y="2367"/>
                  <a:pt x="5846" y="2376"/>
                </a:cubicBezTo>
                <a:cubicBezTo>
                  <a:pt x="5849" y="2377"/>
                  <a:pt x="5852" y="2378"/>
                  <a:pt x="5855" y="2379"/>
                </a:cubicBezTo>
                <a:cubicBezTo>
                  <a:pt x="5855" y="2382"/>
                  <a:pt x="5856" y="2384"/>
                  <a:pt x="5857" y="2387"/>
                </a:cubicBezTo>
                <a:cubicBezTo>
                  <a:pt x="5857" y="2387"/>
                  <a:pt x="5858" y="2387"/>
                  <a:pt x="5858" y="2387"/>
                </a:cubicBezTo>
                <a:cubicBezTo>
                  <a:pt x="5861" y="2365"/>
                  <a:pt x="5879" y="2322"/>
                  <a:pt x="5900" y="2339"/>
                </a:cubicBezTo>
                <a:cubicBezTo>
                  <a:pt x="5909" y="2369"/>
                  <a:pt x="5879" y="2396"/>
                  <a:pt x="5898" y="2420"/>
                </a:cubicBezTo>
                <a:cubicBezTo>
                  <a:pt x="5906" y="2416"/>
                  <a:pt x="5908" y="2399"/>
                  <a:pt x="5910" y="2391"/>
                </a:cubicBezTo>
                <a:cubicBezTo>
                  <a:pt x="5925" y="2380"/>
                  <a:pt x="5930" y="2395"/>
                  <a:pt x="5942" y="2394"/>
                </a:cubicBezTo>
                <a:cubicBezTo>
                  <a:pt x="5953" y="2393"/>
                  <a:pt x="5968" y="2364"/>
                  <a:pt x="5969" y="2354"/>
                </a:cubicBezTo>
                <a:cubicBezTo>
                  <a:pt x="5970" y="2353"/>
                  <a:pt x="5972" y="2350"/>
                  <a:pt x="5974" y="2350"/>
                </a:cubicBezTo>
                <a:cubicBezTo>
                  <a:pt x="5976" y="2368"/>
                  <a:pt x="5980" y="2379"/>
                  <a:pt x="5985" y="2391"/>
                </a:cubicBezTo>
                <a:cubicBezTo>
                  <a:pt x="6000" y="2391"/>
                  <a:pt x="6016" y="2348"/>
                  <a:pt x="6030" y="2335"/>
                </a:cubicBezTo>
                <a:cubicBezTo>
                  <a:pt x="6051" y="2336"/>
                  <a:pt x="6056" y="2362"/>
                  <a:pt x="6052" y="2387"/>
                </a:cubicBezTo>
                <a:cubicBezTo>
                  <a:pt x="6052" y="2388"/>
                  <a:pt x="6054" y="2392"/>
                  <a:pt x="6054" y="2394"/>
                </a:cubicBezTo>
                <a:cubicBezTo>
                  <a:pt x="6061" y="2387"/>
                  <a:pt x="6068" y="2369"/>
                  <a:pt x="6081" y="2368"/>
                </a:cubicBezTo>
                <a:cubicBezTo>
                  <a:pt x="6088" y="2368"/>
                  <a:pt x="6094" y="2378"/>
                  <a:pt x="6099" y="2383"/>
                </a:cubicBezTo>
                <a:cubicBezTo>
                  <a:pt x="6113" y="2397"/>
                  <a:pt x="6138" y="2394"/>
                  <a:pt x="6149" y="2413"/>
                </a:cubicBezTo>
                <a:cubicBezTo>
                  <a:pt x="6156" y="2424"/>
                  <a:pt x="6156" y="2446"/>
                  <a:pt x="6163" y="2461"/>
                </a:cubicBezTo>
                <a:cubicBezTo>
                  <a:pt x="6170" y="2480"/>
                  <a:pt x="6189" y="2480"/>
                  <a:pt x="6199" y="2494"/>
                </a:cubicBezTo>
                <a:cubicBezTo>
                  <a:pt x="6205" y="2501"/>
                  <a:pt x="6204" y="2517"/>
                  <a:pt x="6211" y="2520"/>
                </a:cubicBezTo>
                <a:cubicBezTo>
                  <a:pt x="6219" y="2519"/>
                  <a:pt x="6228" y="2518"/>
                  <a:pt x="6236" y="2516"/>
                </a:cubicBezTo>
                <a:cubicBezTo>
                  <a:pt x="6241" y="2547"/>
                  <a:pt x="6241" y="2574"/>
                  <a:pt x="6241" y="2601"/>
                </a:cubicBezTo>
                <a:cubicBezTo>
                  <a:pt x="6242" y="2636"/>
                  <a:pt x="6262" y="2688"/>
                  <a:pt x="6271" y="2712"/>
                </a:cubicBezTo>
                <a:cubicBezTo>
                  <a:pt x="6274" y="2722"/>
                  <a:pt x="6277" y="2728"/>
                  <a:pt x="6280" y="2738"/>
                </a:cubicBezTo>
                <a:cubicBezTo>
                  <a:pt x="6286" y="2752"/>
                  <a:pt x="6301" y="2757"/>
                  <a:pt x="6310" y="2768"/>
                </a:cubicBezTo>
                <a:cubicBezTo>
                  <a:pt x="6328" y="2791"/>
                  <a:pt x="6335" y="2830"/>
                  <a:pt x="6338" y="2871"/>
                </a:cubicBezTo>
                <a:cubicBezTo>
                  <a:pt x="6347" y="2881"/>
                  <a:pt x="6389" y="2906"/>
                  <a:pt x="6382" y="2930"/>
                </a:cubicBezTo>
                <a:cubicBezTo>
                  <a:pt x="6379" y="2941"/>
                  <a:pt x="6365" y="2943"/>
                  <a:pt x="6360" y="2952"/>
                </a:cubicBezTo>
                <a:cubicBezTo>
                  <a:pt x="6362" y="2956"/>
                  <a:pt x="6363" y="2960"/>
                  <a:pt x="6365" y="2963"/>
                </a:cubicBezTo>
                <a:cubicBezTo>
                  <a:pt x="6345" y="2983"/>
                  <a:pt x="6329" y="3009"/>
                  <a:pt x="6308" y="3026"/>
                </a:cubicBezTo>
                <a:cubicBezTo>
                  <a:pt x="6308" y="3027"/>
                  <a:pt x="6308" y="3029"/>
                  <a:pt x="6308" y="3030"/>
                </a:cubicBezTo>
                <a:cubicBezTo>
                  <a:pt x="6327" y="3029"/>
                  <a:pt x="6348" y="3017"/>
                  <a:pt x="6370" y="3008"/>
                </a:cubicBezTo>
                <a:cubicBezTo>
                  <a:pt x="6360" y="3036"/>
                  <a:pt x="6385" y="3085"/>
                  <a:pt x="6397" y="3104"/>
                </a:cubicBezTo>
                <a:cubicBezTo>
                  <a:pt x="6401" y="3111"/>
                  <a:pt x="6408" y="3113"/>
                  <a:pt x="6410" y="3122"/>
                </a:cubicBezTo>
                <a:cubicBezTo>
                  <a:pt x="6410" y="3125"/>
                  <a:pt x="6409" y="3127"/>
                  <a:pt x="6408" y="3130"/>
                </a:cubicBezTo>
                <a:cubicBezTo>
                  <a:pt x="6403" y="3128"/>
                  <a:pt x="6398" y="3128"/>
                  <a:pt x="6393" y="3126"/>
                </a:cubicBezTo>
                <a:cubicBezTo>
                  <a:pt x="6384" y="3131"/>
                  <a:pt x="6376" y="3150"/>
                  <a:pt x="6383" y="3163"/>
                </a:cubicBezTo>
                <a:cubicBezTo>
                  <a:pt x="6387" y="3167"/>
                  <a:pt x="6390" y="3170"/>
                  <a:pt x="6393" y="3174"/>
                </a:cubicBezTo>
                <a:cubicBezTo>
                  <a:pt x="6399" y="3185"/>
                  <a:pt x="6405" y="3197"/>
                  <a:pt x="6410" y="3207"/>
                </a:cubicBezTo>
                <a:cubicBezTo>
                  <a:pt x="6417" y="3214"/>
                  <a:pt x="6423" y="3219"/>
                  <a:pt x="6430" y="3226"/>
                </a:cubicBezTo>
                <a:cubicBezTo>
                  <a:pt x="6440" y="3231"/>
                  <a:pt x="6430" y="3246"/>
                  <a:pt x="6427" y="3255"/>
                </a:cubicBezTo>
                <a:cubicBezTo>
                  <a:pt x="6424" y="3265"/>
                  <a:pt x="6423" y="3274"/>
                  <a:pt x="6418" y="3281"/>
                </a:cubicBezTo>
                <a:cubicBezTo>
                  <a:pt x="6409" y="3299"/>
                  <a:pt x="6396" y="3308"/>
                  <a:pt x="6392" y="3329"/>
                </a:cubicBezTo>
                <a:cubicBezTo>
                  <a:pt x="6395" y="3335"/>
                  <a:pt x="6407" y="3334"/>
                  <a:pt x="6412" y="3337"/>
                </a:cubicBezTo>
                <a:cubicBezTo>
                  <a:pt x="6419" y="3341"/>
                  <a:pt x="6426" y="3347"/>
                  <a:pt x="6434" y="3352"/>
                </a:cubicBezTo>
                <a:cubicBezTo>
                  <a:pt x="6437" y="3350"/>
                  <a:pt x="6441" y="3349"/>
                  <a:pt x="6445" y="3348"/>
                </a:cubicBezTo>
                <a:cubicBezTo>
                  <a:pt x="6447" y="3351"/>
                  <a:pt x="6446" y="3348"/>
                  <a:pt x="6449" y="3348"/>
                </a:cubicBezTo>
                <a:cubicBezTo>
                  <a:pt x="6452" y="3375"/>
                  <a:pt x="6439" y="3389"/>
                  <a:pt x="6444" y="3418"/>
                </a:cubicBezTo>
                <a:cubicBezTo>
                  <a:pt x="6468" y="3415"/>
                  <a:pt x="6478" y="3433"/>
                  <a:pt x="6479" y="3470"/>
                </a:cubicBezTo>
                <a:cubicBezTo>
                  <a:pt x="6479" y="3478"/>
                  <a:pt x="6478" y="3488"/>
                  <a:pt x="6479" y="3496"/>
                </a:cubicBezTo>
                <a:cubicBezTo>
                  <a:pt x="6476" y="3504"/>
                  <a:pt x="6460" y="3507"/>
                  <a:pt x="6454" y="3507"/>
                </a:cubicBezTo>
                <a:cubicBezTo>
                  <a:pt x="6445" y="3507"/>
                  <a:pt x="6436" y="3506"/>
                  <a:pt x="6427" y="3507"/>
                </a:cubicBezTo>
                <a:cubicBezTo>
                  <a:pt x="6412" y="3505"/>
                  <a:pt x="6401" y="3490"/>
                  <a:pt x="6382" y="3499"/>
                </a:cubicBezTo>
                <a:cubicBezTo>
                  <a:pt x="6382" y="3500"/>
                  <a:pt x="6382" y="3502"/>
                  <a:pt x="6382" y="3503"/>
                </a:cubicBezTo>
                <a:cubicBezTo>
                  <a:pt x="6395" y="3526"/>
                  <a:pt x="6422" y="3508"/>
                  <a:pt x="6437" y="3525"/>
                </a:cubicBezTo>
                <a:cubicBezTo>
                  <a:pt x="6446" y="3536"/>
                  <a:pt x="6443" y="3559"/>
                  <a:pt x="6439" y="3570"/>
                </a:cubicBezTo>
                <a:cubicBezTo>
                  <a:pt x="6427" y="3599"/>
                  <a:pt x="6391" y="3625"/>
                  <a:pt x="6385" y="3655"/>
                </a:cubicBezTo>
                <a:cubicBezTo>
                  <a:pt x="6393" y="3669"/>
                  <a:pt x="6426" y="3670"/>
                  <a:pt x="6442" y="3655"/>
                </a:cubicBezTo>
                <a:cubicBezTo>
                  <a:pt x="6446" y="3648"/>
                  <a:pt x="6450" y="3639"/>
                  <a:pt x="6454" y="3632"/>
                </a:cubicBezTo>
                <a:cubicBezTo>
                  <a:pt x="6458" y="3630"/>
                  <a:pt x="6460" y="3635"/>
                  <a:pt x="6462" y="3636"/>
                </a:cubicBezTo>
                <a:cubicBezTo>
                  <a:pt x="6463" y="3654"/>
                  <a:pt x="6452" y="3659"/>
                  <a:pt x="6444" y="3669"/>
                </a:cubicBezTo>
                <a:cubicBezTo>
                  <a:pt x="6434" y="3683"/>
                  <a:pt x="6423" y="3702"/>
                  <a:pt x="6410" y="3714"/>
                </a:cubicBezTo>
                <a:cubicBezTo>
                  <a:pt x="6397" y="3726"/>
                  <a:pt x="6376" y="3730"/>
                  <a:pt x="6365" y="3740"/>
                </a:cubicBezTo>
                <a:cubicBezTo>
                  <a:pt x="6363" y="3753"/>
                  <a:pt x="6375" y="3754"/>
                  <a:pt x="6375" y="3769"/>
                </a:cubicBezTo>
                <a:cubicBezTo>
                  <a:pt x="6375" y="3778"/>
                  <a:pt x="6369" y="3788"/>
                  <a:pt x="6375" y="3799"/>
                </a:cubicBezTo>
                <a:cubicBezTo>
                  <a:pt x="6380" y="3807"/>
                  <a:pt x="6391" y="3810"/>
                  <a:pt x="6398" y="3814"/>
                </a:cubicBezTo>
                <a:cubicBezTo>
                  <a:pt x="6417" y="3822"/>
                  <a:pt x="6461" y="3846"/>
                  <a:pt x="6485" y="3821"/>
                </a:cubicBezTo>
                <a:cubicBezTo>
                  <a:pt x="6506" y="3801"/>
                  <a:pt x="6512" y="3755"/>
                  <a:pt x="6509" y="3718"/>
                </a:cubicBezTo>
                <a:cubicBezTo>
                  <a:pt x="6521" y="3701"/>
                  <a:pt x="6537" y="3698"/>
                  <a:pt x="6539" y="3673"/>
                </a:cubicBezTo>
                <a:cubicBezTo>
                  <a:pt x="6540" y="3673"/>
                  <a:pt x="6541" y="3674"/>
                  <a:pt x="6542" y="3673"/>
                </a:cubicBezTo>
                <a:cubicBezTo>
                  <a:pt x="6548" y="3676"/>
                  <a:pt x="6542" y="3689"/>
                  <a:pt x="6546" y="3695"/>
                </a:cubicBezTo>
                <a:cubicBezTo>
                  <a:pt x="6547" y="3695"/>
                  <a:pt x="6549" y="3696"/>
                  <a:pt x="6551" y="3695"/>
                </a:cubicBezTo>
                <a:cubicBezTo>
                  <a:pt x="6554" y="3681"/>
                  <a:pt x="6564" y="3643"/>
                  <a:pt x="6584" y="3647"/>
                </a:cubicBezTo>
                <a:cubicBezTo>
                  <a:pt x="6584" y="3670"/>
                  <a:pt x="6574" y="3709"/>
                  <a:pt x="6559" y="3721"/>
                </a:cubicBezTo>
                <a:cubicBezTo>
                  <a:pt x="6562" y="3738"/>
                  <a:pt x="6571" y="3737"/>
                  <a:pt x="6581" y="3740"/>
                </a:cubicBezTo>
                <a:cubicBezTo>
                  <a:pt x="6588" y="3742"/>
                  <a:pt x="6594" y="3745"/>
                  <a:pt x="6601" y="3747"/>
                </a:cubicBezTo>
                <a:cubicBezTo>
                  <a:pt x="6624" y="3747"/>
                  <a:pt x="6644" y="3726"/>
                  <a:pt x="6663" y="3714"/>
                </a:cubicBezTo>
                <a:cubicBezTo>
                  <a:pt x="6661" y="3721"/>
                  <a:pt x="6659" y="3725"/>
                  <a:pt x="6658" y="3732"/>
                </a:cubicBezTo>
                <a:cubicBezTo>
                  <a:pt x="6652" y="3742"/>
                  <a:pt x="6601" y="3771"/>
                  <a:pt x="6587" y="3777"/>
                </a:cubicBezTo>
                <a:cubicBezTo>
                  <a:pt x="6587" y="3777"/>
                  <a:pt x="6587" y="3780"/>
                  <a:pt x="6587" y="3780"/>
                </a:cubicBezTo>
                <a:cubicBezTo>
                  <a:pt x="6590" y="3789"/>
                  <a:pt x="6593" y="3798"/>
                  <a:pt x="6596" y="3806"/>
                </a:cubicBezTo>
                <a:cubicBezTo>
                  <a:pt x="6615" y="3829"/>
                  <a:pt x="6628" y="3789"/>
                  <a:pt x="6639" y="3780"/>
                </a:cubicBezTo>
                <a:cubicBezTo>
                  <a:pt x="6651" y="3772"/>
                  <a:pt x="6662" y="3778"/>
                  <a:pt x="6671" y="3777"/>
                </a:cubicBezTo>
                <a:cubicBezTo>
                  <a:pt x="6655" y="3794"/>
                  <a:pt x="6639" y="3803"/>
                  <a:pt x="6626" y="3821"/>
                </a:cubicBezTo>
                <a:cubicBezTo>
                  <a:pt x="6621" y="3828"/>
                  <a:pt x="6617" y="3836"/>
                  <a:pt x="6612" y="3843"/>
                </a:cubicBezTo>
                <a:cubicBezTo>
                  <a:pt x="6608" y="3854"/>
                  <a:pt x="6604" y="3863"/>
                  <a:pt x="6599" y="3873"/>
                </a:cubicBezTo>
                <a:cubicBezTo>
                  <a:pt x="6618" y="3890"/>
                  <a:pt x="6655" y="3821"/>
                  <a:pt x="6666" y="3836"/>
                </a:cubicBezTo>
                <a:cubicBezTo>
                  <a:pt x="6671" y="3846"/>
                  <a:pt x="6653" y="3864"/>
                  <a:pt x="6668" y="3880"/>
                </a:cubicBezTo>
                <a:cubicBezTo>
                  <a:pt x="6671" y="3884"/>
                  <a:pt x="6675" y="3883"/>
                  <a:pt x="6679" y="3884"/>
                </a:cubicBezTo>
                <a:cubicBezTo>
                  <a:pt x="6692" y="3885"/>
                  <a:pt x="6708" y="3893"/>
                  <a:pt x="6713" y="3910"/>
                </a:cubicBezTo>
                <a:cubicBezTo>
                  <a:pt x="6705" y="3948"/>
                  <a:pt x="6666" y="3910"/>
                  <a:pt x="6654" y="3906"/>
                </a:cubicBezTo>
                <a:cubicBezTo>
                  <a:pt x="6654" y="3908"/>
                  <a:pt x="6654" y="3908"/>
                  <a:pt x="6654" y="3910"/>
                </a:cubicBezTo>
                <a:cubicBezTo>
                  <a:pt x="6653" y="3910"/>
                  <a:pt x="6651" y="3910"/>
                  <a:pt x="6649" y="3910"/>
                </a:cubicBezTo>
                <a:cubicBezTo>
                  <a:pt x="6648" y="3952"/>
                  <a:pt x="6724" y="3938"/>
                  <a:pt x="6731" y="3976"/>
                </a:cubicBezTo>
                <a:cubicBezTo>
                  <a:pt x="6723" y="3996"/>
                  <a:pt x="6709" y="3986"/>
                  <a:pt x="6693" y="3995"/>
                </a:cubicBezTo>
                <a:cubicBezTo>
                  <a:pt x="6692" y="4028"/>
                  <a:pt x="6736" y="4008"/>
                  <a:pt x="6733" y="4039"/>
                </a:cubicBezTo>
                <a:cubicBezTo>
                  <a:pt x="6733" y="4040"/>
                  <a:pt x="6733" y="4042"/>
                  <a:pt x="6733" y="4043"/>
                </a:cubicBezTo>
                <a:cubicBezTo>
                  <a:pt x="6721" y="4050"/>
                  <a:pt x="6712" y="4042"/>
                  <a:pt x="6701" y="4050"/>
                </a:cubicBezTo>
                <a:cubicBezTo>
                  <a:pt x="6700" y="4052"/>
                  <a:pt x="6699" y="4056"/>
                  <a:pt x="6698" y="4058"/>
                </a:cubicBezTo>
                <a:cubicBezTo>
                  <a:pt x="6706" y="4068"/>
                  <a:pt x="6717" y="4082"/>
                  <a:pt x="6733" y="4072"/>
                </a:cubicBezTo>
                <a:cubicBezTo>
                  <a:pt x="6738" y="4069"/>
                  <a:pt x="6741" y="4064"/>
                  <a:pt x="6746" y="4065"/>
                </a:cubicBezTo>
                <a:cubicBezTo>
                  <a:pt x="6748" y="4066"/>
                  <a:pt x="6750" y="4067"/>
                  <a:pt x="6751" y="4069"/>
                </a:cubicBezTo>
                <a:cubicBezTo>
                  <a:pt x="6752" y="4080"/>
                  <a:pt x="6746" y="4105"/>
                  <a:pt x="6738" y="4109"/>
                </a:cubicBezTo>
                <a:cubicBezTo>
                  <a:pt x="6729" y="4114"/>
                  <a:pt x="6686" y="4099"/>
                  <a:pt x="6678" y="4095"/>
                </a:cubicBezTo>
                <a:cubicBezTo>
                  <a:pt x="6662" y="4087"/>
                  <a:pt x="6650" y="4069"/>
                  <a:pt x="6638" y="4054"/>
                </a:cubicBezTo>
                <a:cubicBezTo>
                  <a:pt x="6623" y="4036"/>
                  <a:pt x="6586" y="4002"/>
                  <a:pt x="6567" y="3995"/>
                </a:cubicBezTo>
                <a:cubicBezTo>
                  <a:pt x="6555" y="3990"/>
                  <a:pt x="6533" y="4008"/>
                  <a:pt x="6520" y="4006"/>
                </a:cubicBezTo>
                <a:cubicBezTo>
                  <a:pt x="6509" y="4000"/>
                  <a:pt x="6498" y="3993"/>
                  <a:pt x="6487" y="3987"/>
                </a:cubicBezTo>
                <a:cubicBezTo>
                  <a:pt x="6485" y="3987"/>
                  <a:pt x="6483" y="3990"/>
                  <a:pt x="6480" y="3991"/>
                </a:cubicBezTo>
                <a:cubicBezTo>
                  <a:pt x="6480" y="3990"/>
                  <a:pt x="6479" y="3989"/>
                  <a:pt x="6479" y="3987"/>
                </a:cubicBezTo>
                <a:cubicBezTo>
                  <a:pt x="6478" y="3988"/>
                  <a:pt x="6476" y="3990"/>
                  <a:pt x="6475" y="3991"/>
                </a:cubicBezTo>
                <a:cubicBezTo>
                  <a:pt x="6473" y="3994"/>
                  <a:pt x="6473" y="3996"/>
                  <a:pt x="6472" y="3998"/>
                </a:cubicBezTo>
                <a:cubicBezTo>
                  <a:pt x="6472" y="3999"/>
                  <a:pt x="6471" y="4002"/>
                  <a:pt x="6470" y="4002"/>
                </a:cubicBezTo>
                <a:cubicBezTo>
                  <a:pt x="6467" y="4000"/>
                  <a:pt x="6465" y="3991"/>
                  <a:pt x="6462" y="3991"/>
                </a:cubicBezTo>
                <a:cubicBezTo>
                  <a:pt x="6462" y="3990"/>
                  <a:pt x="6460" y="3988"/>
                  <a:pt x="6460" y="3987"/>
                </a:cubicBezTo>
                <a:cubicBezTo>
                  <a:pt x="6458" y="3993"/>
                  <a:pt x="6460" y="4002"/>
                  <a:pt x="6460" y="4010"/>
                </a:cubicBezTo>
                <a:cubicBezTo>
                  <a:pt x="6453" y="4021"/>
                  <a:pt x="6446" y="4032"/>
                  <a:pt x="6442" y="4039"/>
                </a:cubicBezTo>
                <a:cubicBezTo>
                  <a:pt x="6445" y="4056"/>
                  <a:pt x="6461" y="4054"/>
                  <a:pt x="6467" y="4065"/>
                </a:cubicBezTo>
                <a:cubicBezTo>
                  <a:pt x="6472" y="4073"/>
                  <a:pt x="6465" y="4085"/>
                  <a:pt x="6469" y="4095"/>
                </a:cubicBezTo>
                <a:cubicBezTo>
                  <a:pt x="6478" y="4119"/>
                  <a:pt x="6510" y="4137"/>
                  <a:pt x="6531" y="4139"/>
                </a:cubicBezTo>
                <a:cubicBezTo>
                  <a:pt x="6534" y="4137"/>
                  <a:pt x="6532" y="4135"/>
                  <a:pt x="6534" y="4131"/>
                </a:cubicBezTo>
                <a:cubicBezTo>
                  <a:pt x="6539" y="4131"/>
                  <a:pt x="6544" y="4132"/>
                  <a:pt x="6549" y="4131"/>
                </a:cubicBezTo>
                <a:cubicBezTo>
                  <a:pt x="6575" y="4139"/>
                  <a:pt x="6592" y="4178"/>
                  <a:pt x="6612" y="4198"/>
                </a:cubicBezTo>
                <a:cubicBezTo>
                  <a:pt x="6628" y="4213"/>
                  <a:pt x="6646" y="4216"/>
                  <a:pt x="6668" y="4220"/>
                </a:cubicBezTo>
                <a:cubicBezTo>
                  <a:pt x="6673" y="4221"/>
                  <a:pt x="6678" y="4228"/>
                  <a:pt x="6684" y="4228"/>
                </a:cubicBezTo>
                <a:cubicBezTo>
                  <a:pt x="6690" y="4216"/>
                  <a:pt x="6693" y="4202"/>
                  <a:pt x="6709" y="4202"/>
                </a:cubicBezTo>
                <a:cubicBezTo>
                  <a:pt x="6710" y="4203"/>
                  <a:pt x="6710" y="4204"/>
                  <a:pt x="6711" y="4205"/>
                </a:cubicBezTo>
                <a:cubicBezTo>
                  <a:pt x="6709" y="4208"/>
                  <a:pt x="6707" y="4213"/>
                  <a:pt x="6704" y="4217"/>
                </a:cubicBezTo>
                <a:cubicBezTo>
                  <a:pt x="6705" y="4218"/>
                  <a:pt x="6707" y="4222"/>
                  <a:pt x="6708" y="4224"/>
                </a:cubicBezTo>
                <a:cubicBezTo>
                  <a:pt x="6729" y="4223"/>
                  <a:pt x="6734" y="4203"/>
                  <a:pt x="6746" y="4194"/>
                </a:cubicBezTo>
                <a:cubicBezTo>
                  <a:pt x="6757" y="4187"/>
                  <a:pt x="6764" y="4196"/>
                  <a:pt x="6773" y="4191"/>
                </a:cubicBezTo>
                <a:cubicBezTo>
                  <a:pt x="6770" y="4204"/>
                  <a:pt x="6760" y="4212"/>
                  <a:pt x="6756" y="4224"/>
                </a:cubicBezTo>
                <a:cubicBezTo>
                  <a:pt x="6752" y="4236"/>
                  <a:pt x="6753" y="4247"/>
                  <a:pt x="6750" y="4261"/>
                </a:cubicBezTo>
                <a:cubicBezTo>
                  <a:pt x="6748" y="4268"/>
                  <a:pt x="6741" y="4271"/>
                  <a:pt x="6740" y="4279"/>
                </a:cubicBezTo>
                <a:cubicBezTo>
                  <a:pt x="6742" y="4290"/>
                  <a:pt x="6753" y="4297"/>
                  <a:pt x="6751" y="4309"/>
                </a:cubicBezTo>
                <a:cubicBezTo>
                  <a:pt x="6750" y="4312"/>
                  <a:pt x="6737" y="4323"/>
                  <a:pt x="6735" y="4324"/>
                </a:cubicBezTo>
                <a:cubicBezTo>
                  <a:pt x="6735" y="4335"/>
                  <a:pt x="6729" y="4343"/>
                  <a:pt x="6733" y="4353"/>
                </a:cubicBezTo>
                <a:cubicBezTo>
                  <a:pt x="6735" y="4358"/>
                  <a:pt x="6740" y="4357"/>
                  <a:pt x="6745" y="4357"/>
                </a:cubicBezTo>
                <a:cubicBezTo>
                  <a:pt x="6745" y="4358"/>
                  <a:pt x="6745" y="4360"/>
                  <a:pt x="6746" y="4361"/>
                </a:cubicBezTo>
                <a:cubicBezTo>
                  <a:pt x="6741" y="4366"/>
                  <a:pt x="6737" y="4370"/>
                  <a:pt x="6733" y="4375"/>
                </a:cubicBezTo>
                <a:cubicBezTo>
                  <a:pt x="6733" y="4385"/>
                  <a:pt x="6739" y="4402"/>
                  <a:pt x="6736" y="4412"/>
                </a:cubicBezTo>
                <a:cubicBezTo>
                  <a:pt x="6733" y="4423"/>
                  <a:pt x="6724" y="4427"/>
                  <a:pt x="6721" y="4438"/>
                </a:cubicBezTo>
                <a:cubicBezTo>
                  <a:pt x="6721" y="4439"/>
                  <a:pt x="6721" y="4442"/>
                  <a:pt x="6721" y="4442"/>
                </a:cubicBezTo>
                <a:cubicBezTo>
                  <a:pt x="6744" y="4436"/>
                  <a:pt x="6740" y="4422"/>
                  <a:pt x="6758" y="4412"/>
                </a:cubicBezTo>
                <a:cubicBezTo>
                  <a:pt x="6768" y="4414"/>
                  <a:pt x="6765" y="4422"/>
                  <a:pt x="6771" y="4431"/>
                </a:cubicBezTo>
                <a:cubicBezTo>
                  <a:pt x="6775" y="4433"/>
                  <a:pt x="6778" y="4436"/>
                  <a:pt x="6781" y="4438"/>
                </a:cubicBezTo>
                <a:cubicBezTo>
                  <a:pt x="6782" y="4438"/>
                  <a:pt x="6783" y="4438"/>
                  <a:pt x="6783" y="4438"/>
                </a:cubicBezTo>
                <a:cubicBezTo>
                  <a:pt x="6783" y="4439"/>
                  <a:pt x="6783" y="4441"/>
                  <a:pt x="6783" y="4442"/>
                </a:cubicBezTo>
                <a:cubicBezTo>
                  <a:pt x="6779" y="4464"/>
                  <a:pt x="6746" y="4458"/>
                  <a:pt x="6733" y="4468"/>
                </a:cubicBezTo>
                <a:cubicBezTo>
                  <a:pt x="6731" y="4470"/>
                  <a:pt x="6715" y="4505"/>
                  <a:pt x="6714" y="4509"/>
                </a:cubicBezTo>
                <a:cubicBezTo>
                  <a:pt x="6715" y="4513"/>
                  <a:pt x="6715" y="4519"/>
                  <a:pt x="6716" y="4523"/>
                </a:cubicBezTo>
                <a:cubicBezTo>
                  <a:pt x="6713" y="4530"/>
                  <a:pt x="6711" y="4535"/>
                  <a:pt x="6708" y="4542"/>
                </a:cubicBezTo>
                <a:cubicBezTo>
                  <a:pt x="6705" y="4551"/>
                  <a:pt x="6702" y="4559"/>
                  <a:pt x="6699" y="4568"/>
                </a:cubicBezTo>
                <a:cubicBezTo>
                  <a:pt x="6707" y="4525"/>
                  <a:pt x="6666" y="4502"/>
                  <a:pt x="6649" y="4494"/>
                </a:cubicBezTo>
                <a:cubicBezTo>
                  <a:pt x="6632" y="4484"/>
                  <a:pt x="6622" y="4459"/>
                  <a:pt x="6611" y="4438"/>
                </a:cubicBezTo>
                <a:cubicBezTo>
                  <a:pt x="6589" y="4400"/>
                  <a:pt x="6557" y="4374"/>
                  <a:pt x="6507" y="4394"/>
                </a:cubicBezTo>
                <a:cubicBezTo>
                  <a:pt x="6492" y="4412"/>
                  <a:pt x="6477" y="4429"/>
                  <a:pt x="6470" y="4453"/>
                </a:cubicBezTo>
                <a:cubicBezTo>
                  <a:pt x="6473" y="4473"/>
                  <a:pt x="6490" y="4461"/>
                  <a:pt x="6494" y="4486"/>
                </a:cubicBezTo>
                <a:cubicBezTo>
                  <a:pt x="6487" y="4486"/>
                  <a:pt x="6482" y="4488"/>
                  <a:pt x="6475" y="4486"/>
                </a:cubicBezTo>
                <a:cubicBezTo>
                  <a:pt x="6468" y="4496"/>
                  <a:pt x="6465" y="4499"/>
                  <a:pt x="6464" y="4512"/>
                </a:cubicBezTo>
                <a:cubicBezTo>
                  <a:pt x="6473" y="4530"/>
                  <a:pt x="6486" y="4539"/>
                  <a:pt x="6494" y="4560"/>
                </a:cubicBezTo>
                <a:cubicBezTo>
                  <a:pt x="6482" y="4559"/>
                  <a:pt x="6468" y="4559"/>
                  <a:pt x="6457" y="4568"/>
                </a:cubicBezTo>
                <a:cubicBezTo>
                  <a:pt x="6456" y="4573"/>
                  <a:pt x="6459" y="4576"/>
                  <a:pt x="6462" y="4579"/>
                </a:cubicBezTo>
                <a:cubicBezTo>
                  <a:pt x="6470" y="4581"/>
                  <a:pt x="6476" y="4584"/>
                  <a:pt x="6484" y="4586"/>
                </a:cubicBezTo>
                <a:cubicBezTo>
                  <a:pt x="6495" y="4592"/>
                  <a:pt x="6506" y="4599"/>
                  <a:pt x="6517" y="4605"/>
                </a:cubicBezTo>
                <a:cubicBezTo>
                  <a:pt x="6523" y="4603"/>
                  <a:pt x="6530" y="4602"/>
                  <a:pt x="6536" y="4601"/>
                </a:cubicBezTo>
                <a:cubicBezTo>
                  <a:pt x="6536" y="4601"/>
                  <a:pt x="6536" y="4601"/>
                  <a:pt x="6537" y="4601"/>
                </a:cubicBezTo>
                <a:cubicBezTo>
                  <a:pt x="6538" y="4605"/>
                  <a:pt x="6538" y="4608"/>
                  <a:pt x="6539" y="4612"/>
                </a:cubicBezTo>
                <a:cubicBezTo>
                  <a:pt x="6544" y="4614"/>
                  <a:pt x="6555" y="4614"/>
                  <a:pt x="6562" y="4612"/>
                </a:cubicBezTo>
                <a:cubicBezTo>
                  <a:pt x="6563" y="4613"/>
                  <a:pt x="6563" y="4614"/>
                  <a:pt x="6564" y="4616"/>
                </a:cubicBezTo>
                <a:cubicBezTo>
                  <a:pt x="6552" y="4626"/>
                  <a:pt x="6547" y="4623"/>
                  <a:pt x="6536" y="4619"/>
                </a:cubicBezTo>
                <a:cubicBezTo>
                  <a:pt x="6529" y="4623"/>
                  <a:pt x="6515" y="4637"/>
                  <a:pt x="6514" y="4645"/>
                </a:cubicBezTo>
                <a:cubicBezTo>
                  <a:pt x="6511" y="4667"/>
                  <a:pt x="6547" y="4711"/>
                  <a:pt x="6562" y="4701"/>
                </a:cubicBezTo>
                <a:cubicBezTo>
                  <a:pt x="6569" y="4696"/>
                  <a:pt x="6574" y="4687"/>
                  <a:pt x="6581" y="4682"/>
                </a:cubicBezTo>
                <a:cubicBezTo>
                  <a:pt x="6566" y="4704"/>
                  <a:pt x="6553" y="4731"/>
                  <a:pt x="6531" y="4745"/>
                </a:cubicBezTo>
                <a:cubicBezTo>
                  <a:pt x="6540" y="4746"/>
                  <a:pt x="6556" y="4746"/>
                  <a:pt x="6564" y="4745"/>
                </a:cubicBezTo>
                <a:cubicBezTo>
                  <a:pt x="6574" y="4740"/>
                  <a:pt x="6585" y="4735"/>
                  <a:pt x="6596" y="4730"/>
                </a:cubicBezTo>
                <a:cubicBezTo>
                  <a:pt x="6602" y="4733"/>
                  <a:pt x="6608" y="4735"/>
                  <a:pt x="6614" y="4738"/>
                </a:cubicBezTo>
                <a:cubicBezTo>
                  <a:pt x="6627" y="4742"/>
                  <a:pt x="6642" y="4737"/>
                  <a:pt x="6658" y="4738"/>
                </a:cubicBezTo>
                <a:cubicBezTo>
                  <a:pt x="6666" y="4721"/>
                  <a:pt x="6675" y="4727"/>
                  <a:pt x="6689" y="4716"/>
                </a:cubicBezTo>
                <a:cubicBezTo>
                  <a:pt x="6690" y="4715"/>
                  <a:pt x="6689" y="4713"/>
                  <a:pt x="6689" y="4712"/>
                </a:cubicBezTo>
                <a:cubicBezTo>
                  <a:pt x="6690" y="4704"/>
                  <a:pt x="6687" y="4698"/>
                  <a:pt x="6683" y="4697"/>
                </a:cubicBezTo>
                <a:cubicBezTo>
                  <a:pt x="6689" y="4682"/>
                  <a:pt x="6707" y="4676"/>
                  <a:pt x="6714" y="4686"/>
                </a:cubicBezTo>
                <a:cubicBezTo>
                  <a:pt x="6716" y="4708"/>
                  <a:pt x="6698" y="4718"/>
                  <a:pt x="6698" y="4738"/>
                </a:cubicBezTo>
                <a:cubicBezTo>
                  <a:pt x="6697" y="4769"/>
                  <a:pt x="6742" y="4777"/>
                  <a:pt x="6750" y="4797"/>
                </a:cubicBezTo>
                <a:cubicBezTo>
                  <a:pt x="6746" y="4800"/>
                  <a:pt x="6746" y="4798"/>
                  <a:pt x="6746" y="4804"/>
                </a:cubicBezTo>
                <a:cubicBezTo>
                  <a:pt x="6730" y="4796"/>
                  <a:pt x="6712" y="4792"/>
                  <a:pt x="6691" y="4793"/>
                </a:cubicBezTo>
                <a:cubicBezTo>
                  <a:pt x="6677" y="4795"/>
                  <a:pt x="6663" y="4794"/>
                  <a:pt x="6649" y="4797"/>
                </a:cubicBezTo>
                <a:cubicBezTo>
                  <a:pt x="6634" y="4797"/>
                  <a:pt x="6619" y="4794"/>
                  <a:pt x="6606" y="4789"/>
                </a:cubicBezTo>
                <a:cubicBezTo>
                  <a:pt x="6588" y="4784"/>
                  <a:pt x="6570" y="4777"/>
                  <a:pt x="6552" y="4771"/>
                </a:cubicBezTo>
                <a:cubicBezTo>
                  <a:pt x="6551" y="4772"/>
                  <a:pt x="6552" y="4771"/>
                  <a:pt x="6551" y="4771"/>
                </a:cubicBezTo>
                <a:cubicBezTo>
                  <a:pt x="6550" y="4774"/>
                  <a:pt x="6548" y="4779"/>
                  <a:pt x="6547" y="4782"/>
                </a:cubicBezTo>
                <a:cubicBezTo>
                  <a:pt x="6547" y="4796"/>
                  <a:pt x="6588" y="4812"/>
                  <a:pt x="6599" y="4812"/>
                </a:cubicBezTo>
                <a:cubicBezTo>
                  <a:pt x="6602" y="4815"/>
                  <a:pt x="6608" y="4816"/>
                  <a:pt x="6602" y="4823"/>
                </a:cubicBezTo>
                <a:cubicBezTo>
                  <a:pt x="6591" y="4832"/>
                  <a:pt x="6564" y="4806"/>
                  <a:pt x="6544" y="4815"/>
                </a:cubicBezTo>
                <a:cubicBezTo>
                  <a:pt x="6514" y="4830"/>
                  <a:pt x="6517" y="4864"/>
                  <a:pt x="6507" y="4893"/>
                </a:cubicBezTo>
                <a:cubicBezTo>
                  <a:pt x="6500" y="4912"/>
                  <a:pt x="6492" y="4933"/>
                  <a:pt x="6485" y="4952"/>
                </a:cubicBezTo>
                <a:cubicBezTo>
                  <a:pt x="6485" y="4957"/>
                  <a:pt x="6487" y="4960"/>
                  <a:pt x="6489" y="4963"/>
                </a:cubicBezTo>
                <a:cubicBezTo>
                  <a:pt x="6517" y="4975"/>
                  <a:pt x="6533" y="4918"/>
                  <a:pt x="6544" y="4904"/>
                </a:cubicBezTo>
                <a:cubicBezTo>
                  <a:pt x="6552" y="4899"/>
                  <a:pt x="6560" y="4894"/>
                  <a:pt x="6567" y="4889"/>
                </a:cubicBezTo>
                <a:cubicBezTo>
                  <a:pt x="6585" y="4872"/>
                  <a:pt x="6597" y="4852"/>
                  <a:pt x="6624" y="4841"/>
                </a:cubicBezTo>
                <a:cubicBezTo>
                  <a:pt x="6623" y="4849"/>
                  <a:pt x="6619" y="4854"/>
                  <a:pt x="6619" y="4863"/>
                </a:cubicBezTo>
                <a:cubicBezTo>
                  <a:pt x="6628" y="4880"/>
                  <a:pt x="6639" y="4873"/>
                  <a:pt x="6658" y="4871"/>
                </a:cubicBezTo>
                <a:cubicBezTo>
                  <a:pt x="6663" y="4871"/>
                  <a:pt x="6668" y="4867"/>
                  <a:pt x="6673" y="4867"/>
                </a:cubicBezTo>
                <a:cubicBezTo>
                  <a:pt x="6680" y="4856"/>
                  <a:pt x="6696" y="4839"/>
                  <a:pt x="6686" y="4823"/>
                </a:cubicBezTo>
                <a:cubicBezTo>
                  <a:pt x="6705" y="4818"/>
                  <a:pt x="6718" y="4815"/>
                  <a:pt x="6731" y="4823"/>
                </a:cubicBezTo>
                <a:cubicBezTo>
                  <a:pt x="6731" y="4824"/>
                  <a:pt x="6731" y="4825"/>
                  <a:pt x="6731" y="4826"/>
                </a:cubicBezTo>
                <a:cubicBezTo>
                  <a:pt x="6723" y="4843"/>
                  <a:pt x="6706" y="4857"/>
                  <a:pt x="6706" y="4878"/>
                </a:cubicBezTo>
                <a:cubicBezTo>
                  <a:pt x="6712" y="4885"/>
                  <a:pt x="6721" y="4886"/>
                  <a:pt x="6723" y="4900"/>
                </a:cubicBezTo>
                <a:cubicBezTo>
                  <a:pt x="6694" y="4902"/>
                  <a:pt x="6665" y="4904"/>
                  <a:pt x="6639" y="4900"/>
                </a:cubicBezTo>
                <a:cubicBezTo>
                  <a:pt x="6626" y="4898"/>
                  <a:pt x="6613" y="4890"/>
                  <a:pt x="6599" y="4893"/>
                </a:cubicBezTo>
                <a:cubicBezTo>
                  <a:pt x="6586" y="4896"/>
                  <a:pt x="6574" y="4914"/>
                  <a:pt x="6566" y="4923"/>
                </a:cubicBezTo>
                <a:cubicBezTo>
                  <a:pt x="6551" y="4938"/>
                  <a:pt x="6536" y="4952"/>
                  <a:pt x="6522" y="4967"/>
                </a:cubicBezTo>
                <a:cubicBezTo>
                  <a:pt x="6514" y="4973"/>
                  <a:pt x="6507" y="4979"/>
                  <a:pt x="6499" y="4985"/>
                </a:cubicBezTo>
                <a:cubicBezTo>
                  <a:pt x="6492" y="4998"/>
                  <a:pt x="6486" y="5010"/>
                  <a:pt x="6479" y="5022"/>
                </a:cubicBezTo>
                <a:cubicBezTo>
                  <a:pt x="6504" y="5042"/>
                  <a:pt x="6569" y="5000"/>
                  <a:pt x="6609" y="4993"/>
                </a:cubicBezTo>
                <a:cubicBezTo>
                  <a:pt x="6617" y="4990"/>
                  <a:pt x="6626" y="4992"/>
                  <a:pt x="6634" y="4989"/>
                </a:cubicBezTo>
                <a:cubicBezTo>
                  <a:pt x="6641" y="4993"/>
                  <a:pt x="6648" y="4994"/>
                  <a:pt x="6654" y="4996"/>
                </a:cubicBezTo>
                <a:cubicBezTo>
                  <a:pt x="6662" y="4996"/>
                  <a:pt x="6667" y="4994"/>
                  <a:pt x="6674" y="4993"/>
                </a:cubicBezTo>
                <a:cubicBezTo>
                  <a:pt x="6693" y="4996"/>
                  <a:pt x="6702" y="5024"/>
                  <a:pt x="6713" y="5044"/>
                </a:cubicBezTo>
                <a:cubicBezTo>
                  <a:pt x="6700" y="5041"/>
                  <a:pt x="6687" y="5041"/>
                  <a:pt x="6674" y="5037"/>
                </a:cubicBezTo>
                <a:cubicBezTo>
                  <a:pt x="6628" y="5029"/>
                  <a:pt x="6573" y="5025"/>
                  <a:pt x="6515" y="5063"/>
                </a:cubicBezTo>
                <a:cubicBezTo>
                  <a:pt x="6504" y="5069"/>
                  <a:pt x="6492" y="5075"/>
                  <a:pt x="6480" y="5081"/>
                </a:cubicBezTo>
                <a:cubicBezTo>
                  <a:pt x="6489" y="5095"/>
                  <a:pt x="6505" y="5089"/>
                  <a:pt x="6514" y="5100"/>
                </a:cubicBezTo>
                <a:cubicBezTo>
                  <a:pt x="6518" y="5112"/>
                  <a:pt x="6523" y="5122"/>
                  <a:pt x="6527" y="5133"/>
                </a:cubicBezTo>
                <a:cubicBezTo>
                  <a:pt x="6530" y="5136"/>
                  <a:pt x="6576" y="5147"/>
                  <a:pt x="6582" y="5148"/>
                </a:cubicBezTo>
                <a:cubicBezTo>
                  <a:pt x="6590" y="5144"/>
                  <a:pt x="6590" y="5139"/>
                  <a:pt x="6596" y="5133"/>
                </a:cubicBezTo>
                <a:cubicBezTo>
                  <a:pt x="6615" y="5128"/>
                  <a:pt x="6623" y="5158"/>
                  <a:pt x="6611" y="5174"/>
                </a:cubicBezTo>
                <a:cubicBezTo>
                  <a:pt x="6592" y="5199"/>
                  <a:pt x="6546" y="5195"/>
                  <a:pt x="6524" y="5218"/>
                </a:cubicBezTo>
                <a:cubicBezTo>
                  <a:pt x="6533" y="5228"/>
                  <a:pt x="6565" y="5238"/>
                  <a:pt x="6577" y="5240"/>
                </a:cubicBezTo>
                <a:cubicBezTo>
                  <a:pt x="6577" y="5242"/>
                  <a:pt x="6537" y="5266"/>
                  <a:pt x="6536" y="5266"/>
                </a:cubicBezTo>
                <a:cubicBezTo>
                  <a:pt x="6524" y="5268"/>
                  <a:pt x="6518" y="5253"/>
                  <a:pt x="6505" y="5266"/>
                </a:cubicBezTo>
                <a:cubicBezTo>
                  <a:pt x="6494" y="5278"/>
                  <a:pt x="6481" y="5311"/>
                  <a:pt x="6495" y="5329"/>
                </a:cubicBezTo>
                <a:cubicBezTo>
                  <a:pt x="6498" y="5333"/>
                  <a:pt x="6512" y="5335"/>
                  <a:pt x="6512" y="5340"/>
                </a:cubicBezTo>
                <a:cubicBezTo>
                  <a:pt x="6512" y="5348"/>
                  <a:pt x="6500" y="5354"/>
                  <a:pt x="6499" y="5362"/>
                </a:cubicBezTo>
                <a:cubicBezTo>
                  <a:pt x="6497" y="5377"/>
                  <a:pt x="6507" y="5385"/>
                  <a:pt x="6517" y="5377"/>
                </a:cubicBezTo>
                <a:cubicBezTo>
                  <a:pt x="6530" y="5367"/>
                  <a:pt x="6548" y="5346"/>
                  <a:pt x="6557" y="5333"/>
                </a:cubicBezTo>
                <a:cubicBezTo>
                  <a:pt x="6575" y="5304"/>
                  <a:pt x="6594" y="5273"/>
                  <a:pt x="6616" y="5248"/>
                </a:cubicBezTo>
                <a:cubicBezTo>
                  <a:pt x="6623" y="5241"/>
                  <a:pt x="6631" y="5236"/>
                  <a:pt x="6638" y="5229"/>
                </a:cubicBezTo>
                <a:cubicBezTo>
                  <a:pt x="6648" y="5209"/>
                  <a:pt x="6657" y="5190"/>
                  <a:pt x="6668" y="5170"/>
                </a:cubicBezTo>
                <a:cubicBezTo>
                  <a:pt x="6679" y="5154"/>
                  <a:pt x="6697" y="5142"/>
                  <a:pt x="6713" y="5129"/>
                </a:cubicBezTo>
                <a:cubicBezTo>
                  <a:pt x="6722" y="5121"/>
                  <a:pt x="6732" y="5114"/>
                  <a:pt x="6743" y="5107"/>
                </a:cubicBezTo>
                <a:cubicBezTo>
                  <a:pt x="6754" y="5102"/>
                  <a:pt x="6765" y="5097"/>
                  <a:pt x="6776" y="5093"/>
                </a:cubicBezTo>
                <a:cubicBezTo>
                  <a:pt x="6782" y="5089"/>
                  <a:pt x="6790" y="5081"/>
                  <a:pt x="6798" y="5081"/>
                </a:cubicBezTo>
                <a:cubicBezTo>
                  <a:pt x="6804" y="5085"/>
                  <a:pt x="6810" y="5089"/>
                  <a:pt x="6817" y="5093"/>
                </a:cubicBezTo>
                <a:cubicBezTo>
                  <a:pt x="6811" y="5103"/>
                  <a:pt x="6806" y="5122"/>
                  <a:pt x="6798" y="5129"/>
                </a:cubicBezTo>
                <a:cubicBezTo>
                  <a:pt x="6778" y="5149"/>
                  <a:pt x="6738" y="5138"/>
                  <a:pt x="6713" y="5148"/>
                </a:cubicBezTo>
                <a:cubicBezTo>
                  <a:pt x="6706" y="5171"/>
                  <a:pt x="6684" y="5187"/>
                  <a:pt x="6671" y="5203"/>
                </a:cubicBezTo>
                <a:cubicBezTo>
                  <a:pt x="6668" y="5207"/>
                  <a:pt x="6671" y="5210"/>
                  <a:pt x="6669" y="5215"/>
                </a:cubicBezTo>
                <a:cubicBezTo>
                  <a:pt x="6666" y="5229"/>
                  <a:pt x="6654" y="5242"/>
                  <a:pt x="6639" y="5248"/>
                </a:cubicBezTo>
                <a:cubicBezTo>
                  <a:pt x="6640" y="5253"/>
                  <a:pt x="6642" y="5258"/>
                  <a:pt x="6643" y="5263"/>
                </a:cubicBezTo>
                <a:cubicBezTo>
                  <a:pt x="6600" y="5293"/>
                  <a:pt x="6573" y="5341"/>
                  <a:pt x="6542" y="5381"/>
                </a:cubicBezTo>
                <a:cubicBezTo>
                  <a:pt x="6534" y="5391"/>
                  <a:pt x="6514" y="5404"/>
                  <a:pt x="6510" y="5418"/>
                </a:cubicBezTo>
                <a:cubicBezTo>
                  <a:pt x="6507" y="5426"/>
                  <a:pt x="6512" y="5431"/>
                  <a:pt x="6515" y="5436"/>
                </a:cubicBezTo>
                <a:cubicBezTo>
                  <a:pt x="6533" y="5463"/>
                  <a:pt x="6543" y="5445"/>
                  <a:pt x="6567" y="5433"/>
                </a:cubicBezTo>
                <a:cubicBezTo>
                  <a:pt x="6562" y="5454"/>
                  <a:pt x="6550" y="5482"/>
                  <a:pt x="6529" y="5492"/>
                </a:cubicBezTo>
                <a:cubicBezTo>
                  <a:pt x="6529" y="5494"/>
                  <a:pt x="6527" y="5497"/>
                  <a:pt x="6527" y="5499"/>
                </a:cubicBezTo>
                <a:cubicBezTo>
                  <a:pt x="6541" y="5514"/>
                  <a:pt x="6565" y="5513"/>
                  <a:pt x="6574" y="5484"/>
                </a:cubicBezTo>
                <a:cubicBezTo>
                  <a:pt x="6604" y="5475"/>
                  <a:pt x="6598" y="5551"/>
                  <a:pt x="6591" y="5569"/>
                </a:cubicBezTo>
                <a:cubicBezTo>
                  <a:pt x="6591" y="5572"/>
                  <a:pt x="6593" y="5573"/>
                  <a:pt x="6594" y="5577"/>
                </a:cubicBezTo>
                <a:cubicBezTo>
                  <a:pt x="6609" y="5566"/>
                  <a:pt x="6634" y="5550"/>
                  <a:pt x="6644" y="5536"/>
                </a:cubicBezTo>
                <a:cubicBezTo>
                  <a:pt x="6645" y="5536"/>
                  <a:pt x="6646" y="5537"/>
                  <a:pt x="6648" y="5536"/>
                </a:cubicBezTo>
                <a:cubicBezTo>
                  <a:pt x="6634" y="5564"/>
                  <a:pt x="6603" y="5583"/>
                  <a:pt x="6592" y="5614"/>
                </a:cubicBezTo>
                <a:cubicBezTo>
                  <a:pt x="6595" y="5628"/>
                  <a:pt x="6604" y="5632"/>
                  <a:pt x="6612" y="5636"/>
                </a:cubicBezTo>
                <a:cubicBezTo>
                  <a:pt x="6622" y="5634"/>
                  <a:pt x="6630" y="5624"/>
                  <a:pt x="6636" y="5617"/>
                </a:cubicBezTo>
                <a:cubicBezTo>
                  <a:pt x="6639" y="5623"/>
                  <a:pt x="6641" y="5630"/>
                  <a:pt x="6643" y="5640"/>
                </a:cubicBezTo>
                <a:cubicBezTo>
                  <a:pt x="6638" y="5652"/>
                  <a:pt x="6635" y="5664"/>
                  <a:pt x="6631" y="5677"/>
                </a:cubicBezTo>
                <a:cubicBezTo>
                  <a:pt x="6629" y="5678"/>
                  <a:pt x="6626" y="5679"/>
                  <a:pt x="6624" y="5680"/>
                </a:cubicBezTo>
                <a:cubicBezTo>
                  <a:pt x="6631" y="5706"/>
                  <a:pt x="6647" y="5681"/>
                  <a:pt x="6663" y="5688"/>
                </a:cubicBezTo>
                <a:cubicBezTo>
                  <a:pt x="6671" y="5691"/>
                  <a:pt x="6674" y="5715"/>
                  <a:pt x="6679" y="5725"/>
                </a:cubicBezTo>
                <a:cubicBezTo>
                  <a:pt x="6632" y="5742"/>
                  <a:pt x="6654" y="5817"/>
                  <a:pt x="6643" y="5861"/>
                </a:cubicBezTo>
                <a:cubicBezTo>
                  <a:pt x="6640" y="5871"/>
                  <a:pt x="6631" y="5912"/>
                  <a:pt x="6638" y="5924"/>
                </a:cubicBezTo>
                <a:cubicBezTo>
                  <a:pt x="6639" y="5928"/>
                  <a:pt x="6641" y="5927"/>
                  <a:pt x="6644" y="5928"/>
                </a:cubicBezTo>
                <a:cubicBezTo>
                  <a:pt x="6654" y="5928"/>
                  <a:pt x="6661" y="5906"/>
                  <a:pt x="6666" y="5898"/>
                </a:cubicBezTo>
                <a:cubicBezTo>
                  <a:pt x="6678" y="5878"/>
                  <a:pt x="6694" y="5850"/>
                  <a:pt x="6699" y="5824"/>
                </a:cubicBezTo>
                <a:cubicBezTo>
                  <a:pt x="6699" y="5816"/>
                  <a:pt x="6698" y="5810"/>
                  <a:pt x="6698" y="5802"/>
                </a:cubicBezTo>
                <a:cubicBezTo>
                  <a:pt x="6698" y="5792"/>
                  <a:pt x="6704" y="5772"/>
                  <a:pt x="6709" y="5765"/>
                </a:cubicBezTo>
                <a:cubicBezTo>
                  <a:pt x="6711" y="5764"/>
                  <a:pt x="6713" y="5763"/>
                  <a:pt x="6714" y="5762"/>
                </a:cubicBezTo>
                <a:cubicBezTo>
                  <a:pt x="6724" y="5769"/>
                  <a:pt x="6730" y="5786"/>
                  <a:pt x="6735" y="5802"/>
                </a:cubicBezTo>
                <a:cubicBezTo>
                  <a:pt x="6735" y="5802"/>
                  <a:pt x="6736" y="5802"/>
                  <a:pt x="6736" y="5802"/>
                </a:cubicBezTo>
                <a:cubicBezTo>
                  <a:pt x="6739" y="5794"/>
                  <a:pt x="6743" y="5789"/>
                  <a:pt x="6746" y="5780"/>
                </a:cubicBezTo>
                <a:cubicBezTo>
                  <a:pt x="6746" y="5755"/>
                  <a:pt x="6745" y="5728"/>
                  <a:pt x="6745" y="5702"/>
                </a:cubicBezTo>
                <a:cubicBezTo>
                  <a:pt x="6745" y="5680"/>
                  <a:pt x="6747" y="5662"/>
                  <a:pt x="6750" y="5643"/>
                </a:cubicBezTo>
                <a:cubicBezTo>
                  <a:pt x="6750" y="5643"/>
                  <a:pt x="6751" y="5640"/>
                  <a:pt x="6751" y="5640"/>
                </a:cubicBezTo>
                <a:cubicBezTo>
                  <a:pt x="6758" y="5647"/>
                  <a:pt x="6764" y="5655"/>
                  <a:pt x="6770" y="5662"/>
                </a:cubicBezTo>
                <a:cubicBezTo>
                  <a:pt x="6773" y="5670"/>
                  <a:pt x="6768" y="5678"/>
                  <a:pt x="6768" y="5684"/>
                </a:cubicBezTo>
                <a:cubicBezTo>
                  <a:pt x="6767" y="5702"/>
                  <a:pt x="6775" y="5732"/>
                  <a:pt x="6785" y="5736"/>
                </a:cubicBezTo>
                <a:cubicBezTo>
                  <a:pt x="6795" y="5740"/>
                  <a:pt x="6810" y="5725"/>
                  <a:pt x="6820" y="5721"/>
                </a:cubicBezTo>
                <a:cubicBezTo>
                  <a:pt x="6821" y="5741"/>
                  <a:pt x="6833" y="5796"/>
                  <a:pt x="6842" y="5806"/>
                </a:cubicBezTo>
                <a:cubicBezTo>
                  <a:pt x="6849" y="5811"/>
                  <a:pt x="6857" y="5816"/>
                  <a:pt x="6865" y="5821"/>
                </a:cubicBezTo>
                <a:cubicBezTo>
                  <a:pt x="6874" y="5829"/>
                  <a:pt x="6879" y="5840"/>
                  <a:pt x="6885" y="5854"/>
                </a:cubicBezTo>
                <a:cubicBezTo>
                  <a:pt x="6885" y="5855"/>
                  <a:pt x="6885" y="5860"/>
                  <a:pt x="6885" y="5861"/>
                </a:cubicBezTo>
                <a:cubicBezTo>
                  <a:pt x="6864" y="5864"/>
                  <a:pt x="6831" y="5837"/>
                  <a:pt x="6820" y="5817"/>
                </a:cubicBezTo>
                <a:cubicBezTo>
                  <a:pt x="6813" y="5804"/>
                  <a:pt x="6811" y="5774"/>
                  <a:pt x="6800" y="5769"/>
                </a:cubicBezTo>
                <a:cubicBezTo>
                  <a:pt x="6783" y="5762"/>
                  <a:pt x="6763" y="5791"/>
                  <a:pt x="6758" y="5802"/>
                </a:cubicBezTo>
                <a:cubicBezTo>
                  <a:pt x="6757" y="5802"/>
                  <a:pt x="6757" y="5806"/>
                  <a:pt x="6756" y="5806"/>
                </a:cubicBezTo>
                <a:cubicBezTo>
                  <a:pt x="6762" y="5811"/>
                  <a:pt x="6777" y="5820"/>
                  <a:pt x="6773" y="5835"/>
                </a:cubicBezTo>
                <a:cubicBezTo>
                  <a:pt x="6771" y="5845"/>
                  <a:pt x="6759" y="5854"/>
                  <a:pt x="6753" y="5861"/>
                </a:cubicBezTo>
                <a:cubicBezTo>
                  <a:pt x="6737" y="5881"/>
                  <a:pt x="6724" y="5899"/>
                  <a:pt x="6703" y="5917"/>
                </a:cubicBezTo>
                <a:cubicBezTo>
                  <a:pt x="6696" y="5923"/>
                  <a:pt x="6678" y="5926"/>
                  <a:pt x="6674" y="5935"/>
                </a:cubicBezTo>
                <a:cubicBezTo>
                  <a:pt x="6680" y="5954"/>
                  <a:pt x="6705" y="5960"/>
                  <a:pt x="6725" y="5946"/>
                </a:cubicBezTo>
                <a:cubicBezTo>
                  <a:pt x="6748" y="5926"/>
                  <a:pt x="6771" y="5907"/>
                  <a:pt x="6795" y="5887"/>
                </a:cubicBezTo>
                <a:cubicBezTo>
                  <a:pt x="6798" y="5881"/>
                  <a:pt x="6801" y="5875"/>
                  <a:pt x="6805" y="5869"/>
                </a:cubicBezTo>
                <a:cubicBezTo>
                  <a:pt x="6809" y="5888"/>
                  <a:pt x="6821" y="5892"/>
                  <a:pt x="6827" y="5906"/>
                </a:cubicBezTo>
                <a:cubicBezTo>
                  <a:pt x="6820" y="5911"/>
                  <a:pt x="6809" y="5911"/>
                  <a:pt x="6800" y="5917"/>
                </a:cubicBezTo>
                <a:cubicBezTo>
                  <a:pt x="6776" y="5932"/>
                  <a:pt x="6749" y="5943"/>
                  <a:pt x="6728" y="5961"/>
                </a:cubicBezTo>
                <a:cubicBezTo>
                  <a:pt x="6718" y="5969"/>
                  <a:pt x="6704" y="5983"/>
                  <a:pt x="6693" y="5980"/>
                </a:cubicBezTo>
                <a:cubicBezTo>
                  <a:pt x="6694" y="6003"/>
                  <a:pt x="6706" y="6006"/>
                  <a:pt x="6708" y="6028"/>
                </a:cubicBezTo>
                <a:cubicBezTo>
                  <a:pt x="6710" y="6027"/>
                  <a:pt x="6712" y="6028"/>
                  <a:pt x="6714" y="6028"/>
                </a:cubicBezTo>
                <a:cubicBezTo>
                  <a:pt x="6715" y="6028"/>
                  <a:pt x="6714" y="6031"/>
                  <a:pt x="6714" y="6031"/>
                </a:cubicBezTo>
                <a:cubicBezTo>
                  <a:pt x="6711" y="6042"/>
                  <a:pt x="6700" y="6045"/>
                  <a:pt x="6689" y="6050"/>
                </a:cubicBezTo>
                <a:cubicBezTo>
                  <a:pt x="6689" y="6052"/>
                  <a:pt x="6688" y="6052"/>
                  <a:pt x="6688" y="6054"/>
                </a:cubicBezTo>
                <a:cubicBezTo>
                  <a:pt x="6707" y="6072"/>
                  <a:pt x="6702" y="6085"/>
                  <a:pt x="6708" y="6120"/>
                </a:cubicBezTo>
                <a:cubicBezTo>
                  <a:pt x="6729" y="6130"/>
                  <a:pt x="6741" y="6103"/>
                  <a:pt x="6756" y="6091"/>
                </a:cubicBezTo>
                <a:cubicBezTo>
                  <a:pt x="6766" y="6083"/>
                  <a:pt x="6778" y="6081"/>
                  <a:pt x="6791" y="6076"/>
                </a:cubicBezTo>
                <a:cubicBezTo>
                  <a:pt x="6773" y="6107"/>
                  <a:pt x="6753" y="6134"/>
                  <a:pt x="6735" y="6164"/>
                </a:cubicBezTo>
                <a:cubicBezTo>
                  <a:pt x="6735" y="6166"/>
                  <a:pt x="6736" y="6171"/>
                  <a:pt x="6736" y="6172"/>
                </a:cubicBezTo>
                <a:cubicBezTo>
                  <a:pt x="6752" y="6176"/>
                  <a:pt x="6766" y="6152"/>
                  <a:pt x="6783" y="6150"/>
                </a:cubicBezTo>
                <a:cubicBezTo>
                  <a:pt x="6801" y="6147"/>
                  <a:pt x="6817" y="6170"/>
                  <a:pt x="6813" y="6201"/>
                </a:cubicBezTo>
                <a:cubicBezTo>
                  <a:pt x="6810" y="6230"/>
                  <a:pt x="6776" y="6235"/>
                  <a:pt x="6791" y="6272"/>
                </a:cubicBezTo>
                <a:cubicBezTo>
                  <a:pt x="6804" y="6277"/>
                  <a:pt x="6812" y="6263"/>
                  <a:pt x="6825" y="6264"/>
                </a:cubicBezTo>
                <a:cubicBezTo>
                  <a:pt x="6825" y="6264"/>
                  <a:pt x="6826" y="6264"/>
                  <a:pt x="6827" y="6264"/>
                </a:cubicBezTo>
                <a:cubicBezTo>
                  <a:pt x="6825" y="6276"/>
                  <a:pt x="6811" y="6300"/>
                  <a:pt x="6817" y="6312"/>
                </a:cubicBezTo>
                <a:cubicBezTo>
                  <a:pt x="6817" y="6313"/>
                  <a:pt x="6818" y="6312"/>
                  <a:pt x="6818" y="6312"/>
                </a:cubicBezTo>
                <a:cubicBezTo>
                  <a:pt x="6847" y="6295"/>
                  <a:pt x="6851" y="6261"/>
                  <a:pt x="6872" y="6238"/>
                </a:cubicBezTo>
                <a:cubicBezTo>
                  <a:pt x="6874" y="6240"/>
                  <a:pt x="6876" y="6237"/>
                  <a:pt x="6878" y="6238"/>
                </a:cubicBezTo>
                <a:cubicBezTo>
                  <a:pt x="6879" y="6253"/>
                  <a:pt x="6869" y="6270"/>
                  <a:pt x="6865" y="6283"/>
                </a:cubicBezTo>
                <a:cubicBezTo>
                  <a:pt x="6854" y="6318"/>
                  <a:pt x="6843" y="6355"/>
                  <a:pt x="6832" y="6390"/>
                </a:cubicBezTo>
                <a:cubicBezTo>
                  <a:pt x="6824" y="6418"/>
                  <a:pt x="6834" y="6448"/>
                  <a:pt x="6853" y="6456"/>
                </a:cubicBezTo>
                <a:cubicBezTo>
                  <a:pt x="6867" y="6456"/>
                  <a:pt x="6878" y="6456"/>
                  <a:pt x="6892" y="6456"/>
                </a:cubicBezTo>
                <a:cubicBezTo>
                  <a:pt x="6905" y="6459"/>
                  <a:pt x="6918" y="6461"/>
                  <a:pt x="6932" y="6464"/>
                </a:cubicBezTo>
                <a:cubicBezTo>
                  <a:pt x="6935" y="6473"/>
                  <a:pt x="6939" y="6487"/>
                  <a:pt x="6940" y="6497"/>
                </a:cubicBezTo>
                <a:cubicBezTo>
                  <a:pt x="6935" y="6505"/>
                  <a:pt x="6928" y="6515"/>
                  <a:pt x="6919" y="6519"/>
                </a:cubicBezTo>
                <a:cubicBezTo>
                  <a:pt x="6919" y="6525"/>
                  <a:pt x="6918" y="6523"/>
                  <a:pt x="6915" y="6527"/>
                </a:cubicBezTo>
                <a:cubicBezTo>
                  <a:pt x="6918" y="6537"/>
                  <a:pt x="6923" y="6538"/>
                  <a:pt x="6929" y="6541"/>
                </a:cubicBezTo>
                <a:cubicBezTo>
                  <a:pt x="6938" y="6536"/>
                  <a:pt x="6953" y="6527"/>
                  <a:pt x="6960" y="6519"/>
                </a:cubicBezTo>
                <a:cubicBezTo>
                  <a:pt x="6961" y="6521"/>
                  <a:pt x="6962" y="6524"/>
                  <a:pt x="6962" y="6527"/>
                </a:cubicBezTo>
                <a:cubicBezTo>
                  <a:pt x="6960" y="6533"/>
                  <a:pt x="6955" y="6537"/>
                  <a:pt x="6950" y="6541"/>
                </a:cubicBezTo>
                <a:cubicBezTo>
                  <a:pt x="6934" y="6557"/>
                  <a:pt x="6925" y="6566"/>
                  <a:pt x="6924" y="6593"/>
                </a:cubicBezTo>
                <a:cubicBezTo>
                  <a:pt x="6953" y="6583"/>
                  <a:pt x="6962" y="6554"/>
                  <a:pt x="6985" y="6541"/>
                </a:cubicBezTo>
                <a:cubicBezTo>
                  <a:pt x="6992" y="6580"/>
                  <a:pt x="6961" y="6588"/>
                  <a:pt x="6955" y="6619"/>
                </a:cubicBezTo>
                <a:cubicBezTo>
                  <a:pt x="6958" y="6631"/>
                  <a:pt x="6965" y="6631"/>
                  <a:pt x="6969" y="6641"/>
                </a:cubicBezTo>
                <a:cubicBezTo>
                  <a:pt x="6958" y="6649"/>
                  <a:pt x="6952" y="6659"/>
                  <a:pt x="6944" y="6667"/>
                </a:cubicBezTo>
                <a:cubicBezTo>
                  <a:pt x="6955" y="6687"/>
                  <a:pt x="6970" y="6703"/>
                  <a:pt x="6994" y="6682"/>
                </a:cubicBezTo>
                <a:cubicBezTo>
                  <a:pt x="6996" y="6679"/>
                  <a:pt x="6998" y="6677"/>
                  <a:pt x="7000" y="6675"/>
                </a:cubicBezTo>
                <a:cubicBezTo>
                  <a:pt x="7007" y="6670"/>
                  <a:pt x="7009" y="6679"/>
                  <a:pt x="7014" y="6675"/>
                </a:cubicBezTo>
                <a:cubicBezTo>
                  <a:pt x="7026" y="6665"/>
                  <a:pt x="7021" y="6641"/>
                  <a:pt x="7046" y="6652"/>
                </a:cubicBezTo>
                <a:cubicBezTo>
                  <a:pt x="7046" y="6653"/>
                  <a:pt x="7046" y="6655"/>
                  <a:pt x="7046" y="6656"/>
                </a:cubicBezTo>
                <a:cubicBezTo>
                  <a:pt x="7042" y="6674"/>
                  <a:pt x="7027" y="6681"/>
                  <a:pt x="7011" y="6689"/>
                </a:cubicBezTo>
                <a:cubicBezTo>
                  <a:pt x="7026" y="6705"/>
                  <a:pt x="7072" y="6698"/>
                  <a:pt x="7082" y="6719"/>
                </a:cubicBezTo>
                <a:cubicBezTo>
                  <a:pt x="7092" y="6739"/>
                  <a:pt x="7066" y="6762"/>
                  <a:pt x="7079" y="6782"/>
                </a:cubicBezTo>
                <a:cubicBezTo>
                  <a:pt x="7081" y="6783"/>
                  <a:pt x="7081" y="6783"/>
                  <a:pt x="7084" y="6782"/>
                </a:cubicBezTo>
                <a:cubicBezTo>
                  <a:pt x="7092" y="6769"/>
                  <a:pt x="7096" y="6757"/>
                  <a:pt x="7111" y="6748"/>
                </a:cubicBezTo>
                <a:cubicBezTo>
                  <a:pt x="7113" y="6750"/>
                  <a:pt x="7115" y="6751"/>
                  <a:pt x="7118" y="6752"/>
                </a:cubicBezTo>
                <a:cubicBezTo>
                  <a:pt x="7119" y="6770"/>
                  <a:pt x="7126" y="6785"/>
                  <a:pt x="7126" y="6800"/>
                </a:cubicBezTo>
                <a:cubicBezTo>
                  <a:pt x="7126" y="6818"/>
                  <a:pt x="7107" y="6831"/>
                  <a:pt x="7091" y="6837"/>
                </a:cubicBezTo>
                <a:cubicBezTo>
                  <a:pt x="7110" y="6847"/>
                  <a:pt x="7141" y="6854"/>
                  <a:pt x="7166" y="6837"/>
                </a:cubicBezTo>
                <a:cubicBezTo>
                  <a:pt x="7166" y="6832"/>
                  <a:pt x="7164" y="6824"/>
                  <a:pt x="7168" y="6819"/>
                </a:cubicBezTo>
                <a:cubicBezTo>
                  <a:pt x="7168" y="6819"/>
                  <a:pt x="7167" y="6815"/>
                  <a:pt x="7168" y="6815"/>
                </a:cubicBezTo>
                <a:cubicBezTo>
                  <a:pt x="7174" y="6811"/>
                  <a:pt x="7181" y="6812"/>
                  <a:pt x="7188" y="6808"/>
                </a:cubicBezTo>
                <a:cubicBezTo>
                  <a:pt x="7193" y="6803"/>
                  <a:pt x="7193" y="6792"/>
                  <a:pt x="7201" y="6789"/>
                </a:cubicBezTo>
                <a:cubicBezTo>
                  <a:pt x="7201" y="6789"/>
                  <a:pt x="7203" y="6789"/>
                  <a:pt x="7203" y="6789"/>
                </a:cubicBezTo>
                <a:cubicBezTo>
                  <a:pt x="7211" y="6789"/>
                  <a:pt x="7220" y="6796"/>
                  <a:pt x="7231" y="6789"/>
                </a:cubicBezTo>
                <a:cubicBezTo>
                  <a:pt x="7240" y="6780"/>
                  <a:pt x="7248" y="6773"/>
                  <a:pt x="7256" y="6763"/>
                </a:cubicBezTo>
                <a:cubicBezTo>
                  <a:pt x="7268" y="6755"/>
                  <a:pt x="7281" y="6770"/>
                  <a:pt x="7281" y="6741"/>
                </a:cubicBezTo>
                <a:cubicBezTo>
                  <a:pt x="7298" y="6742"/>
                  <a:pt x="7315" y="6732"/>
                  <a:pt x="7312" y="6712"/>
                </a:cubicBezTo>
                <a:cubicBezTo>
                  <a:pt x="7286" y="6693"/>
                  <a:pt x="7302" y="6674"/>
                  <a:pt x="7322" y="6660"/>
                </a:cubicBezTo>
                <a:cubicBezTo>
                  <a:pt x="7331" y="6666"/>
                  <a:pt x="7331" y="6680"/>
                  <a:pt x="7338" y="6693"/>
                </a:cubicBezTo>
                <a:cubicBezTo>
                  <a:pt x="7341" y="6697"/>
                  <a:pt x="7345" y="6698"/>
                  <a:pt x="7347" y="6704"/>
                </a:cubicBezTo>
                <a:cubicBezTo>
                  <a:pt x="7337" y="6723"/>
                  <a:pt x="7316" y="6756"/>
                  <a:pt x="7313" y="6778"/>
                </a:cubicBezTo>
                <a:cubicBezTo>
                  <a:pt x="7319" y="6768"/>
                  <a:pt x="7324" y="6751"/>
                  <a:pt x="7333" y="6745"/>
                </a:cubicBezTo>
                <a:cubicBezTo>
                  <a:pt x="7339" y="6741"/>
                  <a:pt x="7347" y="6746"/>
                  <a:pt x="7353" y="6741"/>
                </a:cubicBezTo>
                <a:cubicBezTo>
                  <a:pt x="7360" y="6731"/>
                  <a:pt x="7365" y="6722"/>
                  <a:pt x="7372" y="6712"/>
                </a:cubicBezTo>
                <a:cubicBezTo>
                  <a:pt x="7374" y="6724"/>
                  <a:pt x="7376" y="6733"/>
                  <a:pt x="7380" y="6741"/>
                </a:cubicBezTo>
                <a:cubicBezTo>
                  <a:pt x="7384" y="6748"/>
                  <a:pt x="7395" y="6752"/>
                  <a:pt x="7395" y="6763"/>
                </a:cubicBezTo>
                <a:cubicBezTo>
                  <a:pt x="7396" y="6782"/>
                  <a:pt x="7380" y="6788"/>
                  <a:pt x="7372" y="6800"/>
                </a:cubicBezTo>
                <a:cubicBezTo>
                  <a:pt x="7367" y="6808"/>
                  <a:pt x="7367" y="6821"/>
                  <a:pt x="7362" y="6830"/>
                </a:cubicBezTo>
                <a:cubicBezTo>
                  <a:pt x="7352" y="6843"/>
                  <a:pt x="7343" y="6853"/>
                  <a:pt x="7333" y="6867"/>
                </a:cubicBezTo>
                <a:cubicBezTo>
                  <a:pt x="7333" y="6867"/>
                  <a:pt x="7333" y="6870"/>
                  <a:pt x="7333" y="6870"/>
                </a:cubicBezTo>
                <a:cubicBezTo>
                  <a:pt x="7342" y="6870"/>
                  <a:pt x="7348" y="6864"/>
                  <a:pt x="7357" y="6863"/>
                </a:cubicBezTo>
                <a:cubicBezTo>
                  <a:pt x="7362" y="6869"/>
                  <a:pt x="7366" y="6875"/>
                  <a:pt x="7370" y="6885"/>
                </a:cubicBezTo>
                <a:cubicBezTo>
                  <a:pt x="7370" y="6886"/>
                  <a:pt x="7371" y="6889"/>
                  <a:pt x="7372" y="6889"/>
                </a:cubicBezTo>
                <a:cubicBezTo>
                  <a:pt x="7392" y="6879"/>
                  <a:pt x="7383" y="6837"/>
                  <a:pt x="7394" y="6819"/>
                </a:cubicBezTo>
                <a:cubicBezTo>
                  <a:pt x="7405" y="6812"/>
                  <a:pt x="7421" y="6816"/>
                  <a:pt x="7420" y="6833"/>
                </a:cubicBezTo>
                <a:cubicBezTo>
                  <a:pt x="7420" y="6857"/>
                  <a:pt x="7401" y="6874"/>
                  <a:pt x="7412" y="6904"/>
                </a:cubicBezTo>
                <a:cubicBezTo>
                  <a:pt x="7427" y="6907"/>
                  <a:pt x="7437" y="6865"/>
                  <a:pt x="7442" y="6852"/>
                </a:cubicBezTo>
                <a:cubicBezTo>
                  <a:pt x="7445" y="6843"/>
                  <a:pt x="7453" y="6836"/>
                  <a:pt x="7459" y="6830"/>
                </a:cubicBezTo>
                <a:cubicBezTo>
                  <a:pt x="7453" y="6852"/>
                  <a:pt x="7447" y="6874"/>
                  <a:pt x="7442" y="6896"/>
                </a:cubicBezTo>
                <a:cubicBezTo>
                  <a:pt x="7443" y="6896"/>
                  <a:pt x="7445" y="6897"/>
                  <a:pt x="7447" y="6896"/>
                </a:cubicBezTo>
                <a:cubicBezTo>
                  <a:pt x="7461" y="6920"/>
                  <a:pt x="7409" y="6953"/>
                  <a:pt x="7425" y="6992"/>
                </a:cubicBezTo>
                <a:cubicBezTo>
                  <a:pt x="7439" y="6996"/>
                  <a:pt x="7454" y="6972"/>
                  <a:pt x="7472" y="6974"/>
                </a:cubicBezTo>
                <a:cubicBezTo>
                  <a:pt x="7484" y="6976"/>
                  <a:pt x="7487" y="6998"/>
                  <a:pt x="7497" y="7004"/>
                </a:cubicBezTo>
                <a:cubicBezTo>
                  <a:pt x="7499" y="7003"/>
                  <a:pt x="7501" y="7000"/>
                  <a:pt x="7502" y="7000"/>
                </a:cubicBezTo>
                <a:cubicBezTo>
                  <a:pt x="7518" y="6985"/>
                  <a:pt x="7513" y="6935"/>
                  <a:pt x="7531" y="6926"/>
                </a:cubicBezTo>
                <a:cubicBezTo>
                  <a:pt x="7552" y="6915"/>
                  <a:pt x="7573" y="6931"/>
                  <a:pt x="7589" y="6933"/>
                </a:cubicBezTo>
                <a:cubicBezTo>
                  <a:pt x="7600" y="6933"/>
                  <a:pt x="7612" y="6934"/>
                  <a:pt x="7623" y="6933"/>
                </a:cubicBezTo>
                <a:cubicBezTo>
                  <a:pt x="7631" y="6934"/>
                  <a:pt x="7642" y="6945"/>
                  <a:pt x="7651" y="6933"/>
                </a:cubicBezTo>
                <a:cubicBezTo>
                  <a:pt x="7655" y="6928"/>
                  <a:pt x="7655" y="6918"/>
                  <a:pt x="7656" y="6911"/>
                </a:cubicBezTo>
                <a:cubicBezTo>
                  <a:pt x="7666" y="6865"/>
                  <a:pt x="7631" y="6874"/>
                  <a:pt x="7638" y="6845"/>
                </a:cubicBezTo>
                <a:cubicBezTo>
                  <a:pt x="7627" y="6851"/>
                  <a:pt x="7622" y="6859"/>
                  <a:pt x="7614" y="6867"/>
                </a:cubicBezTo>
                <a:cubicBezTo>
                  <a:pt x="7597" y="6882"/>
                  <a:pt x="7580" y="6866"/>
                  <a:pt x="7576" y="6845"/>
                </a:cubicBezTo>
                <a:cubicBezTo>
                  <a:pt x="7612" y="6830"/>
                  <a:pt x="7683" y="6784"/>
                  <a:pt x="7683" y="6748"/>
                </a:cubicBezTo>
                <a:cubicBezTo>
                  <a:pt x="7677" y="6749"/>
                  <a:pt x="7670" y="6748"/>
                  <a:pt x="7664" y="6748"/>
                </a:cubicBezTo>
                <a:cubicBezTo>
                  <a:pt x="7656" y="6753"/>
                  <a:pt x="7648" y="6770"/>
                  <a:pt x="7636" y="6771"/>
                </a:cubicBezTo>
                <a:cubicBezTo>
                  <a:pt x="7622" y="6772"/>
                  <a:pt x="7605" y="6754"/>
                  <a:pt x="7601" y="6734"/>
                </a:cubicBezTo>
                <a:cubicBezTo>
                  <a:pt x="7618" y="6727"/>
                  <a:pt x="7634" y="6719"/>
                  <a:pt x="7649" y="6715"/>
                </a:cubicBezTo>
                <a:cubicBezTo>
                  <a:pt x="7644" y="6708"/>
                  <a:pt x="7634" y="6705"/>
                  <a:pt x="7626" y="6704"/>
                </a:cubicBezTo>
                <a:cubicBezTo>
                  <a:pt x="7625" y="6704"/>
                  <a:pt x="7625" y="6701"/>
                  <a:pt x="7624" y="6700"/>
                </a:cubicBezTo>
                <a:cubicBezTo>
                  <a:pt x="7633" y="6694"/>
                  <a:pt x="7644" y="6691"/>
                  <a:pt x="7651" y="6686"/>
                </a:cubicBezTo>
                <a:cubicBezTo>
                  <a:pt x="7660" y="6654"/>
                  <a:pt x="7637" y="6648"/>
                  <a:pt x="7664" y="6623"/>
                </a:cubicBezTo>
                <a:cubicBezTo>
                  <a:pt x="7664" y="6621"/>
                  <a:pt x="7664" y="6617"/>
                  <a:pt x="7664" y="6615"/>
                </a:cubicBezTo>
                <a:cubicBezTo>
                  <a:pt x="7652" y="6599"/>
                  <a:pt x="7618" y="6618"/>
                  <a:pt x="7611" y="6593"/>
                </a:cubicBezTo>
                <a:cubicBezTo>
                  <a:pt x="7609" y="6586"/>
                  <a:pt x="7611" y="6580"/>
                  <a:pt x="7613" y="6575"/>
                </a:cubicBezTo>
                <a:cubicBezTo>
                  <a:pt x="7622" y="6546"/>
                  <a:pt x="7651" y="6554"/>
                  <a:pt x="7663" y="6567"/>
                </a:cubicBezTo>
                <a:cubicBezTo>
                  <a:pt x="7667" y="6566"/>
                  <a:pt x="7669" y="6563"/>
                  <a:pt x="7671" y="6560"/>
                </a:cubicBezTo>
                <a:cubicBezTo>
                  <a:pt x="7676" y="6553"/>
                  <a:pt x="7681" y="6506"/>
                  <a:pt x="7674" y="6493"/>
                </a:cubicBezTo>
                <a:cubicBezTo>
                  <a:pt x="7686" y="6480"/>
                  <a:pt x="7684" y="6463"/>
                  <a:pt x="7690" y="6445"/>
                </a:cubicBezTo>
                <a:cubicBezTo>
                  <a:pt x="7692" y="6440"/>
                  <a:pt x="7695" y="6436"/>
                  <a:pt x="7698" y="6431"/>
                </a:cubicBezTo>
                <a:cubicBezTo>
                  <a:pt x="7687" y="6434"/>
                  <a:pt x="7673" y="6443"/>
                  <a:pt x="7664" y="6438"/>
                </a:cubicBezTo>
                <a:cubicBezTo>
                  <a:pt x="7664" y="6435"/>
                  <a:pt x="7663" y="6433"/>
                  <a:pt x="7663" y="6431"/>
                </a:cubicBezTo>
                <a:cubicBezTo>
                  <a:pt x="7688" y="6423"/>
                  <a:pt x="7701" y="6388"/>
                  <a:pt x="7708" y="6364"/>
                </a:cubicBezTo>
                <a:cubicBezTo>
                  <a:pt x="7700" y="6336"/>
                  <a:pt x="7681" y="6318"/>
                  <a:pt x="7679" y="6279"/>
                </a:cubicBezTo>
                <a:cubicBezTo>
                  <a:pt x="7650" y="6270"/>
                  <a:pt x="7624" y="6254"/>
                  <a:pt x="7604" y="6224"/>
                </a:cubicBezTo>
                <a:cubicBezTo>
                  <a:pt x="7627" y="6218"/>
                  <a:pt x="7660" y="6258"/>
                  <a:pt x="7676" y="6242"/>
                </a:cubicBezTo>
                <a:cubicBezTo>
                  <a:pt x="7677" y="6241"/>
                  <a:pt x="7677" y="6239"/>
                  <a:pt x="7678" y="6238"/>
                </a:cubicBezTo>
                <a:cubicBezTo>
                  <a:pt x="7667" y="6230"/>
                  <a:pt x="7647" y="6227"/>
                  <a:pt x="7639" y="6213"/>
                </a:cubicBezTo>
                <a:cubicBezTo>
                  <a:pt x="7633" y="6200"/>
                  <a:pt x="7632" y="6175"/>
                  <a:pt x="7626" y="6164"/>
                </a:cubicBezTo>
                <a:cubicBezTo>
                  <a:pt x="7638" y="6148"/>
                  <a:pt x="7652" y="6133"/>
                  <a:pt x="7664" y="6116"/>
                </a:cubicBezTo>
                <a:cubicBezTo>
                  <a:pt x="7677" y="6106"/>
                  <a:pt x="7690" y="6102"/>
                  <a:pt x="7700" y="6091"/>
                </a:cubicBezTo>
                <a:cubicBezTo>
                  <a:pt x="7697" y="6086"/>
                  <a:pt x="7695" y="6081"/>
                  <a:pt x="7693" y="6076"/>
                </a:cubicBezTo>
                <a:cubicBezTo>
                  <a:pt x="7691" y="6069"/>
                  <a:pt x="7689" y="6057"/>
                  <a:pt x="7688" y="6050"/>
                </a:cubicBezTo>
                <a:cubicBezTo>
                  <a:pt x="7680" y="6031"/>
                  <a:pt x="7660" y="6011"/>
                  <a:pt x="7671" y="5983"/>
                </a:cubicBezTo>
                <a:cubicBezTo>
                  <a:pt x="7680" y="5992"/>
                  <a:pt x="7709" y="6012"/>
                  <a:pt x="7725" y="6006"/>
                </a:cubicBezTo>
                <a:cubicBezTo>
                  <a:pt x="7724" y="6004"/>
                  <a:pt x="7725" y="6003"/>
                  <a:pt x="7725" y="6002"/>
                </a:cubicBezTo>
                <a:cubicBezTo>
                  <a:pt x="7726" y="5998"/>
                  <a:pt x="7728" y="6000"/>
                  <a:pt x="7728" y="5994"/>
                </a:cubicBezTo>
                <a:cubicBezTo>
                  <a:pt x="7719" y="5984"/>
                  <a:pt x="7697" y="5968"/>
                  <a:pt x="7698" y="5950"/>
                </a:cubicBezTo>
                <a:cubicBezTo>
                  <a:pt x="7698" y="5949"/>
                  <a:pt x="7699" y="5947"/>
                  <a:pt x="7700" y="5946"/>
                </a:cubicBezTo>
                <a:cubicBezTo>
                  <a:pt x="7712" y="5949"/>
                  <a:pt x="7718" y="5957"/>
                  <a:pt x="7731" y="5957"/>
                </a:cubicBezTo>
                <a:cubicBezTo>
                  <a:pt x="7737" y="5953"/>
                  <a:pt x="7742" y="5948"/>
                  <a:pt x="7741" y="5939"/>
                </a:cubicBezTo>
                <a:cubicBezTo>
                  <a:pt x="7734" y="5927"/>
                  <a:pt x="7723" y="5925"/>
                  <a:pt x="7716" y="5913"/>
                </a:cubicBezTo>
                <a:cubicBezTo>
                  <a:pt x="7716" y="5911"/>
                  <a:pt x="7718" y="5907"/>
                  <a:pt x="7718" y="5906"/>
                </a:cubicBezTo>
                <a:cubicBezTo>
                  <a:pt x="7727" y="5900"/>
                  <a:pt x="7738" y="5911"/>
                  <a:pt x="7745" y="5898"/>
                </a:cubicBezTo>
                <a:cubicBezTo>
                  <a:pt x="7750" y="5891"/>
                  <a:pt x="7749" y="5876"/>
                  <a:pt x="7755" y="5869"/>
                </a:cubicBezTo>
                <a:cubicBezTo>
                  <a:pt x="7760" y="5862"/>
                  <a:pt x="7772" y="5863"/>
                  <a:pt x="7778" y="5858"/>
                </a:cubicBezTo>
                <a:cubicBezTo>
                  <a:pt x="7782" y="5846"/>
                  <a:pt x="7779" y="5832"/>
                  <a:pt x="7778" y="5817"/>
                </a:cubicBezTo>
                <a:cubicBezTo>
                  <a:pt x="7760" y="5836"/>
                  <a:pt x="7743" y="5819"/>
                  <a:pt x="7728" y="5817"/>
                </a:cubicBezTo>
                <a:cubicBezTo>
                  <a:pt x="7723" y="5817"/>
                  <a:pt x="7716" y="5821"/>
                  <a:pt x="7711" y="5821"/>
                </a:cubicBezTo>
                <a:cubicBezTo>
                  <a:pt x="7706" y="5818"/>
                  <a:pt x="7700" y="5808"/>
                  <a:pt x="7696" y="5802"/>
                </a:cubicBezTo>
                <a:cubicBezTo>
                  <a:pt x="7709" y="5802"/>
                  <a:pt x="7718" y="5808"/>
                  <a:pt x="7730" y="5810"/>
                </a:cubicBezTo>
                <a:cubicBezTo>
                  <a:pt x="7741" y="5809"/>
                  <a:pt x="7753" y="5806"/>
                  <a:pt x="7765" y="5806"/>
                </a:cubicBezTo>
                <a:cubicBezTo>
                  <a:pt x="7772" y="5805"/>
                  <a:pt x="7791" y="5803"/>
                  <a:pt x="7793" y="5795"/>
                </a:cubicBezTo>
                <a:cubicBezTo>
                  <a:pt x="7800" y="5775"/>
                  <a:pt x="7782" y="5751"/>
                  <a:pt x="7775" y="5743"/>
                </a:cubicBezTo>
                <a:cubicBezTo>
                  <a:pt x="7769" y="5736"/>
                  <a:pt x="7763" y="5728"/>
                  <a:pt x="7756" y="5721"/>
                </a:cubicBezTo>
                <a:cubicBezTo>
                  <a:pt x="7753" y="5714"/>
                  <a:pt x="7750" y="5709"/>
                  <a:pt x="7746" y="5702"/>
                </a:cubicBezTo>
                <a:cubicBezTo>
                  <a:pt x="7742" y="5697"/>
                  <a:pt x="7729" y="5701"/>
                  <a:pt x="7723" y="5699"/>
                </a:cubicBezTo>
                <a:cubicBezTo>
                  <a:pt x="7709" y="5690"/>
                  <a:pt x="7696" y="5681"/>
                  <a:pt x="7683" y="5673"/>
                </a:cubicBezTo>
                <a:cubicBezTo>
                  <a:pt x="7692" y="5666"/>
                  <a:pt x="7702" y="5662"/>
                  <a:pt x="7711" y="5654"/>
                </a:cubicBezTo>
                <a:cubicBezTo>
                  <a:pt x="7726" y="5643"/>
                  <a:pt x="7737" y="5623"/>
                  <a:pt x="7751" y="5614"/>
                </a:cubicBezTo>
                <a:cubicBezTo>
                  <a:pt x="7769" y="5602"/>
                  <a:pt x="7777" y="5616"/>
                  <a:pt x="7790" y="5603"/>
                </a:cubicBezTo>
                <a:cubicBezTo>
                  <a:pt x="7789" y="5585"/>
                  <a:pt x="7775" y="5586"/>
                  <a:pt x="7770" y="5573"/>
                </a:cubicBezTo>
                <a:cubicBezTo>
                  <a:pt x="7781" y="5565"/>
                  <a:pt x="7778" y="5551"/>
                  <a:pt x="7778" y="5536"/>
                </a:cubicBezTo>
                <a:cubicBezTo>
                  <a:pt x="7776" y="5526"/>
                  <a:pt x="7772" y="5530"/>
                  <a:pt x="7768" y="5525"/>
                </a:cubicBezTo>
                <a:cubicBezTo>
                  <a:pt x="7765" y="5515"/>
                  <a:pt x="7762" y="5508"/>
                  <a:pt x="7760" y="5499"/>
                </a:cubicBezTo>
                <a:cubicBezTo>
                  <a:pt x="7756" y="5494"/>
                  <a:pt x="7752" y="5486"/>
                  <a:pt x="7748" y="5481"/>
                </a:cubicBezTo>
                <a:cubicBezTo>
                  <a:pt x="7725" y="5458"/>
                  <a:pt x="7697" y="5482"/>
                  <a:pt x="7696" y="5425"/>
                </a:cubicBezTo>
                <a:cubicBezTo>
                  <a:pt x="7692" y="5421"/>
                  <a:pt x="7687" y="5418"/>
                  <a:pt x="7683" y="5414"/>
                </a:cubicBezTo>
                <a:cubicBezTo>
                  <a:pt x="7738" y="5371"/>
                  <a:pt x="7729" y="5410"/>
                  <a:pt x="7768" y="5414"/>
                </a:cubicBezTo>
                <a:cubicBezTo>
                  <a:pt x="7776" y="5409"/>
                  <a:pt x="7789" y="5401"/>
                  <a:pt x="7795" y="5392"/>
                </a:cubicBezTo>
                <a:cubicBezTo>
                  <a:pt x="7805" y="5376"/>
                  <a:pt x="7821" y="5314"/>
                  <a:pt x="7802" y="5292"/>
                </a:cubicBezTo>
                <a:cubicBezTo>
                  <a:pt x="7789" y="5278"/>
                  <a:pt x="7768" y="5282"/>
                  <a:pt x="7753" y="5274"/>
                </a:cubicBezTo>
                <a:cubicBezTo>
                  <a:pt x="7792" y="5266"/>
                  <a:pt x="7788" y="5256"/>
                  <a:pt x="7793" y="5211"/>
                </a:cubicBezTo>
                <a:cubicBezTo>
                  <a:pt x="7794" y="5209"/>
                  <a:pt x="7797" y="5209"/>
                  <a:pt x="7798" y="5207"/>
                </a:cubicBezTo>
                <a:cubicBezTo>
                  <a:pt x="7799" y="5208"/>
                  <a:pt x="7799" y="5207"/>
                  <a:pt x="7800" y="5207"/>
                </a:cubicBezTo>
                <a:cubicBezTo>
                  <a:pt x="7808" y="5219"/>
                  <a:pt x="7811" y="5235"/>
                  <a:pt x="7823" y="5237"/>
                </a:cubicBezTo>
                <a:cubicBezTo>
                  <a:pt x="7826" y="5237"/>
                  <a:pt x="7825" y="5234"/>
                  <a:pt x="7828" y="5233"/>
                </a:cubicBezTo>
                <a:cubicBezTo>
                  <a:pt x="7829" y="5233"/>
                  <a:pt x="7830" y="5234"/>
                  <a:pt x="7830" y="5233"/>
                </a:cubicBezTo>
                <a:cubicBezTo>
                  <a:pt x="7826" y="5214"/>
                  <a:pt x="7821" y="5193"/>
                  <a:pt x="7817" y="5174"/>
                </a:cubicBezTo>
                <a:cubicBezTo>
                  <a:pt x="7826" y="5179"/>
                  <a:pt x="7829" y="5187"/>
                  <a:pt x="7837" y="5196"/>
                </a:cubicBezTo>
                <a:cubicBezTo>
                  <a:pt x="7839" y="5197"/>
                  <a:pt x="7842" y="5195"/>
                  <a:pt x="7845" y="5196"/>
                </a:cubicBezTo>
                <a:cubicBezTo>
                  <a:pt x="7848" y="5201"/>
                  <a:pt x="7851" y="5209"/>
                  <a:pt x="7853" y="5215"/>
                </a:cubicBezTo>
                <a:cubicBezTo>
                  <a:pt x="7861" y="5224"/>
                  <a:pt x="7888" y="5218"/>
                  <a:pt x="7897" y="5203"/>
                </a:cubicBezTo>
                <a:cubicBezTo>
                  <a:pt x="7905" y="5191"/>
                  <a:pt x="7902" y="5171"/>
                  <a:pt x="7912" y="5159"/>
                </a:cubicBezTo>
                <a:cubicBezTo>
                  <a:pt x="7916" y="5155"/>
                  <a:pt x="7920" y="5155"/>
                  <a:pt x="7922" y="5159"/>
                </a:cubicBezTo>
                <a:cubicBezTo>
                  <a:pt x="7957" y="5103"/>
                  <a:pt x="7885" y="5095"/>
                  <a:pt x="7887" y="5067"/>
                </a:cubicBezTo>
                <a:cubicBezTo>
                  <a:pt x="7887" y="5058"/>
                  <a:pt x="7899" y="5047"/>
                  <a:pt x="7904" y="5041"/>
                </a:cubicBezTo>
                <a:cubicBezTo>
                  <a:pt x="7915" y="5023"/>
                  <a:pt x="7928" y="5002"/>
                  <a:pt x="7935" y="4982"/>
                </a:cubicBezTo>
                <a:cubicBezTo>
                  <a:pt x="7933" y="4981"/>
                  <a:pt x="7929" y="4982"/>
                  <a:pt x="7927" y="4982"/>
                </a:cubicBezTo>
                <a:cubicBezTo>
                  <a:pt x="7926" y="4981"/>
                  <a:pt x="7927" y="4979"/>
                  <a:pt x="7927" y="4978"/>
                </a:cubicBezTo>
                <a:cubicBezTo>
                  <a:pt x="7940" y="4966"/>
                  <a:pt x="7932" y="4945"/>
                  <a:pt x="7927" y="4926"/>
                </a:cubicBezTo>
                <a:cubicBezTo>
                  <a:pt x="7942" y="4931"/>
                  <a:pt x="7965" y="4937"/>
                  <a:pt x="7987" y="4919"/>
                </a:cubicBezTo>
                <a:cubicBezTo>
                  <a:pt x="7979" y="4945"/>
                  <a:pt x="7976" y="4976"/>
                  <a:pt x="7969" y="5004"/>
                </a:cubicBezTo>
                <a:cubicBezTo>
                  <a:pt x="7964" y="5022"/>
                  <a:pt x="7952" y="5040"/>
                  <a:pt x="7952" y="5059"/>
                </a:cubicBezTo>
                <a:cubicBezTo>
                  <a:pt x="7954" y="5065"/>
                  <a:pt x="7955" y="5072"/>
                  <a:pt x="7957" y="5078"/>
                </a:cubicBezTo>
                <a:cubicBezTo>
                  <a:pt x="7961" y="5094"/>
                  <a:pt x="7945" y="5115"/>
                  <a:pt x="7955" y="5129"/>
                </a:cubicBezTo>
                <a:cubicBezTo>
                  <a:pt x="7961" y="5139"/>
                  <a:pt x="7974" y="5137"/>
                  <a:pt x="7984" y="5137"/>
                </a:cubicBezTo>
                <a:cubicBezTo>
                  <a:pt x="7984" y="5137"/>
                  <a:pt x="7984" y="5133"/>
                  <a:pt x="7984" y="5133"/>
                </a:cubicBezTo>
                <a:cubicBezTo>
                  <a:pt x="7983" y="5114"/>
                  <a:pt x="7986" y="5091"/>
                  <a:pt x="7977" y="5074"/>
                </a:cubicBezTo>
                <a:cubicBezTo>
                  <a:pt x="7999" y="5071"/>
                  <a:pt x="8010" y="5038"/>
                  <a:pt x="8012" y="5019"/>
                </a:cubicBezTo>
                <a:cubicBezTo>
                  <a:pt x="8018" y="5029"/>
                  <a:pt x="8021" y="5054"/>
                  <a:pt x="8032" y="5056"/>
                </a:cubicBezTo>
                <a:cubicBezTo>
                  <a:pt x="8033" y="5056"/>
                  <a:pt x="8033" y="5056"/>
                  <a:pt x="8034" y="5056"/>
                </a:cubicBezTo>
                <a:cubicBezTo>
                  <a:pt x="8049" y="5040"/>
                  <a:pt x="8061" y="5005"/>
                  <a:pt x="8066" y="4982"/>
                </a:cubicBezTo>
                <a:cubicBezTo>
                  <a:pt x="8064" y="4980"/>
                  <a:pt x="8064" y="4976"/>
                  <a:pt x="8062" y="4974"/>
                </a:cubicBezTo>
                <a:cubicBezTo>
                  <a:pt x="8074" y="4979"/>
                  <a:pt x="8107" y="4998"/>
                  <a:pt x="8116" y="4967"/>
                </a:cubicBezTo>
                <a:cubicBezTo>
                  <a:pt x="8117" y="4950"/>
                  <a:pt x="8117" y="4936"/>
                  <a:pt x="8118" y="4919"/>
                </a:cubicBezTo>
                <a:cubicBezTo>
                  <a:pt x="8121" y="4907"/>
                  <a:pt x="8132" y="4896"/>
                  <a:pt x="8131" y="4882"/>
                </a:cubicBezTo>
                <a:cubicBezTo>
                  <a:pt x="8132" y="4857"/>
                  <a:pt x="8098" y="4864"/>
                  <a:pt x="8099" y="4834"/>
                </a:cubicBezTo>
                <a:cubicBezTo>
                  <a:pt x="8103" y="4815"/>
                  <a:pt x="8152" y="4820"/>
                  <a:pt x="8165" y="4819"/>
                </a:cubicBezTo>
                <a:cubicBezTo>
                  <a:pt x="8170" y="4826"/>
                  <a:pt x="8175" y="4841"/>
                  <a:pt x="8183" y="4845"/>
                </a:cubicBezTo>
                <a:cubicBezTo>
                  <a:pt x="8200" y="4844"/>
                  <a:pt x="8206" y="4820"/>
                  <a:pt x="8210" y="4804"/>
                </a:cubicBezTo>
                <a:cubicBezTo>
                  <a:pt x="8218" y="4772"/>
                  <a:pt x="8221" y="4741"/>
                  <a:pt x="8230" y="4708"/>
                </a:cubicBezTo>
                <a:cubicBezTo>
                  <a:pt x="8234" y="4693"/>
                  <a:pt x="8238" y="4676"/>
                  <a:pt x="8241" y="4660"/>
                </a:cubicBezTo>
                <a:cubicBezTo>
                  <a:pt x="8244" y="4648"/>
                  <a:pt x="8241" y="4623"/>
                  <a:pt x="8235" y="4612"/>
                </a:cubicBezTo>
                <a:cubicBezTo>
                  <a:pt x="8233" y="4611"/>
                  <a:pt x="8234" y="4611"/>
                  <a:pt x="8231" y="4612"/>
                </a:cubicBezTo>
                <a:cubicBezTo>
                  <a:pt x="8236" y="4592"/>
                  <a:pt x="8248" y="4579"/>
                  <a:pt x="8251" y="4557"/>
                </a:cubicBezTo>
                <a:cubicBezTo>
                  <a:pt x="8248" y="4551"/>
                  <a:pt x="8245" y="4544"/>
                  <a:pt x="8241" y="4538"/>
                </a:cubicBezTo>
                <a:cubicBezTo>
                  <a:pt x="8235" y="4523"/>
                  <a:pt x="8230" y="4490"/>
                  <a:pt x="8233" y="4475"/>
                </a:cubicBezTo>
                <a:cubicBezTo>
                  <a:pt x="8237" y="4460"/>
                  <a:pt x="8250" y="4450"/>
                  <a:pt x="8253" y="4435"/>
                </a:cubicBezTo>
                <a:cubicBezTo>
                  <a:pt x="8257" y="4414"/>
                  <a:pt x="8244" y="4390"/>
                  <a:pt x="8251" y="4368"/>
                </a:cubicBezTo>
                <a:cubicBezTo>
                  <a:pt x="8257" y="4353"/>
                  <a:pt x="8282" y="4348"/>
                  <a:pt x="8288" y="4324"/>
                </a:cubicBezTo>
                <a:cubicBezTo>
                  <a:pt x="8289" y="4315"/>
                  <a:pt x="8290" y="4306"/>
                  <a:pt x="8290" y="4298"/>
                </a:cubicBezTo>
                <a:cubicBezTo>
                  <a:pt x="8294" y="4281"/>
                  <a:pt x="8324" y="4238"/>
                  <a:pt x="8305" y="4217"/>
                </a:cubicBezTo>
                <a:cubicBezTo>
                  <a:pt x="8299" y="4209"/>
                  <a:pt x="8288" y="4211"/>
                  <a:pt x="8280" y="4209"/>
                </a:cubicBezTo>
                <a:cubicBezTo>
                  <a:pt x="8284" y="4205"/>
                  <a:pt x="8289" y="4204"/>
                  <a:pt x="8290" y="4198"/>
                </a:cubicBezTo>
                <a:cubicBezTo>
                  <a:pt x="8294" y="4163"/>
                  <a:pt x="8251" y="4153"/>
                  <a:pt x="8243" y="4135"/>
                </a:cubicBezTo>
                <a:cubicBezTo>
                  <a:pt x="8246" y="4129"/>
                  <a:pt x="8247" y="4120"/>
                  <a:pt x="8250" y="4113"/>
                </a:cubicBezTo>
                <a:cubicBezTo>
                  <a:pt x="8250" y="4112"/>
                  <a:pt x="8251" y="4114"/>
                  <a:pt x="8251" y="4113"/>
                </a:cubicBezTo>
                <a:cubicBezTo>
                  <a:pt x="8260" y="4145"/>
                  <a:pt x="8291" y="4161"/>
                  <a:pt x="8315" y="4161"/>
                </a:cubicBezTo>
                <a:cubicBezTo>
                  <a:pt x="8327" y="4161"/>
                  <a:pt x="8340" y="4157"/>
                  <a:pt x="8350" y="4161"/>
                </a:cubicBezTo>
                <a:cubicBezTo>
                  <a:pt x="8362" y="4166"/>
                  <a:pt x="8370" y="4181"/>
                  <a:pt x="8384" y="4183"/>
                </a:cubicBezTo>
                <a:cubicBezTo>
                  <a:pt x="8396" y="4185"/>
                  <a:pt x="8429" y="4175"/>
                  <a:pt x="8434" y="4161"/>
                </a:cubicBezTo>
                <a:cubicBezTo>
                  <a:pt x="8433" y="4137"/>
                  <a:pt x="8411" y="4133"/>
                  <a:pt x="8404" y="4117"/>
                </a:cubicBezTo>
                <a:cubicBezTo>
                  <a:pt x="8428" y="4120"/>
                  <a:pt x="8423" y="4096"/>
                  <a:pt x="8439" y="4131"/>
                </a:cubicBezTo>
                <a:cubicBezTo>
                  <a:pt x="8450" y="4135"/>
                  <a:pt x="8467" y="4125"/>
                  <a:pt x="8471" y="4113"/>
                </a:cubicBezTo>
                <a:cubicBezTo>
                  <a:pt x="8471" y="4085"/>
                  <a:pt x="8453" y="4071"/>
                  <a:pt x="8456" y="4043"/>
                </a:cubicBezTo>
                <a:cubicBezTo>
                  <a:pt x="8457" y="4040"/>
                  <a:pt x="8457" y="4038"/>
                  <a:pt x="8459" y="4035"/>
                </a:cubicBezTo>
                <a:cubicBezTo>
                  <a:pt x="8467" y="4049"/>
                  <a:pt x="8480" y="4073"/>
                  <a:pt x="8499" y="4061"/>
                </a:cubicBezTo>
                <a:cubicBezTo>
                  <a:pt x="8519" y="4049"/>
                  <a:pt x="8502" y="4021"/>
                  <a:pt x="8517" y="4006"/>
                </a:cubicBezTo>
                <a:cubicBezTo>
                  <a:pt x="8530" y="3998"/>
                  <a:pt x="8542" y="3988"/>
                  <a:pt x="8554" y="3980"/>
                </a:cubicBezTo>
                <a:cubicBezTo>
                  <a:pt x="8567" y="3966"/>
                  <a:pt x="8577" y="3946"/>
                  <a:pt x="8591" y="3932"/>
                </a:cubicBezTo>
                <a:cubicBezTo>
                  <a:pt x="8600" y="3924"/>
                  <a:pt x="8607" y="3917"/>
                  <a:pt x="8616" y="3910"/>
                </a:cubicBezTo>
                <a:cubicBezTo>
                  <a:pt x="8622" y="3902"/>
                  <a:pt x="8624" y="3892"/>
                  <a:pt x="8631" y="3884"/>
                </a:cubicBezTo>
                <a:cubicBezTo>
                  <a:pt x="8645" y="3869"/>
                  <a:pt x="8674" y="3826"/>
                  <a:pt x="8673" y="3803"/>
                </a:cubicBezTo>
                <a:cubicBezTo>
                  <a:pt x="8677" y="3802"/>
                  <a:pt x="8679" y="3803"/>
                  <a:pt x="8683" y="3803"/>
                </a:cubicBezTo>
                <a:cubicBezTo>
                  <a:pt x="8686" y="3799"/>
                  <a:pt x="8685" y="3794"/>
                  <a:pt x="8686" y="3791"/>
                </a:cubicBezTo>
                <a:cubicBezTo>
                  <a:pt x="8693" y="3781"/>
                  <a:pt x="8714" y="3785"/>
                  <a:pt x="8706" y="3766"/>
                </a:cubicBezTo>
                <a:cubicBezTo>
                  <a:pt x="8705" y="3761"/>
                  <a:pt x="8701" y="3758"/>
                  <a:pt x="8700" y="3751"/>
                </a:cubicBezTo>
                <a:cubicBezTo>
                  <a:pt x="8705" y="3739"/>
                  <a:pt x="8712" y="3730"/>
                  <a:pt x="8726" y="3725"/>
                </a:cubicBezTo>
                <a:cubicBezTo>
                  <a:pt x="8726" y="3720"/>
                  <a:pt x="8726" y="3715"/>
                  <a:pt x="8725" y="3710"/>
                </a:cubicBezTo>
                <a:cubicBezTo>
                  <a:pt x="8726" y="3704"/>
                  <a:pt x="8728" y="3702"/>
                  <a:pt x="8733" y="3699"/>
                </a:cubicBezTo>
                <a:cubicBezTo>
                  <a:pt x="8735" y="3676"/>
                  <a:pt x="8729" y="3661"/>
                  <a:pt x="8721" y="3647"/>
                </a:cubicBezTo>
                <a:cubicBezTo>
                  <a:pt x="8723" y="3628"/>
                  <a:pt x="8742" y="3618"/>
                  <a:pt x="8750" y="3603"/>
                </a:cubicBezTo>
                <a:cubicBezTo>
                  <a:pt x="8750" y="3587"/>
                  <a:pt x="8742" y="3575"/>
                  <a:pt x="8733" y="3573"/>
                </a:cubicBezTo>
                <a:cubicBezTo>
                  <a:pt x="8743" y="3554"/>
                  <a:pt x="8768" y="3558"/>
                  <a:pt x="8772" y="3533"/>
                </a:cubicBezTo>
                <a:cubicBezTo>
                  <a:pt x="8765" y="3522"/>
                  <a:pt x="8758" y="3521"/>
                  <a:pt x="8755" y="3503"/>
                </a:cubicBezTo>
                <a:cubicBezTo>
                  <a:pt x="8761" y="3490"/>
                  <a:pt x="8774" y="3470"/>
                  <a:pt x="8790" y="3474"/>
                </a:cubicBezTo>
                <a:cubicBezTo>
                  <a:pt x="8781" y="3463"/>
                  <a:pt x="8774" y="3451"/>
                  <a:pt x="8765" y="3440"/>
                </a:cubicBezTo>
                <a:cubicBezTo>
                  <a:pt x="8741" y="3397"/>
                  <a:pt x="8806" y="3363"/>
                  <a:pt x="8818" y="3333"/>
                </a:cubicBezTo>
                <a:cubicBezTo>
                  <a:pt x="8813" y="3335"/>
                  <a:pt x="8811" y="3335"/>
                  <a:pt x="8808" y="3329"/>
                </a:cubicBezTo>
                <a:cubicBezTo>
                  <a:pt x="8808" y="3329"/>
                  <a:pt x="8807" y="3330"/>
                  <a:pt x="8807" y="3329"/>
                </a:cubicBezTo>
                <a:cubicBezTo>
                  <a:pt x="8807" y="3329"/>
                  <a:pt x="8807" y="3326"/>
                  <a:pt x="8807" y="3326"/>
                </a:cubicBezTo>
                <a:cubicBezTo>
                  <a:pt x="8816" y="3324"/>
                  <a:pt x="8825" y="3329"/>
                  <a:pt x="8834" y="3322"/>
                </a:cubicBezTo>
                <a:cubicBezTo>
                  <a:pt x="8835" y="3320"/>
                  <a:pt x="8836" y="3320"/>
                  <a:pt x="8837" y="3318"/>
                </a:cubicBezTo>
                <a:cubicBezTo>
                  <a:pt x="8837" y="3305"/>
                  <a:pt x="8828" y="3297"/>
                  <a:pt x="8822" y="3292"/>
                </a:cubicBezTo>
                <a:cubicBezTo>
                  <a:pt x="8820" y="3269"/>
                  <a:pt x="8839" y="3244"/>
                  <a:pt x="8850" y="3230"/>
                </a:cubicBezTo>
                <a:cubicBezTo>
                  <a:pt x="8854" y="3232"/>
                  <a:pt x="8858" y="3235"/>
                  <a:pt x="8862" y="3237"/>
                </a:cubicBezTo>
                <a:cubicBezTo>
                  <a:pt x="8860" y="3216"/>
                  <a:pt x="8857" y="3196"/>
                  <a:pt x="8855" y="3174"/>
                </a:cubicBezTo>
                <a:cubicBezTo>
                  <a:pt x="8845" y="3182"/>
                  <a:pt x="8847" y="3190"/>
                  <a:pt x="8840" y="3200"/>
                </a:cubicBezTo>
                <a:cubicBezTo>
                  <a:pt x="8829" y="3217"/>
                  <a:pt x="8813" y="3236"/>
                  <a:pt x="8798" y="3248"/>
                </a:cubicBezTo>
                <a:cubicBezTo>
                  <a:pt x="8786" y="3258"/>
                  <a:pt x="8754" y="3277"/>
                  <a:pt x="8740" y="3278"/>
                </a:cubicBezTo>
                <a:cubicBezTo>
                  <a:pt x="8725" y="3278"/>
                  <a:pt x="8713" y="3278"/>
                  <a:pt x="8695" y="3285"/>
                </a:cubicBezTo>
                <a:cubicBezTo>
                  <a:pt x="8672" y="3294"/>
                  <a:pt x="8644" y="3323"/>
                  <a:pt x="8623" y="3315"/>
                </a:cubicBezTo>
                <a:cubicBezTo>
                  <a:pt x="8620" y="3305"/>
                  <a:pt x="8619" y="3294"/>
                  <a:pt x="8616" y="3285"/>
                </a:cubicBezTo>
                <a:cubicBezTo>
                  <a:pt x="8616" y="3285"/>
                  <a:pt x="8615" y="3285"/>
                  <a:pt x="8614" y="3285"/>
                </a:cubicBezTo>
                <a:cubicBezTo>
                  <a:pt x="8595" y="3314"/>
                  <a:pt x="8574" y="3351"/>
                  <a:pt x="8561" y="3385"/>
                </a:cubicBezTo>
                <a:cubicBezTo>
                  <a:pt x="8553" y="3407"/>
                  <a:pt x="8545" y="3425"/>
                  <a:pt x="8534" y="3444"/>
                </a:cubicBezTo>
                <a:cubicBezTo>
                  <a:pt x="8524" y="3462"/>
                  <a:pt x="8524" y="3490"/>
                  <a:pt x="8509" y="3503"/>
                </a:cubicBezTo>
                <a:cubicBezTo>
                  <a:pt x="8495" y="3516"/>
                  <a:pt x="8475" y="3509"/>
                  <a:pt x="8461" y="3518"/>
                </a:cubicBezTo>
                <a:cubicBezTo>
                  <a:pt x="8460" y="3517"/>
                  <a:pt x="8458" y="3518"/>
                  <a:pt x="8457" y="3518"/>
                </a:cubicBezTo>
                <a:cubicBezTo>
                  <a:pt x="8445" y="3505"/>
                  <a:pt x="8430" y="3530"/>
                  <a:pt x="8415" y="3533"/>
                </a:cubicBezTo>
                <a:cubicBezTo>
                  <a:pt x="8412" y="3526"/>
                  <a:pt x="8413" y="3524"/>
                  <a:pt x="8415" y="3518"/>
                </a:cubicBezTo>
                <a:cubicBezTo>
                  <a:pt x="8421" y="3506"/>
                  <a:pt x="8432" y="3490"/>
                  <a:pt x="8449" y="3488"/>
                </a:cubicBezTo>
                <a:cubicBezTo>
                  <a:pt x="8455" y="3488"/>
                  <a:pt x="8463" y="3487"/>
                  <a:pt x="8469" y="3481"/>
                </a:cubicBezTo>
                <a:cubicBezTo>
                  <a:pt x="8487" y="3462"/>
                  <a:pt x="8481" y="3423"/>
                  <a:pt x="8494" y="3407"/>
                </a:cubicBezTo>
                <a:cubicBezTo>
                  <a:pt x="8495" y="3406"/>
                  <a:pt x="8497" y="3404"/>
                  <a:pt x="8497" y="3403"/>
                </a:cubicBezTo>
                <a:cubicBezTo>
                  <a:pt x="8499" y="3401"/>
                  <a:pt x="8501" y="3398"/>
                  <a:pt x="8502" y="3396"/>
                </a:cubicBezTo>
                <a:cubicBezTo>
                  <a:pt x="8515" y="3385"/>
                  <a:pt x="8535" y="3375"/>
                  <a:pt x="8537" y="3366"/>
                </a:cubicBezTo>
                <a:cubicBezTo>
                  <a:pt x="8538" y="3365"/>
                  <a:pt x="8536" y="3364"/>
                  <a:pt x="8536" y="3363"/>
                </a:cubicBezTo>
                <a:cubicBezTo>
                  <a:pt x="8543" y="3351"/>
                  <a:pt x="8549" y="3337"/>
                  <a:pt x="8556" y="3326"/>
                </a:cubicBezTo>
                <a:cubicBezTo>
                  <a:pt x="8557" y="3324"/>
                  <a:pt x="8558" y="3324"/>
                  <a:pt x="8559" y="3322"/>
                </a:cubicBezTo>
                <a:cubicBezTo>
                  <a:pt x="8563" y="3327"/>
                  <a:pt x="8569" y="3331"/>
                  <a:pt x="8576" y="3326"/>
                </a:cubicBezTo>
                <a:cubicBezTo>
                  <a:pt x="8588" y="3312"/>
                  <a:pt x="8588" y="3288"/>
                  <a:pt x="8603" y="3274"/>
                </a:cubicBezTo>
                <a:cubicBezTo>
                  <a:pt x="8607" y="3247"/>
                  <a:pt x="8562" y="3203"/>
                  <a:pt x="8553" y="3189"/>
                </a:cubicBezTo>
                <a:cubicBezTo>
                  <a:pt x="8551" y="3189"/>
                  <a:pt x="8549" y="3193"/>
                  <a:pt x="8548" y="3193"/>
                </a:cubicBezTo>
                <a:cubicBezTo>
                  <a:pt x="8532" y="3221"/>
                  <a:pt x="8518" y="3249"/>
                  <a:pt x="8502" y="3278"/>
                </a:cubicBezTo>
                <a:cubicBezTo>
                  <a:pt x="8488" y="3291"/>
                  <a:pt x="8475" y="3302"/>
                  <a:pt x="8461" y="3315"/>
                </a:cubicBezTo>
                <a:cubicBezTo>
                  <a:pt x="8451" y="3330"/>
                  <a:pt x="8450" y="3369"/>
                  <a:pt x="8445" y="3389"/>
                </a:cubicBezTo>
                <a:cubicBezTo>
                  <a:pt x="8445" y="3392"/>
                  <a:pt x="8443" y="3401"/>
                  <a:pt x="8440" y="3411"/>
                </a:cubicBezTo>
                <a:cubicBezTo>
                  <a:pt x="8427" y="3424"/>
                  <a:pt x="8414" y="3436"/>
                  <a:pt x="8400" y="3437"/>
                </a:cubicBezTo>
                <a:cubicBezTo>
                  <a:pt x="8396" y="3431"/>
                  <a:pt x="8396" y="3421"/>
                  <a:pt x="8390" y="3418"/>
                </a:cubicBezTo>
                <a:cubicBezTo>
                  <a:pt x="8377" y="3420"/>
                  <a:pt x="8355" y="3456"/>
                  <a:pt x="8350" y="3470"/>
                </a:cubicBezTo>
                <a:cubicBezTo>
                  <a:pt x="8349" y="3470"/>
                  <a:pt x="8347" y="3473"/>
                  <a:pt x="8345" y="3474"/>
                </a:cubicBezTo>
                <a:cubicBezTo>
                  <a:pt x="8344" y="3474"/>
                  <a:pt x="8344" y="3474"/>
                  <a:pt x="8343" y="3474"/>
                </a:cubicBezTo>
                <a:cubicBezTo>
                  <a:pt x="8331" y="3433"/>
                  <a:pt x="8413" y="3358"/>
                  <a:pt x="8385" y="3307"/>
                </a:cubicBezTo>
                <a:cubicBezTo>
                  <a:pt x="8377" y="3292"/>
                  <a:pt x="8362" y="3291"/>
                  <a:pt x="8352" y="3281"/>
                </a:cubicBezTo>
                <a:cubicBezTo>
                  <a:pt x="8379" y="3267"/>
                  <a:pt x="8406" y="3255"/>
                  <a:pt x="8434" y="3241"/>
                </a:cubicBezTo>
                <a:cubicBezTo>
                  <a:pt x="8437" y="3238"/>
                  <a:pt x="8439" y="3231"/>
                  <a:pt x="8439" y="3226"/>
                </a:cubicBezTo>
                <a:cubicBezTo>
                  <a:pt x="8452" y="3216"/>
                  <a:pt x="8464" y="3213"/>
                  <a:pt x="8474" y="3200"/>
                </a:cubicBezTo>
                <a:cubicBezTo>
                  <a:pt x="8485" y="3186"/>
                  <a:pt x="8515" y="3109"/>
                  <a:pt x="8517" y="3089"/>
                </a:cubicBezTo>
                <a:cubicBezTo>
                  <a:pt x="8518" y="3080"/>
                  <a:pt x="8509" y="3058"/>
                  <a:pt x="8506" y="3052"/>
                </a:cubicBezTo>
                <a:cubicBezTo>
                  <a:pt x="8502" y="3045"/>
                  <a:pt x="8494" y="3044"/>
                  <a:pt x="8487" y="3041"/>
                </a:cubicBezTo>
                <a:cubicBezTo>
                  <a:pt x="8458" y="3029"/>
                  <a:pt x="8459" y="3049"/>
                  <a:pt x="8435" y="3063"/>
                </a:cubicBezTo>
                <a:cubicBezTo>
                  <a:pt x="8411" y="3079"/>
                  <a:pt x="8389" y="3062"/>
                  <a:pt x="8382" y="3100"/>
                </a:cubicBezTo>
                <a:cubicBezTo>
                  <a:pt x="8370" y="3101"/>
                  <a:pt x="8363" y="3087"/>
                  <a:pt x="8352" y="3085"/>
                </a:cubicBezTo>
                <a:cubicBezTo>
                  <a:pt x="8340" y="3084"/>
                  <a:pt x="8328" y="3104"/>
                  <a:pt x="8320" y="3111"/>
                </a:cubicBezTo>
                <a:cubicBezTo>
                  <a:pt x="8325" y="3091"/>
                  <a:pt x="8347" y="3080"/>
                  <a:pt x="8348" y="3060"/>
                </a:cubicBezTo>
                <a:cubicBezTo>
                  <a:pt x="8351" y="3037"/>
                  <a:pt x="8309" y="3023"/>
                  <a:pt x="8295" y="3026"/>
                </a:cubicBezTo>
                <a:cubicBezTo>
                  <a:pt x="8288" y="3030"/>
                  <a:pt x="8280" y="3030"/>
                  <a:pt x="8273" y="3034"/>
                </a:cubicBezTo>
                <a:cubicBezTo>
                  <a:pt x="8256" y="3034"/>
                  <a:pt x="8238" y="3015"/>
                  <a:pt x="8231" y="2993"/>
                </a:cubicBezTo>
                <a:cubicBezTo>
                  <a:pt x="8240" y="2991"/>
                  <a:pt x="8245" y="2995"/>
                  <a:pt x="8251" y="2997"/>
                </a:cubicBezTo>
                <a:cubicBezTo>
                  <a:pt x="8260" y="3000"/>
                  <a:pt x="8293" y="3001"/>
                  <a:pt x="8297" y="2997"/>
                </a:cubicBezTo>
                <a:cubicBezTo>
                  <a:pt x="8329" y="3019"/>
                  <a:pt x="8367" y="3031"/>
                  <a:pt x="8395" y="3060"/>
                </a:cubicBezTo>
                <a:cubicBezTo>
                  <a:pt x="8421" y="3048"/>
                  <a:pt x="8435" y="3015"/>
                  <a:pt x="8467" y="3012"/>
                </a:cubicBezTo>
                <a:cubicBezTo>
                  <a:pt x="8494" y="3008"/>
                  <a:pt x="8514" y="3029"/>
                  <a:pt x="8537" y="3034"/>
                </a:cubicBezTo>
                <a:cubicBezTo>
                  <a:pt x="8548" y="3028"/>
                  <a:pt x="8546" y="3017"/>
                  <a:pt x="8556" y="3012"/>
                </a:cubicBezTo>
                <a:cubicBezTo>
                  <a:pt x="8571" y="3017"/>
                  <a:pt x="8584" y="3037"/>
                  <a:pt x="8596" y="3048"/>
                </a:cubicBezTo>
                <a:cubicBezTo>
                  <a:pt x="8603" y="3053"/>
                  <a:pt x="8610" y="3055"/>
                  <a:pt x="8616" y="3060"/>
                </a:cubicBezTo>
                <a:cubicBezTo>
                  <a:pt x="8620" y="3070"/>
                  <a:pt x="8624" y="3079"/>
                  <a:pt x="8628" y="3089"/>
                </a:cubicBezTo>
                <a:cubicBezTo>
                  <a:pt x="8633" y="3092"/>
                  <a:pt x="8638" y="3090"/>
                  <a:pt x="8641" y="3097"/>
                </a:cubicBezTo>
                <a:cubicBezTo>
                  <a:pt x="8645" y="3108"/>
                  <a:pt x="8649" y="3118"/>
                  <a:pt x="8653" y="3130"/>
                </a:cubicBezTo>
                <a:cubicBezTo>
                  <a:pt x="8664" y="3150"/>
                  <a:pt x="8688" y="3161"/>
                  <a:pt x="8706" y="3167"/>
                </a:cubicBezTo>
                <a:cubicBezTo>
                  <a:pt x="8733" y="3176"/>
                  <a:pt x="8758" y="3173"/>
                  <a:pt x="8778" y="3145"/>
                </a:cubicBezTo>
                <a:cubicBezTo>
                  <a:pt x="8783" y="3138"/>
                  <a:pt x="8787" y="3135"/>
                  <a:pt x="8788" y="3126"/>
                </a:cubicBezTo>
                <a:cubicBezTo>
                  <a:pt x="8792" y="3099"/>
                  <a:pt x="8758" y="3077"/>
                  <a:pt x="8760" y="3034"/>
                </a:cubicBezTo>
                <a:cubicBezTo>
                  <a:pt x="8760" y="3034"/>
                  <a:pt x="8761" y="3034"/>
                  <a:pt x="8762" y="3034"/>
                </a:cubicBezTo>
                <a:cubicBezTo>
                  <a:pt x="8765" y="3054"/>
                  <a:pt x="8809" y="3110"/>
                  <a:pt x="8820" y="3115"/>
                </a:cubicBezTo>
                <a:cubicBezTo>
                  <a:pt x="8826" y="3118"/>
                  <a:pt x="8835" y="3119"/>
                  <a:pt x="8842" y="3111"/>
                </a:cubicBezTo>
                <a:cubicBezTo>
                  <a:pt x="8847" y="3106"/>
                  <a:pt x="8851" y="3097"/>
                  <a:pt x="8854" y="3089"/>
                </a:cubicBezTo>
                <a:cubicBezTo>
                  <a:pt x="8864" y="3056"/>
                  <a:pt x="8835" y="3045"/>
                  <a:pt x="8825" y="3026"/>
                </a:cubicBezTo>
                <a:cubicBezTo>
                  <a:pt x="8826" y="3023"/>
                  <a:pt x="8826" y="3022"/>
                  <a:pt x="8827" y="3019"/>
                </a:cubicBezTo>
                <a:cubicBezTo>
                  <a:pt x="8820" y="3019"/>
                  <a:pt x="8818" y="3008"/>
                  <a:pt x="8815" y="3000"/>
                </a:cubicBezTo>
                <a:cubicBezTo>
                  <a:pt x="8812" y="2999"/>
                  <a:pt x="8807" y="3002"/>
                  <a:pt x="8802" y="3004"/>
                </a:cubicBezTo>
                <a:cubicBezTo>
                  <a:pt x="8801" y="2983"/>
                  <a:pt x="8812" y="2941"/>
                  <a:pt x="8783" y="2960"/>
                </a:cubicBezTo>
                <a:cubicBezTo>
                  <a:pt x="8786" y="2951"/>
                  <a:pt x="8786" y="2941"/>
                  <a:pt x="8787" y="2930"/>
                </a:cubicBezTo>
                <a:cubicBezTo>
                  <a:pt x="8783" y="2931"/>
                  <a:pt x="8779" y="2937"/>
                  <a:pt x="8775" y="2938"/>
                </a:cubicBezTo>
                <a:cubicBezTo>
                  <a:pt x="8774" y="2938"/>
                  <a:pt x="8774" y="2934"/>
                  <a:pt x="8773" y="2934"/>
                </a:cubicBezTo>
                <a:cubicBezTo>
                  <a:pt x="8764" y="2871"/>
                  <a:pt x="8770" y="2848"/>
                  <a:pt x="8730" y="2827"/>
                </a:cubicBezTo>
                <a:cubicBezTo>
                  <a:pt x="8729" y="2827"/>
                  <a:pt x="8729" y="2827"/>
                  <a:pt x="8728" y="2827"/>
                </a:cubicBezTo>
                <a:cubicBezTo>
                  <a:pt x="8723" y="2851"/>
                  <a:pt x="8721" y="2884"/>
                  <a:pt x="8718" y="2908"/>
                </a:cubicBezTo>
                <a:cubicBezTo>
                  <a:pt x="8718" y="2908"/>
                  <a:pt x="8717" y="2908"/>
                  <a:pt x="8716" y="2908"/>
                </a:cubicBezTo>
                <a:cubicBezTo>
                  <a:pt x="8715" y="2907"/>
                  <a:pt x="8713" y="2906"/>
                  <a:pt x="8711" y="2904"/>
                </a:cubicBezTo>
                <a:cubicBezTo>
                  <a:pt x="8710" y="2891"/>
                  <a:pt x="8712" y="2871"/>
                  <a:pt x="8708" y="2856"/>
                </a:cubicBezTo>
                <a:cubicBezTo>
                  <a:pt x="8702" y="2836"/>
                  <a:pt x="8695" y="2806"/>
                  <a:pt x="8696" y="2786"/>
                </a:cubicBezTo>
                <a:cubicBezTo>
                  <a:pt x="8683" y="2792"/>
                  <a:pt x="8680" y="2819"/>
                  <a:pt x="8671" y="2830"/>
                </a:cubicBezTo>
                <a:cubicBezTo>
                  <a:pt x="8669" y="2829"/>
                  <a:pt x="8667" y="2827"/>
                  <a:pt x="8665" y="2827"/>
                </a:cubicBezTo>
                <a:cubicBezTo>
                  <a:pt x="8665" y="2796"/>
                  <a:pt x="8659" y="2801"/>
                  <a:pt x="8639" y="2801"/>
                </a:cubicBezTo>
                <a:cubicBezTo>
                  <a:pt x="8636" y="2790"/>
                  <a:pt x="8640" y="2783"/>
                  <a:pt x="8638" y="2771"/>
                </a:cubicBezTo>
                <a:cubicBezTo>
                  <a:pt x="8637" y="2770"/>
                  <a:pt x="8636" y="2768"/>
                  <a:pt x="8634" y="2768"/>
                </a:cubicBezTo>
                <a:cubicBezTo>
                  <a:pt x="8631" y="2768"/>
                  <a:pt x="8629" y="2773"/>
                  <a:pt x="8626" y="2775"/>
                </a:cubicBezTo>
                <a:cubicBezTo>
                  <a:pt x="8624" y="2774"/>
                  <a:pt x="8626" y="2771"/>
                  <a:pt x="8624" y="2768"/>
                </a:cubicBezTo>
                <a:cubicBezTo>
                  <a:pt x="8610" y="2773"/>
                  <a:pt x="8603" y="2767"/>
                  <a:pt x="8591" y="2768"/>
                </a:cubicBezTo>
                <a:cubicBezTo>
                  <a:pt x="8551" y="2771"/>
                  <a:pt x="8544" y="2789"/>
                  <a:pt x="8526" y="2742"/>
                </a:cubicBezTo>
                <a:cubicBezTo>
                  <a:pt x="8515" y="2737"/>
                  <a:pt x="8473" y="2735"/>
                  <a:pt x="8457" y="2742"/>
                </a:cubicBezTo>
                <a:cubicBezTo>
                  <a:pt x="8454" y="2760"/>
                  <a:pt x="8452" y="2780"/>
                  <a:pt x="8447" y="2797"/>
                </a:cubicBezTo>
                <a:cubicBezTo>
                  <a:pt x="8442" y="2812"/>
                  <a:pt x="8437" y="2824"/>
                  <a:pt x="8432" y="2838"/>
                </a:cubicBezTo>
                <a:cubicBezTo>
                  <a:pt x="8431" y="2839"/>
                  <a:pt x="8431" y="2841"/>
                  <a:pt x="8430" y="2841"/>
                </a:cubicBezTo>
                <a:cubicBezTo>
                  <a:pt x="8423" y="2833"/>
                  <a:pt x="8400" y="2809"/>
                  <a:pt x="8404" y="2786"/>
                </a:cubicBezTo>
                <a:cubicBezTo>
                  <a:pt x="8406" y="2778"/>
                  <a:pt x="8414" y="2778"/>
                  <a:pt x="8419" y="2771"/>
                </a:cubicBezTo>
                <a:cubicBezTo>
                  <a:pt x="8424" y="2764"/>
                  <a:pt x="8442" y="2720"/>
                  <a:pt x="8439" y="2708"/>
                </a:cubicBezTo>
                <a:cubicBezTo>
                  <a:pt x="8435" y="2693"/>
                  <a:pt x="8415" y="2691"/>
                  <a:pt x="8405" y="2686"/>
                </a:cubicBezTo>
                <a:cubicBezTo>
                  <a:pt x="8395" y="2680"/>
                  <a:pt x="8389" y="2663"/>
                  <a:pt x="8375" y="2664"/>
                </a:cubicBezTo>
                <a:cubicBezTo>
                  <a:pt x="8363" y="2665"/>
                  <a:pt x="8358" y="2686"/>
                  <a:pt x="8355" y="2694"/>
                </a:cubicBezTo>
                <a:cubicBezTo>
                  <a:pt x="8350" y="2702"/>
                  <a:pt x="8346" y="2711"/>
                  <a:pt x="8342" y="2720"/>
                </a:cubicBezTo>
                <a:cubicBezTo>
                  <a:pt x="8336" y="2735"/>
                  <a:pt x="8333" y="2750"/>
                  <a:pt x="8330" y="2768"/>
                </a:cubicBezTo>
                <a:cubicBezTo>
                  <a:pt x="8328" y="2768"/>
                  <a:pt x="8327" y="2770"/>
                  <a:pt x="8325" y="2771"/>
                </a:cubicBezTo>
                <a:cubicBezTo>
                  <a:pt x="8321" y="2744"/>
                  <a:pt x="8306" y="2726"/>
                  <a:pt x="8285" y="2734"/>
                </a:cubicBezTo>
                <a:cubicBezTo>
                  <a:pt x="8291" y="2717"/>
                  <a:pt x="8312" y="2728"/>
                  <a:pt x="8322" y="2716"/>
                </a:cubicBezTo>
                <a:cubicBezTo>
                  <a:pt x="8337" y="2697"/>
                  <a:pt x="8341" y="2654"/>
                  <a:pt x="8359" y="2634"/>
                </a:cubicBezTo>
                <a:cubicBezTo>
                  <a:pt x="8360" y="2632"/>
                  <a:pt x="8361" y="2630"/>
                  <a:pt x="8362" y="2627"/>
                </a:cubicBezTo>
                <a:cubicBezTo>
                  <a:pt x="8341" y="2619"/>
                  <a:pt x="8322" y="2610"/>
                  <a:pt x="8298" y="2605"/>
                </a:cubicBezTo>
                <a:cubicBezTo>
                  <a:pt x="8290" y="2618"/>
                  <a:pt x="8285" y="2610"/>
                  <a:pt x="8275" y="2620"/>
                </a:cubicBezTo>
                <a:cubicBezTo>
                  <a:pt x="8269" y="2628"/>
                  <a:pt x="8262" y="2637"/>
                  <a:pt x="8257" y="2646"/>
                </a:cubicBezTo>
                <a:cubicBezTo>
                  <a:pt x="8237" y="2670"/>
                  <a:pt x="8226" y="2682"/>
                  <a:pt x="8228" y="2723"/>
                </a:cubicBezTo>
                <a:cubicBezTo>
                  <a:pt x="8222" y="2722"/>
                  <a:pt x="8220" y="2717"/>
                  <a:pt x="8216" y="2712"/>
                </a:cubicBezTo>
                <a:cubicBezTo>
                  <a:pt x="8183" y="2668"/>
                  <a:pt x="8243" y="2657"/>
                  <a:pt x="8243" y="2627"/>
                </a:cubicBezTo>
                <a:cubicBezTo>
                  <a:pt x="8244" y="2611"/>
                  <a:pt x="8226" y="2614"/>
                  <a:pt x="8220" y="2609"/>
                </a:cubicBezTo>
                <a:cubicBezTo>
                  <a:pt x="8219" y="2609"/>
                  <a:pt x="8219" y="2605"/>
                  <a:pt x="8218" y="2605"/>
                </a:cubicBezTo>
                <a:cubicBezTo>
                  <a:pt x="8235" y="2594"/>
                  <a:pt x="8263" y="2582"/>
                  <a:pt x="8273" y="2598"/>
                </a:cubicBezTo>
                <a:cubicBezTo>
                  <a:pt x="8288" y="2590"/>
                  <a:pt x="8297" y="2549"/>
                  <a:pt x="8300" y="2531"/>
                </a:cubicBezTo>
                <a:cubicBezTo>
                  <a:pt x="8301" y="2525"/>
                  <a:pt x="8301" y="2519"/>
                  <a:pt x="8302" y="2513"/>
                </a:cubicBezTo>
                <a:cubicBezTo>
                  <a:pt x="8307" y="2497"/>
                  <a:pt x="8328" y="2476"/>
                  <a:pt x="8338" y="2464"/>
                </a:cubicBezTo>
                <a:cubicBezTo>
                  <a:pt x="8325" y="2461"/>
                  <a:pt x="8311" y="2453"/>
                  <a:pt x="8303" y="2439"/>
                </a:cubicBezTo>
                <a:cubicBezTo>
                  <a:pt x="8319" y="2442"/>
                  <a:pt x="8335" y="2443"/>
                  <a:pt x="8354" y="2442"/>
                </a:cubicBezTo>
                <a:cubicBezTo>
                  <a:pt x="8352" y="2433"/>
                  <a:pt x="8348" y="2430"/>
                  <a:pt x="8345" y="2424"/>
                </a:cubicBezTo>
                <a:cubicBezTo>
                  <a:pt x="8343" y="2407"/>
                  <a:pt x="8364" y="2405"/>
                  <a:pt x="8377" y="2394"/>
                </a:cubicBezTo>
                <a:cubicBezTo>
                  <a:pt x="8377" y="2396"/>
                  <a:pt x="8377" y="2396"/>
                  <a:pt x="8377" y="2398"/>
                </a:cubicBezTo>
                <a:cubicBezTo>
                  <a:pt x="8387" y="2408"/>
                  <a:pt x="8401" y="2431"/>
                  <a:pt x="8414" y="2435"/>
                </a:cubicBezTo>
                <a:cubicBezTo>
                  <a:pt x="8422" y="2438"/>
                  <a:pt x="8432" y="2433"/>
                  <a:pt x="8442" y="2431"/>
                </a:cubicBezTo>
                <a:cubicBezTo>
                  <a:pt x="8436" y="2441"/>
                  <a:pt x="8433" y="2451"/>
                  <a:pt x="8434" y="2464"/>
                </a:cubicBezTo>
                <a:cubicBezTo>
                  <a:pt x="8443" y="2482"/>
                  <a:pt x="8470" y="2505"/>
                  <a:pt x="8494" y="2487"/>
                </a:cubicBezTo>
                <a:cubicBezTo>
                  <a:pt x="8503" y="2479"/>
                  <a:pt x="8507" y="2469"/>
                  <a:pt x="8514" y="2461"/>
                </a:cubicBezTo>
                <a:cubicBezTo>
                  <a:pt x="8519" y="2450"/>
                  <a:pt x="8524" y="2438"/>
                  <a:pt x="8529" y="2428"/>
                </a:cubicBezTo>
                <a:cubicBezTo>
                  <a:pt x="8519" y="2422"/>
                  <a:pt x="8512" y="2409"/>
                  <a:pt x="8504" y="2402"/>
                </a:cubicBezTo>
                <a:cubicBezTo>
                  <a:pt x="8513" y="2377"/>
                  <a:pt x="8522" y="2351"/>
                  <a:pt x="8526" y="2324"/>
                </a:cubicBezTo>
                <a:cubicBezTo>
                  <a:pt x="8530" y="2321"/>
                  <a:pt x="8533" y="2324"/>
                  <a:pt x="8537" y="2324"/>
                </a:cubicBezTo>
                <a:cubicBezTo>
                  <a:pt x="8547" y="2322"/>
                  <a:pt x="8575" y="2301"/>
                  <a:pt x="8579" y="2294"/>
                </a:cubicBezTo>
                <a:cubicBezTo>
                  <a:pt x="8592" y="2276"/>
                  <a:pt x="8554" y="2195"/>
                  <a:pt x="8544" y="2191"/>
                </a:cubicBezTo>
                <a:cubicBezTo>
                  <a:pt x="8536" y="2187"/>
                  <a:pt x="8525" y="2188"/>
                  <a:pt x="8516" y="2187"/>
                </a:cubicBezTo>
                <a:cubicBezTo>
                  <a:pt x="8500" y="2185"/>
                  <a:pt x="8452" y="2163"/>
                  <a:pt x="8444" y="2202"/>
                </a:cubicBezTo>
                <a:cubicBezTo>
                  <a:pt x="8445" y="2212"/>
                  <a:pt x="8449" y="2215"/>
                  <a:pt x="8452" y="2221"/>
                </a:cubicBezTo>
                <a:cubicBezTo>
                  <a:pt x="8452" y="2221"/>
                  <a:pt x="8452" y="2223"/>
                  <a:pt x="8452" y="2224"/>
                </a:cubicBezTo>
                <a:cubicBezTo>
                  <a:pt x="8438" y="2225"/>
                  <a:pt x="8423" y="2224"/>
                  <a:pt x="8409" y="2224"/>
                </a:cubicBezTo>
                <a:cubicBezTo>
                  <a:pt x="8407" y="2206"/>
                  <a:pt x="8418" y="2178"/>
                  <a:pt x="8409" y="2161"/>
                </a:cubicBezTo>
                <a:cubicBezTo>
                  <a:pt x="8405" y="2158"/>
                  <a:pt x="8393" y="2163"/>
                  <a:pt x="8389" y="2161"/>
                </a:cubicBezTo>
                <a:cubicBezTo>
                  <a:pt x="8388" y="2152"/>
                  <a:pt x="8395" y="2147"/>
                  <a:pt x="8400" y="2143"/>
                </a:cubicBezTo>
                <a:cubicBezTo>
                  <a:pt x="8407" y="2116"/>
                  <a:pt x="8378" y="2098"/>
                  <a:pt x="8370" y="2080"/>
                </a:cubicBezTo>
                <a:cubicBezTo>
                  <a:pt x="8383" y="2082"/>
                  <a:pt x="8394" y="2090"/>
                  <a:pt x="8409" y="2087"/>
                </a:cubicBezTo>
                <a:cubicBezTo>
                  <a:pt x="8420" y="2086"/>
                  <a:pt x="8429" y="2076"/>
                  <a:pt x="8439" y="2065"/>
                </a:cubicBezTo>
                <a:cubicBezTo>
                  <a:pt x="8445" y="2082"/>
                  <a:pt x="8457" y="2114"/>
                  <a:pt x="8459" y="2117"/>
                </a:cubicBezTo>
                <a:cubicBezTo>
                  <a:pt x="8462" y="2122"/>
                  <a:pt x="8466" y="2129"/>
                  <a:pt x="8471" y="2132"/>
                </a:cubicBezTo>
                <a:cubicBezTo>
                  <a:pt x="8481" y="2130"/>
                  <a:pt x="8530" y="2073"/>
                  <a:pt x="8536" y="2062"/>
                </a:cubicBezTo>
                <a:cubicBezTo>
                  <a:pt x="8539" y="2055"/>
                  <a:pt x="8543" y="2044"/>
                  <a:pt x="8537" y="2036"/>
                </a:cubicBezTo>
                <a:cubicBezTo>
                  <a:pt x="8529" y="2022"/>
                  <a:pt x="8516" y="2048"/>
                  <a:pt x="8511" y="2054"/>
                </a:cubicBezTo>
                <a:cubicBezTo>
                  <a:pt x="8509" y="2055"/>
                  <a:pt x="8509" y="2051"/>
                  <a:pt x="8507" y="2050"/>
                </a:cubicBezTo>
                <a:cubicBezTo>
                  <a:pt x="8509" y="2049"/>
                  <a:pt x="8511" y="2048"/>
                  <a:pt x="8512" y="2047"/>
                </a:cubicBezTo>
                <a:cubicBezTo>
                  <a:pt x="8533" y="2027"/>
                  <a:pt x="8547" y="2002"/>
                  <a:pt x="8544" y="1965"/>
                </a:cubicBezTo>
                <a:cubicBezTo>
                  <a:pt x="8543" y="1947"/>
                  <a:pt x="8514" y="1924"/>
                  <a:pt x="8497" y="1936"/>
                </a:cubicBezTo>
                <a:cubicBezTo>
                  <a:pt x="8477" y="1954"/>
                  <a:pt x="8459" y="1973"/>
                  <a:pt x="8439" y="1991"/>
                </a:cubicBezTo>
                <a:cubicBezTo>
                  <a:pt x="8433" y="1999"/>
                  <a:pt x="8428" y="2010"/>
                  <a:pt x="8420" y="2017"/>
                </a:cubicBezTo>
                <a:cubicBezTo>
                  <a:pt x="8421" y="2004"/>
                  <a:pt x="8425" y="1976"/>
                  <a:pt x="8420" y="1962"/>
                </a:cubicBezTo>
                <a:cubicBezTo>
                  <a:pt x="8413" y="1939"/>
                  <a:pt x="8402" y="1923"/>
                  <a:pt x="8397" y="1899"/>
                </a:cubicBezTo>
                <a:cubicBezTo>
                  <a:pt x="8359" y="1913"/>
                  <a:pt x="8372" y="1940"/>
                  <a:pt x="8359" y="1969"/>
                </a:cubicBezTo>
                <a:cubicBezTo>
                  <a:pt x="8332" y="1987"/>
                  <a:pt x="8312" y="1954"/>
                  <a:pt x="8288" y="1958"/>
                </a:cubicBezTo>
                <a:cubicBezTo>
                  <a:pt x="8298" y="1938"/>
                  <a:pt x="8330" y="1953"/>
                  <a:pt x="8342" y="1954"/>
                </a:cubicBezTo>
                <a:cubicBezTo>
                  <a:pt x="8343" y="1954"/>
                  <a:pt x="8344" y="1955"/>
                  <a:pt x="8345" y="1954"/>
                </a:cubicBezTo>
                <a:cubicBezTo>
                  <a:pt x="8347" y="1947"/>
                  <a:pt x="8348" y="1940"/>
                  <a:pt x="8350" y="1932"/>
                </a:cubicBezTo>
                <a:cubicBezTo>
                  <a:pt x="8356" y="1914"/>
                  <a:pt x="8364" y="1899"/>
                  <a:pt x="8374" y="1884"/>
                </a:cubicBezTo>
                <a:cubicBezTo>
                  <a:pt x="8373" y="1884"/>
                  <a:pt x="8372" y="1881"/>
                  <a:pt x="8372" y="1880"/>
                </a:cubicBezTo>
                <a:cubicBezTo>
                  <a:pt x="8368" y="1876"/>
                  <a:pt x="8361" y="1878"/>
                  <a:pt x="8355" y="1877"/>
                </a:cubicBezTo>
                <a:cubicBezTo>
                  <a:pt x="8345" y="1874"/>
                  <a:pt x="8336" y="1869"/>
                  <a:pt x="8325" y="1869"/>
                </a:cubicBezTo>
                <a:cubicBezTo>
                  <a:pt x="8304" y="1869"/>
                  <a:pt x="8281" y="1881"/>
                  <a:pt x="8267" y="1869"/>
                </a:cubicBezTo>
                <a:cubicBezTo>
                  <a:pt x="8278" y="1865"/>
                  <a:pt x="8283" y="1858"/>
                  <a:pt x="8287" y="1847"/>
                </a:cubicBezTo>
                <a:cubicBezTo>
                  <a:pt x="8283" y="1835"/>
                  <a:pt x="8266" y="1833"/>
                  <a:pt x="8258" y="1829"/>
                </a:cubicBezTo>
                <a:cubicBezTo>
                  <a:pt x="8258" y="1828"/>
                  <a:pt x="8258" y="1822"/>
                  <a:pt x="8258" y="1821"/>
                </a:cubicBezTo>
                <a:cubicBezTo>
                  <a:pt x="8273" y="1816"/>
                  <a:pt x="8303" y="1823"/>
                  <a:pt x="8315" y="1829"/>
                </a:cubicBezTo>
                <a:cubicBezTo>
                  <a:pt x="8329" y="1835"/>
                  <a:pt x="8342" y="1852"/>
                  <a:pt x="8360" y="1847"/>
                </a:cubicBezTo>
                <a:cubicBezTo>
                  <a:pt x="8370" y="1837"/>
                  <a:pt x="8380" y="1812"/>
                  <a:pt x="8395" y="1821"/>
                </a:cubicBezTo>
                <a:cubicBezTo>
                  <a:pt x="8403" y="1826"/>
                  <a:pt x="8406" y="1839"/>
                  <a:pt x="8414" y="1843"/>
                </a:cubicBezTo>
                <a:cubicBezTo>
                  <a:pt x="8432" y="1840"/>
                  <a:pt x="8439" y="1806"/>
                  <a:pt x="8430" y="1781"/>
                </a:cubicBezTo>
                <a:cubicBezTo>
                  <a:pt x="8420" y="1748"/>
                  <a:pt x="8397" y="1740"/>
                  <a:pt x="8382" y="1718"/>
                </a:cubicBezTo>
                <a:cubicBezTo>
                  <a:pt x="8376" y="1709"/>
                  <a:pt x="8379" y="1688"/>
                  <a:pt x="8374" y="1681"/>
                </a:cubicBezTo>
                <a:cubicBezTo>
                  <a:pt x="8362" y="1668"/>
                  <a:pt x="8341" y="1682"/>
                  <a:pt x="8322" y="1685"/>
                </a:cubicBezTo>
                <a:cubicBezTo>
                  <a:pt x="8315" y="1684"/>
                  <a:pt x="8310" y="1682"/>
                  <a:pt x="8303" y="1681"/>
                </a:cubicBezTo>
                <a:cubicBezTo>
                  <a:pt x="8302" y="1681"/>
                  <a:pt x="8301" y="1684"/>
                  <a:pt x="8300" y="1685"/>
                </a:cubicBezTo>
                <a:cubicBezTo>
                  <a:pt x="8295" y="1678"/>
                  <a:pt x="8291" y="1673"/>
                  <a:pt x="8287" y="1666"/>
                </a:cubicBezTo>
                <a:cubicBezTo>
                  <a:pt x="8297" y="1657"/>
                  <a:pt x="8308" y="1648"/>
                  <a:pt x="8315" y="1636"/>
                </a:cubicBezTo>
                <a:cubicBezTo>
                  <a:pt x="8319" y="1629"/>
                  <a:pt x="8323" y="1613"/>
                  <a:pt x="8317" y="1603"/>
                </a:cubicBezTo>
                <a:cubicBezTo>
                  <a:pt x="8312" y="1596"/>
                  <a:pt x="8297" y="1585"/>
                  <a:pt x="8287" y="1592"/>
                </a:cubicBezTo>
                <a:cubicBezTo>
                  <a:pt x="8280" y="1597"/>
                  <a:pt x="8273" y="1608"/>
                  <a:pt x="8263" y="1611"/>
                </a:cubicBezTo>
                <a:cubicBezTo>
                  <a:pt x="8259" y="1612"/>
                  <a:pt x="8255" y="1615"/>
                  <a:pt x="8250" y="1614"/>
                </a:cubicBezTo>
                <a:cubicBezTo>
                  <a:pt x="8246" y="1607"/>
                  <a:pt x="8242" y="1598"/>
                  <a:pt x="8235" y="1596"/>
                </a:cubicBezTo>
                <a:cubicBezTo>
                  <a:pt x="8235" y="1603"/>
                  <a:pt x="8238" y="1610"/>
                  <a:pt x="8238" y="1618"/>
                </a:cubicBezTo>
                <a:cubicBezTo>
                  <a:pt x="8236" y="1619"/>
                  <a:pt x="8234" y="1615"/>
                  <a:pt x="8231" y="1618"/>
                </a:cubicBezTo>
                <a:cubicBezTo>
                  <a:pt x="8223" y="1628"/>
                  <a:pt x="8221" y="1644"/>
                  <a:pt x="8210" y="1651"/>
                </a:cubicBezTo>
                <a:cubicBezTo>
                  <a:pt x="8209" y="1651"/>
                  <a:pt x="8208" y="1651"/>
                  <a:pt x="8208" y="1651"/>
                </a:cubicBezTo>
                <a:cubicBezTo>
                  <a:pt x="8200" y="1631"/>
                  <a:pt x="8195" y="1612"/>
                  <a:pt x="8175" y="1618"/>
                </a:cubicBezTo>
                <a:cubicBezTo>
                  <a:pt x="8173" y="1615"/>
                  <a:pt x="8172" y="1611"/>
                  <a:pt x="8173" y="1607"/>
                </a:cubicBezTo>
                <a:cubicBezTo>
                  <a:pt x="8165" y="1598"/>
                  <a:pt x="8147" y="1610"/>
                  <a:pt x="8138" y="1603"/>
                </a:cubicBezTo>
                <a:cubicBezTo>
                  <a:pt x="8127" y="1594"/>
                  <a:pt x="8123" y="1559"/>
                  <a:pt x="8113" y="1544"/>
                </a:cubicBezTo>
                <a:cubicBezTo>
                  <a:pt x="8113" y="1542"/>
                  <a:pt x="8114" y="1539"/>
                  <a:pt x="8114" y="1537"/>
                </a:cubicBezTo>
                <a:cubicBezTo>
                  <a:pt x="8116" y="1535"/>
                  <a:pt x="8118" y="1536"/>
                  <a:pt x="8119" y="1533"/>
                </a:cubicBezTo>
                <a:cubicBezTo>
                  <a:pt x="8134" y="1537"/>
                  <a:pt x="8150" y="1562"/>
                  <a:pt x="8166" y="1551"/>
                </a:cubicBezTo>
                <a:cubicBezTo>
                  <a:pt x="8169" y="1543"/>
                  <a:pt x="8167" y="1532"/>
                  <a:pt x="8168" y="1522"/>
                </a:cubicBezTo>
                <a:cubicBezTo>
                  <a:pt x="8170" y="1507"/>
                  <a:pt x="8187" y="1484"/>
                  <a:pt x="8181" y="1466"/>
                </a:cubicBezTo>
                <a:cubicBezTo>
                  <a:pt x="8176" y="1462"/>
                  <a:pt x="8168" y="1457"/>
                  <a:pt x="8163" y="1452"/>
                </a:cubicBezTo>
                <a:cubicBezTo>
                  <a:pt x="8162" y="1450"/>
                  <a:pt x="8163" y="1450"/>
                  <a:pt x="8163" y="1448"/>
                </a:cubicBezTo>
                <a:cubicBezTo>
                  <a:pt x="8191" y="1431"/>
                  <a:pt x="8189" y="1433"/>
                  <a:pt x="8205" y="1407"/>
                </a:cubicBezTo>
                <a:cubicBezTo>
                  <a:pt x="8212" y="1410"/>
                  <a:pt x="8218" y="1412"/>
                  <a:pt x="8225" y="1415"/>
                </a:cubicBezTo>
                <a:cubicBezTo>
                  <a:pt x="8246" y="1417"/>
                  <a:pt x="8289" y="1402"/>
                  <a:pt x="8290" y="1374"/>
                </a:cubicBezTo>
                <a:cubicBezTo>
                  <a:pt x="8291" y="1350"/>
                  <a:pt x="8274" y="1327"/>
                  <a:pt x="8267" y="1315"/>
                </a:cubicBezTo>
                <a:cubicBezTo>
                  <a:pt x="8263" y="1310"/>
                  <a:pt x="8259" y="1305"/>
                  <a:pt x="8257" y="1300"/>
                </a:cubicBezTo>
                <a:cubicBezTo>
                  <a:pt x="8252" y="1289"/>
                  <a:pt x="8254" y="1272"/>
                  <a:pt x="8246" y="1267"/>
                </a:cubicBezTo>
                <a:cubicBezTo>
                  <a:pt x="8244" y="1267"/>
                  <a:pt x="8243" y="1270"/>
                  <a:pt x="8240" y="1271"/>
                </a:cubicBezTo>
                <a:cubicBezTo>
                  <a:pt x="8233" y="1269"/>
                  <a:pt x="8229" y="1256"/>
                  <a:pt x="8221" y="1256"/>
                </a:cubicBezTo>
                <a:cubicBezTo>
                  <a:pt x="8202" y="1254"/>
                  <a:pt x="8196" y="1296"/>
                  <a:pt x="8195" y="1311"/>
                </a:cubicBezTo>
                <a:cubicBezTo>
                  <a:pt x="8194" y="1312"/>
                  <a:pt x="8193" y="1314"/>
                  <a:pt x="8193" y="1315"/>
                </a:cubicBezTo>
                <a:cubicBezTo>
                  <a:pt x="8182" y="1310"/>
                  <a:pt x="8173" y="1305"/>
                  <a:pt x="8158" y="1308"/>
                </a:cubicBezTo>
                <a:cubicBezTo>
                  <a:pt x="8142" y="1311"/>
                  <a:pt x="8134" y="1324"/>
                  <a:pt x="8119" y="1326"/>
                </a:cubicBezTo>
                <a:cubicBezTo>
                  <a:pt x="8098" y="1329"/>
                  <a:pt x="8084" y="1305"/>
                  <a:pt x="8079" y="1274"/>
                </a:cubicBezTo>
                <a:cubicBezTo>
                  <a:pt x="8098" y="1244"/>
                  <a:pt x="8127" y="1240"/>
                  <a:pt x="8158" y="1241"/>
                </a:cubicBezTo>
                <a:cubicBezTo>
                  <a:pt x="8149" y="1213"/>
                  <a:pt x="8140" y="1195"/>
                  <a:pt x="8113" y="1208"/>
                </a:cubicBezTo>
                <a:cubicBezTo>
                  <a:pt x="8103" y="1197"/>
                  <a:pt x="8112" y="1185"/>
                  <a:pt x="8111" y="1171"/>
                </a:cubicBezTo>
                <a:cubicBezTo>
                  <a:pt x="8110" y="1170"/>
                  <a:pt x="8109" y="1168"/>
                  <a:pt x="8108" y="1167"/>
                </a:cubicBezTo>
                <a:cubicBezTo>
                  <a:pt x="8101" y="1167"/>
                  <a:pt x="8093" y="1172"/>
                  <a:pt x="8088" y="1178"/>
                </a:cubicBezTo>
                <a:cubicBezTo>
                  <a:pt x="8087" y="1185"/>
                  <a:pt x="8087" y="1192"/>
                  <a:pt x="8088" y="1200"/>
                </a:cubicBezTo>
                <a:cubicBezTo>
                  <a:pt x="8081" y="1208"/>
                  <a:pt x="8076" y="1203"/>
                  <a:pt x="8071" y="1200"/>
                </a:cubicBezTo>
                <a:cubicBezTo>
                  <a:pt x="8055" y="1216"/>
                  <a:pt x="8040" y="1255"/>
                  <a:pt x="8054" y="1282"/>
                </a:cubicBezTo>
                <a:cubicBezTo>
                  <a:pt x="8032" y="1274"/>
                  <a:pt x="8019" y="1263"/>
                  <a:pt x="8012" y="1223"/>
                </a:cubicBezTo>
                <a:cubicBezTo>
                  <a:pt x="8010" y="1210"/>
                  <a:pt x="8009" y="1194"/>
                  <a:pt x="8007" y="1182"/>
                </a:cubicBezTo>
                <a:cubicBezTo>
                  <a:pt x="8002" y="1173"/>
                  <a:pt x="7997" y="1166"/>
                  <a:pt x="7992" y="1156"/>
                </a:cubicBezTo>
                <a:cubicBezTo>
                  <a:pt x="7987" y="1137"/>
                  <a:pt x="7981" y="1116"/>
                  <a:pt x="7976" y="1097"/>
                </a:cubicBezTo>
                <a:cubicBezTo>
                  <a:pt x="7971" y="1083"/>
                  <a:pt x="7972" y="1064"/>
                  <a:pt x="7965" y="1052"/>
                </a:cubicBezTo>
                <a:cubicBezTo>
                  <a:pt x="7961" y="1053"/>
                  <a:pt x="7957" y="1056"/>
                  <a:pt x="7952" y="1056"/>
                </a:cubicBezTo>
                <a:cubicBezTo>
                  <a:pt x="7946" y="1048"/>
                  <a:pt x="7936" y="1036"/>
                  <a:pt x="7934" y="1023"/>
                </a:cubicBezTo>
                <a:cubicBezTo>
                  <a:pt x="7944" y="993"/>
                  <a:pt x="7960" y="974"/>
                  <a:pt x="7976" y="949"/>
                </a:cubicBezTo>
                <a:cubicBezTo>
                  <a:pt x="7971" y="943"/>
                  <a:pt x="7968" y="937"/>
                  <a:pt x="7964" y="931"/>
                </a:cubicBezTo>
                <a:cubicBezTo>
                  <a:pt x="7950" y="897"/>
                  <a:pt x="7946" y="853"/>
                  <a:pt x="7932" y="823"/>
                </a:cubicBezTo>
                <a:cubicBezTo>
                  <a:pt x="7920" y="797"/>
                  <a:pt x="7894" y="783"/>
                  <a:pt x="7894" y="731"/>
                </a:cubicBezTo>
                <a:cubicBezTo>
                  <a:pt x="7893" y="712"/>
                  <a:pt x="7906" y="703"/>
                  <a:pt x="7914" y="690"/>
                </a:cubicBezTo>
                <a:cubicBezTo>
                  <a:pt x="7924" y="673"/>
                  <a:pt x="7927" y="652"/>
                  <a:pt x="7927" y="627"/>
                </a:cubicBezTo>
                <a:cubicBezTo>
                  <a:pt x="7927" y="620"/>
                  <a:pt x="7925" y="603"/>
                  <a:pt x="7922" y="598"/>
                </a:cubicBezTo>
                <a:cubicBezTo>
                  <a:pt x="7908" y="578"/>
                  <a:pt x="7879" y="615"/>
                  <a:pt x="7868" y="627"/>
                </a:cubicBezTo>
                <a:cubicBezTo>
                  <a:pt x="7853" y="645"/>
                  <a:pt x="7847" y="656"/>
                  <a:pt x="7843" y="683"/>
                </a:cubicBezTo>
                <a:cubicBezTo>
                  <a:pt x="7843" y="688"/>
                  <a:pt x="7839" y="694"/>
                  <a:pt x="7842" y="701"/>
                </a:cubicBezTo>
                <a:cubicBezTo>
                  <a:pt x="7845" y="711"/>
                  <a:pt x="7855" y="712"/>
                  <a:pt x="7860" y="720"/>
                </a:cubicBezTo>
                <a:cubicBezTo>
                  <a:pt x="7865" y="729"/>
                  <a:pt x="7862" y="742"/>
                  <a:pt x="7860" y="749"/>
                </a:cubicBezTo>
                <a:cubicBezTo>
                  <a:pt x="7851" y="755"/>
                  <a:pt x="7847" y="751"/>
                  <a:pt x="7842" y="746"/>
                </a:cubicBezTo>
                <a:cubicBezTo>
                  <a:pt x="7833" y="738"/>
                  <a:pt x="7826" y="731"/>
                  <a:pt x="7827" y="709"/>
                </a:cubicBezTo>
                <a:cubicBezTo>
                  <a:pt x="7827" y="701"/>
                  <a:pt x="7828" y="691"/>
                  <a:pt x="7825" y="683"/>
                </a:cubicBezTo>
                <a:cubicBezTo>
                  <a:pt x="7820" y="671"/>
                  <a:pt x="7803" y="661"/>
                  <a:pt x="7805" y="642"/>
                </a:cubicBezTo>
                <a:cubicBezTo>
                  <a:pt x="7807" y="619"/>
                  <a:pt x="7837" y="608"/>
                  <a:pt x="7852" y="594"/>
                </a:cubicBezTo>
                <a:cubicBezTo>
                  <a:pt x="7868" y="578"/>
                  <a:pt x="7912" y="518"/>
                  <a:pt x="7894" y="487"/>
                </a:cubicBezTo>
                <a:cubicBezTo>
                  <a:pt x="7888" y="478"/>
                  <a:pt x="7877" y="476"/>
                  <a:pt x="7868" y="472"/>
                </a:cubicBezTo>
                <a:cubicBezTo>
                  <a:pt x="7862" y="468"/>
                  <a:pt x="7857" y="464"/>
                  <a:pt x="7850" y="461"/>
                </a:cubicBezTo>
                <a:cubicBezTo>
                  <a:pt x="7848" y="461"/>
                  <a:pt x="7847" y="461"/>
                  <a:pt x="7845" y="461"/>
                </a:cubicBezTo>
                <a:cubicBezTo>
                  <a:pt x="7838" y="474"/>
                  <a:pt x="7832" y="504"/>
                  <a:pt x="7822" y="513"/>
                </a:cubicBezTo>
                <a:cubicBezTo>
                  <a:pt x="7810" y="517"/>
                  <a:pt x="7800" y="523"/>
                  <a:pt x="7788" y="528"/>
                </a:cubicBezTo>
                <a:cubicBezTo>
                  <a:pt x="7777" y="534"/>
                  <a:pt x="7771" y="548"/>
                  <a:pt x="7763" y="557"/>
                </a:cubicBezTo>
                <a:cubicBezTo>
                  <a:pt x="7759" y="551"/>
                  <a:pt x="7756" y="540"/>
                  <a:pt x="7756" y="531"/>
                </a:cubicBezTo>
                <a:cubicBezTo>
                  <a:pt x="7767" y="515"/>
                  <a:pt x="7794" y="510"/>
                  <a:pt x="7807" y="494"/>
                </a:cubicBezTo>
                <a:cubicBezTo>
                  <a:pt x="7818" y="480"/>
                  <a:pt x="7822" y="461"/>
                  <a:pt x="7828" y="443"/>
                </a:cubicBezTo>
                <a:cubicBezTo>
                  <a:pt x="7833" y="435"/>
                  <a:pt x="7837" y="425"/>
                  <a:pt x="7842" y="417"/>
                </a:cubicBezTo>
                <a:cubicBezTo>
                  <a:pt x="7849" y="416"/>
                  <a:pt x="7855" y="424"/>
                  <a:pt x="7862" y="417"/>
                </a:cubicBezTo>
                <a:cubicBezTo>
                  <a:pt x="7874" y="405"/>
                  <a:pt x="7894" y="321"/>
                  <a:pt x="7892" y="298"/>
                </a:cubicBezTo>
                <a:cubicBezTo>
                  <a:pt x="7882" y="295"/>
                  <a:pt x="7862" y="297"/>
                  <a:pt x="7857" y="284"/>
                </a:cubicBezTo>
                <a:cubicBezTo>
                  <a:pt x="7851" y="270"/>
                  <a:pt x="7857" y="247"/>
                  <a:pt x="7858" y="236"/>
                </a:cubicBezTo>
                <a:cubicBezTo>
                  <a:pt x="7861" y="196"/>
                  <a:pt x="7864" y="160"/>
                  <a:pt x="7867" y="121"/>
                </a:cubicBezTo>
                <a:cubicBezTo>
                  <a:pt x="7855" y="110"/>
                  <a:pt x="7832" y="112"/>
                  <a:pt x="7817" y="110"/>
                </a:cubicBezTo>
                <a:cubicBezTo>
                  <a:pt x="7801" y="107"/>
                  <a:pt x="7788" y="101"/>
                  <a:pt x="7771" y="99"/>
                </a:cubicBezTo>
                <a:cubicBezTo>
                  <a:pt x="7762" y="98"/>
                  <a:pt x="7755" y="88"/>
                  <a:pt x="7745" y="91"/>
                </a:cubicBezTo>
                <a:cubicBezTo>
                  <a:pt x="7741" y="101"/>
                  <a:pt x="7739" y="118"/>
                  <a:pt x="7733" y="125"/>
                </a:cubicBezTo>
                <a:cubicBezTo>
                  <a:pt x="7721" y="137"/>
                  <a:pt x="7704" y="130"/>
                  <a:pt x="7700" y="147"/>
                </a:cubicBezTo>
                <a:cubicBezTo>
                  <a:pt x="7697" y="163"/>
                  <a:pt x="7695" y="182"/>
                  <a:pt x="7693" y="199"/>
                </a:cubicBezTo>
                <a:cubicBezTo>
                  <a:pt x="7694" y="219"/>
                  <a:pt x="7708" y="224"/>
                  <a:pt x="7708" y="247"/>
                </a:cubicBezTo>
                <a:cubicBezTo>
                  <a:pt x="7707" y="264"/>
                  <a:pt x="7688" y="291"/>
                  <a:pt x="7671" y="295"/>
                </a:cubicBezTo>
                <a:cubicBezTo>
                  <a:pt x="7664" y="294"/>
                  <a:pt x="7655" y="292"/>
                  <a:pt x="7648" y="291"/>
                </a:cubicBezTo>
                <a:cubicBezTo>
                  <a:pt x="7645" y="312"/>
                  <a:pt x="7643" y="336"/>
                  <a:pt x="7641" y="358"/>
                </a:cubicBezTo>
                <a:cubicBezTo>
                  <a:pt x="7635" y="406"/>
                  <a:pt x="7633" y="458"/>
                  <a:pt x="7631" y="509"/>
                </a:cubicBezTo>
                <a:cubicBezTo>
                  <a:pt x="7633" y="521"/>
                  <a:pt x="7633" y="531"/>
                  <a:pt x="7634" y="542"/>
                </a:cubicBezTo>
                <a:cubicBezTo>
                  <a:pt x="7634" y="563"/>
                  <a:pt x="7630" y="584"/>
                  <a:pt x="7628" y="602"/>
                </a:cubicBezTo>
                <a:cubicBezTo>
                  <a:pt x="7627" y="602"/>
                  <a:pt x="7626" y="602"/>
                  <a:pt x="7626" y="602"/>
                </a:cubicBezTo>
                <a:cubicBezTo>
                  <a:pt x="7614" y="563"/>
                  <a:pt x="7616" y="526"/>
                  <a:pt x="7614" y="483"/>
                </a:cubicBezTo>
                <a:cubicBezTo>
                  <a:pt x="7613" y="450"/>
                  <a:pt x="7602" y="424"/>
                  <a:pt x="7594" y="402"/>
                </a:cubicBezTo>
                <a:cubicBezTo>
                  <a:pt x="7588" y="384"/>
                  <a:pt x="7599" y="368"/>
                  <a:pt x="7593" y="350"/>
                </a:cubicBezTo>
                <a:cubicBezTo>
                  <a:pt x="7578" y="310"/>
                  <a:pt x="7556" y="265"/>
                  <a:pt x="7524" y="258"/>
                </a:cubicBezTo>
                <a:cubicBezTo>
                  <a:pt x="7510" y="267"/>
                  <a:pt x="7506" y="288"/>
                  <a:pt x="7494" y="298"/>
                </a:cubicBezTo>
                <a:cubicBezTo>
                  <a:pt x="7504" y="322"/>
                  <a:pt x="7514" y="351"/>
                  <a:pt x="7519" y="380"/>
                </a:cubicBezTo>
                <a:cubicBezTo>
                  <a:pt x="7489" y="406"/>
                  <a:pt x="7484" y="506"/>
                  <a:pt x="7455" y="528"/>
                </a:cubicBezTo>
                <a:cubicBezTo>
                  <a:pt x="7449" y="532"/>
                  <a:pt x="7444" y="518"/>
                  <a:pt x="7440" y="513"/>
                </a:cubicBezTo>
                <a:cubicBezTo>
                  <a:pt x="7435" y="468"/>
                  <a:pt x="7491" y="434"/>
                  <a:pt x="7472" y="376"/>
                </a:cubicBezTo>
                <a:cubicBezTo>
                  <a:pt x="7469" y="369"/>
                  <a:pt x="7465" y="361"/>
                  <a:pt x="7462" y="354"/>
                </a:cubicBezTo>
                <a:cubicBezTo>
                  <a:pt x="7456" y="340"/>
                  <a:pt x="7455" y="332"/>
                  <a:pt x="7445" y="328"/>
                </a:cubicBezTo>
                <a:cubicBezTo>
                  <a:pt x="7440" y="334"/>
                  <a:pt x="7439" y="346"/>
                  <a:pt x="7434" y="350"/>
                </a:cubicBezTo>
                <a:cubicBezTo>
                  <a:pt x="7428" y="353"/>
                  <a:pt x="7421" y="354"/>
                  <a:pt x="7415" y="358"/>
                </a:cubicBezTo>
                <a:cubicBezTo>
                  <a:pt x="7395" y="371"/>
                  <a:pt x="7375" y="385"/>
                  <a:pt x="7355" y="398"/>
                </a:cubicBezTo>
                <a:cubicBezTo>
                  <a:pt x="7353" y="403"/>
                  <a:pt x="7350" y="405"/>
                  <a:pt x="7348" y="409"/>
                </a:cubicBezTo>
                <a:cubicBezTo>
                  <a:pt x="7344" y="416"/>
                  <a:pt x="7336" y="416"/>
                  <a:pt x="7333" y="424"/>
                </a:cubicBezTo>
                <a:cubicBezTo>
                  <a:pt x="7333" y="428"/>
                  <a:pt x="7332" y="435"/>
                  <a:pt x="7332" y="439"/>
                </a:cubicBezTo>
                <a:cubicBezTo>
                  <a:pt x="7328" y="443"/>
                  <a:pt x="7327" y="446"/>
                  <a:pt x="7323" y="450"/>
                </a:cubicBezTo>
                <a:cubicBezTo>
                  <a:pt x="7313" y="465"/>
                  <a:pt x="7305" y="476"/>
                  <a:pt x="7293" y="491"/>
                </a:cubicBezTo>
                <a:cubicBezTo>
                  <a:pt x="7283" y="502"/>
                  <a:pt x="7273" y="555"/>
                  <a:pt x="7258" y="550"/>
                </a:cubicBezTo>
                <a:cubicBezTo>
                  <a:pt x="7253" y="548"/>
                  <a:pt x="7240" y="538"/>
                  <a:pt x="7241" y="528"/>
                </a:cubicBezTo>
                <a:cubicBezTo>
                  <a:pt x="7244" y="511"/>
                  <a:pt x="7271" y="478"/>
                  <a:pt x="7278" y="457"/>
                </a:cubicBezTo>
                <a:cubicBezTo>
                  <a:pt x="7286" y="433"/>
                  <a:pt x="7282" y="398"/>
                  <a:pt x="7297" y="380"/>
                </a:cubicBezTo>
                <a:cubicBezTo>
                  <a:pt x="7301" y="382"/>
                  <a:pt x="7307" y="385"/>
                  <a:pt x="7312" y="387"/>
                </a:cubicBezTo>
                <a:cubicBezTo>
                  <a:pt x="7321" y="382"/>
                  <a:pt x="7323" y="372"/>
                  <a:pt x="7330" y="365"/>
                </a:cubicBezTo>
                <a:cubicBezTo>
                  <a:pt x="7340" y="356"/>
                  <a:pt x="7350" y="347"/>
                  <a:pt x="7360" y="339"/>
                </a:cubicBezTo>
                <a:cubicBezTo>
                  <a:pt x="7379" y="328"/>
                  <a:pt x="7398" y="316"/>
                  <a:pt x="7417" y="306"/>
                </a:cubicBezTo>
                <a:cubicBezTo>
                  <a:pt x="7422" y="304"/>
                  <a:pt x="7428" y="304"/>
                  <a:pt x="7434" y="302"/>
                </a:cubicBezTo>
                <a:cubicBezTo>
                  <a:pt x="7468" y="278"/>
                  <a:pt x="7512" y="161"/>
                  <a:pt x="7501" y="103"/>
                </a:cubicBezTo>
                <a:cubicBezTo>
                  <a:pt x="7494" y="102"/>
                  <a:pt x="7489" y="99"/>
                  <a:pt x="7482" y="99"/>
                </a:cubicBezTo>
                <a:cubicBezTo>
                  <a:pt x="7465" y="93"/>
                  <a:pt x="7433" y="80"/>
                  <a:pt x="7414" y="84"/>
                </a:cubicBezTo>
                <a:cubicBezTo>
                  <a:pt x="7413" y="85"/>
                  <a:pt x="7411" y="87"/>
                  <a:pt x="7410" y="88"/>
                </a:cubicBezTo>
                <a:cubicBezTo>
                  <a:pt x="7409" y="91"/>
                  <a:pt x="7409" y="90"/>
                  <a:pt x="7410" y="95"/>
                </a:cubicBezTo>
                <a:cubicBezTo>
                  <a:pt x="7410" y="95"/>
                  <a:pt x="7409" y="95"/>
                  <a:pt x="7409" y="95"/>
                </a:cubicBezTo>
                <a:cubicBezTo>
                  <a:pt x="7397" y="92"/>
                  <a:pt x="7393" y="77"/>
                  <a:pt x="7382" y="73"/>
                </a:cubicBezTo>
                <a:cubicBezTo>
                  <a:pt x="7383" y="80"/>
                  <a:pt x="7382" y="80"/>
                  <a:pt x="7378" y="84"/>
                </a:cubicBezTo>
                <a:cubicBezTo>
                  <a:pt x="7375" y="77"/>
                  <a:pt x="7372" y="72"/>
                  <a:pt x="7368" y="66"/>
                </a:cubicBezTo>
                <a:cubicBezTo>
                  <a:pt x="7360" y="55"/>
                  <a:pt x="7349" y="50"/>
                  <a:pt x="7340" y="40"/>
                </a:cubicBezTo>
                <a:cubicBezTo>
                  <a:pt x="7337" y="62"/>
                  <a:pt x="7309" y="91"/>
                  <a:pt x="7291" y="103"/>
                </a:cubicBezTo>
                <a:cubicBezTo>
                  <a:pt x="7286" y="104"/>
                  <a:pt x="7282" y="108"/>
                  <a:pt x="7276" y="110"/>
                </a:cubicBezTo>
                <a:cubicBezTo>
                  <a:pt x="7259" y="116"/>
                  <a:pt x="7238" y="120"/>
                  <a:pt x="7226" y="132"/>
                </a:cubicBezTo>
                <a:cubicBezTo>
                  <a:pt x="7211" y="147"/>
                  <a:pt x="7212" y="186"/>
                  <a:pt x="7199" y="199"/>
                </a:cubicBezTo>
                <a:cubicBezTo>
                  <a:pt x="7193" y="200"/>
                  <a:pt x="7187" y="201"/>
                  <a:pt x="7181" y="202"/>
                </a:cubicBezTo>
                <a:cubicBezTo>
                  <a:pt x="7159" y="216"/>
                  <a:pt x="7145" y="245"/>
                  <a:pt x="7148" y="276"/>
                </a:cubicBezTo>
                <a:cubicBezTo>
                  <a:pt x="7139" y="277"/>
                  <a:pt x="7128" y="267"/>
                  <a:pt x="7119" y="276"/>
                </a:cubicBezTo>
                <a:cubicBezTo>
                  <a:pt x="7112" y="284"/>
                  <a:pt x="7112" y="297"/>
                  <a:pt x="7106" y="306"/>
                </a:cubicBezTo>
                <a:cubicBezTo>
                  <a:pt x="7105" y="305"/>
                  <a:pt x="7104" y="304"/>
                  <a:pt x="7102" y="302"/>
                </a:cubicBezTo>
                <a:cubicBezTo>
                  <a:pt x="7099" y="299"/>
                  <a:pt x="7094" y="278"/>
                  <a:pt x="7096" y="273"/>
                </a:cubicBezTo>
                <a:cubicBezTo>
                  <a:pt x="7096" y="273"/>
                  <a:pt x="7136" y="222"/>
                  <a:pt x="7138" y="221"/>
                </a:cubicBezTo>
                <a:cubicBezTo>
                  <a:pt x="7143" y="217"/>
                  <a:pt x="7150" y="210"/>
                  <a:pt x="7156" y="206"/>
                </a:cubicBezTo>
                <a:cubicBezTo>
                  <a:pt x="7163" y="196"/>
                  <a:pt x="7154" y="185"/>
                  <a:pt x="7148" y="184"/>
                </a:cubicBezTo>
                <a:cubicBezTo>
                  <a:pt x="7147" y="182"/>
                  <a:pt x="7148" y="179"/>
                  <a:pt x="7148" y="176"/>
                </a:cubicBezTo>
                <a:cubicBezTo>
                  <a:pt x="7157" y="177"/>
                  <a:pt x="7166" y="187"/>
                  <a:pt x="7176" y="176"/>
                </a:cubicBezTo>
                <a:cubicBezTo>
                  <a:pt x="7193" y="159"/>
                  <a:pt x="7201" y="131"/>
                  <a:pt x="7221" y="114"/>
                </a:cubicBezTo>
                <a:cubicBezTo>
                  <a:pt x="7251" y="89"/>
                  <a:pt x="7301" y="79"/>
                  <a:pt x="7312" y="40"/>
                </a:cubicBezTo>
                <a:cubicBezTo>
                  <a:pt x="7323" y="0"/>
                  <a:pt x="7297" y="5"/>
                  <a:pt x="7278" y="3"/>
                </a:cubicBezTo>
                <a:cubicBezTo>
                  <a:pt x="7272" y="2"/>
                  <a:pt x="7265" y="-3"/>
                  <a:pt x="7256" y="3"/>
                </a:cubicBezTo>
                <a:close/>
                <a:moveTo>
                  <a:pt x="6168" y="1189"/>
                </a:moveTo>
                <a:cubicBezTo>
                  <a:pt x="6171" y="1196"/>
                  <a:pt x="6174" y="1201"/>
                  <a:pt x="6176" y="1211"/>
                </a:cubicBezTo>
                <a:cubicBezTo>
                  <a:pt x="6167" y="1231"/>
                  <a:pt x="6152" y="1242"/>
                  <a:pt x="6141" y="1259"/>
                </a:cubicBezTo>
                <a:cubicBezTo>
                  <a:pt x="6129" y="1279"/>
                  <a:pt x="6112" y="1330"/>
                  <a:pt x="6107" y="1356"/>
                </a:cubicBezTo>
                <a:cubicBezTo>
                  <a:pt x="6110" y="1360"/>
                  <a:pt x="6112" y="1366"/>
                  <a:pt x="6114" y="1370"/>
                </a:cubicBezTo>
                <a:cubicBezTo>
                  <a:pt x="6112" y="1380"/>
                  <a:pt x="6109" y="1387"/>
                  <a:pt x="6107" y="1396"/>
                </a:cubicBezTo>
                <a:cubicBezTo>
                  <a:pt x="6099" y="1426"/>
                  <a:pt x="6085" y="1456"/>
                  <a:pt x="6056" y="1470"/>
                </a:cubicBezTo>
                <a:cubicBezTo>
                  <a:pt x="6048" y="1472"/>
                  <a:pt x="6042" y="1476"/>
                  <a:pt x="6035" y="1478"/>
                </a:cubicBezTo>
                <a:cubicBezTo>
                  <a:pt x="6021" y="1483"/>
                  <a:pt x="6008" y="1487"/>
                  <a:pt x="5994" y="1492"/>
                </a:cubicBezTo>
                <a:cubicBezTo>
                  <a:pt x="5974" y="1495"/>
                  <a:pt x="5954" y="1489"/>
                  <a:pt x="5930" y="1503"/>
                </a:cubicBezTo>
                <a:cubicBezTo>
                  <a:pt x="5908" y="1517"/>
                  <a:pt x="5888" y="1528"/>
                  <a:pt x="5872" y="1544"/>
                </a:cubicBezTo>
                <a:cubicBezTo>
                  <a:pt x="5862" y="1556"/>
                  <a:pt x="5854" y="1565"/>
                  <a:pt x="5845" y="1577"/>
                </a:cubicBezTo>
                <a:cubicBezTo>
                  <a:pt x="5837" y="1579"/>
                  <a:pt x="5833" y="1579"/>
                  <a:pt x="5826" y="1577"/>
                </a:cubicBezTo>
                <a:cubicBezTo>
                  <a:pt x="5815" y="1582"/>
                  <a:pt x="5812" y="1602"/>
                  <a:pt x="5798" y="1603"/>
                </a:cubicBezTo>
                <a:cubicBezTo>
                  <a:pt x="5790" y="1600"/>
                  <a:pt x="5783" y="1596"/>
                  <a:pt x="5775" y="1592"/>
                </a:cubicBezTo>
                <a:cubicBezTo>
                  <a:pt x="5762" y="1592"/>
                  <a:pt x="5745" y="1598"/>
                  <a:pt x="5733" y="1607"/>
                </a:cubicBezTo>
                <a:cubicBezTo>
                  <a:pt x="5784" y="1544"/>
                  <a:pt x="5838" y="1475"/>
                  <a:pt x="5907" y="1452"/>
                </a:cubicBezTo>
                <a:cubicBezTo>
                  <a:pt x="5908" y="1445"/>
                  <a:pt x="5910" y="1440"/>
                  <a:pt x="5912" y="1433"/>
                </a:cubicBezTo>
                <a:cubicBezTo>
                  <a:pt x="5902" y="1407"/>
                  <a:pt x="5893" y="1381"/>
                  <a:pt x="5883" y="1356"/>
                </a:cubicBezTo>
                <a:cubicBezTo>
                  <a:pt x="5829" y="1357"/>
                  <a:pt x="5795" y="1436"/>
                  <a:pt x="5736" y="1404"/>
                </a:cubicBezTo>
                <a:cubicBezTo>
                  <a:pt x="5728" y="1384"/>
                  <a:pt x="5721" y="1364"/>
                  <a:pt x="5713" y="1344"/>
                </a:cubicBezTo>
                <a:cubicBezTo>
                  <a:pt x="5708" y="1326"/>
                  <a:pt x="5722" y="1285"/>
                  <a:pt x="5728" y="1263"/>
                </a:cubicBezTo>
                <a:cubicBezTo>
                  <a:pt x="5783" y="1239"/>
                  <a:pt x="5831" y="1178"/>
                  <a:pt x="5903" y="1204"/>
                </a:cubicBezTo>
                <a:cubicBezTo>
                  <a:pt x="5943" y="1216"/>
                  <a:pt x="5983" y="1228"/>
                  <a:pt x="6022" y="1241"/>
                </a:cubicBezTo>
                <a:cubicBezTo>
                  <a:pt x="6034" y="1236"/>
                  <a:pt x="6039" y="1227"/>
                  <a:pt x="6049" y="1219"/>
                </a:cubicBezTo>
                <a:cubicBezTo>
                  <a:pt x="6049" y="1242"/>
                  <a:pt x="6072" y="1244"/>
                  <a:pt x="6084" y="1245"/>
                </a:cubicBezTo>
                <a:cubicBezTo>
                  <a:pt x="6115" y="1246"/>
                  <a:pt x="6159" y="1237"/>
                  <a:pt x="6166" y="1193"/>
                </a:cubicBezTo>
                <a:cubicBezTo>
                  <a:pt x="6167" y="1192"/>
                  <a:pt x="6167" y="1190"/>
                  <a:pt x="6168" y="1189"/>
                </a:cubicBezTo>
                <a:close/>
                <a:moveTo>
                  <a:pt x="17644" y="1592"/>
                </a:moveTo>
                <a:cubicBezTo>
                  <a:pt x="17618" y="1587"/>
                  <a:pt x="17590" y="1594"/>
                  <a:pt x="17562" y="1607"/>
                </a:cubicBezTo>
                <a:cubicBezTo>
                  <a:pt x="17506" y="1632"/>
                  <a:pt x="17451" y="1693"/>
                  <a:pt x="17420" y="1733"/>
                </a:cubicBezTo>
                <a:cubicBezTo>
                  <a:pt x="17408" y="1751"/>
                  <a:pt x="17395" y="1762"/>
                  <a:pt x="17383" y="1781"/>
                </a:cubicBezTo>
                <a:cubicBezTo>
                  <a:pt x="17374" y="1834"/>
                  <a:pt x="17387" y="1874"/>
                  <a:pt x="17402" y="1906"/>
                </a:cubicBezTo>
                <a:cubicBezTo>
                  <a:pt x="17388" y="1927"/>
                  <a:pt x="17372" y="1952"/>
                  <a:pt x="17358" y="1969"/>
                </a:cubicBezTo>
                <a:cubicBezTo>
                  <a:pt x="17345" y="1977"/>
                  <a:pt x="17307" y="1974"/>
                  <a:pt x="17291" y="1980"/>
                </a:cubicBezTo>
                <a:cubicBezTo>
                  <a:pt x="17279" y="2019"/>
                  <a:pt x="17279" y="2037"/>
                  <a:pt x="17278" y="2095"/>
                </a:cubicBezTo>
                <a:cubicBezTo>
                  <a:pt x="17269" y="2106"/>
                  <a:pt x="17256" y="2121"/>
                  <a:pt x="17248" y="2132"/>
                </a:cubicBezTo>
                <a:cubicBezTo>
                  <a:pt x="17218" y="2128"/>
                  <a:pt x="17202" y="2083"/>
                  <a:pt x="17167" y="2095"/>
                </a:cubicBezTo>
                <a:cubicBezTo>
                  <a:pt x="17126" y="2118"/>
                  <a:pt x="17085" y="2146"/>
                  <a:pt x="17044" y="2169"/>
                </a:cubicBezTo>
                <a:cubicBezTo>
                  <a:pt x="17022" y="2163"/>
                  <a:pt x="17003" y="2149"/>
                  <a:pt x="16982" y="2143"/>
                </a:cubicBezTo>
                <a:cubicBezTo>
                  <a:pt x="16986" y="2124"/>
                  <a:pt x="16989" y="2115"/>
                  <a:pt x="16994" y="2095"/>
                </a:cubicBezTo>
                <a:cubicBezTo>
                  <a:pt x="16992" y="2091"/>
                  <a:pt x="16990" y="2085"/>
                  <a:pt x="16988" y="2080"/>
                </a:cubicBezTo>
                <a:cubicBezTo>
                  <a:pt x="16977" y="2064"/>
                  <a:pt x="16951" y="2058"/>
                  <a:pt x="16932" y="2058"/>
                </a:cubicBezTo>
                <a:cubicBezTo>
                  <a:pt x="16839" y="2058"/>
                  <a:pt x="16852" y="2114"/>
                  <a:pt x="16791" y="2154"/>
                </a:cubicBezTo>
                <a:cubicBezTo>
                  <a:pt x="16717" y="2202"/>
                  <a:pt x="16624" y="2224"/>
                  <a:pt x="16544" y="2257"/>
                </a:cubicBezTo>
                <a:cubicBezTo>
                  <a:pt x="16515" y="2268"/>
                  <a:pt x="16485" y="2269"/>
                  <a:pt x="16457" y="2280"/>
                </a:cubicBezTo>
                <a:cubicBezTo>
                  <a:pt x="16397" y="2326"/>
                  <a:pt x="16341" y="2462"/>
                  <a:pt x="16278" y="2505"/>
                </a:cubicBezTo>
                <a:cubicBezTo>
                  <a:pt x="16271" y="2539"/>
                  <a:pt x="16266" y="2571"/>
                  <a:pt x="16266" y="2616"/>
                </a:cubicBezTo>
                <a:cubicBezTo>
                  <a:pt x="16271" y="2631"/>
                  <a:pt x="16273" y="2642"/>
                  <a:pt x="16278" y="2657"/>
                </a:cubicBezTo>
                <a:cubicBezTo>
                  <a:pt x="16291" y="2677"/>
                  <a:pt x="16312" y="2687"/>
                  <a:pt x="16321" y="2716"/>
                </a:cubicBezTo>
                <a:cubicBezTo>
                  <a:pt x="16325" y="2736"/>
                  <a:pt x="16331" y="2758"/>
                  <a:pt x="16335" y="2779"/>
                </a:cubicBezTo>
                <a:cubicBezTo>
                  <a:pt x="16317" y="2862"/>
                  <a:pt x="16266" y="2901"/>
                  <a:pt x="16216" y="2915"/>
                </a:cubicBezTo>
                <a:cubicBezTo>
                  <a:pt x="16224" y="2869"/>
                  <a:pt x="16237" y="2833"/>
                  <a:pt x="16259" y="2816"/>
                </a:cubicBezTo>
                <a:cubicBezTo>
                  <a:pt x="16209" y="2759"/>
                  <a:pt x="16162" y="2830"/>
                  <a:pt x="16124" y="2878"/>
                </a:cubicBezTo>
                <a:cubicBezTo>
                  <a:pt x="16111" y="2862"/>
                  <a:pt x="16104" y="2850"/>
                  <a:pt x="16094" y="2830"/>
                </a:cubicBezTo>
                <a:cubicBezTo>
                  <a:pt x="16084" y="2816"/>
                  <a:pt x="16040" y="2854"/>
                  <a:pt x="16018" y="2856"/>
                </a:cubicBezTo>
                <a:cubicBezTo>
                  <a:pt x="15975" y="2860"/>
                  <a:pt x="15790" y="2869"/>
                  <a:pt x="15778" y="2915"/>
                </a:cubicBezTo>
                <a:cubicBezTo>
                  <a:pt x="15753" y="2959"/>
                  <a:pt x="15797" y="3015"/>
                  <a:pt x="15803" y="3052"/>
                </a:cubicBezTo>
                <a:cubicBezTo>
                  <a:pt x="15803" y="3098"/>
                  <a:pt x="15802" y="3143"/>
                  <a:pt x="15803" y="3189"/>
                </a:cubicBezTo>
                <a:cubicBezTo>
                  <a:pt x="15809" y="3229"/>
                  <a:pt x="15889" y="3271"/>
                  <a:pt x="15915" y="3278"/>
                </a:cubicBezTo>
                <a:cubicBezTo>
                  <a:pt x="15925" y="3357"/>
                  <a:pt x="15953" y="3363"/>
                  <a:pt x="15982" y="3403"/>
                </a:cubicBezTo>
                <a:cubicBezTo>
                  <a:pt x="15990" y="3421"/>
                  <a:pt x="16005" y="3433"/>
                  <a:pt x="16013" y="3451"/>
                </a:cubicBezTo>
                <a:cubicBezTo>
                  <a:pt x="16004" y="3497"/>
                  <a:pt x="15991" y="3542"/>
                  <a:pt x="15982" y="3588"/>
                </a:cubicBezTo>
                <a:cubicBezTo>
                  <a:pt x="15997" y="3645"/>
                  <a:pt x="16019" y="3705"/>
                  <a:pt x="16018" y="3788"/>
                </a:cubicBezTo>
                <a:cubicBezTo>
                  <a:pt x="16003" y="3809"/>
                  <a:pt x="15996" y="3833"/>
                  <a:pt x="15977" y="3851"/>
                </a:cubicBezTo>
                <a:cubicBezTo>
                  <a:pt x="15983" y="3772"/>
                  <a:pt x="15966" y="3753"/>
                  <a:pt x="15957" y="3703"/>
                </a:cubicBezTo>
                <a:cubicBezTo>
                  <a:pt x="15953" y="3699"/>
                  <a:pt x="15949" y="3695"/>
                  <a:pt x="15945" y="3692"/>
                </a:cubicBezTo>
                <a:cubicBezTo>
                  <a:pt x="15928" y="3718"/>
                  <a:pt x="15915" y="3768"/>
                  <a:pt x="15908" y="3814"/>
                </a:cubicBezTo>
                <a:cubicBezTo>
                  <a:pt x="15904" y="3810"/>
                  <a:pt x="15899" y="3802"/>
                  <a:pt x="15895" y="3799"/>
                </a:cubicBezTo>
                <a:cubicBezTo>
                  <a:pt x="15899" y="3725"/>
                  <a:pt x="15904" y="3662"/>
                  <a:pt x="15908" y="3588"/>
                </a:cubicBezTo>
                <a:cubicBezTo>
                  <a:pt x="15925" y="3560"/>
                  <a:pt x="15940" y="3532"/>
                  <a:pt x="15957" y="3503"/>
                </a:cubicBezTo>
                <a:cubicBezTo>
                  <a:pt x="15955" y="3487"/>
                  <a:pt x="15958" y="3467"/>
                  <a:pt x="15957" y="3451"/>
                </a:cubicBezTo>
                <a:cubicBezTo>
                  <a:pt x="15935" y="3461"/>
                  <a:pt x="15892" y="3496"/>
                  <a:pt x="15858" y="3477"/>
                </a:cubicBezTo>
                <a:cubicBezTo>
                  <a:pt x="15775" y="3431"/>
                  <a:pt x="15705" y="3185"/>
                  <a:pt x="15587" y="3304"/>
                </a:cubicBezTo>
                <a:cubicBezTo>
                  <a:pt x="15588" y="3335"/>
                  <a:pt x="15592" y="3357"/>
                  <a:pt x="15594" y="3389"/>
                </a:cubicBezTo>
                <a:cubicBezTo>
                  <a:pt x="15550" y="3413"/>
                  <a:pt x="15549" y="3403"/>
                  <a:pt x="15513" y="3377"/>
                </a:cubicBezTo>
                <a:cubicBezTo>
                  <a:pt x="15496" y="3380"/>
                  <a:pt x="15473" y="3386"/>
                  <a:pt x="15457" y="3389"/>
                </a:cubicBezTo>
                <a:cubicBezTo>
                  <a:pt x="15453" y="3404"/>
                  <a:pt x="15455" y="3425"/>
                  <a:pt x="15451" y="3440"/>
                </a:cubicBezTo>
                <a:cubicBezTo>
                  <a:pt x="15487" y="3521"/>
                  <a:pt x="15522" y="3528"/>
                  <a:pt x="15594" y="3529"/>
                </a:cubicBezTo>
                <a:cubicBezTo>
                  <a:pt x="15611" y="3573"/>
                  <a:pt x="15619" y="3615"/>
                  <a:pt x="15630" y="3677"/>
                </a:cubicBezTo>
                <a:cubicBezTo>
                  <a:pt x="15617" y="3681"/>
                  <a:pt x="15600" y="3690"/>
                  <a:pt x="15587" y="3692"/>
                </a:cubicBezTo>
                <a:cubicBezTo>
                  <a:pt x="15577" y="3672"/>
                  <a:pt x="15572" y="3644"/>
                  <a:pt x="15562" y="3625"/>
                </a:cubicBezTo>
                <a:cubicBezTo>
                  <a:pt x="15551" y="3623"/>
                  <a:pt x="15536" y="3627"/>
                  <a:pt x="15525" y="3625"/>
                </a:cubicBezTo>
                <a:cubicBezTo>
                  <a:pt x="15468" y="3603"/>
                  <a:pt x="15395" y="3607"/>
                  <a:pt x="15371" y="3514"/>
                </a:cubicBezTo>
                <a:cubicBezTo>
                  <a:pt x="15349" y="3426"/>
                  <a:pt x="15388" y="3358"/>
                  <a:pt x="15396" y="3304"/>
                </a:cubicBezTo>
                <a:cubicBezTo>
                  <a:pt x="15402" y="3264"/>
                  <a:pt x="15397" y="3209"/>
                  <a:pt x="15396" y="3167"/>
                </a:cubicBezTo>
                <a:cubicBezTo>
                  <a:pt x="15381" y="3158"/>
                  <a:pt x="15362" y="3150"/>
                  <a:pt x="15346" y="3141"/>
                </a:cubicBezTo>
                <a:cubicBezTo>
                  <a:pt x="15349" y="3247"/>
                  <a:pt x="15351" y="3338"/>
                  <a:pt x="15314" y="3389"/>
                </a:cubicBezTo>
                <a:cubicBezTo>
                  <a:pt x="15277" y="3440"/>
                  <a:pt x="15226" y="3418"/>
                  <a:pt x="15211" y="3514"/>
                </a:cubicBezTo>
                <a:cubicBezTo>
                  <a:pt x="15228" y="3582"/>
                  <a:pt x="15279" y="3663"/>
                  <a:pt x="15284" y="3751"/>
                </a:cubicBezTo>
                <a:cubicBezTo>
                  <a:pt x="15289" y="3818"/>
                  <a:pt x="15243" y="3901"/>
                  <a:pt x="15241" y="3987"/>
                </a:cubicBezTo>
                <a:cubicBezTo>
                  <a:pt x="15239" y="4043"/>
                  <a:pt x="15261" y="4089"/>
                  <a:pt x="15261" y="4161"/>
                </a:cubicBezTo>
                <a:cubicBezTo>
                  <a:pt x="15288" y="4160"/>
                  <a:pt x="15320" y="4183"/>
                  <a:pt x="15339" y="4176"/>
                </a:cubicBezTo>
                <a:cubicBezTo>
                  <a:pt x="15354" y="4166"/>
                  <a:pt x="15375" y="4160"/>
                  <a:pt x="15390" y="4150"/>
                </a:cubicBezTo>
                <a:cubicBezTo>
                  <a:pt x="15428" y="4134"/>
                  <a:pt x="15475" y="4194"/>
                  <a:pt x="15502" y="4213"/>
                </a:cubicBezTo>
                <a:cubicBezTo>
                  <a:pt x="15513" y="4216"/>
                  <a:pt x="15519" y="4220"/>
                  <a:pt x="15530" y="4224"/>
                </a:cubicBezTo>
                <a:cubicBezTo>
                  <a:pt x="15549" y="4244"/>
                  <a:pt x="15554" y="4296"/>
                  <a:pt x="15562" y="4338"/>
                </a:cubicBezTo>
                <a:cubicBezTo>
                  <a:pt x="15567" y="4366"/>
                  <a:pt x="15584" y="4393"/>
                  <a:pt x="15580" y="4424"/>
                </a:cubicBezTo>
                <a:cubicBezTo>
                  <a:pt x="15575" y="4445"/>
                  <a:pt x="15555" y="4468"/>
                  <a:pt x="15543" y="4475"/>
                </a:cubicBezTo>
                <a:cubicBezTo>
                  <a:pt x="15542" y="4491"/>
                  <a:pt x="15538" y="4508"/>
                  <a:pt x="15537" y="4523"/>
                </a:cubicBezTo>
                <a:cubicBezTo>
                  <a:pt x="15568" y="4542"/>
                  <a:pt x="15597" y="4533"/>
                  <a:pt x="15617" y="4575"/>
                </a:cubicBezTo>
                <a:cubicBezTo>
                  <a:pt x="15616" y="4584"/>
                  <a:pt x="15618" y="4603"/>
                  <a:pt x="15617" y="4612"/>
                </a:cubicBezTo>
                <a:cubicBezTo>
                  <a:pt x="15587" y="4636"/>
                  <a:pt x="15513" y="4645"/>
                  <a:pt x="15502" y="4575"/>
                </a:cubicBezTo>
                <a:cubicBezTo>
                  <a:pt x="15495" y="4554"/>
                  <a:pt x="15514" y="4409"/>
                  <a:pt x="15507" y="4350"/>
                </a:cubicBezTo>
                <a:cubicBezTo>
                  <a:pt x="15476" y="4228"/>
                  <a:pt x="15309" y="4220"/>
                  <a:pt x="15296" y="4387"/>
                </a:cubicBezTo>
                <a:cubicBezTo>
                  <a:pt x="15311" y="4440"/>
                  <a:pt x="15329" y="4469"/>
                  <a:pt x="15328" y="4549"/>
                </a:cubicBezTo>
                <a:cubicBezTo>
                  <a:pt x="15316" y="4577"/>
                  <a:pt x="15302" y="4606"/>
                  <a:pt x="15291" y="4634"/>
                </a:cubicBezTo>
                <a:cubicBezTo>
                  <a:pt x="15282" y="4646"/>
                  <a:pt x="15275" y="4663"/>
                  <a:pt x="15266" y="4675"/>
                </a:cubicBezTo>
                <a:cubicBezTo>
                  <a:pt x="15254" y="4708"/>
                  <a:pt x="15256" y="4761"/>
                  <a:pt x="15241" y="4786"/>
                </a:cubicBezTo>
                <a:cubicBezTo>
                  <a:pt x="15204" y="4847"/>
                  <a:pt x="15151" y="4853"/>
                  <a:pt x="15130" y="4948"/>
                </a:cubicBezTo>
                <a:cubicBezTo>
                  <a:pt x="15108" y="4969"/>
                  <a:pt x="15082" y="4956"/>
                  <a:pt x="15062" y="4948"/>
                </a:cubicBezTo>
                <a:cubicBezTo>
                  <a:pt x="15048" y="4950"/>
                  <a:pt x="15032" y="4947"/>
                  <a:pt x="15018" y="4948"/>
                </a:cubicBezTo>
                <a:cubicBezTo>
                  <a:pt x="14960" y="4931"/>
                  <a:pt x="14910" y="4916"/>
                  <a:pt x="14890" y="4823"/>
                </a:cubicBezTo>
                <a:cubicBezTo>
                  <a:pt x="14924" y="4804"/>
                  <a:pt x="14956" y="4798"/>
                  <a:pt x="14988" y="4823"/>
                </a:cubicBezTo>
                <a:cubicBezTo>
                  <a:pt x="14998" y="4832"/>
                  <a:pt x="15008" y="4851"/>
                  <a:pt x="15018" y="4860"/>
                </a:cubicBezTo>
                <a:cubicBezTo>
                  <a:pt x="15037" y="4846"/>
                  <a:pt x="15057" y="4825"/>
                  <a:pt x="15075" y="4812"/>
                </a:cubicBezTo>
                <a:cubicBezTo>
                  <a:pt x="15072" y="4792"/>
                  <a:pt x="15072" y="4779"/>
                  <a:pt x="15068" y="4760"/>
                </a:cubicBezTo>
                <a:cubicBezTo>
                  <a:pt x="15077" y="4719"/>
                  <a:pt x="15101" y="4701"/>
                  <a:pt x="15117" y="4675"/>
                </a:cubicBezTo>
                <a:cubicBezTo>
                  <a:pt x="15139" y="4639"/>
                  <a:pt x="15180" y="4579"/>
                  <a:pt x="15191" y="4523"/>
                </a:cubicBezTo>
                <a:cubicBezTo>
                  <a:pt x="15195" y="4492"/>
                  <a:pt x="15200" y="4455"/>
                  <a:pt x="15204" y="4424"/>
                </a:cubicBezTo>
                <a:cubicBezTo>
                  <a:pt x="15210" y="4395"/>
                  <a:pt x="15221" y="4391"/>
                  <a:pt x="15222" y="4350"/>
                </a:cubicBezTo>
                <a:cubicBezTo>
                  <a:pt x="15196" y="4279"/>
                  <a:pt x="15169" y="4323"/>
                  <a:pt x="15155" y="4187"/>
                </a:cubicBezTo>
                <a:cubicBezTo>
                  <a:pt x="15156" y="4118"/>
                  <a:pt x="15155" y="4056"/>
                  <a:pt x="15155" y="3987"/>
                </a:cubicBezTo>
                <a:cubicBezTo>
                  <a:pt x="15153" y="3948"/>
                  <a:pt x="15151" y="3902"/>
                  <a:pt x="15149" y="3862"/>
                </a:cubicBezTo>
                <a:cubicBezTo>
                  <a:pt x="15157" y="3839"/>
                  <a:pt x="15165" y="3821"/>
                  <a:pt x="15174" y="3799"/>
                </a:cubicBezTo>
                <a:cubicBezTo>
                  <a:pt x="15189" y="3694"/>
                  <a:pt x="15126" y="3540"/>
                  <a:pt x="15099" y="3514"/>
                </a:cubicBezTo>
                <a:cubicBezTo>
                  <a:pt x="15108" y="3437"/>
                  <a:pt x="15220" y="3251"/>
                  <a:pt x="15174" y="3130"/>
                </a:cubicBezTo>
                <a:cubicBezTo>
                  <a:pt x="15159" y="3090"/>
                  <a:pt x="15130" y="3121"/>
                  <a:pt x="15105" y="3115"/>
                </a:cubicBezTo>
                <a:cubicBezTo>
                  <a:pt x="15067" y="3105"/>
                  <a:pt x="15028" y="3117"/>
                  <a:pt x="14988" y="3130"/>
                </a:cubicBezTo>
                <a:cubicBezTo>
                  <a:pt x="14959" y="3139"/>
                  <a:pt x="14924" y="3115"/>
                  <a:pt x="14901" y="3104"/>
                </a:cubicBezTo>
                <a:cubicBezTo>
                  <a:pt x="14894" y="3123"/>
                  <a:pt x="14890" y="3133"/>
                  <a:pt x="14883" y="3152"/>
                </a:cubicBezTo>
                <a:cubicBezTo>
                  <a:pt x="14877" y="3205"/>
                  <a:pt x="14870" y="3261"/>
                  <a:pt x="14864" y="3315"/>
                </a:cubicBezTo>
                <a:cubicBezTo>
                  <a:pt x="14851" y="3359"/>
                  <a:pt x="14841" y="3407"/>
                  <a:pt x="14828" y="3451"/>
                </a:cubicBezTo>
                <a:cubicBezTo>
                  <a:pt x="14792" y="3545"/>
                  <a:pt x="14687" y="3548"/>
                  <a:pt x="14704" y="3714"/>
                </a:cubicBezTo>
                <a:cubicBezTo>
                  <a:pt x="14718" y="3716"/>
                  <a:pt x="14733" y="3723"/>
                  <a:pt x="14747" y="3725"/>
                </a:cubicBezTo>
                <a:cubicBezTo>
                  <a:pt x="14783" y="3928"/>
                  <a:pt x="14722" y="3877"/>
                  <a:pt x="14711" y="3998"/>
                </a:cubicBezTo>
                <a:cubicBezTo>
                  <a:pt x="14729" y="4057"/>
                  <a:pt x="14779" y="4029"/>
                  <a:pt x="14803" y="4076"/>
                </a:cubicBezTo>
                <a:cubicBezTo>
                  <a:pt x="14811" y="4096"/>
                  <a:pt x="14805" y="4147"/>
                  <a:pt x="14809" y="4176"/>
                </a:cubicBezTo>
                <a:cubicBezTo>
                  <a:pt x="14818" y="4242"/>
                  <a:pt x="14843" y="4261"/>
                  <a:pt x="14883" y="4250"/>
                </a:cubicBezTo>
                <a:cubicBezTo>
                  <a:pt x="14878" y="4300"/>
                  <a:pt x="14851" y="4387"/>
                  <a:pt x="14833" y="4412"/>
                </a:cubicBezTo>
                <a:cubicBezTo>
                  <a:pt x="14828" y="4420"/>
                  <a:pt x="14825" y="4424"/>
                  <a:pt x="14816" y="4424"/>
                </a:cubicBezTo>
                <a:cubicBezTo>
                  <a:pt x="14715" y="4234"/>
                  <a:pt x="14579" y="4121"/>
                  <a:pt x="14426" y="4035"/>
                </a:cubicBezTo>
                <a:cubicBezTo>
                  <a:pt x="14394" y="4017"/>
                  <a:pt x="14306" y="3976"/>
                  <a:pt x="14259" y="3998"/>
                </a:cubicBezTo>
                <a:cubicBezTo>
                  <a:pt x="14237" y="4008"/>
                  <a:pt x="14229" y="4043"/>
                  <a:pt x="14211" y="4061"/>
                </a:cubicBezTo>
                <a:cubicBezTo>
                  <a:pt x="14210" y="4064"/>
                  <a:pt x="14204" y="4074"/>
                  <a:pt x="14204" y="4076"/>
                </a:cubicBezTo>
                <a:cubicBezTo>
                  <a:pt x="14220" y="4118"/>
                  <a:pt x="14236" y="4160"/>
                  <a:pt x="14252" y="4202"/>
                </a:cubicBezTo>
                <a:cubicBezTo>
                  <a:pt x="14250" y="4322"/>
                  <a:pt x="14225" y="4300"/>
                  <a:pt x="14179" y="4313"/>
                </a:cubicBezTo>
                <a:cubicBezTo>
                  <a:pt x="14173" y="4331"/>
                  <a:pt x="14164" y="4369"/>
                  <a:pt x="14160" y="4387"/>
                </a:cubicBezTo>
                <a:cubicBezTo>
                  <a:pt x="14135" y="4412"/>
                  <a:pt x="14112" y="4376"/>
                  <a:pt x="14105" y="4338"/>
                </a:cubicBezTo>
                <a:cubicBezTo>
                  <a:pt x="14113" y="4318"/>
                  <a:pt x="14122" y="4296"/>
                  <a:pt x="14130" y="4276"/>
                </a:cubicBezTo>
                <a:cubicBezTo>
                  <a:pt x="14083" y="4232"/>
                  <a:pt x="14050" y="4234"/>
                  <a:pt x="14006" y="4302"/>
                </a:cubicBezTo>
                <a:cubicBezTo>
                  <a:pt x="13995" y="4320"/>
                  <a:pt x="13987" y="4331"/>
                  <a:pt x="13976" y="4350"/>
                </a:cubicBezTo>
                <a:cubicBezTo>
                  <a:pt x="13949" y="4366"/>
                  <a:pt x="13930" y="4332"/>
                  <a:pt x="13914" y="4324"/>
                </a:cubicBezTo>
                <a:cubicBezTo>
                  <a:pt x="13886" y="4307"/>
                  <a:pt x="13836" y="4321"/>
                  <a:pt x="13814" y="4338"/>
                </a:cubicBezTo>
                <a:cubicBezTo>
                  <a:pt x="13790" y="4359"/>
                  <a:pt x="13794" y="4433"/>
                  <a:pt x="13772" y="4460"/>
                </a:cubicBezTo>
                <a:cubicBezTo>
                  <a:pt x="13765" y="4452"/>
                  <a:pt x="13763" y="4444"/>
                  <a:pt x="13761" y="4424"/>
                </a:cubicBezTo>
                <a:cubicBezTo>
                  <a:pt x="13712" y="4425"/>
                  <a:pt x="13701" y="4462"/>
                  <a:pt x="13660" y="4435"/>
                </a:cubicBezTo>
                <a:cubicBezTo>
                  <a:pt x="13660" y="4408"/>
                  <a:pt x="13662" y="4401"/>
                  <a:pt x="13667" y="4387"/>
                </a:cubicBezTo>
                <a:cubicBezTo>
                  <a:pt x="13677" y="4383"/>
                  <a:pt x="13689" y="4390"/>
                  <a:pt x="13699" y="4387"/>
                </a:cubicBezTo>
                <a:cubicBezTo>
                  <a:pt x="13699" y="4334"/>
                  <a:pt x="13702" y="4289"/>
                  <a:pt x="13704" y="4250"/>
                </a:cubicBezTo>
                <a:cubicBezTo>
                  <a:pt x="13602" y="4249"/>
                  <a:pt x="13661" y="4361"/>
                  <a:pt x="13593" y="4387"/>
                </a:cubicBezTo>
                <a:cubicBezTo>
                  <a:pt x="13592" y="4385"/>
                  <a:pt x="13588" y="4388"/>
                  <a:pt x="13587" y="4387"/>
                </a:cubicBezTo>
                <a:cubicBezTo>
                  <a:pt x="13584" y="4368"/>
                  <a:pt x="13578" y="4342"/>
                  <a:pt x="13575" y="4324"/>
                </a:cubicBezTo>
                <a:cubicBezTo>
                  <a:pt x="13539" y="4354"/>
                  <a:pt x="13505" y="4394"/>
                  <a:pt x="13470" y="4424"/>
                </a:cubicBezTo>
                <a:cubicBezTo>
                  <a:pt x="13409" y="4472"/>
                  <a:pt x="13353" y="4514"/>
                  <a:pt x="13297" y="4560"/>
                </a:cubicBezTo>
                <a:cubicBezTo>
                  <a:pt x="13284" y="4568"/>
                  <a:pt x="13268" y="4578"/>
                  <a:pt x="13254" y="4586"/>
                </a:cubicBezTo>
                <a:cubicBezTo>
                  <a:pt x="13231" y="4624"/>
                  <a:pt x="13239" y="4740"/>
                  <a:pt x="13215" y="4775"/>
                </a:cubicBezTo>
                <a:cubicBezTo>
                  <a:pt x="13200" y="4780"/>
                  <a:pt x="13189" y="4791"/>
                  <a:pt x="13174" y="4797"/>
                </a:cubicBezTo>
                <a:cubicBezTo>
                  <a:pt x="13083" y="4834"/>
                  <a:pt x="13053" y="4744"/>
                  <a:pt x="13000" y="4660"/>
                </a:cubicBezTo>
                <a:cubicBezTo>
                  <a:pt x="13011" y="4552"/>
                  <a:pt x="13076" y="4554"/>
                  <a:pt x="13137" y="4549"/>
                </a:cubicBezTo>
                <a:cubicBezTo>
                  <a:pt x="13122" y="4488"/>
                  <a:pt x="13093" y="4363"/>
                  <a:pt x="13057" y="4350"/>
                </a:cubicBezTo>
                <a:cubicBezTo>
                  <a:pt x="13030" y="4354"/>
                  <a:pt x="13007" y="4356"/>
                  <a:pt x="12981" y="4361"/>
                </a:cubicBezTo>
                <a:cubicBezTo>
                  <a:pt x="12960" y="4351"/>
                  <a:pt x="12943" y="4338"/>
                  <a:pt x="12921" y="4350"/>
                </a:cubicBezTo>
                <a:cubicBezTo>
                  <a:pt x="12917" y="4429"/>
                  <a:pt x="12961" y="4430"/>
                  <a:pt x="12951" y="4523"/>
                </a:cubicBezTo>
                <a:cubicBezTo>
                  <a:pt x="12938" y="4567"/>
                  <a:pt x="12928" y="4616"/>
                  <a:pt x="12914" y="4660"/>
                </a:cubicBezTo>
                <a:cubicBezTo>
                  <a:pt x="12923" y="4682"/>
                  <a:pt x="12934" y="4707"/>
                  <a:pt x="12951" y="4712"/>
                </a:cubicBezTo>
                <a:cubicBezTo>
                  <a:pt x="12972" y="4840"/>
                  <a:pt x="12962" y="4833"/>
                  <a:pt x="12946" y="4937"/>
                </a:cubicBezTo>
                <a:cubicBezTo>
                  <a:pt x="12944" y="4957"/>
                  <a:pt x="12941" y="4966"/>
                  <a:pt x="12939" y="4985"/>
                </a:cubicBezTo>
                <a:cubicBezTo>
                  <a:pt x="12939" y="4987"/>
                  <a:pt x="12939" y="4994"/>
                  <a:pt x="12939" y="4996"/>
                </a:cubicBezTo>
                <a:cubicBezTo>
                  <a:pt x="12895" y="4992"/>
                  <a:pt x="12846" y="4882"/>
                  <a:pt x="12784" y="4897"/>
                </a:cubicBezTo>
                <a:cubicBezTo>
                  <a:pt x="12751" y="5037"/>
                  <a:pt x="12656" y="5025"/>
                  <a:pt x="12612" y="5137"/>
                </a:cubicBezTo>
                <a:cubicBezTo>
                  <a:pt x="12613" y="5230"/>
                  <a:pt x="12681" y="5301"/>
                  <a:pt x="12648" y="5396"/>
                </a:cubicBezTo>
                <a:cubicBezTo>
                  <a:pt x="12639" y="5390"/>
                  <a:pt x="12627" y="5379"/>
                  <a:pt x="12618" y="5373"/>
                </a:cubicBezTo>
                <a:cubicBezTo>
                  <a:pt x="12599" y="5378"/>
                  <a:pt x="12582" y="5400"/>
                  <a:pt x="12556" y="5385"/>
                </a:cubicBezTo>
                <a:cubicBezTo>
                  <a:pt x="12498" y="5351"/>
                  <a:pt x="12441" y="5294"/>
                  <a:pt x="12396" y="5237"/>
                </a:cubicBezTo>
                <a:cubicBezTo>
                  <a:pt x="12368" y="5237"/>
                  <a:pt x="12373" y="5284"/>
                  <a:pt x="12359" y="5311"/>
                </a:cubicBezTo>
                <a:cubicBezTo>
                  <a:pt x="12360" y="5345"/>
                  <a:pt x="12390" y="5421"/>
                  <a:pt x="12408" y="5436"/>
                </a:cubicBezTo>
                <a:cubicBezTo>
                  <a:pt x="12423" y="5449"/>
                  <a:pt x="12443" y="5432"/>
                  <a:pt x="12458" y="5436"/>
                </a:cubicBezTo>
                <a:cubicBezTo>
                  <a:pt x="12498" y="5579"/>
                  <a:pt x="12432" y="5567"/>
                  <a:pt x="12389" y="5547"/>
                </a:cubicBezTo>
                <a:cubicBezTo>
                  <a:pt x="12370" y="5538"/>
                  <a:pt x="12348" y="5553"/>
                  <a:pt x="12334" y="5536"/>
                </a:cubicBezTo>
                <a:cubicBezTo>
                  <a:pt x="12326" y="5525"/>
                  <a:pt x="12319" y="5494"/>
                  <a:pt x="12316" y="5473"/>
                </a:cubicBezTo>
                <a:cubicBezTo>
                  <a:pt x="12295" y="5453"/>
                  <a:pt x="12258" y="5460"/>
                  <a:pt x="12235" y="5436"/>
                </a:cubicBezTo>
                <a:cubicBezTo>
                  <a:pt x="12224" y="5425"/>
                  <a:pt x="12182" y="5204"/>
                  <a:pt x="12180" y="5159"/>
                </a:cubicBezTo>
                <a:cubicBezTo>
                  <a:pt x="12213" y="5140"/>
                  <a:pt x="12223" y="5051"/>
                  <a:pt x="12199" y="4996"/>
                </a:cubicBezTo>
                <a:cubicBezTo>
                  <a:pt x="12181" y="4958"/>
                  <a:pt x="12140" y="4951"/>
                  <a:pt x="12118" y="4923"/>
                </a:cubicBezTo>
                <a:cubicBezTo>
                  <a:pt x="12082" y="4875"/>
                  <a:pt x="12051" y="4807"/>
                  <a:pt x="12020" y="4749"/>
                </a:cubicBezTo>
                <a:cubicBezTo>
                  <a:pt x="12079" y="4689"/>
                  <a:pt x="12088" y="4796"/>
                  <a:pt x="12112" y="4823"/>
                </a:cubicBezTo>
                <a:cubicBezTo>
                  <a:pt x="12130" y="4829"/>
                  <a:pt x="12148" y="4832"/>
                  <a:pt x="12167" y="4837"/>
                </a:cubicBezTo>
                <a:cubicBezTo>
                  <a:pt x="12300" y="4918"/>
                  <a:pt x="12515" y="5125"/>
                  <a:pt x="12655" y="4911"/>
                </a:cubicBezTo>
                <a:cubicBezTo>
                  <a:pt x="12685" y="4866"/>
                  <a:pt x="12718" y="4821"/>
                  <a:pt x="12717" y="4723"/>
                </a:cubicBezTo>
                <a:cubicBezTo>
                  <a:pt x="12699" y="4686"/>
                  <a:pt x="12697" y="4659"/>
                  <a:pt x="12699" y="4586"/>
                </a:cubicBezTo>
                <a:cubicBezTo>
                  <a:pt x="12674" y="4548"/>
                  <a:pt x="12643" y="4507"/>
                  <a:pt x="12612" y="4486"/>
                </a:cubicBezTo>
                <a:cubicBezTo>
                  <a:pt x="12578" y="4466"/>
                  <a:pt x="12540" y="4444"/>
                  <a:pt x="12506" y="4424"/>
                </a:cubicBezTo>
                <a:cubicBezTo>
                  <a:pt x="12474" y="4368"/>
                  <a:pt x="12446" y="4315"/>
                  <a:pt x="12414" y="4261"/>
                </a:cubicBezTo>
                <a:cubicBezTo>
                  <a:pt x="12396" y="4249"/>
                  <a:pt x="12377" y="4235"/>
                  <a:pt x="12359" y="4224"/>
                </a:cubicBezTo>
                <a:cubicBezTo>
                  <a:pt x="12331" y="4203"/>
                  <a:pt x="12301" y="4182"/>
                  <a:pt x="12272" y="4161"/>
                </a:cubicBezTo>
                <a:cubicBezTo>
                  <a:pt x="12224" y="4154"/>
                  <a:pt x="12178" y="4146"/>
                  <a:pt x="12130" y="4139"/>
                </a:cubicBezTo>
                <a:cubicBezTo>
                  <a:pt x="12122" y="4151"/>
                  <a:pt x="12114" y="4163"/>
                  <a:pt x="12107" y="4176"/>
                </a:cubicBezTo>
                <a:cubicBezTo>
                  <a:pt x="12106" y="4151"/>
                  <a:pt x="12101" y="4127"/>
                  <a:pt x="12100" y="4102"/>
                </a:cubicBezTo>
                <a:cubicBezTo>
                  <a:pt x="12051" y="4083"/>
                  <a:pt x="12009" y="4065"/>
                  <a:pt x="12008" y="3950"/>
                </a:cubicBezTo>
                <a:cubicBezTo>
                  <a:pt x="11992" y="3970"/>
                  <a:pt x="11974" y="3994"/>
                  <a:pt x="11958" y="4013"/>
                </a:cubicBezTo>
                <a:cubicBezTo>
                  <a:pt x="11945" y="4024"/>
                  <a:pt x="11931" y="4023"/>
                  <a:pt x="11921" y="4035"/>
                </a:cubicBezTo>
                <a:cubicBezTo>
                  <a:pt x="11890" y="3996"/>
                  <a:pt x="11861" y="4019"/>
                  <a:pt x="11821" y="4024"/>
                </a:cubicBezTo>
                <a:cubicBezTo>
                  <a:pt x="11803" y="3969"/>
                  <a:pt x="11767" y="3953"/>
                  <a:pt x="11747" y="3902"/>
                </a:cubicBezTo>
                <a:cubicBezTo>
                  <a:pt x="11810" y="3903"/>
                  <a:pt x="11875" y="3917"/>
                  <a:pt x="11908" y="3851"/>
                </a:cubicBezTo>
                <a:cubicBezTo>
                  <a:pt x="11907" y="3838"/>
                  <a:pt x="11903" y="3826"/>
                  <a:pt x="11902" y="3814"/>
                </a:cubicBezTo>
                <a:cubicBezTo>
                  <a:pt x="11895" y="3805"/>
                  <a:pt x="11891" y="3797"/>
                  <a:pt x="11884" y="3788"/>
                </a:cubicBezTo>
                <a:cubicBezTo>
                  <a:pt x="11867" y="3776"/>
                  <a:pt x="11841" y="3788"/>
                  <a:pt x="11827" y="3777"/>
                </a:cubicBezTo>
                <a:cubicBezTo>
                  <a:pt x="11799" y="3753"/>
                  <a:pt x="11786" y="3711"/>
                  <a:pt x="11754" y="3692"/>
                </a:cubicBezTo>
                <a:cubicBezTo>
                  <a:pt x="11735" y="3725"/>
                  <a:pt x="11714" y="3773"/>
                  <a:pt x="11710" y="3836"/>
                </a:cubicBezTo>
                <a:cubicBezTo>
                  <a:pt x="11700" y="3831"/>
                  <a:pt x="11691" y="3829"/>
                  <a:pt x="11680" y="3825"/>
                </a:cubicBezTo>
                <a:cubicBezTo>
                  <a:pt x="11691" y="3755"/>
                  <a:pt x="11692" y="3719"/>
                  <a:pt x="11710" y="3666"/>
                </a:cubicBezTo>
                <a:cubicBezTo>
                  <a:pt x="11697" y="3630"/>
                  <a:pt x="11669" y="3658"/>
                  <a:pt x="11648" y="3666"/>
                </a:cubicBezTo>
                <a:cubicBezTo>
                  <a:pt x="11636" y="3743"/>
                  <a:pt x="11616" y="3792"/>
                  <a:pt x="11581" y="3825"/>
                </a:cubicBezTo>
                <a:cubicBezTo>
                  <a:pt x="11580" y="3775"/>
                  <a:pt x="11583" y="3727"/>
                  <a:pt x="11581" y="3677"/>
                </a:cubicBezTo>
                <a:cubicBezTo>
                  <a:pt x="11544" y="3728"/>
                  <a:pt x="11494" y="3814"/>
                  <a:pt x="11476" y="3902"/>
                </a:cubicBezTo>
                <a:cubicBezTo>
                  <a:pt x="11471" y="3901"/>
                  <a:pt x="11467" y="3903"/>
                  <a:pt x="11463" y="3902"/>
                </a:cubicBezTo>
                <a:cubicBezTo>
                  <a:pt x="11462" y="3770"/>
                  <a:pt x="11493" y="3763"/>
                  <a:pt x="11520" y="3692"/>
                </a:cubicBezTo>
                <a:cubicBezTo>
                  <a:pt x="11445" y="3680"/>
                  <a:pt x="11434" y="3722"/>
                  <a:pt x="11396" y="3799"/>
                </a:cubicBezTo>
                <a:cubicBezTo>
                  <a:pt x="11388" y="3811"/>
                  <a:pt x="11370" y="3785"/>
                  <a:pt x="11359" y="3799"/>
                </a:cubicBezTo>
                <a:cubicBezTo>
                  <a:pt x="11340" y="3822"/>
                  <a:pt x="11323" y="3903"/>
                  <a:pt x="11315" y="3950"/>
                </a:cubicBezTo>
                <a:cubicBezTo>
                  <a:pt x="11266" y="3899"/>
                  <a:pt x="11244" y="3807"/>
                  <a:pt x="11217" y="3998"/>
                </a:cubicBezTo>
                <a:cubicBezTo>
                  <a:pt x="11205" y="3979"/>
                  <a:pt x="11191" y="3959"/>
                  <a:pt x="11180" y="3939"/>
                </a:cubicBezTo>
                <a:cubicBezTo>
                  <a:pt x="11178" y="3938"/>
                  <a:pt x="11175" y="3940"/>
                  <a:pt x="11173" y="3939"/>
                </a:cubicBezTo>
                <a:cubicBezTo>
                  <a:pt x="11161" y="3980"/>
                  <a:pt x="11154" y="3992"/>
                  <a:pt x="11123" y="3998"/>
                </a:cubicBezTo>
                <a:cubicBezTo>
                  <a:pt x="11116" y="4054"/>
                  <a:pt x="11101" y="4094"/>
                  <a:pt x="11081" y="4124"/>
                </a:cubicBezTo>
                <a:cubicBezTo>
                  <a:pt x="11085" y="4087"/>
                  <a:pt x="11087" y="4054"/>
                  <a:pt x="11093" y="4024"/>
                </a:cubicBezTo>
                <a:cubicBezTo>
                  <a:pt x="11092" y="4019"/>
                  <a:pt x="11094" y="4019"/>
                  <a:pt x="11093" y="4013"/>
                </a:cubicBezTo>
                <a:cubicBezTo>
                  <a:pt x="11091" y="4011"/>
                  <a:pt x="11088" y="4000"/>
                  <a:pt x="11086" y="3998"/>
                </a:cubicBezTo>
                <a:cubicBezTo>
                  <a:pt x="11064" y="4023"/>
                  <a:pt x="11044" y="4131"/>
                  <a:pt x="11031" y="4176"/>
                </a:cubicBezTo>
                <a:cubicBezTo>
                  <a:pt x="10995" y="4169"/>
                  <a:pt x="10987" y="4124"/>
                  <a:pt x="10951" y="4150"/>
                </a:cubicBezTo>
                <a:cubicBezTo>
                  <a:pt x="10944" y="4139"/>
                  <a:pt x="10939" y="4124"/>
                  <a:pt x="10932" y="4113"/>
                </a:cubicBezTo>
                <a:cubicBezTo>
                  <a:pt x="10916" y="4245"/>
                  <a:pt x="10911" y="4175"/>
                  <a:pt x="10877" y="4224"/>
                </a:cubicBezTo>
                <a:cubicBezTo>
                  <a:pt x="10860" y="4250"/>
                  <a:pt x="10864" y="4293"/>
                  <a:pt x="10834" y="4313"/>
                </a:cubicBezTo>
                <a:cubicBezTo>
                  <a:pt x="10829" y="4324"/>
                  <a:pt x="10827" y="4338"/>
                  <a:pt x="10822" y="4350"/>
                </a:cubicBezTo>
                <a:cubicBezTo>
                  <a:pt x="10829" y="4361"/>
                  <a:pt x="10834" y="4364"/>
                  <a:pt x="10840" y="4375"/>
                </a:cubicBezTo>
                <a:cubicBezTo>
                  <a:pt x="10831" y="4406"/>
                  <a:pt x="10815" y="4409"/>
                  <a:pt x="10797" y="4401"/>
                </a:cubicBezTo>
                <a:cubicBezTo>
                  <a:pt x="10800" y="4426"/>
                  <a:pt x="10801" y="4450"/>
                  <a:pt x="10804" y="4475"/>
                </a:cubicBezTo>
                <a:cubicBezTo>
                  <a:pt x="10799" y="4490"/>
                  <a:pt x="10796" y="4508"/>
                  <a:pt x="10790" y="4523"/>
                </a:cubicBezTo>
                <a:cubicBezTo>
                  <a:pt x="10789" y="4525"/>
                  <a:pt x="10785" y="4521"/>
                  <a:pt x="10784" y="4523"/>
                </a:cubicBezTo>
                <a:cubicBezTo>
                  <a:pt x="10772" y="4508"/>
                  <a:pt x="10767" y="4502"/>
                  <a:pt x="10760" y="4475"/>
                </a:cubicBezTo>
                <a:cubicBezTo>
                  <a:pt x="10741" y="4479"/>
                  <a:pt x="10740" y="4526"/>
                  <a:pt x="10723" y="4538"/>
                </a:cubicBezTo>
                <a:cubicBezTo>
                  <a:pt x="10721" y="4552"/>
                  <a:pt x="10727" y="4563"/>
                  <a:pt x="10735" y="4575"/>
                </a:cubicBezTo>
                <a:cubicBezTo>
                  <a:pt x="10735" y="4582"/>
                  <a:pt x="10735" y="4594"/>
                  <a:pt x="10735" y="4601"/>
                </a:cubicBezTo>
                <a:cubicBezTo>
                  <a:pt x="10721" y="4609"/>
                  <a:pt x="10716" y="4610"/>
                  <a:pt x="10710" y="4634"/>
                </a:cubicBezTo>
                <a:cubicBezTo>
                  <a:pt x="10699" y="4628"/>
                  <a:pt x="10687" y="4615"/>
                  <a:pt x="10673" y="4612"/>
                </a:cubicBezTo>
                <a:cubicBezTo>
                  <a:pt x="10662" y="4631"/>
                  <a:pt x="10660" y="4665"/>
                  <a:pt x="10643" y="4675"/>
                </a:cubicBezTo>
                <a:cubicBezTo>
                  <a:pt x="10646" y="4695"/>
                  <a:pt x="10645" y="4694"/>
                  <a:pt x="10655" y="4701"/>
                </a:cubicBezTo>
                <a:cubicBezTo>
                  <a:pt x="10646" y="4741"/>
                  <a:pt x="10601" y="4754"/>
                  <a:pt x="10581" y="4775"/>
                </a:cubicBezTo>
                <a:cubicBezTo>
                  <a:pt x="10580" y="4777"/>
                  <a:pt x="10583" y="4783"/>
                  <a:pt x="10581" y="4786"/>
                </a:cubicBezTo>
                <a:cubicBezTo>
                  <a:pt x="10587" y="4805"/>
                  <a:pt x="10587" y="4818"/>
                  <a:pt x="10593" y="4837"/>
                </a:cubicBezTo>
                <a:cubicBezTo>
                  <a:pt x="10576" y="4843"/>
                  <a:pt x="10567" y="4850"/>
                  <a:pt x="10549" y="4849"/>
                </a:cubicBezTo>
                <a:cubicBezTo>
                  <a:pt x="10544" y="4867"/>
                  <a:pt x="10537" y="4878"/>
                  <a:pt x="10531" y="4897"/>
                </a:cubicBezTo>
                <a:cubicBezTo>
                  <a:pt x="10542" y="4924"/>
                  <a:pt x="10552" y="4940"/>
                  <a:pt x="10561" y="4974"/>
                </a:cubicBezTo>
                <a:cubicBezTo>
                  <a:pt x="10550" y="4981"/>
                  <a:pt x="10542" y="4982"/>
                  <a:pt x="10531" y="4985"/>
                </a:cubicBezTo>
                <a:cubicBezTo>
                  <a:pt x="10529" y="5008"/>
                  <a:pt x="10526" y="5040"/>
                  <a:pt x="10524" y="5063"/>
                </a:cubicBezTo>
                <a:cubicBezTo>
                  <a:pt x="10481" y="5042"/>
                  <a:pt x="10481" y="5114"/>
                  <a:pt x="10464" y="5174"/>
                </a:cubicBezTo>
                <a:cubicBezTo>
                  <a:pt x="10470" y="5177"/>
                  <a:pt x="10477" y="5170"/>
                  <a:pt x="10483" y="5174"/>
                </a:cubicBezTo>
                <a:cubicBezTo>
                  <a:pt x="10483" y="5198"/>
                  <a:pt x="10482" y="5224"/>
                  <a:pt x="10483" y="5248"/>
                </a:cubicBezTo>
                <a:cubicBezTo>
                  <a:pt x="10469" y="5249"/>
                  <a:pt x="10462" y="5254"/>
                  <a:pt x="10451" y="5248"/>
                </a:cubicBezTo>
                <a:cubicBezTo>
                  <a:pt x="10431" y="5288"/>
                  <a:pt x="10417" y="5335"/>
                  <a:pt x="10396" y="5373"/>
                </a:cubicBezTo>
                <a:cubicBezTo>
                  <a:pt x="10397" y="5384"/>
                  <a:pt x="10401" y="5400"/>
                  <a:pt x="10402" y="5410"/>
                </a:cubicBezTo>
                <a:cubicBezTo>
                  <a:pt x="10386" y="5439"/>
                  <a:pt x="10378" y="5419"/>
                  <a:pt x="10359" y="5410"/>
                </a:cubicBezTo>
                <a:cubicBezTo>
                  <a:pt x="10334" y="5435"/>
                  <a:pt x="10291" y="5508"/>
                  <a:pt x="10279" y="5558"/>
                </a:cubicBezTo>
                <a:cubicBezTo>
                  <a:pt x="10277" y="5577"/>
                  <a:pt x="10273" y="5592"/>
                  <a:pt x="10272" y="5610"/>
                </a:cubicBezTo>
                <a:cubicBezTo>
                  <a:pt x="10261" y="5645"/>
                  <a:pt x="10237" y="5655"/>
                  <a:pt x="10228" y="5699"/>
                </a:cubicBezTo>
                <a:cubicBezTo>
                  <a:pt x="10227" y="5701"/>
                  <a:pt x="10223" y="5704"/>
                  <a:pt x="10222" y="5706"/>
                </a:cubicBezTo>
                <a:cubicBezTo>
                  <a:pt x="10217" y="5699"/>
                  <a:pt x="10215" y="5691"/>
                  <a:pt x="10210" y="5684"/>
                </a:cubicBezTo>
                <a:cubicBezTo>
                  <a:pt x="10189" y="5655"/>
                  <a:pt x="10147" y="5765"/>
                  <a:pt x="10148" y="5821"/>
                </a:cubicBezTo>
                <a:cubicBezTo>
                  <a:pt x="10125" y="5801"/>
                  <a:pt x="10098" y="5794"/>
                  <a:pt x="10063" y="5795"/>
                </a:cubicBezTo>
                <a:cubicBezTo>
                  <a:pt x="10060" y="5801"/>
                  <a:pt x="10054" y="5815"/>
                  <a:pt x="10051" y="5821"/>
                </a:cubicBezTo>
                <a:cubicBezTo>
                  <a:pt x="10056" y="5859"/>
                  <a:pt x="10073" y="5877"/>
                  <a:pt x="10093" y="5884"/>
                </a:cubicBezTo>
                <a:cubicBezTo>
                  <a:pt x="10076" y="5923"/>
                  <a:pt x="10055" y="5888"/>
                  <a:pt x="10026" y="5884"/>
                </a:cubicBezTo>
                <a:cubicBezTo>
                  <a:pt x="10020" y="5929"/>
                  <a:pt x="10022" y="5942"/>
                  <a:pt x="10001" y="5957"/>
                </a:cubicBezTo>
                <a:cubicBezTo>
                  <a:pt x="9974" y="5936"/>
                  <a:pt x="9960" y="5976"/>
                  <a:pt x="9932" y="5994"/>
                </a:cubicBezTo>
                <a:cubicBezTo>
                  <a:pt x="9932" y="6003"/>
                  <a:pt x="9933" y="6022"/>
                  <a:pt x="9932" y="6031"/>
                </a:cubicBezTo>
                <a:cubicBezTo>
                  <a:pt x="9939" y="6050"/>
                  <a:pt x="9948" y="6060"/>
                  <a:pt x="9957" y="6072"/>
                </a:cubicBezTo>
                <a:cubicBezTo>
                  <a:pt x="9957" y="6077"/>
                  <a:pt x="9957" y="6079"/>
                  <a:pt x="9957" y="6083"/>
                </a:cubicBezTo>
                <a:cubicBezTo>
                  <a:pt x="9940" y="6085"/>
                  <a:pt x="9925" y="6081"/>
                  <a:pt x="9907" y="6083"/>
                </a:cubicBezTo>
                <a:cubicBezTo>
                  <a:pt x="9901" y="6123"/>
                  <a:pt x="9905" y="6163"/>
                  <a:pt x="9896" y="6194"/>
                </a:cubicBezTo>
                <a:cubicBezTo>
                  <a:pt x="9905" y="6219"/>
                  <a:pt x="9912" y="6245"/>
                  <a:pt x="9927" y="6257"/>
                </a:cubicBezTo>
                <a:cubicBezTo>
                  <a:pt x="9912" y="6282"/>
                  <a:pt x="9902" y="6301"/>
                  <a:pt x="9896" y="6346"/>
                </a:cubicBezTo>
                <a:cubicBezTo>
                  <a:pt x="9897" y="6351"/>
                  <a:pt x="9901" y="6351"/>
                  <a:pt x="9902" y="6357"/>
                </a:cubicBezTo>
                <a:cubicBezTo>
                  <a:pt x="9913" y="6372"/>
                  <a:pt x="9919" y="6368"/>
                  <a:pt x="9932" y="6357"/>
                </a:cubicBezTo>
                <a:cubicBezTo>
                  <a:pt x="9935" y="6363"/>
                  <a:pt x="9936" y="6376"/>
                  <a:pt x="9939" y="6383"/>
                </a:cubicBezTo>
                <a:cubicBezTo>
                  <a:pt x="9928" y="6401"/>
                  <a:pt x="9918" y="6425"/>
                  <a:pt x="9907" y="6445"/>
                </a:cubicBezTo>
                <a:cubicBezTo>
                  <a:pt x="9921" y="6487"/>
                  <a:pt x="9934" y="6462"/>
                  <a:pt x="9964" y="6468"/>
                </a:cubicBezTo>
                <a:cubicBezTo>
                  <a:pt x="9962" y="6498"/>
                  <a:pt x="9957" y="6526"/>
                  <a:pt x="9944" y="6534"/>
                </a:cubicBezTo>
                <a:cubicBezTo>
                  <a:pt x="9942" y="6540"/>
                  <a:pt x="9941" y="6539"/>
                  <a:pt x="9939" y="6545"/>
                </a:cubicBezTo>
                <a:cubicBezTo>
                  <a:pt x="9943" y="6552"/>
                  <a:pt x="9947" y="6561"/>
                  <a:pt x="9951" y="6567"/>
                </a:cubicBezTo>
                <a:cubicBezTo>
                  <a:pt x="9967" y="6567"/>
                  <a:pt x="9978" y="6554"/>
                  <a:pt x="9989" y="6545"/>
                </a:cubicBezTo>
                <a:cubicBezTo>
                  <a:pt x="9982" y="6565"/>
                  <a:pt x="9968" y="6581"/>
                  <a:pt x="9951" y="6582"/>
                </a:cubicBezTo>
                <a:cubicBezTo>
                  <a:pt x="9951" y="6591"/>
                  <a:pt x="9949" y="6584"/>
                  <a:pt x="9951" y="6593"/>
                </a:cubicBezTo>
                <a:cubicBezTo>
                  <a:pt x="9942" y="6601"/>
                  <a:pt x="9941" y="6591"/>
                  <a:pt x="9932" y="6582"/>
                </a:cubicBezTo>
                <a:cubicBezTo>
                  <a:pt x="9932" y="6589"/>
                  <a:pt x="9932" y="6601"/>
                  <a:pt x="9932" y="6608"/>
                </a:cubicBezTo>
                <a:cubicBezTo>
                  <a:pt x="9930" y="6599"/>
                  <a:pt x="9928" y="6591"/>
                  <a:pt x="9927" y="6582"/>
                </a:cubicBezTo>
                <a:cubicBezTo>
                  <a:pt x="9921" y="6596"/>
                  <a:pt x="9908" y="6605"/>
                  <a:pt x="9902" y="6619"/>
                </a:cubicBezTo>
                <a:cubicBezTo>
                  <a:pt x="9904" y="6635"/>
                  <a:pt x="9912" y="6651"/>
                  <a:pt x="9914" y="6667"/>
                </a:cubicBezTo>
                <a:cubicBezTo>
                  <a:pt x="9917" y="6670"/>
                  <a:pt x="9918" y="6678"/>
                  <a:pt x="9921" y="6682"/>
                </a:cubicBezTo>
                <a:cubicBezTo>
                  <a:pt x="9921" y="6676"/>
                  <a:pt x="9920" y="6662"/>
                  <a:pt x="9921" y="6656"/>
                </a:cubicBezTo>
                <a:cubicBezTo>
                  <a:pt x="9922" y="6662"/>
                  <a:pt x="9926" y="6676"/>
                  <a:pt x="9927" y="6682"/>
                </a:cubicBezTo>
                <a:cubicBezTo>
                  <a:pt x="9941" y="6681"/>
                  <a:pt x="9941" y="6673"/>
                  <a:pt x="9951" y="6667"/>
                </a:cubicBezTo>
                <a:cubicBezTo>
                  <a:pt x="9950" y="6654"/>
                  <a:pt x="9951" y="6633"/>
                  <a:pt x="9951" y="6619"/>
                </a:cubicBezTo>
                <a:cubicBezTo>
                  <a:pt x="9957" y="6629"/>
                  <a:pt x="9957" y="6633"/>
                  <a:pt x="9957" y="6656"/>
                </a:cubicBezTo>
                <a:cubicBezTo>
                  <a:pt x="9966" y="6642"/>
                  <a:pt x="9975" y="6633"/>
                  <a:pt x="9982" y="6619"/>
                </a:cubicBezTo>
                <a:cubicBezTo>
                  <a:pt x="9978" y="6640"/>
                  <a:pt x="9975" y="6651"/>
                  <a:pt x="9969" y="6667"/>
                </a:cubicBezTo>
                <a:cubicBezTo>
                  <a:pt x="9978" y="6678"/>
                  <a:pt x="9977" y="6670"/>
                  <a:pt x="9989" y="6667"/>
                </a:cubicBezTo>
                <a:cubicBezTo>
                  <a:pt x="9979" y="6682"/>
                  <a:pt x="9968" y="6696"/>
                  <a:pt x="9957" y="6708"/>
                </a:cubicBezTo>
                <a:cubicBezTo>
                  <a:pt x="9955" y="6723"/>
                  <a:pt x="9961" y="6716"/>
                  <a:pt x="9964" y="6734"/>
                </a:cubicBezTo>
                <a:cubicBezTo>
                  <a:pt x="9976" y="6751"/>
                  <a:pt x="9970" y="6747"/>
                  <a:pt x="9989" y="6745"/>
                </a:cubicBezTo>
                <a:cubicBezTo>
                  <a:pt x="9980" y="6751"/>
                  <a:pt x="9980" y="6756"/>
                  <a:pt x="9976" y="6771"/>
                </a:cubicBezTo>
                <a:cubicBezTo>
                  <a:pt x="9977" y="6775"/>
                  <a:pt x="9981" y="6777"/>
                  <a:pt x="9982" y="6782"/>
                </a:cubicBezTo>
                <a:cubicBezTo>
                  <a:pt x="9973" y="6770"/>
                  <a:pt x="9964" y="6750"/>
                  <a:pt x="9957" y="6771"/>
                </a:cubicBezTo>
                <a:cubicBezTo>
                  <a:pt x="9956" y="6773"/>
                  <a:pt x="9953" y="6779"/>
                  <a:pt x="9951" y="6782"/>
                </a:cubicBezTo>
                <a:cubicBezTo>
                  <a:pt x="9950" y="6771"/>
                  <a:pt x="9951" y="6755"/>
                  <a:pt x="9951" y="6745"/>
                </a:cubicBezTo>
                <a:cubicBezTo>
                  <a:pt x="9946" y="6744"/>
                  <a:pt x="9937" y="6746"/>
                  <a:pt x="9932" y="6745"/>
                </a:cubicBezTo>
                <a:cubicBezTo>
                  <a:pt x="9936" y="6772"/>
                  <a:pt x="9933" y="6785"/>
                  <a:pt x="9927" y="6808"/>
                </a:cubicBezTo>
                <a:cubicBezTo>
                  <a:pt x="9932" y="6828"/>
                  <a:pt x="9939" y="6846"/>
                  <a:pt x="9944" y="6867"/>
                </a:cubicBezTo>
                <a:cubicBezTo>
                  <a:pt x="9977" y="6886"/>
                  <a:pt x="9995" y="6918"/>
                  <a:pt x="10026" y="6933"/>
                </a:cubicBezTo>
                <a:cubicBezTo>
                  <a:pt x="10023" y="6940"/>
                  <a:pt x="10016" y="6938"/>
                  <a:pt x="10013" y="6944"/>
                </a:cubicBezTo>
                <a:cubicBezTo>
                  <a:pt x="10016" y="6949"/>
                  <a:pt x="10023" y="6951"/>
                  <a:pt x="10026" y="6955"/>
                </a:cubicBezTo>
                <a:cubicBezTo>
                  <a:pt x="10029" y="6949"/>
                  <a:pt x="10028" y="6951"/>
                  <a:pt x="10031" y="6944"/>
                </a:cubicBezTo>
                <a:cubicBezTo>
                  <a:pt x="10039" y="6952"/>
                  <a:pt x="10042" y="6950"/>
                  <a:pt x="10044" y="6970"/>
                </a:cubicBezTo>
                <a:cubicBezTo>
                  <a:pt x="10063" y="6979"/>
                  <a:pt x="10125" y="6963"/>
                  <a:pt x="10143" y="6944"/>
                </a:cubicBezTo>
                <a:cubicBezTo>
                  <a:pt x="10172" y="6887"/>
                  <a:pt x="10205" y="6849"/>
                  <a:pt x="10235" y="6793"/>
                </a:cubicBezTo>
                <a:cubicBezTo>
                  <a:pt x="10245" y="6774"/>
                  <a:pt x="10245" y="6757"/>
                  <a:pt x="10260" y="6745"/>
                </a:cubicBezTo>
                <a:cubicBezTo>
                  <a:pt x="10270" y="6734"/>
                  <a:pt x="10283" y="6764"/>
                  <a:pt x="10297" y="6745"/>
                </a:cubicBezTo>
                <a:cubicBezTo>
                  <a:pt x="10314" y="6720"/>
                  <a:pt x="10320" y="6670"/>
                  <a:pt x="10320" y="6619"/>
                </a:cubicBezTo>
                <a:cubicBezTo>
                  <a:pt x="10324" y="6613"/>
                  <a:pt x="10330" y="6614"/>
                  <a:pt x="10334" y="6608"/>
                </a:cubicBezTo>
                <a:cubicBezTo>
                  <a:pt x="10337" y="6633"/>
                  <a:pt x="10333" y="6627"/>
                  <a:pt x="10327" y="6645"/>
                </a:cubicBezTo>
                <a:cubicBezTo>
                  <a:pt x="10341" y="6685"/>
                  <a:pt x="10341" y="6733"/>
                  <a:pt x="10371" y="6708"/>
                </a:cubicBezTo>
                <a:cubicBezTo>
                  <a:pt x="10372" y="6709"/>
                  <a:pt x="10376" y="6707"/>
                  <a:pt x="10377" y="6708"/>
                </a:cubicBezTo>
                <a:cubicBezTo>
                  <a:pt x="10379" y="6735"/>
                  <a:pt x="10369" y="6744"/>
                  <a:pt x="10365" y="6771"/>
                </a:cubicBezTo>
                <a:cubicBezTo>
                  <a:pt x="10379" y="6785"/>
                  <a:pt x="10384" y="6867"/>
                  <a:pt x="10384" y="6907"/>
                </a:cubicBezTo>
                <a:cubicBezTo>
                  <a:pt x="10389" y="6906"/>
                  <a:pt x="10391" y="6894"/>
                  <a:pt x="10396" y="6893"/>
                </a:cubicBezTo>
                <a:cubicBezTo>
                  <a:pt x="10396" y="6902"/>
                  <a:pt x="10402" y="6910"/>
                  <a:pt x="10402" y="6919"/>
                </a:cubicBezTo>
                <a:cubicBezTo>
                  <a:pt x="10415" y="6912"/>
                  <a:pt x="10408" y="6912"/>
                  <a:pt x="10419" y="6919"/>
                </a:cubicBezTo>
                <a:cubicBezTo>
                  <a:pt x="10421" y="6944"/>
                  <a:pt x="10412" y="6993"/>
                  <a:pt x="10407" y="7018"/>
                </a:cubicBezTo>
                <a:cubicBezTo>
                  <a:pt x="10420" y="7050"/>
                  <a:pt x="10433" y="7055"/>
                  <a:pt x="10432" y="7118"/>
                </a:cubicBezTo>
                <a:cubicBezTo>
                  <a:pt x="10437" y="7119"/>
                  <a:pt x="10439" y="7132"/>
                  <a:pt x="10444" y="7133"/>
                </a:cubicBezTo>
                <a:cubicBezTo>
                  <a:pt x="10457" y="7221"/>
                  <a:pt x="10483" y="7252"/>
                  <a:pt x="10508" y="7303"/>
                </a:cubicBezTo>
                <a:cubicBezTo>
                  <a:pt x="10506" y="7312"/>
                  <a:pt x="10509" y="7320"/>
                  <a:pt x="10508" y="7329"/>
                </a:cubicBezTo>
                <a:cubicBezTo>
                  <a:pt x="10503" y="7328"/>
                  <a:pt x="10494" y="7330"/>
                  <a:pt x="10489" y="7329"/>
                </a:cubicBezTo>
                <a:cubicBezTo>
                  <a:pt x="10490" y="7338"/>
                  <a:pt x="10494" y="7346"/>
                  <a:pt x="10494" y="7355"/>
                </a:cubicBezTo>
                <a:cubicBezTo>
                  <a:pt x="10489" y="7360"/>
                  <a:pt x="10482" y="7360"/>
                  <a:pt x="10476" y="7366"/>
                </a:cubicBezTo>
                <a:cubicBezTo>
                  <a:pt x="10487" y="7411"/>
                  <a:pt x="10500" y="7462"/>
                  <a:pt x="10519" y="7491"/>
                </a:cubicBezTo>
                <a:cubicBezTo>
                  <a:pt x="10515" y="7524"/>
                  <a:pt x="10511" y="7522"/>
                  <a:pt x="10508" y="7554"/>
                </a:cubicBezTo>
                <a:cubicBezTo>
                  <a:pt x="10548" y="7572"/>
                  <a:pt x="10573" y="7539"/>
                  <a:pt x="10606" y="7554"/>
                </a:cubicBezTo>
                <a:cubicBezTo>
                  <a:pt x="10609" y="7547"/>
                  <a:pt x="10609" y="7550"/>
                  <a:pt x="10611" y="7543"/>
                </a:cubicBezTo>
                <a:cubicBezTo>
                  <a:pt x="10621" y="7526"/>
                  <a:pt x="10618" y="7512"/>
                  <a:pt x="10611" y="7491"/>
                </a:cubicBezTo>
                <a:cubicBezTo>
                  <a:pt x="10618" y="7459"/>
                  <a:pt x="10621" y="7431"/>
                  <a:pt x="10636" y="7418"/>
                </a:cubicBezTo>
                <a:cubicBezTo>
                  <a:pt x="10642" y="7412"/>
                  <a:pt x="10636" y="7423"/>
                  <a:pt x="10643" y="7429"/>
                </a:cubicBezTo>
                <a:cubicBezTo>
                  <a:pt x="10644" y="7419"/>
                  <a:pt x="10647" y="7401"/>
                  <a:pt x="10648" y="7392"/>
                </a:cubicBezTo>
                <a:cubicBezTo>
                  <a:pt x="10677" y="7392"/>
                  <a:pt x="10696" y="7390"/>
                  <a:pt x="10717" y="7381"/>
                </a:cubicBezTo>
                <a:cubicBezTo>
                  <a:pt x="10722" y="7389"/>
                  <a:pt x="10730" y="7395"/>
                  <a:pt x="10735" y="7403"/>
                </a:cubicBezTo>
                <a:cubicBezTo>
                  <a:pt x="10750" y="7348"/>
                  <a:pt x="10769" y="7295"/>
                  <a:pt x="10784" y="7240"/>
                </a:cubicBezTo>
                <a:cubicBezTo>
                  <a:pt x="10784" y="7218"/>
                  <a:pt x="10783" y="7192"/>
                  <a:pt x="10784" y="7170"/>
                </a:cubicBezTo>
                <a:cubicBezTo>
                  <a:pt x="10787" y="7139"/>
                  <a:pt x="10799" y="7130"/>
                  <a:pt x="10804" y="7107"/>
                </a:cubicBezTo>
                <a:cubicBezTo>
                  <a:pt x="10808" y="7093"/>
                  <a:pt x="10799" y="7068"/>
                  <a:pt x="10804" y="7044"/>
                </a:cubicBezTo>
                <a:cubicBezTo>
                  <a:pt x="10800" y="7041"/>
                  <a:pt x="10794" y="7033"/>
                  <a:pt x="10790" y="7029"/>
                </a:cubicBezTo>
                <a:cubicBezTo>
                  <a:pt x="10790" y="7016"/>
                  <a:pt x="10790" y="7006"/>
                  <a:pt x="10790" y="6992"/>
                </a:cubicBezTo>
                <a:cubicBezTo>
                  <a:pt x="10796" y="6992"/>
                  <a:pt x="10803" y="6992"/>
                  <a:pt x="10809" y="6992"/>
                </a:cubicBezTo>
                <a:cubicBezTo>
                  <a:pt x="10834" y="6954"/>
                  <a:pt x="10794" y="6853"/>
                  <a:pt x="10790" y="6819"/>
                </a:cubicBezTo>
                <a:cubicBezTo>
                  <a:pt x="10806" y="6817"/>
                  <a:pt x="10818" y="6820"/>
                  <a:pt x="10834" y="6819"/>
                </a:cubicBezTo>
                <a:cubicBezTo>
                  <a:pt x="10834" y="6811"/>
                  <a:pt x="10840" y="6814"/>
                  <a:pt x="10840" y="6808"/>
                </a:cubicBezTo>
                <a:cubicBezTo>
                  <a:pt x="10887" y="6824"/>
                  <a:pt x="10866" y="6725"/>
                  <a:pt x="10889" y="6708"/>
                </a:cubicBezTo>
                <a:cubicBezTo>
                  <a:pt x="10889" y="6724"/>
                  <a:pt x="10889" y="6754"/>
                  <a:pt x="10889" y="6771"/>
                </a:cubicBezTo>
                <a:cubicBezTo>
                  <a:pt x="10896" y="6773"/>
                  <a:pt x="10902" y="6772"/>
                  <a:pt x="10907" y="6771"/>
                </a:cubicBezTo>
                <a:cubicBezTo>
                  <a:pt x="10911" y="6734"/>
                  <a:pt x="10923" y="6717"/>
                  <a:pt x="10939" y="6708"/>
                </a:cubicBezTo>
                <a:cubicBezTo>
                  <a:pt x="10938" y="6696"/>
                  <a:pt x="10934" y="6679"/>
                  <a:pt x="10932" y="6667"/>
                </a:cubicBezTo>
                <a:cubicBezTo>
                  <a:pt x="10940" y="6666"/>
                  <a:pt x="10950" y="6668"/>
                  <a:pt x="10958" y="6667"/>
                </a:cubicBezTo>
                <a:cubicBezTo>
                  <a:pt x="10957" y="6661"/>
                  <a:pt x="10951" y="6651"/>
                  <a:pt x="10951" y="6645"/>
                </a:cubicBezTo>
                <a:cubicBezTo>
                  <a:pt x="10948" y="6645"/>
                  <a:pt x="10949" y="6645"/>
                  <a:pt x="10946" y="6645"/>
                </a:cubicBezTo>
                <a:cubicBezTo>
                  <a:pt x="10946" y="6651"/>
                  <a:pt x="10946" y="6650"/>
                  <a:pt x="10946" y="6656"/>
                </a:cubicBezTo>
                <a:cubicBezTo>
                  <a:pt x="10918" y="6634"/>
                  <a:pt x="10899" y="6691"/>
                  <a:pt x="10871" y="6682"/>
                </a:cubicBezTo>
                <a:cubicBezTo>
                  <a:pt x="10841" y="6672"/>
                  <a:pt x="10827" y="6607"/>
                  <a:pt x="10790" y="6630"/>
                </a:cubicBezTo>
                <a:cubicBezTo>
                  <a:pt x="10791" y="6622"/>
                  <a:pt x="10795" y="6616"/>
                  <a:pt x="10797" y="6608"/>
                </a:cubicBezTo>
                <a:cubicBezTo>
                  <a:pt x="10807" y="6586"/>
                  <a:pt x="10872" y="6638"/>
                  <a:pt x="10889" y="6656"/>
                </a:cubicBezTo>
                <a:cubicBezTo>
                  <a:pt x="10911" y="6679"/>
                  <a:pt x="10969" y="6585"/>
                  <a:pt x="10976" y="6567"/>
                </a:cubicBezTo>
                <a:cubicBezTo>
                  <a:pt x="10981" y="6567"/>
                  <a:pt x="10983" y="6567"/>
                  <a:pt x="10988" y="6567"/>
                </a:cubicBezTo>
                <a:cubicBezTo>
                  <a:pt x="10987" y="6517"/>
                  <a:pt x="10975" y="6525"/>
                  <a:pt x="10969" y="6482"/>
                </a:cubicBezTo>
                <a:cubicBezTo>
                  <a:pt x="10936" y="6473"/>
                  <a:pt x="10919" y="6425"/>
                  <a:pt x="10907" y="6371"/>
                </a:cubicBezTo>
                <a:cubicBezTo>
                  <a:pt x="10901" y="6373"/>
                  <a:pt x="10889" y="6370"/>
                  <a:pt x="10882" y="6371"/>
                </a:cubicBezTo>
                <a:cubicBezTo>
                  <a:pt x="10872" y="6364"/>
                  <a:pt x="10871" y="6347"/>
                  <a:pt x="10852" y="6346"/>
                </a:cubicBezTo>
                <a:cubicBezTo>
                  <a:pt x="10852" y="6343"/>
                  <a:pt x="10846" y="6348"/>
                  <a:pt x="10845" y="6346"/>
                </a:cubicBezTo>
                <a:cubicBezTo>
                  <a:pt x="10858" y="6324"/>
                  <a:pt x="10833" y="6176"/>
                  <a:pt x="10840" y="6120"/>
                </a:cubicBezTo>
                <a:cubicBezTo>
                  <a:pt x="10847" y="6117"/>
                  <a:pt x="10853" y="6113"/>
                  <a:pt x="10859" y="6109"/>
                </a:cubicBezTo>
                <a:cubicBezTo>
                  <a:pt x="10874" y="6016"/>
                  <a:pt x="10857" y="6002"/>
                  <a:pt x="10852" y="5921"/>
                </a:cubicBezTo>
                <a:cubicBezTo>
                  <a:pt x="10862" y="5928"/>
                  <a:pt x="10872" y="5940"/>
                  <a:pt x="10882" y="5946"/>
                </a:cubicBezTo>
                <a:cubicBezTo>
                  <a:pt x="10888" y="5931"/>
                  <a:pt x="10897" y="5913"/>
                  <a:pt x="10902" y="5898"/>
                </a:cubicBezTo>
                <a:cubicBezTo>
                  <a:pt x="10907" y="5884"/>
                  <a:pt x="10905" y="5854"/>
                  <a:pt x="10902" y="5832"/>
                </a:cubicBezTo>
                <a:cubicBezTo>
                  <a:pt x="10914" y="5832"/>
                  <a:pt x="10921" y="5832"/>
                  <a:pt x="10932" y="5832"/>
                </a:cubicBezTo>
                <a:cubicBezTo>
                  <a:pt x="10954" y="5772"/>
                  <a:pt x="10966" y="5775"/>
                  <a:pt x="10994" y="5732"/>
                </a:cubicBezTo>
                <a:cubicBezTo>
                  <a:pt x="11007" y="5712"/>
                  <a:pt x="11007" y="5675"/>
                  <a:pt x="11024" y="5658"/>
                </a:cubicBezTo>
                <a:cubicBezTo>
                  <a:pt x="11031" y="5666"/>
                  <a:pt x="11038" y="5676"/>
                  <a:pt x="11045" y="5684"/>
                </a:cubicBezTo>
                <a:cubicBezTo>
                  <a:pt x="11071" y="5647"/>
                  <a:pt x="11097" y="5621"/>
                  <a:pt x="11123" y="5584"/>
                </a:cubicBezTo>
                <a:cubicBezTo>
                  <a:pt x="11142" y="5538"/>
                  <a:pt x="11138" y="5475"/>
                  <a:pt x="11167" y="5447"/>
                </a:cubicBezTo>
                <a:cubicBezTo>
                  <a:pt x="11168" y="5444"/>
                  <a:pt x="11172" y="5440"/>
                  <a:pt x="11173" y="5436"/>
                </a:cubicBezTo>
                <a:cubicBezTo>
                  <a:pt x="11164" y="5408"/>
                  <a:pt x="11150" y="5388"/>
                  <a:pt x="11143" y="5359"/>
                </a:cubicBezTo>
                <a:cubicBezTo>
                  <a:pt x="11141" y="5355"/>
                  <a:pt x="11138" y="5351"/>
                  <a:pt x="11137" y="5348"/>
                </a:cubicBezTo>
                <a:cubicBezTo>
                  <a:pt x="11151" y="5335"/>
                  <a:pt x="11173" y="5313"/>
                  <a:pt x="11180" y="5285"/>
                </a:cubicBezTo>
                <a:cubicBezTo>
                  <a:pt x="11186" y="5265"/>
                  <a:pt x="11173" y="5238"/>
                  <a:pt x="11167" y="5222"/>
                </a:cubicBezTo>
                <a:cubicBezTo>
                  <a:pt x="11187" y="5166"/>
                  <a:pt x="11196" y="5205"/>
                  <a:pt x="11217" y="5174"/>
                </a:cubicBezTo>
                <a:cubicBezTo>
                  <a:pt x="11241" y="5137"/>
                  <a:pt x="11241" y="5078"/>
                  <a:pt x="11272" y="5048"/>
                </a:cubicBezTo>
                <a:cubicBezTo>
                  <a:pt x="11286" y="5066"/>
                  <a:pt x="11295" y="5078"/>
                  <a:pt x="11309" y="5096"/>
                </a:cubicBezTo>
                <a:cubicBezTo>
                  <a:pt x="11315" y="5104"/>
                  <a:pt x="11367" y="5085"/>
                  <a:pt x="11389" y="5085"/>
                </a:cubicBezTo>
                <a:cubicBezTo>
                  <a:pt x="11410" y="5118"/>
                  <a:pt x="11425" y="5136"/>
                  <a:pt x="11463" y="5137"/>
                </a:cubicBezTo>
                <a:cubicBezTo>
                  <a:pt x="11466" y="5147"/>
                  <a:pt x="11466" y="5164"/>
                  <a:pt x="11469" y="5174"/>
                </a:cubicBezTo>
                <a:cubicBezTo>
                  <a:pt x="11473" y="5194"/>
                  <a:pt x="11466" y="5242"/>
                  <a:pt x="11463" y="5263"/>
                </a:cubicBezTo>
                <a:cubicBezTo>
                  <a:pt x="11467" y="5273"/>
                  <a:pt x="11471" y="5275"/>
                  <a:pt x="11476" y="5285"/>
                </a:cubicBezTo>
                <a:cubicBezTo>
                  <a:pt x="11479" y="5295"/>
                  <a:pt x="11482" y="5316"/>
                  <a:pt x="11481" y="5336"/>
                </a:cubicBezTo>
                <a:cubicBezTo>
                  <a:pt x="11470" y="5336"/>
                  <a:pt x="11457" y="5323"/>
                  <a:pt x="11446" y="5322"/>
                </a:cubicBezTo>
                <a:cubicBezTo>
                  <a:pt x="11420" y="5337"/>
                  <a:pt x="11301" y="5595"/>
                  <a:pt x="11284" y="5647"/>
                </a:cubicBezTo>
                <a:cubicBezTo>
                  <a:pt x="11281" y="5647"/>
                  <a:pt x="11281" y="5647"/>
                  <a:pt x="11279" y="5647"/>
                </a:cubicBezTo>
                <a:cubicBezTo>
                  <a:pt x="11275" y="5637"/>
                  <a:pt x="11269" y="5620"/>
                  <a:pt x="11265" y="5610"/>
                </a:cubicBezTo>
                <a:cubicBezTo>
                  <a:pt x="11241" y="5660"/>
                  <a:pt x="11260" y="5719"/>
                  <a:pt x="11222" y="5758"/>
                </a:cubicBezTo>
                <a:cubicBezTo>
                  <a:pt x="11206" y="5745"/>
                  <a:pt x="11196" y="5736"/>
                  <a:pt x="11180" y="5747"/>
                </a:cubicBezTo>
                <a:cubicBezTo>
                  <a:pt x="11181" y="5762"/>
                  <a:pt x="11184" y="5780"/>
                  <a:pt x="11185" y="5795"/>
                </a:cubicBezTo>
                <a:cubicBezTo>
                  <a:pt x="11166" y="5831"/>
                  <a:pt x="11151" y="5848"/>
                  <a:pt x="11143" y="5909"/>
                </a:cubicBezTo>
                <a:cubicBezTo>
                  <a:pt x="11150" y="5922"/>
                  <a:pt x="11160" y="5935"/>
                  <a:pt x="11167" y="5946"/>
                </a:cubicBezTo>
                <a:cubicBezTo>
                  <a:pt x="11167" y="5997"/>
                  <a:pt x="11163" y="6018"/>
                  <a:pt x="11160" y="6057"/>
                </a:cubicBezTo>
                <a:cubicBezTo>
                  <a:pt x="11169" y="6086"/>
                  <a:pt x="11176" y="6117"/>
                  <a:pt x="11185" y="6146"/>
                </a:cubicBezTo>
                <a:cubicBezTo>
                  <a:pt x="11183" y="6168"/>
                  <a:pt x="11182" y="6187"/>
                  <a:pt x="11180" y="6209"/>
                </a:cubicBezTo>
                <a:cubicBezTo>
                  <a:pt x="11171" y="6310"/>
                  <a:pt x="11180" y="6381"/>
                  <a:pt x="11217" y="6420"/>
                </a:cubicBezTo>
                <a:cubicBezTo>
                  <a:pt x="11232" y="6436"/>
                  <a:pt x="11233" y="6445"/>
                  <a:pt x="11254" y="6431"/>
                </a:cubicBezTo>
                <a:cubicBezTo>
                  <a:pt x="11253" y="6444"/>
                  <a:pt x="11254" y="6469"/>
                  <a:pt x="11254" y="6482"/>
                </a:cubicBezTo>
                <a:cubicBezTo>
                  <a:pt x="11268" y="6472"/>
                  <a:pt x="11276" y="6456"/>
                  <a:pt x="11297" y="6456"/>
                </a:cubicBezTo>
                <a:cubicBezTo>
                  <a:pt x="11294" y="6469"/>
                  <a:pt x="11293" y="6481"/>
                  <a:pt x="11290" y="6493"/>
                </a:cubicBezTo>
                <a:cubicBezTo>
                  <a:pt x="11296" y="6516"/>
                  <a:pt x="11297" y="6535"/>
                  <a:pt x="11309" y="6545"/>
                </a:cubicBezTo>
                <a:cubicBezTo>
                  <a:pt x="11327" y="6573"/>
                  <a:pt x="11359" y="6531"/>
                  <a:pt x="11371" y="6519"/>
                </a:cubicBezTo>
                <a:cubicBezTo>
                  <a:pt x="11371" y="6524"/>
                  <a:pt x="11371" y="6529"/>
                  <a:pt x="11371" y="6534"/>
                </a:cubicBezTo>
                <a:cubicBezTo>
                  <a:pt x="11388" y="6527"/>
                  <a:pt x="11393" y="6520"/>
                  <a:pt x="11407" y="6534"/>
                </a:cubicBezTo>
                <a:cubicBezTo>
                  <a:pt x="11419" y="6503"/>
                  <a:pt x="11431" y="6497"/>
                  <a:pt x="11451" y="6482"/>
                </a:cubicBezTo>
                <a:cubicBezTo>
                  <a:pt x="11452" y="6487"/>
                  <a:pt x="11450" y="6489"/>
                  <a:pt x="11451" y="6493"/>
                </a:cubicBezTo>
                <a:cubicBezTo>
                  <a:pt x="11465" y="6479"/>
                  <a:pt x="11488" y="6477"/>
                  <a:pt x="11494" y="6445"/>
                </a:cubicBezTo>
                <a:cubicBezTo>
                  <a:pt x="11502" y="6456"/>
                  <a:pt x="11512" y="6472"/>
                  <a:pt x="11520" y="6482"/>
                </a:cubicBezTo>
                <a:cubicBezTo>
                  <a:pt x="11526" y="6438"/>
                  <a:pt x="11549" y="6454"/>
                  <a:pt x="11563" y="6431"/>
                </a:cubicBezTo>
                <a:cubicBezTo>
                  <a:pt x="11570" y="6422"/>
                  <a:pt x="11573" y="6404"/>
                  <a:pt x="11575" y="6383"/>
                </a:cubicBezTo>
                <a:cubicBezTo>
                  <a:pt x="11575" y="6393"/>
                  <a:pt x="11575" y="6398"/>
                  <a:pt x="11575" y="6408"/>
                </a:cubicBezTo>
                <a:cubicBezTo>
                  <a:pt x="11584" y="6415"/>
                  <a:pt x="11588" y="6424"/>
                  <a:pt x="11598" y="6431"/>
                </a:cubicBezTo>
                <a:cubicBezTo>
                  <a:pt x="11605" y="6416"/>
                  <a:pt x="11610" y="6413"/>
                  <a:pt x="11623" y="6408"/>
                </a:cubicBezTo>
                <a:cubicBezTo>
                  <a:pt x="11629" y="6415"/>
                  <a:pt x="11638" y="6413"/>
                  <a:pt x="11643" y="6420"/>
                </a:cubicBezTo>
                <a:cubicBezTo>
                  <a:pt x="11659" y="6389"/>
                  <a:pt x="11695" y="6377"/>
                  <a:pt x="11722" y="6371"/>
                </a:cubicBezTo>
                <a:cubicBezTo>
                  <a:pt x="11720" y="6386"/>
                  <a:pt x="11723" y="6397"/>
                  <a:pt x="11722" y="6408"/>
                </a:cubicBezTo>
                <a:cubicBezTo>
                  <a:pt x="11761" y="6524"/>
                  <a:pt x="11814" y="6389"/>
                  <a:pt x="11852" y="6534"/>
                </a:cubicBezTo>
                <a:cubicBezTo>
                  <a:pt x="11849" y="6540"/>
                  <a:pt x="11843" y="6539"/>
                  <a:pt x="11839" y="6545"/>
                </a:cubicBezTo>
                <a:cubicBezTo>
                  <a:pt x="11814" y="6543"/>
                  <a:pt x="11807" y="6522"/>
                  <a:pt x="11785" y="6508"/>
                </a:cubicBezTo>
                <a:cubicBezTo>
                  <a:pt x="11765" y="6512"/>
                  <a:pt x="11758" y="6545"/>
                  <a:pt x="11747" y="6567"/>
                </a:cubicBezTo>
                <a:cubicBezTo>
                  <a:pt x="11733" y="6561"/>
                  <a:pt x="11730" y="6550"/>
                  <a:pt x="11717" y="6556"/>
                </a:cubicBezTo>
                <a:cubicBezTo>
                  <a:pt x="11713" y="6571"/>
                  <a:pt x="11715" y="6551"/>
                  <a:pt x="11717" y="6567"/>
                </a:cubicBezTo>
                <a:cubicBezTo>
                  <a:pt x="11709" y="6583"/>
                  <a:pt x="11703" y="6572"/>
                  <a:pt x="11697" y="6556"/>
                </a:cubicBezTo>
                <a:cubicBezTo>
                  <a:pt x="11693" y="6557"/>
                  <a:pt x="11689" y="6566"/>
                  <a:pt x="11685" y="6567"/>
                </a:cubicBezTo>
                <a:cubicBezTo>
                  <a:pt x="11684" y="6576"/>
                  <a:pt x="11681" y="6585"/>
                  <a:pt x="11680" y="6593"/>
                </a:cubicBezTo>
                <a:cubicBezTo>
                  <a:pt x="11686" y="6608"/>
                  <a:pt x="11689" y="6616"/>
                  <a:pt x="11692" y="6630"/>
                </a:cubicBezTo>
                <a:cubicBezTo>
                  <a:pt x="11687" y="6626"/>
                  <a:pt x="11675" y="6669"/>
                  <a:pt x="11662" y="6667"/>
                </a:cubicBezTo>
                <a:cubicBezTo>
                  <a:pt x="11618" y="6661"/>
                  <a:pt x="11586" y="6645"/>
                  <a:pt x="11545" y="6630"/>
                </a:cubicBezTo>
                <a:cubicBezTo>
                  <a:pt x="11524" y="6623"/>
                  <a:pt x="11498" y="6647"/>
                  <a:pt x="11488" y="6630"/>
                </a:cubicBezTo>
                <a:cubicBezTo>
                  <a:pt x="11483" y="6638"/>
                  <a:pt x="11481" y="6637"/>
                  <a:pt x="11476" y="6645"/>
                </a:cubicBezTo>
                <a:cubicBezTo>
                  <a:pt x="11463" y="6639"/>
                  <a:pt x="11452" y="6636"/>
                  <a:pt x="11439" y="6630"/>
                </a:cubicBezTo>
                <a:cubicBezTo>
                  <a:pt x="11438" y="6638"/>
                  <a:pt x="11434" y="6648"/>
                  <a:pt x="11433" y="6656"/>
                </a:cubicBezTo>
                <a:cubicBezTo>
                  <a:pt x="11421" y="6653"/>
                  <a:pt x="11418" y="6662"/>
                  <a:pt x="11407" y="6656"/>
                </a:cubicBezTo>
                <a:cubicBezTo>
                  <a:pt x="11385" y="6681"/>
                  <a:pt x="11370" y="6705"/>
                  <a:pt x="11334" y="6708"/>
                </a:cubicBezTo>
                <a:cubicBezTo>
                  <a:pt x="11336" y="6731"/>
                  <a:pt x="11332" y="6737"/>
                  <a:pt x="11322" y="6745"/>
                </a:cubicBezTo>
                <a:cubicBezTo>
                  <a:pt x="11328" y="6778"/>
                  <a:pt x="11328" y="6794"/>
                  <a:pt x="11334" y="6830"/>
                </a:cubicBezTo>
                <a:cubicBezTo>
                  <a:pt x="11340" y="6830"/>
                  <a:pt x="11346" y="6826"/>
                  <a:pt x="11352" y="6819"/>
                </a:cubicBezTo>
                <a:cubicBezTo>
                  <a:pt x="11352" y="6849"/>
                  <a:pt x="11353" y="6888"/>
                  <a:pt x="11352" y="6919"/>
                </a:cubicBezTo>
                <a:cubicBezTo>
                  <a:pt x="11367" y="6927"/>
                  <a:pt x="11371" y="6933"/>
                  <a:pt x="11382" y="6944"/>
                </a:cubicBezTo>
                <a:cubicBezTo>
                  <a:pt x="11389" y="6932"/>
                  <a:pt x="11396" y="6920"/>
                  <a:pt x="11402" y="6907"/>
                </a:cubicBezTo>
                <a:cubicBezTo>
                  <a:pt x="11406" y="6912"/>
                  <a:pt x="11411" y="6914"/>
                  <a:pt x="11414" y="6919"/>
                </a:cubicBezTo>
                <a:cubicBezTo>
                  <a:pt x="11409" y="7005"/>
                  <a:pt x="11389" y="7056"/>
                  <a:pt x="11402" y="7155"/>
                </a:cubicBezTo>
                <a:cubicBezTo>
                  <a:pt x="11392" y="7212"/>
                  <a:pt x="11342" y="7254"/>
                  <a:pt x="11315" y="7203"/>
                </a:cubicBezTo>
                <a:cubicBezTo>
                  <a:pt x="11311" y="7181"/>
                  <a:pt x="11308" y="7155"/>
                  <a:pt x="11304" y="7133"/>
                </a:cubicBezTo>
                <a:cubicBezTo>
                  <a:pt x="11292" y="7114"/>
                  <a:pt x="11278" y="7099"/>
                  <a:pt x="11265" y="7081"/>
                </a:cubicBezTo>
                <a:cubicBezTo>
                  <a:pt x="11265" y="7073"/>
                  <a:pt x="11265" y="7063"/>
                  <a:pt x="11265" y="7055"/>
                </a:cubicBezTo>
                <a:cubicBezTo>
                  <a:pt x="11235" y="7057"/>
                  <a:pt x="11228" y="7091"/>
                  <a:pt x="11198" y="7092"/>
                </a:cubicBezTo>
                <a:cubicBezTo>
                  <a:pt x="11189" y="7115"/>
                  <a:pt x="11175" y="7132"/>
                  <a:pt x="11167" y="7155"/>
                </a:cubicBezTo>
                <a:cubicBezTo>
                  <a:pt x="11166" y="7179"/>
                  <a:pt x="11167" y="7205"/>
                  <a:pt x="11167" y="7229"/>
                </a:cubicBezTo>
                <a:cubicBezTo>
                  <a:pt x="11158" y="7243"/>
                  <a:pt x="11152" y="7253"/>
                  <a:pt x="11143" y="7266"/>
                </a:cubicBezTo>
                <a:cubicBezTo>
                  <a:pt x="11125" y="7343"/>
                  <a:pt x="11152" y="7539"/>
                  <a:pt x="11160" y="7580"/>
                </a:cubicBezTo>
                <a:cubicBezTo>
                  <a:pt x="11157" y="7594"/>
                  <a:pt x="11157" y="7578"/>
                  <a:pt x="11160" y="7591"/>
                </a:cubicBezTo>
                <a:cubicBezTo>
                  <a:pt x="11157" y="7592"/>
                  <a:pt x="11158" y="7590"/>
                  <a:pt x="11155" y="7591"/>
                </a:cubicBezTo>
                <a:cubicBezTo>
                  <a:pt x="11158" y="7610"/>
                  <a:pt x="11156" y="7617"/>
                  <a:pt x="11155" y="7639"/>
                </a:cubicBezTo>
                <a:cubicBezTo>
                  <a:pt x="11133" y="7664"/>
                  <a:pt x="11091" y="7658"/>
                  <a:pt x="11061" y="7654"/>
                </a:cubicBezTo>
                <a:cubicBezTo>
                  <a:pt x="11057" y="7681"/>
                  <a:pt x="11057" y="7714"/>
                  <a:pt x="11056" y="7743"/>
                </a:cubicBezTo>
                <a:cubicBezTo>
                  <a:pt x="11023" y="7778"/>
                  <a:pt x="10998" y="7826"/>
                  <a:pt x="10951" y="7791"/>
                </a:cubicBezTo>
                <a:cubicBezTo>
                  <a:pt x="10948" y="7762"/>
                  <a:pt x="10946" y="7746"/>
                  <a:pt x="10939" y="7728"/>
                </a:cubicBezTo>
                <a:cubicBezTo>
                  <a:pt x="10941" y="7681"/>
                  <a:pt x="10883" y="7706"/>
                  <a:pt x="10866" y="7717"/>
                </a:cubicBezTo>
                <a:cubicBezTo>
                  <a:pt x="10788" y="7766"/>
                  <a:pt x="10731" y="7852"/>
                  <a:pt x="10636" y="7865"/>
                </a:cubicBezTo>
                <a:cubicBezTo>
                  <a:pt x="10637" y="7902"/>
                  <a:pt x="10636" y="7922"/>
                  <a:pt x="10636" y="7953"/>
                </a:cubicBezTo>
                <a:cubicBezTo>
                  <a:pt x="10615" y="7938"/>
                  <a:pt x="10600" y="7917"/>
                  <a:pt x="10581" y="7902"/>
                </a:cubicBezTo>
                <a:cubicBezTo>
                  <a:pt x="10580" y="7883"/>
                  <a:pt x="10582" y="7873"/>
                  <a:pt x="10581" y="7854"/>
                </a:cubicBezTo>
                <a:cubicBezTo>
                  <a:pt x="10560" y="7831"/>
                  <a:pt x="10532" y="7853"/>
                  <a:pt x="10519" y="7780"/>
                </a:cubicBezTo>
                <a:cubicBezTo>
                  <a:pt x="10504" y="7777"/>
                  <a:pt x="10404" y="7849"/>
                  <a:pt x="10396" y="7891"/>
                </a:cubicBezTo>
                <a:cubicBezTo>
                  <a:pt x="10389" y="7891"/>
                  <a:pt x="10383" y="7891"/>
                  <a:pt x="10377" y="7891"/>
                </a:cubicBezTo>
                <a:cubicBezTo>
                  <a:pt x="10376" y="7884"/>
                  <a:pt x="10378" y="7872"/>
                  <a:pt x="10377" y="7865"/>
                </a:cubicBezTo>
                <a:cubicBezTo>
                  <a:pt x="10367" y="7877"/>
                  <a:pt x="10355" y="7882"/>
                  <a:pt x="10345" y="7876"/>
                </a:cubicBezTo>
                <a:cubicBezTo>
                  <a:pt x="10344" y="7872"/>
                  <a:pt x="10346" y="7868"/>
                  <a:pt x="10345" y="7865"/>
                </a:cubicBezTo>
                <a:cubicBezTo>
                  <a:pt x="10357" y="7844"/>
                  <a:pt x="10362" y="7845"/>
                  <a:pt x="10371" y="7817"/>
                </a:cubicBezTo>
                <a:cubicBezTo>
                  <a:pt x="10369" y="7809"/>
                  <a:pt x="10367" y="7798"/>
                  <a:pt x="10365" y="7791"/>
                </a:cubicBezTo>
                <a:cubicBezTo>
                  <a:pt x="10352" y="7793"/>
                  <a:pt x="10340" y="7789"/>
                  <a:pt x="10327" y="7791"/>
                </a:cubicBezTo>
                <a:cubicBezTo>
                  <a:pt x="10312" y="7784"/>
                  <a:pt x="10312" y="7765"/>
                  <a:pt x="10297" y="7780"/>
                </a:cubicBezTo>
                <a:cubicBezTo>
                  <a:pt x="10293" y="7756"/>
                  <a:pt x="10292" y="7764"/>
                  <a:pt x="10279" y="7765"/>
                </a:cubicBezTo>
                <a:cubicBezTo>
                  <a:pt x="10294" y="7714"/>
                  <a:pt x="10261" y="7667"/>
                  <a:pt x="10242" y="7654"/>
                </a:cubicBezTo>
                <a:cubicBezTo>
                  <a:pt x="10245" y="7605"/>
                  <a:pt x="10253" y="7557"/>
                  <a:pt x="10267" y="7528"/>
                </a:cubicBezTo>
                <a:cubicBezTo>
                  <a:pt x="10265" y="7523"/>
                  <a:pt x="10262" y="7508"/>
                  <a:pt x="10260" y="7503"/>
                </a:cubicBezTo>
                <a:cubicBezTo>
                  <a:pt x="10268" y="7502"/>
                  <a:pt x="10278" y="7503"/>
                  <a:pt x="10285" y="7503"/>
                </a:cubicBezTo>
                <a:cubicBezTo>
                  <a:pt x="10291" y="7458"/>
                  <a:pt x="10314" y="7455"/>
                  <a:pt x="10304" y="7403"/>
                </a:cubicBezTo>
                <a:cubicBezTo>
                  <a:pt x="10309" y="7397"/>
                  <a:pt x="10310" y="7387"/>
                  <a:pt x="10315" y="7381"/>
                </a:cubicBezTo>
                <a:cubicBezTo>
                  <a:pt x="10319" y="7390"/>
                  <a:pt x="10323" y="7409"/>
                  <a:pt x="10327" y="7418"/>
                </a:cubicBezTo>
                <a:cubicBezTo>
                  <a:pt x="10332" y="7414"/>
                  <a:pt x="10341" y="7406"/>
                  <a:pt x="10345" y="7403"/>
                </a:cubicBezTo>
                <a:cubicBezTo>
                  <a:pt x="10349" y="7392"/>
                  <a:pt x="10360" y="7333"/>
                  <a:pt x="10352" y="7318"/>
                </a:cubicBezTo>
                <a:cubicBezTo>
                  <a:pt x="10339" y="7317"/>
                  <a:pt x="10329" y="7319"/>
                  <a:pt x="10315" y="7318"/>
                </a:cubicBezTo>
                <a:cubicBezTo>
                  <a:pt x="10307" y="7308"/>
                  <a:pt x="10304" y="7256"/>
                  <a:pt x="10304" y="7229"/>
                </a:cubicBezTo>
                <a:cubicBezTo>
                  <a:pt x="10285" y="7211"/>
                  <a:pt x="10259" y="7217"/>
                  <a:pt x="10235" y="7218"/>
                </a:cubicBezTo>
                <a:cubicBezTo>
                  <a:pt x="10233" y="7247"/>
                  <a:pt x="10230" y="7274"/>
                  <a:pt x="10228" y="7303"/>
                </a:cubicBezTo>
                <a:cubicBezTo>
                  <a:pt x="10225" y="7311"/>
                  <a:pt x="10223" y="7316"/>
                  <a:pt x="10217" y="7318"/>
                </a:cubicBezTo>
                <a:cubicBezTo>
                  <a:pt x="10213" y="7302"/>
                  <a:pt x="10213" y="7282"/>
                  <a:pt x="10210" y="7266"/>
                </a:cubicBezTo>
                <a:cubicBezTo>
                  <a:pt x="10197" y="7281"/>
                  <a:pt x="10195" y="7318"/>
                  <a:pt x="10185" y="7329"/>
                </a:cubicBezTo>
                <a:cubicBezTo>
                  <a:pt x="10176" y="7339"/>
                  <a:pt x="10157" y="7316"/>
                  <a:pt x="10148" y="7318"/>
                </a:cubicBezTo>
                <a:cubicBezTo>
                  <a:pt x="10129" y="7376"/>
                  <a:pt x="10153" y="7409"/>
                  <a:pt x="10155" y="7466"/>
                </a:cubicBezTo>
                <a:cubicBezTo>
                  <a:pt x="10146" y="7487"/>
                  <a:pt x="10135" y="7514"/>
                  <a:pt x="10130" y="7543"/>
                </a:cubicBezTo>
                <a:cubicBezTo>
                  <a:pt x="10134" y="7548"/>
                  <a:pt x="10143" y="7550"/>
                  <a:pt x="10148" y="7554"/>
                </a:cubicBezTo>
                <a:cubicBezTo>
                  <a:pt x="10150" y="7549"/>
                  <a:pt x="10152" y="7534"/>
                  <a:pt x="10155" y="7528"/>
                </a:cubicBezTo>
                <a:cubicBezTo>
                  <a:pt x="10163" y="7542"/>
                  <a:pt x="10159" y="7552"/>
                  <a:pt x="10173" y="7554"/>
                </a:cubicBezTo>
                <a:cubicBezTo>
                  <a:pt x="10175" y="7587"/>
                  <a:pt x="10176" y="7665"/>
                  <a:pt x="10180" y="7691"/>
                </a:cubicBezTo>
                <a:cubicBezTo>
                  <a:pt x="10184" y="7718"/>
                  <a:pt x="10201" y="7732"/>
                  <a:pt x="10205" y="7765"/>
                </a:cubicBezTo>
                <a:cubicBezTo>
                  <a:pt x="10198" y="7781"/>
                  <a:pt x="10186" y="7787"/>
                  <a:pt x="10173" y="7791"/>
                </a:cubicBezTo>
                <a:cubicBezTo>
                  <a:pt x="10177" y="7814"/>
                  <a:pt x="10184" y="7819"/>
                  <a:pt x="10198" y="7817"/>
                </a:cubicBezTo>
                <a:cubicBezTo>
                  <a:pt x="10195" y="7826"/>
                  <a:pt x="10196" y="7822"/>
                  <a:pt x="10192" y="7828"/>
                </a:cubicBezTo>
                <a:cubicBezTo>
                  <a:pt x="10196" y="7836"/>
                  <a:pt x="10201" y="7846"/>
                  <a:pt x="10205" y="7854"/>
                </a:cubicBezTo>
                <a:cubicBezTo>
                  <a:pt x="10202" y="7858"/>
                  <a:pt x="10194" y="7860"/>
                  <a:pt x="10192" y="7865"/>
                </a:cubicBezTo>
                <a:cubicBezTo>
                  <a:pt x="10192" y="7870"/>
                  <a:pt x="10198" y="7870"/>
                  <a:pt x="10198" y="7876"/>
                </a:cubicBezTo>
                <a:cubicBezTo>
                  <a:pt x="10204" y="7882"/>
                  <a:pt x="10210" y="7896"/>
                  <a:pt x="10217" y="7902"/>
                </a:cubicBezTo>
                <a:cubicBezTo>
                  <a:pt x="10204" y="7915"/>
                  <a:pt x="10188" y="7904"/>
                  <a:pt x="10173" y="7902"/>
                </a:cubicBezTo>
                <a:cubicBezTo>
                  <a:pt x="10168" y="7934"/>
                  <a:pt x="10165" y="7934"/>
                  <a:pt x="10173" y="7965"/>
                </a:cubicBezTo>
                <a:cubicBezTo>
                  <a:pt x="10165" y="7959"/>
                  <a:pt x="10152" y="7959"/>
                  <a:pt x="10143" y="7953"/>
                </a:cubicBezTo>
                <a:cubicBezTo>
                  <a:pt x="10145" y="7964"/>
                  <a:pt x="10152" y="7980"/>
                  <a:pt x="10155" y="7990"/>
                </a:cubicBezTo>
                <a:cubicBezTo>
                  <a:pt x="10153" y="7995"/>
                  <a:pt x="10150" y="7997"/>
                  <a:pt x="10148" y="8002"/>
                </a:cubicBezTo>
                <a:cubicBezTo>
                  <a:pt x="10146" y="8003"/>
                  <a:pt x="10145" y="8000"/>
                  <a:pt x="10143" y="8002"/>
                </a:cubicBezTo>
                <a:cubicBezTo>
                  <a:pt x="10141" y="7999"/>
                  <a:pt x="10138" y="7993"/>
                  <a:pt x="10136" y="7990"/>
                </a:cubicBezTo>
                <a:cubicBezTo>
                  <a:pt x="10135" y="7969"/>
                  <a:pt x="10133" y="7968"/>
                  <a:pt x="10130" y="7942"/>
                </a:cubicBezTo>
                <a:cubicBezTo>
                  <a:pt x="10101" y="7942"/>
                  <a:pt x="10075" y="7937"/>
                  <a:pt x="10056" y="7953"/>
                </a:cubicBezTo>
                <a:cubicBezTo>
                  <a:pt x="10055" y="7964"/>
                  <a:pt x="10052" y="7980"/>
                  <a:pt x="10051" y="7990"/>
                </a:cubicBezTo>
                <a:cubicBezTo>
                  <a:pt x="10053" y="8017"/>
                  <a:pt x="10061" y="8013"/>
                  <a:pt x="10068" y="8027"/>
                </a:cubicBezTo>
                <a:cubicBezTo>
                  <a:pt x="10067" y="8031"/>
                  <a:pt x="10068" y="8039"/>
                  <a:pt x="10068" y="8042"/>
                </a:cubicBezTo>
                <a:cubicBezTo>
                  <a:pt x="10065" y="8042"/>
                  <a:pt x="10058" y="8042"/>
                  <a:pt x="10056" y="8042"/>
                </a:cubicBezTo>
                <a:cubicBezTo>
                  <a:pt x="10050" y="8030"/>
                  <a:pt x="10041" y="8007"/>
                  <a:pt x="10038" y="7990"/>
                </a:cubicBezTo>
                <a:cubicBezTo>
                  <a:pt x="10005" y="7963"/>
                  <a:pt x="9953" y="8025"/>
                  <a:pt x="9927" y="8042"/>
                </a:cubicBezTo>
                <a:cubicBezTo>
                  <a:pt x="9924" y="8072"/>
                  <a:pt x="9927" y="8078"/>
                  <a:pt x="9927" y="8116"/>
                </a:cubicBezTo>
                <a:cubicBezTo>
                  <a:pt x="9935" y="8117"/>
                  <a:pt x="9937" y="8115"/>
                  <a:pt x="9944" y="8116"/>
                </a:cubicBezTo>
                <a:cubicBezTo>
                  <a:pt x="9940" y="8129"/>
                  <a:pt x="9940" y="8142"/>
                  <a:pt x="9939" y="8164"/>
                </a:cubicBezTo>
                <a:cubicBezTo>
                  <a:pt x="9946" y="8172"/>
                  <a:pt x="9946" y="8178"/>
                  <a:pt x="9957" y="8179"/>
                </a:cubicBezTo>
                <a:cubicBezTo>
                  <a:pt x="9954" y="8217"/>
                  <a:pt x="9947" y="8203"/>
                  <a:pt x="9939" y="8227"/>
                </a:cubicBezTo>
                <a:cubicBezTo>
                  <a:pt x="9926" y="8245"/>
                  <a:pt x="9915" y="8233"/>
                  <a:pt x="9896" y="8227"/>
                </a:cubicBezTo>
                <a:cubicBezTo>
                  <a:pt x="9900" y="8208"/>
                  <a:pt x="9903" y="8195"/>
                  <a:pt x="9902" y="8164"/>
                </a:cubicBezTo>
                <a:cubicBezTo>
                  <a:pt x="9909" y="8165"/>
                  <a:pt x="9907" y="8168"/>
                  <a:pt x="9914" y="8164"/>
                </a:cubicBezTo>
                <a:cubicBezTo>
                  <a:pt x="9916" y="8157"/>
                  <a:pt x="9912" y="8149"/>
                  <a:pt x="9914" y="8142"/>
                </a:cubicBezTo>
                <a:cubicBezTo>
                  <a:pt x="9909" y="8123"/>
                  <a:pt x="9904" y="8113"/>
                  <a:pt x="9896" y="8101"/>
                </a:cubicBezTo>
                <a:cubicBezTo>
                  <a:pt x="9887" y="8106"/>
                  <a:pt x="9879" y="8112"/>
                  <a:pt x="9870" y="8116"/>
                </a:cubicBezTo>
                <a:cubicBezTo>
                  <a:pt x="9860" y="8167"/>
                  <a:pt x="9851" y="8213"/>
                  <a:pt x="9840" y="8264"/>
                </a:cubicBezTo>
                <a:cubicBezTo>
                  <a:pt x="9820" y="8298"/>
                  <a:pt x="9803" y="8345"/>
                  <a:pt x="9783" y="8379"/>
                </a:cubicBezTo>
                <a:cubicBezTo>
                  <a:pt x="9792" y="8387"/>
                  <a:pt x="9799" y="8398"/>
                  <a:pt x="9804" y="8416"/>
                </a:cubicBezTo>
                <a:cubicBezTo>
                  <a:pt x="9789" y="8450"/>
                  <a:pt x="9762" y="8411"/>
                  <a:pt x="9742" y="8427"/>
                </a:cubicBezTo>
                <a:cubicBezTo>
                  <a:pt x="9727" y="8446"/>
                  <a:pt x="9713" y="8458"/>
                  <a:pt x="9698" y="8478"/>
                </a:cubicBezTo>
                <a:cubicBezTo>
                  <a:pt x="9689" y="8480"/>
                  <a:pt x="9683" y="8488"/>
                  <a:pt x="9673" y="8489"/>
                </a:cubicBezTo>
                <a:cubicBezTo>
                  <a:pt x="9661" y="8502"/>
                  <a:pt x="9649" y="8514"/>
                  <a:pt x="9636" y="8526"/>
                </a:cubicBezTo>
                <a:cubicBezTo>
                  <a:pt x="9626" y="8590"/>
                  <a:pt x="9638" y="8668"/>
                  <a:pt x="9611" y="8704"/>
                </a:cubicBezTo>
                <a:cubicBezTo>
                  <a:pt x="9581" y="8744"/>
                  <a:pt x="9542" y="8723"/>
                  <a:pt x="9519" y="8778"/>
                </a:cubicBezTo>
                <a:cubicBezTo>
                  <a:pt x="9519" y="8785"/>
                  <a:pt x="9513" y="8793"/>
                  <a:pt x="9513" y="8800"/>
                </a:cubicBezTo>
                <a:cubicBezTo>
                  <a:pt x="9518" y="8803"/>
                  <a:pt x="9525" y="8811"/>
                  <a:pt x="9531" y="8815"/>
                </a:cubicBezTo>
                <a:cubicBezTo>
                  <a:pt x="9499" y="8878"/>
                  <a:pt x="9459" y="8799"/>
                  <a:pt x="9421" y="8837"/>
                </a:cubicBezTo>
                <a:cubicBezTo>
                  <a:pt x="9414" y="8813"/>
                  <a:pt x="9412" y="8798"/>
                  <a:pt x="9414" y="8763"/>
                </a:cubicBezTo>
                <a:cubicBezTo>
                  <a:pt x="9394" y="8769"/>
                  <a:pt x="9381" y="8768"/>
                  <a:pt x="9359" y="8763"/>
                </a:cubicBezTo>
                <a:cubicBezTo>
                  <a:pt x="9362" y="8805"/>
                  <a:pt x="9366" y="8847"/>
                  <a:pt x="9382" y="8863"/>
                </a:cubicBezTo>
                <a:cubicBezTo>
                  <a:pt x="9382" y="8908"/>
                  <a:pt x="9385" y="8935"/>
                  <a:pt x="9395" y="8963"/>
                </a:cubicBezTo>
                <a:cubicBezTo>
                  <a:pt x="9389" y="8973"/>
                  <a:pt x="9377" y="8977"/>
                  <a:pt x="9365" y="8977"/>
                </a:cubicBezTo>
                <a:cubicBezTo>
                  <a:pt x="9365" y="8969"/>
                  <a:pt x="9365" y="8959"/>
                  <a:pt x="9365" y="8951"/>
                </a:cubicBezTo>
                <a:cubicBezTo>
                  <a:pt x="9351" y="8966"/>
                  <a:pt x="9309" y="8990"/>
                  <a:pt x="9290" y="8988"/>
                </a:cubicBezTo>
                <a:cubicBezTo>
                  <a:pt x="9283" y="8969"/>
                  <a:pt x="9279" y="8945"/>
                  <a:pt x="9272" y="8926"/>
                </a:cubicBezTo>
                <a:cubicBezTo>
                  <a:pt x="9260" y="8928"/>
                  <a:pt x="9247" y="8934"/>
                  <a:pt x="9235" y="8937"/>
                </a:cubicBezTo>
                <a:cubicBezTo>
                  <a:pt x="9233" y="8944"/>
                  <a:pt x="9232" y="8955"/>
                  <a:pt x="9230" y="8963"/>
                </a:cubicBezTo>
                <a:cubicBezTo>
                  <a:pt x="9224" y="8971"/>
                  <a:pt x="9198" y="8963"/>
                  <a:pt x="9198" y="8963"/>
                </a:cubicBezTo>
                <a:cubicBezTo>
                  <a:pt x="9197" y="8960"/>
                  <a:pt x="9199" y="8954"/>
                  <a:pt x="9198" y="8951"/>
                </a:cubicBezTo>
                <a:cubicBezTo>
                  <a:pt x="9178" y="8955"/>
                  <a:pt x="9160" y="8988"/>
                  <a:pt x="9136" y="8988"/>
                </a:cubicBezTo>
                <a:cubicBezTo>
                  <a:pt x="9136" y="9003"/>
                  <a:pt x="9137" y="9022"/>
                  <a:pt x="9136" y="9036"/>
                </a:cubicBezTo>
                <a:cubicBezTo>
                  <a:pt x="9147" y="9029"/>
                  <a:pt x="9158" y="9024"/>
                  <a:pt x="9173" y="9025"/>
                </a:cubicBezTo>
                <a:cubicBezTo>
                  <a:pt x="9169" y="9041"/>
                  <a:pt x="9165" y="9047"/>
                  <a:pt x="9155" y="9051"/>
                </a:cubicBezTo>
                <a:cubicBezTo>
                  <a:pt x="9152" y="9060"/>
                  <a:pt x="9168" y="9061"/>
                  <a:pt x="9173" y="9062"/>
                </a:cubicBezTo>
                <a:cubicBezTo>
                  <a:pt x="9174" y="9067"/>
                  <a:pt x="9172" y="9069"/>
                  <a:pt x="9173" y="9073"/>
                </a:cubicBezTo>
                <a:cubicBezTo>
                  <a:pt x="9163" y="9080"/>
                  <a:pt x="9153" y="9085"/>
                  <a:pt x="9143" y="9088"/>
                </a:cubicBezTo>
                <a:cubicBezTo>
                  <a:pt x="9148" y="9107"/>
                  <a:pt x="9160" y="9110"/>
                  <a:pt x="9166" y="9125"/>
                </a:cubicBezTo>
                <a:cubicBezTo>
                  <a:pt x="9167" y="9131"/>
                  <a:pt x="9166" y="9131"/>
                  <a:pt x="9166" y="9136"/>
                </a:cubicBezTo>
                <a:cubicBezTo>
                  <a:pt x="9207" y="9129"/>
                  <a:pt x="9254" y="9146"/>
                  <a:pt x="9283" y="9199"/>
                </a:cubicBezTo>
                <a:cubicBezTo>
                  <a:pt x="9291" y="9194"/>
                  <a:pt x="9301" y="9193"/>
                  <a:pt x="9308" y="9188"/>
                </a:cubicBezTo>
                <a:cubicBezTo>
                  <a:pt x="9311" y="9191"/>
                  <a:pt x="9312" y="9195"/>
                  <a:pt x="9315" y="9199"/>
                </a:cubicBezTo>
                <a:cubicBezTo>
                  <a:pt x="9312" y="9211"/>
                  <a:pt x="9311" y="9225"/>
                  <a:pt x="9308" y="9236"/>
                </a:cubicBezTo>
                <a:cubicBezTo>
                  <a:pt x="9318" y="9260"/>
                  <a:pt x="9341" y="9281"/>
                  <a:pt x="9354" y="9299"/>
                </a:cubicBezTo>
                <a:cubicBezTo>
                  <a:pt x="9351" y="9311"/>
                  <a:pt x="9350" y="9327"/>
                  <a:pt x="9347" y="9340"/>
                </a:cubicBezTo>
                <a:cubicBezTo>
                  <a:pt x="9358" y="9366"/>
                  <a:pt x="9366" y="9387"/>
                  <a:pt x="9377" y="9414"/>
                </a:cubicBezTo>
                <a:cubicBezTo>
                  <a:pt x="9413" y="9450"/>
                  <a:pt x="9408" y="9416"/>
                  <a:pt x="9427" y="9499"/>
                </a:cubicBezTo>
                <a:cubicBezTo>
                  <a:pt x="9422" y="9519"/>
                  <a:pt x="9415" y="9532"/>
                  <a:pt x="9414" y="9561"/>
                </a:cubicBezTo>
                <a:cubicBezTo>
                  <a:pt x="9418" y="9572"/>
                  <a:pt x="9416" y="9589"/>
                  <a:pt x="9421" y="9598"/>
                </a:cubicBezTo>
                <a:cubicBezTo>
                  <a:pt x="9408" y="9637"/>
                  <a:pt x="9402" y="9704"/>
                  <a:pt x="9402" y="9761"/>
                </a:cubicBezTo>
                <a:cubicBezTo>
                  <a:pt x="9405" y="9756"/>
                  <a:pt x="9411" y="9754"/>
                  <a:pt x="9414" y="9750"/>
                </a:cubicBezTo>
                <a:cubicBezTo>
                  <a:pt x="9416" y="9756"/>
                  <a:pt x="9418" y="9770"/>
                  <a:pt x="9421" y="9776"/>
                </a:cubicBezTo>
                <a:cubicBezTo>
                  <a:pt x="9416" y="9780"/>
                  <a:pt x="9412" y="9782"/>
                  <a:pt x="9407" y="9787"/>
                </a:cubicBezTo>
                <a:cubicBezTo>
                  <a:pt x="9398" y="9869"/>
                  <a:pt x="9391" y="9946"/>
                  <a:pt x="9377" y="10009"/>
                </a:cubicBezTo>
                <a:cubicBezTo>
                  <a:pt x="9334" y="10023"/>
                  <a:pt x="9306" y="9995"/>
                  <a:pt x="9272" y="9975"/>
                </a:cubicBezTo>
                <a:cubicBezTo>
                  <a:pt x="9251" y="10027"/>
                  <a:pt x="9180" y="10000"/>
                  <a:pt x="9136" y="9986"/>
                </a:cubicBezTo>
                <a:cubicBezTo>
                  <a:pt x="9116" y="9980"/>
                  <a:pt x="9047" y="9948"/>
                  <a:pt x="9043" y="9949"/>
                </a:cubicBezTo>
                <a:cubicBezTo>
                  <a:pt x="9022" y="9958"/>
                  <a:pt x="8998" y="9997"/>
                  <a:pt x="8969" y="9986"/>
                </a:cubicBezTo>
                <a:cubicBezTo>
                  <a:pt x="8932" y="9974"/>
                  <a:pt x="8907" y="9931"/>
                  <a:pt x="8870" y="9961"/>
                </a:cubicBezTo>
                <a:cubicBezTo>
                  <a:pt x="8867" y="9979"/>
                  <a:pt x="8869" y="9990"/>
                  <a:pt x="8865" y="10009"/>
                </a:cubicBezTo>
                <a:cubicBezTo>
                  <a:pt x="8858" y="10009"/>
                  <a:pt x="8848" y="10009"/>
                  <a:pt x="8840" y="10009"/>
                </a:cubicBezTo>
                <a:cubicBezTo>
                  <a:pt x="8812" y="10011"/>
                  <a:pt x="8800" y="10033"/>
                  <a:pt x="8790" y="10071"/>
                </a:cubicBezTo>
                <a:cubicBezTo>
                  <a:pt x="8791" y="10084"/>
                  <a:pt x="8789" y="10096"/>
                  <a:pt x="8790" y="10108"/>
                </a:cubicBezTo>
                <a:cubicBezTo>
                  <a:pt x="8815" y="10118"/>
                  <a:pt x="8826" y="10142"/>
                  <a:pt x="8834" y="10186"/>
                </a:cubicBezTo>
                <a:cubicBezTo>
                  <a:pt x="8836" y="10194"/>
                  <a:pt x="8820" y="10307"/>
                  <a:pt x="8815" y="10323"/>
                </a:cubicBezTo>
                <a:cubicBezTo>
                  <a:pt x="8841" y="10429"/>
                  <a:pt x="8822" y="10711"/>
                  <a:pt x="8778" y="10759"/>
                </a:cubicBezTo>
                <a:cubicBezTo>
                  <a:pt x="8780" y="10802"/>
                  <a:pt x="8774" y="10838"/>
                  <a:pt x="8767" y="10870"/>
                </a:cubicBezTo>
                <a:cubicBezTo>
                  <a:pt x="8771" y="10885"/>
                  <a:pt x="8770" y="10890"/>
                  <a:pt x="8778" y="10896"/>
                </a:cubicBezTo>
                <a:cubicBezTo>
                  <a:pt x="8780" y="10894"/>
                  <a:pt x="8783" y="10897"/>
                  <a:pt x="8785" y="10896"/>
                </a:cubicBezTo>
                <a:cubicBezTo>
                  <a:pt x="8793" y="10888"/>
                  <a:pt x="8800" y="10877"/>
                  <a:pt x="8803" y="10859"/>
                </a:cubicBezTo>
                <a:cubicBezTo>
                  <a:pt x="8805" y="10856"/>
                  <a:pt x="8807" y="10846"/>
                  <a:pt x="8808" y="10844"/>
                </a:cubicBezTo>
                <a:cubicBezTo>
                  <a:pt x="8811" y="10853"/>
                  <a:pt x="8813" y="10861"/>
                  <a:pt x="8815" y="10870"/>
                </a:cubicBezTo>
                <a:cubicBezTo>
                  <a:pt x="8809" y="10888"/>
                  <a:pt x="8800" y="10896"/>
                  <a:pt x="8785" y="10896"/>
                </a:cubicBezTo>
                <a:cubicBezTo>
                  <a:pt x="8786" y="10908"/>
                  <a:pt x="8789" y="10923"/>
                  <a:pt x="8790" y="10933"/>
                </a:cubicBezTo>
                <a:cubicBezTo>
                  <a:pt x="8799" y="10937"/>
                  <a:pt x="8812" y="10925"/>
                  <a:pt x="8822" y="10918"/>
                </a:cubicBezTo>
                <a:cubicBezTo>
                  <a:pt x="8823" y="10920"/>
                  <a:pt x="8821" y="10930"/>
                  <a:pt x="8822" y="10933"/>
                </a:cubicBezTo>
                <a:cubicBezTo>
                  <a:pt x="8819" y="10960"/>
                  <a:pt x="8817" y="10994"/>
                  <a:pt x="8815" y="11021"/>
                </a:cubicBezTo>
                <a:cubicBezTo>
                  <a:pt x="8819" y="11037"/>
                  <a:pt x="8826" y="11073"/>
                  <a:pt x="8822" y="11106"/>
                </a:cubicBezTo>
                <a:cubicBezTo>
                  <a:pt x="8819" y="11132"/>
                  <a:pt x="8804" y="11168"/>
                  <a:pt x="8808" y="11195"/>
                </a:cubicBezTo>
                <a:cubicBezTo>
                  <a:pt x="8824" y="11180"/>
                  <a:pt x="8840" y="11172"/>
                  <a:pt x="8865" y="11184"/>
                </a:cubicBezTo>
                <a:cubicBezTo>
                  <a:pt x="8873" y="11188"/>
                  <a:pt x="8883" y="11200"/>
                  <a:pt x="8895" y="11195"/>
                </a:cubicBezTo>
                <a:cubicBezTo>
                  <a:pt x="8907" y="11184"/>
                  <a:pt x="8915" y="11170"/>
                  <a:pt x="8927" y="11158"/>
                </a:cubicBezTo>
                <a:cubicBezTo>
                  <a:pt x="8967" y="11137"/>
                  <a:pt x="9009" y="11199"/>
                  <a:pt x="9007" y="11258"/>
                </a:cubicBezTo>
                <a:cubicBezTo>
                  <a:pt x="9012" y="11261"/>
                  <a:pt x="9015" y="11266"/>
                  <a:pt x="9019" y="11269"/>
                </a:cubicBezTo>
                <a:cubicBezTo>
                  <a:pt x="9024" y="11325"/>
                  <a:pt x="9047" y="11388"/>
                  <a:pt x="9081" y="11369"/>
                </a:cubicBezTo>
                <a:cubicBezTo>
                  <a:pt x="9084" y="11362"/>
                  <a:pt x="9080" y="11356"/>
                  <a:pt x="9081" y="11343"/>
                </a:cubicBezTo>
                <a:cubicBezTo>
                  <a:pt x="9083" y="11349"/>
                  <a:pt x="9087" y="11352"/>
                  <a:pt x="9088" y="11358"/>
                </a:cubicBezTo>
                <a:cubicBezTo>
                  <a:pt x="9097" y="11294"/>
                  <a:pt x="9107" y="11315"/>
                  <a:pt x="9136" y="11295"/>
                </a:cubicBezTo>
                <a:cubicBezTo>
                  <a:pt x="9145" y="11280"/>
                  <a:pt x="9153" y="11258"/>
                  <a:pt x="9161" y="11243"/>
                </a:cubicBezTo>
                <a:cubicBezTo>
                  <a:pt x="9206" y="11244"/>
                  <a:pt x="9252" y="11242"/>
                  <a:pt x="9297" y="11243"/>
                </a:cubicBezTo>
                <a:cubicBezTo>
                  <a:pt x="9305" y="11237"/>
                  <a:pt x="9314" y="11226"/>
                  <a:pt x="9329" y="11221"/>
                </a:cubicBezTo>
                <a:cubicBezTo>
                  <a:pt x="9332" y="11227"/>
                  <a:pt x="9330" y="11238"/>
                  <a:pt x="9334" y="11243"/>
                </a:cubicBezTo>
                <a:cubicBezTo>
                  <a:pt x="9354" y="11213"/>
                  <a:pt x="9352" y="11190"/>
                  <a:pt x="9365" y="11143"/>
                </a:cubicBezTo>
                <a:cubicBezTo>
                  <a:pt x="9379" y="11096"/>
                  <a:pt x="9414" y="11093"/>
                  <a:pt x="9446" y="11081"/>
                </a:cubicBezTo>
                <a:cubicBezTo>
                  <a:pt x="9448" y="11066"/>
                  <a:pt x="9444" y="11076"/>
                  <a:pt x="9446" y="11058"/>
                </a:cubicBezTo>
                <a:cubicBezTo>
                  <a:pt x="9452" y="10976"/>
                  <a:pt x="9486" y="10915"/>
                  <a:pt x="9519" y="10881"/>
                </a:cubicBezTo>
                <a:cubicBezTo>
                  <a:pt x="9519" y="10877"/>
                  <a:pt x="9519" y="10873"/>
                  <a:pt x="9519" y="10870"/>
                </a:cubicBezTo>
                <a:cubicBezTo>
                  <a:pt x="9511" y="10861"/>
                  <a:pt x="9503" y="10853"/>
                  <a:pt x="9494" y="10844"/>
                </a:cubicBezTo>
                <a:cubicBezTo>
                  <a:pt x="9488" y="10816"/>
                  <a:pt x="9482" y="10787"/>
                  <a:pt x="9476" y="10759"/>
                </a:cubicBezTo>
                <a:cubicBezTo>
                  <a:pt x="9484" y="10680"/>
                  <a:pt x="9539" y="10549"/>
                  <a:pt x="9574" y="10522"/>
                </a:cubicBezTo>
                <a:cubicBezTo>
                  <a:pt x="9575" y="10520"/>
                  <a:pt x="9574" y="10510"/>
                  <a:pt x="9574" y="10508"/>
                </a:cubicBezTo>
                <a:cubicBezTo>
                  <a:pt x="9570" y="10498"/>
                  <a:pt x="9572" y="10501"/>
                  <a:pt x="9569" y="10485"/>
                </a:cubicBezTo>
                <a:cubicBezTo>
                  <a:pt x="9592" y="10405"/>
                  <a:pt x="9638" y="10458"/>
                  <a:pt x="9673" y="10412"/>
                </a:cubicBezTo>
                <a:cubicBezTo>
                  <a:pt x="9676" y="10401"/>
                  <a:pt x="9677" y="10385"/>
                  <a:pt x="9680" y="10375"/>
                </a:cubicBezTo>
                <a:cubicBezTo>
                  <a:pt x="9699" y="10339"/>
                  <a:pt x="9737" y="10339"/>
                  <a:pt x="9753" y="10297"/>
                </a:cubicBezTo>
                <a:cubicBezTo>
                  <a:pt x="9773" y="10191"/>
                  <a:pt x="9711" y="10120"/>
                  <a:pt x="9778" y="10023"/>
                </a:cubicBezTo>
                <a:cubicBezTo>
                  <a:pt x="9821" y="9963"/>
                  <a:pt x="9827" y="10023"/>
                  <a:pt x="9865" y="10023"/>
                </a:cubicBezTo>
                <a:cubicBezTo>
                  <a:pt x="9875" y="10024"/>
                  <a:pt x="9888" y="10012"/>
                  <a:pt x="9902" y="10023"/>
                </a:cubicBezTo>
                <a:cubicBezTo>
                  <a:pt x="9922" y="10039"/>
                  <a:pt x="9936" y="10084"/>
                  <a:pt x="9969" y="10071"/>
                </a:cubicBezTo>
                <a:cubicBezTo>
                  <a:pt x="10033" y="10048"/>
                  <a:pt x="10049" y="9980"/>
                  <a:pt x="10093" y="9924"/>
                </a:cubicBezTo>
                <a:cubicBezTo>
                  <a:pt x="10105" y="9917"/>
                  <a:pt x="10117" y="9904"/>
                  <a:pt x="10130" y="9898"/>
                </a:cubicBezTo>
                <a:cubicBezTo>
                  <a:pt x="10136" y="9883"/>
                  <a:pt x="10141" y="9876"/>
                  <a:pt x="10148" y="9861"/>
                </a:cubicBezTo>
                <a:cubicBezTo>
                  <a:pt x="10183" y="9807"/>
                  <a:pt x="10222" y="9804"/>
                  <a:pt x="10267" y="9850"/>
                </a:cubicBezTo>
                <a:cubicBezTo>
                  <a:pt x="10326" y="9909"/>
                  <a:pt x="10321" y="10104"/>
                  <a:pt x="10377" y="10175"/>
                </a:cubicBezTo>
                <a:cubicBezTo>
                  <a:pt x="10426" y="10236"/>
                  <a:pt x="10462" y="10338"/>
                  <a:pt x="10508" y="10386"/>
                </a:cubicBezTo>
                <a:cubicBezTo>
                  <a:pt x="10549" y="10429"/>
                  <a:pt x="10590" y="10397"/>
                  <a:pt x="10600" y="10508"/>
                </a:cubicBezTo>
                <a:cubicBezTo>
                  <a:pt x="10608" y="10503"/>
                  <a:pt x="10617" y="10490"/>
                  <a:pt x="10625" y="10485"/>
                </a:cubicBezTo>
                <a:cubicBezTo>
                  <a:pt x="10630" y="10494"/>
                  <a:pt x="10633" y="10500"/>
                  <a:pt x="10636" y="10508"/>
                </a:cubicBezTo>
                <a:cubicBezTo>
                  <a:pt x="10634" y="10510"/>
                  <a:pt x="10633" y="10520"/>
                  <a:pt x="10630" y="10522"/>
                </a:cubicBezTo>
                <a:cubicBezTo>
                  <a:pt x="10629" y="10527"/>
                  <a:pt x="10626" y="10529"/>
                  <a:pt x="10625" y="10533"/>
                </a:cubicBezTo>
                <a:cubicBezTo>
                  <a:pt x="10635" y="10528"/>
                  <a:pt x="10645" y="10528"/>
                  <a:pt x="10655" y="10522"/>
                </a:cubicBezTo>
                <a:cubicBezTo>
                  <a:pt x="10661" y="10533"/>
                  <a:pt x="10668" y="10538"/>
                  <a:pt x="10673" y="10548"/>
                </a:cubicBezTo>
                <a:cubicBezTo>
                  <a:pt x="10675" y="10570"/>
                  <a:pt x="10671" y="10581"/>
                  <a:pt x="10667" y="10596"/>
                </a:cubicBezTo>
                <a:cubicBezTo>
                  <a:pt x="10678" y="10611"/>
                  <a:pt x="10693" y="10629"/>
                  <a:pt x="10705" y="10644"/>
                </a:cubicBezTo>
                <a:cubicBezTo>
                  <a:pt x="10711" y="10651"/>
                  <a:pt x="10715" y="10641"/>
                  <a:pt x="10723" y="10633"/>
                </a:cubicBezTo>
                <a:cubicBezTo>
                  <a:pt x="10733" y="10639"/>
                  <a:pt x="10768" y="10853"/>
                  <a:pt x="10765" y="10870"/>
                </a:cubicBezTo>
                <a:cubicBezTo>
                  <a:pt x="10765" y="10872"/>
                  <a:pt x="10765" y="10879"/>
                  <a:pt x="10765" y="10881"/>
                </a:cubicBezTo>
                <a:cubicBezTo>
                  <a:pt x="10759" y="10880"/>
                  <a:pt x="10753" y="10882"/>
                  <a:pt x="10747" y="10881"/>
                </a:cubicBezTo>
                <a:cubicBezTo>
                  <a:pt x="10744" y="10887"/>
                  <a:pt x="10745" y="10890"/>
                  <a:pt x="10742" y="10896"/>
                </a:cubicBezTo>
                <a:cubicBezTo>
                  <a:pt x="10747" y="10932"/>
                  <a:pt x="10741" y="10954"/>
                  <a:pt x="10723" y="10970"/>
                </a:cubicBezTo>
                <a:cubicBezTo>
                  <a:pt x="10723" y="10983"/>
                  <a:pt x="10723" y="10993"/>
                  <a:pt x="10723" y="11007"/>
                </a:cubicBezTo>
                <a:cubicBezTo>
                  <a:pt x="10727" y="11011"/>
                  <a:pt x="10732" y="11017"/>
                  <a:pt x="10735" y="11021"/>
                </a:cubicBezTo>
                <a:cubicBezTo>
                  <a:pt x="10743" y="11021"/>
                  <a:pt x="10746" y="11021"/>
                  <a:pt x="10754" y="11021"/>
                </a:cubicBezTo>
                <a:cubicBezTo>
                  <a:pt x="10764" y="10987"/>
                  <a:pt x="10776" y="10946"/>
                  <a:pt x="10797" y="10933"/>
                </a:cubicBezTo>
                <a:cubicBezTo>
                  <a:pt x="10801" y="10914"/>
                  <a:pt x="10798" y="10906"/>
                  <a:pt x="10797" y="10881"/>
                </a:cubicBezTo>
                <a:cubicBezTo>
                  <a:pt x="10809" y="10858"/>
                  <a:pt x="10815" y="10842"/>
                  <a:pt x="10840" y="10844"/>
                </a:cubicBezTo>
                <a:cubicBezTo>
                  <a:pt x="10843" y="10837"/>
                  <a:pt x="10843" y="10829"/>
                  <a:pt x="10845" y="10822"/>
                </a:cubicBezTo>
                <a:cubicBezTo>
                  <a:pt x="10839" y="10799"/>
                  <a:pt x="10840" y="10783"/>
                  <a:pt x="10845" y="10759"/>
                </a:cubicBezTo>
                <a:cubicBezTo>
                  <a:pt x="10829" y="10741"/>
                  <a:pt x="10813" y="10714"/>
                  <a:pt x="10797" y="10696"/>
                </a:cubicBezTo>
                <a:cubicBezTo>
                  <a:pt x="10797" y="10636"/>
                  <a:pt x="10816" y="10551"/>
                  <a:pt x="10845" y="10559"/>
                </a:cubicBezTo>
                <a:cubicBezTo>
                  <a:pt x="10844" y="10610"/>
                  <a:pt x="10886" y="10587"/>
                  <a:pt x="10902" y="10611"/>
                </a:cubicBezTo>
                <a:cubicBezTo>
                  <a:pt x="10911" y="10624"/>
                  <a:pt x="10902" y="10640"/>
                  <a:pt x="10907" y="10659"/>
                </a:cubicBezTo>
                <a:cubicBezTo>
                  <a:pt x="10917" y="10672"/>
                  <a:pt x="10930" y="10683"/>
                  <a:pt x="10939" y="10696"/>
                </a:cubicBezTo>
                <a:cubicBezTo>
                  <a:pt x="10943" y="10673"/>
                  <a:pt x="10947" y="10646"/>
                  <a:pt x="10951" y="10622"/>
                </a:cubicBezTo>
                <a:cubicBezTo>
                  <a:pt x="10899" y="10519"/>
                  <a:pt x="10836" y="10428"/>
                  <a:pt x="10754" y="10386"/>
                </a:cubicBezTo>
                <a:cubicBezTo>
                  <a:pt x="10751" y="10379"/>
                  <a:pt x="10744" y="10366"/>
                  <a:pt x="10742" y="10360"/>
                </a:cubicBezTo>
                <a:cubicBezTo>
                  <a:pt x="10750" y="10345"/>
                  <a:pt x="10753" y="10331"/>
                  <a:pt x="10765" y="10323"/>
                </a:cubicBezTo>
                <a:cubicBezTo>
                  <a:pt x="10765" y="10317"/>
                  <a:pt x="10766" y="10314"/>
                  <a:pt x="10765" y="10308"/>
                </a:cubicBezTo>
                <a:cubicBezTo>
                  <a:pt x="10753" y="10268"/>
                  <a:pt x="10678" y="10318"/>
                  <a:pt x="10655" y="10271"/>
                </a:cubicBezTo>
                <a:cubicBezTo>
                  <a:pt x="10634" y="10227"/>
                  <a:pt x="10598" y="10155"/>
                  <a:pt x="10586" y="10097"/>
                </a:cubicBezTo>
                <a:cubicBezTo>
                  <a:pt x="10579" y="10061"/>
                  <a:pt x="10585" y="10015"/>
                  <a:pt x="10575" y="9986"/>
                </a:cubicBezTo>
                <a:cubicBezTo>
                  <a:pt x="10566" y="9965"/>
                  <a:pt x="10550" y="9964"/>
                  <a:pt x="10538" y="9949"/>
                </a:cubicBezTo>
                <a:cubicBezTo>
                  <a:pt x="10498" y="9903"/>
                  <a:pt x="10475" y="9869"/>
                  <a:pt x="10464" y="9761"/>
                </a:cubicBezTo>
                <a:cubicBezTo>
                  <a:pt x="10471" y="9744"/>
                  <a:pt x="10477" y="9745"/>
                  <a:pt x="10483" y="9724"/>
                </a:cubicBezTo>
                <a:cubicBezTo>
                  <a:pt x="10474" y="9704"/>
                  <a:pt x="10469" y="9701"/>
                  <a:pt x="10469" y="9661"/>
                </a:cubicBezTo>
                <a:cubicBezTo>
                  <a:pt x="10465" y="9660"/>
                  <a:pt x="10462" y="9662"/>
                  <a:pt x="10457" y="9661"/>
                </a:cubicBezTo>
                <a:cubicBezTo>
                  <a:pt x="10460" y="9649"/>
                  <a:pt x="10462" y="9636"/>
                  <a:pt x="10464" y="9624"/>
                </a:cubicBezTo>
                <a:cubicBezTo>
                  <a:pt x="10476" y="9609"/>
                  <a:pt x="10506" y="9590"/>
                  <a:pt x="10531" y="9587"/>
                </a:cubicBezTo>
                <a:cubicBezTo>
                  <a:pt x="10532" y="9578"/>
                  <a:pt x="10530" y="9571"/>
                  <a:pt x="10531" y="9561"/>
                </a:cubicBezTo>
                <a:cubicBezTo>
                  <a:pt x="10552" y="9563"/>
                  <a:pt x="10555" y="9564"/>
                  <a:pt x="10575" y="9561"/>
                </a:cubicBezTo>
                <a:cubicBezTo>
                  <a:pt x="10577" y="9571"/>
                  <a:pt x="10578" y="9578"/>
                  <a:pt x="10581" y="9587"/>
                </a:cubicBezTo>
                <a:cubicBezTo>
                  <a:pt x="10576" y="9601"/>
                  <a:pt x="10572" y="9611"/>
                  <a:pt x="10561" y="9613"/>
                </a:cubicBezTo>
                <a:cubicBezTo>
                  <a:pt x="10567" y="9666"/>
                  <a:pt x="10578" y="9707"/>
                  <a:pt x="10586" y="9750"/>
                </a:cubicBezTo>
                <a:cubicBezTo>
                  <a:pt x="10595" y="9741"/>
                  <a:pt x="10604" y="9725"/>
                  <a:pt x="10611" y="9713"/>
                </a:cubicBezTo>
                <a:cubicBezTo>
                  <a:pt x="10616" y="9688"/>
                  <a:pt x="10620" y="9660"/>
                  <a:pt x="10625" y="9635"/>
                </a:cubicBezTo>
                <a:cubicBezTo>
                  <a:pt x="10693" y="9691"/>
                  <a:pt x="10648" y="9808"/>
                  <a:pt x="10717" y="9850"/>
                </a:cubicBezTo>
                <a:cubicBezTo>
                  <a:pt x="10707" y="9851"/>
                  <a:pt x="10694" y="9849"/>
                  <a:pt x="10685" y="9850"/>
                </a:cubicBezTo>
                <a:cubicBezTo>
                  <a:pt x="10705" y="9911"/>
                  <a:pt x="10738" y="9943"/>
                  <a:pt x="10760" y="9998"/>
                </a:cubicBezTo>
                <a:cubicBezTo>
                  <a:pt x="10767" y="10012"/>
                  <a:pt x="10771" y="9980"/>
                  <a:pt x="10784" y="9986"/>
                </a:cubicBezTo>
                <a:cubicBezTo>
                  <a:pt x="10785" y="9987"/>
                  <a:pt x="10831" y="10019"/>
                  <a:pt x="10834" y="10023"/>
                </a:cubicBezTo>
                <a:cubicBezTo>
                  <a:pt x="10847" y="10042"/>
                  <a:pt x="10857" y="10078"/>
                  <a:pt x="10871" y="10097"/>
                </a:cubicBezTo>
                <a:cubicBezTo>
                  <a:pt x="10906" y="10148"/>
                  <a:pt x="10940" y="10184"/>
                  <a:pt x="10976" y="10234"/>
                </a:cubicBezTo>
                <a:cubicBezTo>
                  <a:pt x="10984" y="10253"/>
                  <a:pt x="10991" y="10266"/>
                  <a:pt x="10999" y="10286"/>
                </a:cubicBezTo>
                <a:cubicBezTo>
                  <a:pt x="11011" y="10297"/>
                  <a:pt x="11027" y="10311"/>
                  <a:pt x="11038" y="10323"/>
                </a:cubicBezTo>
                <a:cubicBezTo>
                  <a:pt x="11039" y="10350"/>
                  <a:pt x="11035" y="10354"/>
                  <a:pt x="11024" y="10360"/>
                </a:cubicBezTo>
                <a:cubicBezTo>
                  <a:pt x="11023" y="10383"/>
                  <a:pt x="11025" y="10481"/>
                  <a:pt x="11024" y="10485"/>
                </a:cubicBezTo>
                <a:cubicBezTo>
                  <a:pt x="11020" y="10503"/>
                  <a:pt x="11017" y="10516"/>
                  <a:pt x="11013" y="10533"/>
                </a:cubicBezTo>
                <a:cubicBezTo>
                  <a:pt x="11019" y="10551"/>
                  <a:pt x="11024" y="10566"/>
                  <a:pt x="11024" y="10596"/>
                </a:cubicBezTo>
                <a:cubicBezTo>
                  <a:pt x="11036" y="10622"/>
                  <a:pt x="11058" y="10644"/>
                  <a:pt x="11068" y="10670"/>
                </a:cubicBezTo>
                <a:cubicBezTo>
                  <a:pt x="11070" y="10686"/>
                  <a:pt x="11073" y="10706"/>
                  <a:pt x="11075" y="10722"/>
                </a:cubicBezTo>
                <a:cubicBezTo>
                  <a:pt x="11085" y="10776"/>
                  <a:pt x="11114" y="10818"/>
                  <a:pt x="11148" y="10807"/>
                </a:cubicBezTo>
                <a:cubicBezTo>
                  <a:pt x="11151" y="10812"/>
                  <a:pt x="11153" y="10828"/>
                  <a:pt x="11155" y="10833"/>
                </a:cubicBezTo>
                <a:cubicBezTo>
                  <a:pt x="11148" y="10851"/>
                  <a:pt x="11135" y="10854"/>
                  <a:pt x="11123" y="10859"/>
                </a:cubicBezTo>
                <a:cubicBezTo>
                  <a:pt x="11133" y="10892"/>
                  <a:pt x="11145" y="10914"/>
                  <a:pt x="11155" y="10944"/>
                </a:cubicBezTo>
                <a:cubicBezTo>
                  <a:pt x="11182" y="10939"/>
                  <a:pt x="11214" y="10914"/>
                  <a:pt x="11247" y="10933"/>
                </a:cubicBezTo>
                <a:cubicBezTo>
                  <a:pt x="11268" y="10945"/>
                  <a:pt x="11276" y="10980"/>
                  <a:pt x="11304" y="10984"/>
                </a:cubicBezTo>
                <a:cubicBezTo>
                  <a:pt x="11277" y="11060"/>
                  <a:pt x="11249" y="10979"/>
                  <a:pt x="11217" y="10970"/>
                </a:cubicBezTo>
                <a:cubicBezTo>
                  <a:pt x="11207" y="10967"/>
                  <a:pt x="11200" y="10986"/>
                  <a:pt x="11180" y="10984"/>
                </a:cubicBezTo>
                <a:cubicBezTo>
                  <a:pt x="11174" y="11005"/>
                  <a:pt x="11166" y="11023"/>
                  <a:pt x="11160" y="11044"/>
                </a:cubicBezTo>
                <a:cubicBezTo>
                  <a:pt x="11170" y="11068"/>
                  <a:pt x="11182" y="11092"/>
                  <a:pt x="11192" y="11117"/>
                </a:cubicBezTo>
                <a:cubicBezTo>
                  <a:pt x="11195" y="11141"/>
                  <a:pt x="11184" y="11170"/>
                  <a:pt x="11185" y="11195"/>
                </a:cubicBezTo>
                <a:cubicBezTo>
                  <a:pt x="11190" y="11204"/>
                  <a:pt x="11200" y="11212"/>
                  <a:pt x="11205" y="11221"/>
                </a:cubicBezTo>
                <a:cubicBezTo>
                  <a:pt x="11210" y="11213"/>
                  <a:pt x="11212" y="11203"/>
                  <a:pt x="11217" y="11195"/>
                </a:cubicBezTo>
                <a:cubicBezTo>
                  <a:pt x="11229" y="11183"/>
                  <a:pt x="11244" y="11241"/>
                  <a:pt x="11247" y="11269"/>
                </a:cubicBezTo>
                <a:cubicBezTo>
                  <a:pt x="11249" y="11261"/>
                  <a:pt x="11258" y="11251"/>
                  <a:pt x="11260" y="11243"/>
                </a:cubicBezTo>
                <a:cubicBezTo>
                  <a:pt x="11275" y="11229"/>
                  <a:pt x="11284" y="11243"/>
                  <a:pt x="11297" y="11258"/>
                </a:cubicBezTo>
                <a:cubicBezTo>
                  <a:pt x="11296" y="11185"/>
                  <a:pt x="11283" y="11159"/>
                  <a:pt x="11272" y="11106"/>
                </a:cubicBezTo>
                <a:cubicBezTo>
                  <a:pt x="11272" y="11101"/>
                  <a:pt x="11272" y="11086"/>
                  <a:pt x="11272" y="11081"/>
                </a:cubicBezTo>
                <a:cubicBezTo>
                  <a:pt x="11281" y="11086"/>
                  <a:pt x="11288" y="11101"/>
                  <a:pt x="11297" y="11106"/>
                </a:cubicBezTo>
                <a:cubicBezTo>
                  <a:pt x="11296" y="11110"/>
                  <a:pt x="11298" y="11114"/>
                  <a:pt x="11297" y="11117"/>
                </a:cubicBezTo>
                <a:cubicBezTo>
                  <a:pt x="11302" y="11121"/>
                  <a:pt x="11304" y="11129"/>
                  <a:pt x="11309" y="11132"/>
                </a:cubicBezTo>
                <a:cubicBezTo>
                  <a:pt x="11314" y="11114"/>
                  <a:pt x="11319" y="11107"/>
                  <a:pt x="11334" y="11106"/>
                </a:cubicBezTo>
                <a:cubicBezTo>
                  <a:pt x="11328" y="11091"/>
                  <a:pt x="11322" y="11104"/>
                  <a:pt x="11322" y="11081"/>
                </a:cubicBezTo>
                <a:cubicBezTo>
                  <a:pt x="11317" y="11083"/>
                  <a:pt x="11314" y="11078"/>
                  <a:pt x="11309" y="11081"/>
                </a:cubicBezTo>
                <a:cubicBezTo>
                  <a:pt x="11303" y="11055"/>
                  <a:pt x="11299" y="11040"/>
                  <a:pt x="11290" y="11021"/>
                </a:cubicBezTo>
                <a:cubicBezTo>
                  <a:pt x="11303" y="11014"/>
                  <a:pt x="11316" y="11014"/>
                  <a:pt x="11329" y="11007"/>
                </a:cubicBezTo>
                <a:cubicBezTo>
                  <a:pt x="11342" y="11010"/>
                  <a:pt x="11355" y="11047"/>
                  <a:pt x="11359" y="11069"/>
                </a:cubicBezTo>
                <a:cubicBezTo>
                  <a:pt x="11361" y="11072"/>
                  <a:pt x="11364" y="11067"/>
                  <a:pt x="11366" y="11069"/>
                </a:cubicBezTo>
                <a:cubicBezTo>
                  <a:pt x="11369" y="11064"/>
                  <a:pt x="11374" y="11064"/>
                  <a:pt x="11377" y="11058"/>
                </a:cubicBezTo>
                <a:cubicBezTo>
                  <a:pt x="11374" y="11037"/>
                  <a:pt x="11369" y="11017"/>
                  <a:pt x="11366" y="10996"/>
                </a:cubicBezTo>
                <a:cubicBezTo>
                  <a:pt x="11368" y="10994"/>
                  <a:pt x="11369" y="10985"/>
                  <a:pt x="11371" y="10984"/>
                </a:cubicBezTo>
                <a:cubicBezTo>
                  <a:pt x="11369" y="10952"/>
                  <a:pt x="11281" y="10867"/>
                  <a:pt x="11260" y="10859"/>
                </a:cubicBezTo>
                <a:cubicBezTo>
                  <a:pt x="11272" y="10850"/>
                  <a:pt x="11282" y="10844"/>
                  <a:pt x="11290" y="10833"/>
                </a:cubicBezTo>
                <a:cubicBezTo>
                  <a:pt x="11287" y="10817"/>
                  <a:pt x="11282" y="10801"/>
                  <a:pt x="11279" y="10785"/>
                </a:cubicBezTo>
                <a:cubicBezTo>
                  <a:pt x="11287" y="10771"/>
                  <a:pt x="11293" y="10764"/>
                  <a:pt x="11304" y="10770"/>
                </a:cubicBezTo>
                <a:cubicBezTo>
                  <a:pt x="11286" y="10727"/>
                  <a:pt x="11272" y="10676"/>
                  <a:pt x="11260" y="10622"/>
                </a:cubicBezTo>
                <a:cubicBezTo>
                  <a:pt x="11261" y="10597"/>
                  <a:pt x="11259" y="10588"/>
                  <a:pt x="11265" y="10574"/>
                </a:cubicBezTo>
                <a:cubicBezTo>
                  <a:pt x="11262" y="10568"/>
                  <a:pt x="11263" y="10566"/>
                  <a:pt x="11260" y="10559"/>
                </a:cubicBezTo>
                <a:cubicBezTo>
                  <a:pt x="11270" y="10551"/>
                  <a:pt x="11274" y="10541"/>
                  <a:pt x="11279" y="10522"/>
                </a:cubicBezTo>
                <a:cubicBezTo>
                  <a:pt x="11281" y="10524"/>
                  <a:pt x="11281" y="10521"/>
                  <a:pt x="11284" y="10522"/>
                </a:cubicBezTo>
                <a:cubicBezTo>
                  <a:pt x="11284" y="10527"/>
                  <a:pt x="11290" y="10544"/>
                  <a:pt x="11290" y="10548"/>
                </a:cubicBezTo>
                <a:cubicBezTo>
                  <a:pt x="11288" y="10552"/>
                  <a:pt x="11281" y="10545"/>
                  <a:pt x="11279" y="10548"/>
                </a:cubicBezTo>
                <a:cubicBezTo>
                  <a:pt x="11289" y="10591"/>
                  <a:pt x="11320" y="10583"/>
                  <a:pt x="11322" y="10644"/>
                </a:cubicBezTo>
                <a:cubicBezTo>
                  <a:pt x="11330" y="10647"/>
                  <a:pt x="11337" y="10657"/>
                  <a:pt x="11346" y="10659"/>
                </a:cubicBezTo>
                <a:cubicBezTo>
                  <a:pt x="11336" y="10637"/>
                  <a:pt x="11330" y="10624"/>
                  <a:pt x="11322" y="10596"/>
                </a:cubicBezTo>
                <a:cubicBezTo>
                  <a:pt x="11342" y="10595"/>
                  <a:pt x="11351" y="10617"/>
                  <a:pt x="11359" y="10644"/>
                </a:cubicBezTo>
                <a:cubicBezTo>
                  <a:pt x="11363" y="10643"/>
                  <a:pt x="11367" y="10646"/>
                  <a:pt x="11371" y="10644"/>
                </a:cubicBezTo>
                <a:cubicBezTo>
                  <a:pt x="11371" y="10641"/>
                  <a:pt x="11370" y="10637"/>
                  <a:pt x="11371" y="10633"/>
                </a:cubicBezTo>
                <a:cubicBezTo>
                  <a:pt x="11364" y="10611"/>
                  <a:pt x="11358" y="10609"/>
                  <a:pt x="11352" y="10585"/>
                </a:cubicBezTo>
                <a:cubicBezTo>
                  <a:pt x="11355" y="10581"/>
                  <a:pt x="11356" y="10579"/>
                  <a:pt x="11359" y="10574"/>
                </a:cubicBezTo>
                <a:cubicBezTo>
                  <a:pt x="11369" y="10578"/>
                  <a:pt x="11373" y="10581"/>
                  <a:pt x="11377" y="10596"/>
                </a:cubicBezTo>
                <a:cubicBezTo>
                  <a:pt x="11382" y="10605"/>
                  <a:pt x="11391" y="10614"/>
                  <a:pt x="11396" y="10622"/>
                </a:cubicBezTo>
                <a:cubicBezTo>
                  <a:pt x="11380" y="10583"/>
                  <a:pt x="11356" y="10560"/>
                  <a:pt x="11346" y="10508"/>
                </a:cubicBezTo>
                <a:cubicBezTo>
                  <a:pt x="11381" y="10490"/>
                  <a:pt x="11375" y="10508"/>
                  <a:pt x="11402" y="10460"/>
                </a:cubicBezTo>
                <a:cubicBezTo>
                  <a:pt x="11413" y="10462"/>
                  <a:pt x="11411" y="10469"/>
                  <a:pt x="11414" y="10485"/>
                </a:cubicBezTo>
                <a:cubicBezTo>
                  <a:pt x="11435" y="10485"/>
                  <a:pt x="11444" y="10474"/>
                  <a:pt x="11458" y="10460"/>
                </a:cubicBezTo>
                <a:cubicBezTo>
                  <a:pt x="11469" y="10515"/>
                  <a:pt x="11528" y="10451"/>
                  <a:pt x="11531" y="10522"/>
                </a:cubicBezTo>
                <a:cubicBezTo>
                  <a:pt x="11534" y="10518"/>
                  <a:pt x="11536" y="10512"/>
                  <a:pt x="11538" y="10508"/>
                </a:cubicBezTo>
                <a:cubicBezTo>
                  <a:pt x="11547" y="10519"/>
                  <a:pt x="11570" y="10526"/>
                  <a:pt x="11581" y="10533"/>
                </a:cubicBezTo>
                <a:cubicBezTo>
                  <a:pt x="11573" y="10544"/>
                  <a:pt x="11565" y="10564"/>
                  <a:pt x="11556" y="10574"/>
                </a:cubicBezTo>
                <a:cubicBezTo>
                  <a:pt x="11554" y="10591"/>
                  <a:pt x="11552" y="10605"/>
                  <a:pt x="11550" y="10622"/>
                </a:cubicBezTo>
                <a:cubicBezTo>
                  <a:pt x="11548" y="10623"/>
                  <a:pt x="11553" y="10633"/>
                  <a:pt x="11550" y="10633"/>
                </a:cubicBezTo>
                <a:cubicBezTo>
                  <a:pt x="11547" y="10671"/>
                  <a:pt x="11546" y="10701"/>
                  <a:pt x="11545" y="10733"/>
                </a:cubicBezTo>
                <a:cubicBezTo>
                  <a:pt x="11568" y="10726"/>
                  <a:pt x="11588" y="10714"/>
                  <a:pt x="11611" y="10707"/>
                </a:cubicBezTo>
                <a:cubicBezTo>
                  <a:pt x="11608" y="10724"/>
                  <a:pt x="11600" y="10742"/>
                  <a:pt x="11593" y="10748"/>
                </a:cubicBezTo>
                <a:cubicBezTo>
                  <a:pt x="11589" y="10757"/>
                  <a:pt x="11585" y="10761"/>
                  <a:pt x="11581" y="10770"/>
                </a:cubicBezTo>
                <a:cubicBezTo>
                  <a:pt x="11591" y="10773"/>
                  <a:pt x="11594" y="10782"/>
                  <a:pt x="11598" y="10796"/>
                </a:cubicBezTo>
                <a:cubicBezTo>
                  <a:pt x="11602" y="10809"/>
                  <a:pt x="11600" y="10809"/>
                  <a:pt x="11598" y="10833"/>
                </a:cubicBezTo>
                <a:cubicBezTo>
                  <a:pt x="11603" y="10833"/>
                  <a:pt x="11606" y="10833"/>
                  <a:pt x="11611" y="10833"/>
                </a:cubicBezTo>
                <a:cubicBezTo>
                  <a:pt x="11613" y="10837"/>
                  <a:pt x="11617" y="10840"/>
                  <a:pt x="11618" y="10844"/>
                </a:cubicBezTo>
                <a:cubicBezTo>
                  <a:pt x="11613" y="10857"/>
                  <a:pt x="11603" y="10866"/>
                  <a:pt x="11593" y="10870"/>
                </a:cubicBezTo>
                <a:cubicBezTo>
                  <a:pt x="11591" y="10883"/>
                  <a:pt x="11597" y="10895"/>
                  <a:pt x="11605" y="10907"/>
                </a:cubicBezTo>
                <a:cubicBezTo>
                  <a:pt x="11614" y="10931"/>
                  <a:pt x="11610" y="10926"/>
                  <a:pt x="11598" y="10944"/>
                </a:cubicBezTo>
                <a:cubicBezTo>
                  <a:pt x="11590" y="10942"/>
                  <a:pt x="11584" y="10928"/>
                  <a:pt x="11575" y="10918"/>
                </a:cubicBezTo>
                <a:cubicBezTo>
                  <a:pt x="11572" y="10930"/>
                  <a:pt x="11571" y="10946"/>
                  <a:pt x="11568" y="10959"/>
                </a:cubicBezTo>
                <a:cubicBezTo>
                  <a:pt x="11568" y="10967"/>
                  <a:pt x="11568" y="10977"/>
                  <a:pt x="11568" y="10984"/>
                </a:cubicBezTo>
                <a:cubicBezTo>
                  <a:pt x="11596" y="10991"/>
                  <a:pt x="11599" y="11009"/>
                  <a:pt x="11623" y="11021"/>
                </a:cubicBezTo>
                <a:cubicBezTo>
                  <a:pt x="11624" y="11054"/>
                  <a:pt x="11622" y="11084"/>
                  <a:pt x="11630" y="11106"/>
                </a:cubicBezTo>
                <a:cubicBezTo>
                  <a:pt x="11639" y="11118"/>
                  <a:pt x="11646" y="11132"/>
                  <a:pt x="11655" y="11143"/>
                </a:cubicBezTo>
                <a:cubicBezTo>
                  <a:pt x="11656" y="11148"/>
                  <a:pt x="11654" y="11154"/>
                  <a:pt x="11655" y="11158"/>
                </a:cubicBezTo>
                <a:cubicBezTo>
                  <a:pt x="11648" y="11164"/>
                  <a:pt x="11644" y="11163"/>
                  <a:pt x="11637" y="11169"/>
                </a:cubicBezTo>
                <a:cubicBezTo>
                  <a:pt x="11638" y="11176"/>
                  <a:pt x="11641" y="11188"/>
                  <a:pt x="11643" y="11195"/>
                </a:cubicBezTo>
                <a:cubicBezTo>
                  <a:pt x="11661" y="11199"/>
                  <a:pt x="11674" y="11192"/>
                  <a:pt x="11692" y="11195"/>
                </a:cubicBezTo>
                <a:cubicBezTo>
                  <a:pt x="11692" y="11197"/>
                  <a:pt x="11696" y="11203"/>
                  <a:pt x="11697" y="11206"/>
                </a:cubicBezTo>
                <a:cubicBezTo>
                  <a:pt x="11692" y="11216"/>
                  <a:pt x="11687" y="11215"/>
                  <a:pt x="11685" y="11232"/>
                </a:cubicBezTo>
                <a:cubicBezTo>
                  <a:pt x="11687" y="11240"/>
                  <a:pt x="11690" y="11249"/>
                  <a:pt x="11692" y="11258"/>
                </a:cubicBezTo>
                <a:cubicBezTo>
                  <a:pt x="11693" y="11259"/>
                  <a:pt x="11696" y="11257"/>
                  <a:pt x="11697" y="11258"/>
                </a:cubicBezTo>
                <a:cubicBezTo>
                  <a:pt x="11702" y="11246"/>
                  <a:pt x="11705" y="11243"/>
                  <a:pt x="11710" y="11232"/>
                </a:cubicBezTo>
                <a:cubicBezTo>
                  <a:pt x="11733" y="11230"/>
                  <a:pt x="11738" y="11243"/>
                  <a:pt x="11754" y="11258"/>
                </a:cubicBezTo>
                <a:cubicBezTo>
                  <a:pt x="11761" y="11266"/>
                  <a:pt x="11765" y="11244"/>
                  <a:pt x="11772" y="11232"/>
                </a:cubicBezTo>
                <a:cubicBezTo>
                  <a:pt x="11779" y="11264"/>
                  <a:pt x="11784" y="11300"/>
                  <a:pt x="11790" y="11332"/>
                </a:cubicBezTo>
                <a:cubicBezTo>
                  <a:pt x="11817" y="11348"/>
                  <a:pt x="11852" y="11319"/>
                  <a:pt x="11871" y="11343"/>
                </a:cubicBezTo>
                <a:cubicBezTo>
                  <a:pt x="11874" y="11342"/>
                  <a:pt x="11881" y="11333"/>
                  <a:pt x="11884" y="11332"/>
                </a:cubicBezTo>
                <a:cubicBezTo>
                  <a:pt x="11888" y="11293"/>
                  <a:pt x="11892" y="11260"/>
                  <a:pt x="11896" y="11221"/>
                </a:cubicBezTo>
                <a:cubicBezTo>
                  <a:pt x="11934" y="11212"/>
                  <a:pt x="11968" y="11234"/>
                  <a:pt x="11994" y="11269"/>
                </a:cubicBezTo>
                <a:cubicBezTo>
                  <a:pt x="12014" y="11295"/>
                  <a:pt x="12024" y="11343"/>
                  <a:pt x="12050" y="11358"/>
                </a:cubicBezTo>
                <a:cubicBezTo>
                  <a:pt x="12086" y="11380"/>
                  <a:pt x="12134" y="11342"/>
                  <a:pt x="12155" y="11332"/>
                </a:cubicBezTo>
                <a:cubicBezTo>
                  <a:pt x="12166" y="11288"/>
                  <a:pt x="12184" y="11277"/>
                  <a:pt x="12199" y="11243"/>
                </a:cubicBezTo>
                <a:cubicBezTo>
                  <a:pt x="12235" y="11244"/>
                  <a:pt x="12243" y="11272"/>
                  <a:pt x="12272" y="11280"/>
                </a:cubicBezTo>
                <a:cubicBezTo>
                  <a:pt x="12282" y="11259"/>
                  <a:pt x="12293" y="11247"/>
                  <a:pt x="12302" y="11221"/>
                </a:cubicBezTo>
                <a:cubicBezTo>
                  <a:pt x="12305" y="11221"/>
                  <a:pt x="12306" y="11221"/>
                  <a:pt x="12309" y="11221"/>
                </a:cubicBezTo>
                <a:cubicBezTo>
                  <a:pt x="12312" y="11230"/>
                  <a:pt x="12319" y="11234"/>
                  <a:pt x="12322" y="11243"/>
                </a:cubicBezTo>
                <a:cubicBezTo>
                  <a:pt x="12323" y="11250"/>
                  <a:pt x="12322" y="11262"/>
                  <a:pt x="12322" y="11269"/>
                </a:cubicBezTo>
                <a:cubicBezTo>
                  <a:pt x="12312" y="11292"/>
                  <a:pt x="12300" y="11307"/>
                  <a:pt x="12291" y="11332"/>
                </a:cubicBezTo>
                <a:cubicBezTo>
                  <a:pt x="12295" y="11348"/>
                  <a:pt x="12298" y="11367"/>
                  <a:pt x="12302" y="11384"/>
                </a:cubicBezTo>
                <a:cubicBezTo>
                  <a:pt x="12299" y="11414"/>
                  <a:pt x="12291" y="11433"/>
                  <a:pt x="12284" y="11458"/>
                </a:cubicBezTo>
                <a:cubicBezTo>
                  <a:pt x="12307" y="11520"/>
                  <a:pt x="12287" y="11570"/>
                  <a:pt x="12302" y="11642"/>
                </a:cubicBezTo>
                <a:cubicBezTo>
                  <a:pt x="12263" y="11720"/>
                  <a:pt x="12248" y="11861"/>
                  <a:pt x="12222" y="11953"/>
                </a:cubicBezTo>
                <a:cubicBezTo>
                  <a:pt x="12220" y="11976"/>
                  <a:pt x="12219" y="11996"/>
                  <a:pt x="12217" y="12019"/>
                </a:cubicBezTo>
                <a:cubicBezTo>
                  <a:pt x="12206" y="12092"/>
                  <a:pt x="12199" y="12162"/>
                  <a:pt x="12173" y="12204"/>
                </a:cubicBezTo>
                <a:cubicBezTo>
                  <a:pt x="12177" y="12223"/>
                  <a:pt x="12180" y="12241"/>
                  <a:pt x="12183" y="12260"/>
                </a:cubicBezTo>
                <a:cubicBezTo>
                  <a:pt x="12158" y="12274"/>
                  <a:pt x="12142" y="12308"/>
                  <a:pt x="12102" y="12263"/>
                </a:cubicBezTo>
                <a:cubicBezTo>
                  <a:pt x="12072" y="12306"/>
                  <a:pt x="12060" y="12271"/>
                  <a:pt x="12028" y="12282"/>
                </a:cubicBezTo>
                <a:cubicBezTo>
                  <a:pt x="12017" y="12259"/>
                  <a:pt x="12008" y="12257"/>
                  <a:pt x="12003" y="12219"/>
                </a:cubicBezTo>
                <a:cubicBezTo>
                  <a:pt x="11945" y="12195"/>
                  <a:pt x="11880" y="12220"/>
                  <a:pt x="11841" y="12274"/>
                </a:cubicBezTo>
                <a:cubicBezTo>
                  <a:pt x="11830" y="12292"/>
                  <a:pt x="11819" y="12309"/>
                  <a:pt x="11809" y="12326"/>
                </a:cubicBezTo>
                <a:cubicBezTo>
                  <a:pt x="11788" y="12335"/>
                  <a:pt x="11768" y="12301"/>
                  <a:pt x="11754" y="12293"/>
                </a:cubicBezTo>
                <a:cubicBezTo>
                  <a:pt x="11737" y="12289"/>
                  <a:pt x="11720" y="12285"/>
                  <a:pt x="11703" y="12282"/>
                </a:cubicBezTo>
                <a:cubicBezTo>
                  <a:pt x="11700" y="12273"/>
                  <a:pt x="11697" y="12265"/>
                  <a:pt x="11693" y="12256"/>
                </a:cubicBezTo>
                <a:cubicBezTo>
                  <a:pt x="11654" y="12239"/>
                  <a:pt x="11614" y="12222"/>
                  <a:pt x="11575" y="12204"/>
                </a:cubicBezTo>
                <a:cubicBezTo>
                  <a:pt x="11546" y="12204"/>
                  <a:pt x="11519" y="12204"/>
                  <a:pt x="11491" y="12204"/>
                </a:cubicBezTo>
                <a:cubicBezTo>
                  <a:pt x="11475" y="12190"/>
                  <a:pt x="11479" y="12134"/>
                  <a:pt x="11463" y="12123"/>
                </a:cubicBezTo>
                <a:cubicBezTo>
                  <a:pt x="11450" y="12123"/>
                  <a:pt x="11436" y="12123"/>
                  <a:pt x="11422" y="12123"/>
                </a:cubicBezTo>
                <a:cubicBezTo>
                  <a:pt x="11402" y="12116"/>
                  <a:pt x="11357" y="12102"/>
                  <a:pt x="11337" y="12086"/>
                </a:cubicBezTo>
                <a:cubicBezTo>
                  <a:pt x="11318" y="12066"/>
                  <a:pt x="11327" y="12017"/>
                  <a:pt x="11300" y="11994"/>
                </a:cubicBezTo>
                <a:cubicBezTo>
                  <a:pt x="11232" y="11933"/>
                  <a:pt x="11120" y="12016"/>
                  <a:pt x="11093" y="12108"/>
                </a:cubicBezTo>
                <a:cubicBezTo>
                  <a:pt x="11056" y="12232"/>
                  <a:pt x="11137" y="12302"/>
                  <a:pt x="11053" y="12393"/>
                </a:cubicBezTo>
                <a:cubicBezTo>
                  <a:pt x="11043" y="12404"/>
                  <a:pt x="11030" y="12430"/>
                  <a:pt x="11014" y="12426"/>
                </a:cubicBezTo>
                <a:cubicBezTo>
                  <a:pt x="10974" y="12416"/>
                  <a:pt x="10943" y="12328"/>
                  <a:pt x="10907" y="12300"/>
                </a:cubicBezTo>
                <a:cubicBezTo>
                  <a:pt x="10872" y="12273"/>
                  <a:pt x="10792" y="12270"/>
                  <a:pt x="10764" y="12237"/>
                </a:cubicBezTo>
                <a:cubicBezTo>
                  <a:pt x="10732" y="12201"/>
                  <a:pt x="10728" y="12069"/>
                  <a:pt x="10700" y="12049"/>
                </a:cubicBezTo>
                <a:cubicBezTo>
                  <a:pt x="10685" y="12037"/>
                  <a:pt x="10672" y="12046"/>
                  <a:pt x="10660" y="12034"/>
                </a:cubicBezTo>
                <a:cubicBezTo>
                  <a:pt x="10652" y="12020"/>
                  <a:pt x="10644" y="12007"/>
                  <a:pt x="10636" y="11994"/>
                </a:cubicBezTo>
                <a:cubicBezTo>
                  <a:pt x="10619" y="11987"/>
                  <a:pt x="10602" y="11982"/>
                  <a:pt x="10585" y="11975"/>
                </a:cubicBezTo>
                <a:cubicBezTo>
                  <a:pt x="10559" y="11979"/>
                  <a:pt x="10533" y="11979"/>
                  <a:pt x="10508" y="11982"/>
                </a:cubicBezTo>
                <a:cubicBezTo>
                  <a:pt x="10473" y="11953"/>
                  <a:pt x="10439" y="11924"/>
                  <a:pt x="10404" y="11894"/>
                </a:cubicBezTo>
                <a:cubicBezTo>
                  <a:pt x="10402" y="11876"/>
                  <a:pt x="10400" y="11860"/>
                  <a:pt x="10397" y="11842"/>
                </a:cubicBezTo>
                <a:cubicBezTo>
                  <a:pt x="10381" y="11839"/>
                  <a:pt x="10379" y="11846"/>
                  <a:pt x="10365" y="11853"/>
                </a:cubicBezTo>
                <a:cubicBezTo>
                  <a:pt x="10344" y="11832"/>
                  <a:pt x="10317" y="11795"/>
                  <a:pt x="10312" y="11742"/>
                </a:cubicBezTo>
                <a:cubicBezTo>
                  <a:pt x="10328" y="11707"/>
                  <a:pt x="10398" y="11587"/>
                  <a:pt x="10397" y="11543"/>
                </a:cubicBezTo>
                <a:cubicBezTo>
                  <a:pt x="10395" y="11520"/>
                  <a:pt x="10393" y="11495"/>
                  <a:pt x="10391" y="11472"/>
                </a:cubicBezTo>
                <a:cubicBezTo>
                  <a:pt x="10301" y="11369"/>
                  <a:pt x="10391" y="11328"/>
                  <a:pt x="10391" y="11214"/>
                </a:cubicBezTo>
                <a:cubicBezTo>
                  <a:pt x="10374" y="11234"/>
                  <a:pt x="10357" y="11256"/>
                  <a:pt x="10340" y="11276"/>
                </a:cubicBezTo>
                <a:cubicBezTo>
                  <a:pt x="10338" y="11275"/>
                  <a:pt x="10335" y="11274"/>
                  <a:pt x="10332" y="11273"/>
                </a:cubicBezTo>
                <a:cubicBezTo>
                  <a:pt x="10327" y="11251"/>
                  <a:pt x="10321" y="11236"/>
                  <a:pt x="10320" y="11206"/>
                </a:cubicBezTo>
                <a:cubicBezTo>
                  <a:pt x="10308" y="11195"/>
                  <a:pt x="10296" y="11181"/>
                  <a:pt x="10284" y="11169"/>
                </a:cubicBezTo>
                <a:cubicBezTo>
                  <a:pt x="10276" y="11172"/>
                  <a:pt x="10268" y="11174"/>
                  <a:pt x="10260" y="11177"/>
                </a:cubicBezTo>
                <a:cubicBezTo>
                  <a:pt x="10235" y="11196"/>
                  <a:pt x="10189" y="11291"/>
                  <a:pt x="10145" y="11265"/>
                </a:cubicBezTo>
                <a:cubicBezTo>
                  <a:pt x="10138" y="11261"/>
                  <a:pt x="10129" y="11228"/>
                  <a:pt x="10108" y="11214"/>
                </a:cubicBezTo>
                <a:cubicBezTo>
                  <a:pt x="10091" y="11218"/>
                  <a:pt x="10086" y="11240"/>
                  <a:pt x="10073" y="11254"/>
                </a:cubicBezTo>
                <a:cubicBezTo>
                  <a:pt x="10052" y="11247"/>
                  <a:pt x="10043" y="11222"/>
                  <a:pt x="10026" y="11210"/>
                </a:cubicBezTo>
                <a:cubicBezTo>
                  <a:pt x="10005" y="11240"/>
                  <a:pt x="9984" y="11274"/>
                  <a:pt x="9954" y="11288"/>
                </a:cubicBezTo>
                <a:cubicBezTo>
                  <a:pt x="9908" y="11308"/>
                  <a:pt x="9873" y="11223"/>
                  <a:pt x="9820" y="11251"/>
                </a:cubicBezTo>
                <a:cubicBezTo>
                  <a:pt x="9810" y="11262"/>
                  <a:pt x="9800" y="11276"/>
                  <a:pt x="9790" y="11288"/>
                </a:cubicBezTo>
                <a:cubicBezTo>
                  <a:pt x="9771" y="11302"/>
                  <a:pt x="9761" y="11272"/>
                  <a:pt x="9747" y="11276"/>
                </a:cubicBezTo>
                <a:cubicBezTo>
                  <a:pt x="9734" y="11288"/>
                  <a:pt x="9722" y="11298"/>
                  <a:pt x="9710" y="11310"/>
                </a:cubicBezTo>
                <a:cubicBezTo>
                  <a:pt x="9671" y="11326"/>
                  <a:pt x="9627" y="11309"/>
                  <a:pt x="9594" y="11336"/>
                </a:cubicBezTo>
                <a:cubicBezTo>
                  <a:pt x="9564" y="11361"/>
                  <a:pt x="9547" y="11411"/>
                  <a:pt x="9524" y="11450"/>
                </a:cubicBezTo>
                <a:cubicBezTo>
                  <a:pt x="9512" y="11448"/>
                  <a:pt x="9506" y="11441"/>
                  <a:pt x="9499" y="11428"/>
                </a:cubicBezTo>
                <a:cubicBezTo>
                  <a:pt x="9489" y="11432"/>
                  <a:pt x="9444" y="11467"/>
                  <a:pt x="9436" y="11480"/>
                </a:cubicBezTo>
                <a:cubicBezTo>
                  <a:pt x="9414" y="11510"/>
                  <a:pt x="9415" y="11550"/>
                  <a:pt x="9384" y="11568"/>
                </a:cubicBezTo>
                <a:cubicBezTo>
                  <a:pt x="9349" y="11589"/>
                  <a:pt x="9309" y="11571"/>
                  <a:pt x="9300" y="11524"/>
                </a:cubicBezTo>
                <a:cubicBezTo>
                  <a:pt x="9298" y="11523"/>
                  <a:pt x="9208" y="11579"/>
                  <a:pt x="9173" y="11557"/>
                </a:cubicBezTo>
                <a:cubicBezTo>
                  <a:pt x="9136" y="11535"/>
                  <a:pt x="9123" y="11476"/>
                  <a:pt x="9099" y="11428"/>
                </a:cubicBezTo>
                <a:cubicBezTo>
                  <a:pt x="9091" y="11436"/>
                  <a:pt x="9081" y="11442"/>
                  <a:pt x="9073" y="11450"/>
                </a:cubicBezTo>
                <a:cubicBezTo>
                  <a:pt x="9054" y="11480"/>
                  <a:pt x="9028" y="11682"/>
                  <a:pt x="9007" y="11738"/>
                </a:cubicBezTo>
                <a:cubicBezTo>
                  <a:pt x="8977" y="11820"/>
                  <a:pt x="8921" y="11828"/>
                  <a:pt x="8879" y="11886"/>
                </a:cubicBezTo>
                <a:cubicBezTo>
                  <a:pt x="8864" y="11906"/>
                  <a:pt x="8817" y="11986"/>
                  <a:pt x="8812" y="12016"/>
                </a:cubicBezTo>
                <a:cubicBezTo>
                  <a:pt x="8806" y="12047"/>
                  <a:pt x="8816" y="12088"/>
                  <a:pt x="8808" y="12119"/>
                </a:cubicBezTo>
                <a:cubicBezTo>
                  <a:pt x="8799" y="12159"/>
                  <a:pt x="8775" y="12185"/>
                  <a:pt x="8767" y="12230"/>
                </a:cubicBezTo>
                <a:cubicBezTo>
                  <a:pt x="8747" y="12337"/>
                  <a:pt x="8808" y="12394"/>
                  <a:pt x="8765" y="12522"/>
                </a:cubicBezTo>
                <a:cubicBezTo>
                  <a:pt x="8738" y="12602"/>
                  <a:pt x="8657" y="12742"/>
                  <a:pt x="8611" y="12781"/>
                </a:cubicBezTo>
                <a:cubicBezTo>
                  <a:pt x="8587" y="12801"/>
                  <a:pt x="8554" y="12797"/>
                  <a:pt x="8529" y="12821"/>
                </a:cubicBezTo>
                <a:cubicBezTo>
                  <a:pt x="8500" y="12850"/>
                  <a:pt x="8494" y="12978"/>
                  <a:pt x="8474" y="13028"/>
                </a:cubicBezTo>
                <a:cubicBezTo>
                  <a:pt x="8458" y="13069"/>
                  <a:pt x="8425" y="13076"/>
                  <a:pt x="8410" y="13117"/>
                </a:cubicBezTo>
                <a:cubicBezTo>
                  <a:pt x="8395" y="13161"/>
                  <a:pt x="8383" y="13225"/>
                  <a:pt x="8377" y="13284"/>
                </a:cubicBezTo>
                <a:cubicBezTo>
                  <a:pt x="8376" y="13307"/>
                  <a:pt x="8376" y="13333"/>
                  <a:pt x="8375" y="13357"/>
                </a:cubicBezTo>
                <a:cubicBezTo>
                  <a:pt x="8364" y="13412"/>
                  <a:pt x="8327" y="13438"/>
                  <a:pt x="8310" y="13483"/>
                </a:cubicBezTo>
                <a:cubicBezTo>
                  <a:pt x="8293" y="13562"/>
                  <a:pt x="8277" y="13641"/>
                  <a:pt x="8260" y="13720"/>
                </a:cubicBezTo>
                <a:cubicBezTo>
                  <a:pt x="8247" y="13747"/>
                  <a:pt x="8236" y="13774"/>
                  <a:pt x="8223" y="13801"/>
                </a:cubicBezTo>
                <a:cubicBezTo>
                  <a:pt x="8208" y="13846"/>
                  <a:pt x="8200" y="13940"/>
                  <a:pt x="8205" y="14012"/>
                </a:cubicBezTo>
                <a:cubicBezTo>
                  <a:pt x="8209" y="14002"/>
                  <a:pt x="8214" y="13991"/>
                  <a:pt x="8218" y="13982"/>
                </a:cubicBezTo>
                <a:cubicBezTo>
                  <a:pt x="8271" y="13991"/>
                  <a:pt x="8273" y="14163"/>
                  <a:pt x="8248" y="14237"/>
                </a:cubicBezTo>
                <a:cubicBezTo>
                  <a:pt x="8311" y="14336"/>
                  <a:pt x="8273" y="14536"/>
                  <a:pt x="8255" y="14662"/>
                </a:cubicBezTo>
                <a:cubicBezTo>
                  <a:pt x="8253" y="14699"/>
                  <a:pt x="8250" y="14737"/>
                  <a:pt x="8248" y="14773"/>
                </a:cubicBezTo>
                <a:cubicBezTo>
                  <a:pt x="8238" y="14846"/>
                  <a:pt x="8209" y="14945"/>
                  <a:pt x="8175" y="14969"/>
                </a:cubicBezTo>
                <a:cubicBezTo>
                  <a:pt x="8174" y="14971"/>
                  <a:pt x="8175" y="14970"/>
                  <a:pt x="8175" y="14973"/>
                </a:cubicBezTo>
                <a:cubicBezTo>
                  <a:pt x="8223" y="15014"/>
                  <a:pt x="8222" y="15121"/>
                  <a:pt x="8245" y="15143"/>
                </a:cubicBezTo>
                <a:cubicBezTo>
                  <a:pt x="8247" y="15153"/>
                  <a:pt x="8248" y="15165"/>
                  <a:pt x="8248" y="15183"/>
                </a:cubicBezTo>
                <a:cubicBezTo>
                  <a:pt x="8243" y="15186"/>
                  <a:pt x="8238" y="15188"/>
                  <a:pt x="8233" y="15191"/>
                </a:cubicBezTo>
                <a:cubicBezTo>
                  <a:pt x="8220" y="15228"/>
                  <a:pt x="8231" y="15286"/>
                  <a:pt x="8225" y="15331"/>
                </a:cubicBezTo>
                <a:cubicBezTo>
                  <a:pt x="8246" y="15404"/>
                  <a:pt x="8235" y="15351"/>
                  <a:pt x="8262" y="15387"/>
                </a:cubicBezTo>
                <a:cubicBezTo>
                  <a:pt x="8263" y="15395"/>
                  <a:pt x="8264" y="15401"/>
                  <a:pt x="8265" y="15409"/>
                </a:cubicBezTo>
                <a:cubicBezTo>
                  <a:pt x="8276" y="15423"/>
                  <a:pt x="8287" y="15436"/>
                  <a:pt x="8298" y="15450"/>
                </a:cubicBezTo>
                <a:cubicBezTo>
                  <a:pt x="8315" y="15443"/>
                  <a:pt x="8340" y="15422"/>
                  <a:pt x="8354" y="15453"/>
                </a:cubicBezTo>
                <a:cubicBezTo>
                  <a:pt x="8343" y="15480"/>
                  <a:pt x="8329" y="15496"/>
                  <a:pt x="8333" y="15542"/>
                </a:cubicBezTo>
                <a:cubicBezTo>
                  <a:pt x="8340" y="15551"/>
                  <a:pt x="8354" y="15552"/>
                  <a:pt x="8360" y="15564"/>
                </a:cubicBezTo>
                <a:cubicBezTo>
                  <a:pt x="8364" y="15575"/>
                  <a:pt x="8363" y="15582"/>
                  <a:pt x="8362" y="15597"/>
                </a:cubicBezTo>
                <a:cubicBezTo>
                  <a:pt x="8371" y="15610"/>
                  <a:pt x="8377" y="15617"/>
                  <a:pt x="8394" y="15616"/>
                </a:cubicBezTo>
                <a:cubicBezTo>
                  <a:pt x="8397" y="15634"/>
                  <a:pt x="8397" y="15645"/>
                  <a:pt x="8394" y="15664"/>
                </a:cubicBezTo>
                <a:cubicBezTo>
                  <a:pt x="8411" y="15701"/>
                  <a:pt x="8439" y="15740"/>
                  <a:pt x="8466" y="15756"/>
                </a:cubicBezTo>
                <a:cubicBezTo>
                  <a:pt x="8467" y="15774"/>
                  <a:pt x="8467" y="15791"/>
                  <a:pt x="8469" y="15808"/>
                </a:cubicBezTo>
                <a:cubicBezTo>
                  <a:pt x="8477" y="15841"/>
                  <a:pt x="8502" y="15848"/>
                  <a:pt x="8507" y="15889"/>
                </a:cubicBezTo>
                <a:cubicBezTo>
                  <a:pt x="8507" y="15907"/>
                  <a:pt x="8507" y="15924"/>
                  <a:pt x="8507" y="15941"/>
                </a:cubicBezTo>
                <a:cubicBezTo>
                  <a:pt x="8511" y="15951"/>
                  <a:pt x="8516" y="15954"/>
                  <a:pt x="8524" y="15956"/>
                </a:cubicBezTo>
                <a:cubicBezTo>
                  <a:pt x="8525" y="15960"/>
                  <a:pt x="8525" y="15966"/>
                  <a:pt x="8526" y="15971"/>
                </a:cubicBezTo>
                <a:cubicBezTo>
                  <a:pt x="8520" y="15981"/>
                  <a:pt x="8513" y="15990"/>
                  <a:pt x="8507" y="16000"/>
                </a:cubicBezTo>
                <a:cubicBezTo>
                  <a:pt x="8506" y="16000"/>
                  <a:pt x="8505" y="16000"/>
                  <a:pt x="8504" y="16000"/>
                </a:cubicBezTo>
                <a:cubicBezTo>
                  <a:pt x="8511" y="16051"/>
                  <a:pt x="8545" y="16102"/>
                  <a:pt x="8573" y="16111"/>
                </a:cubicBezTo>
                <a:cubicBezTo>
                  <a:pt x="8577" y="16130"/>
                  <a:pt x="8576" y="16137"/>
                  <a:pt x="8574" y="16163"/>
                </a:cubicBezTo>
                <a:cubicBezTo>
                  <a:pt x="8612" y="16186"/>
                  <a:pt x="8632" y="16242"/>
                  <a:pt x="8661" y="16281"/>
                </a:cubicBezTo>
                <a:cubicBezTo>
                  <a:pt x="8683" y="16304"/>
                  <a:pt x="8705" y="16329"/>
                  <a:pt x="8726" y="16351"/>
                </a:cubicBezTo>
                <a:cubicBezTo>
                  <a:pt x="8772" y="16416"/>
                  <a:pt x="8801" y="16493"/>
                  <a:pt x="8854" y="16547"/>
                </a:cubicBezTo>
                <a:cubicBezTo>
                  <a:pt x="8870" y="16564"/>
                  <a:pt x="8935" y="16647"/>
                  <a:pt x="8956" y="16636"/>
                </a:cubicBezTo>
                <a:cubicBezTo>
                  <a:pt x="8983" y="16607"/>
                  <a:pt x="9011" y="16579"/>
                  <a:pt x="9038" y="16551"/>
                </a:cubicBezTo>
                <a:cubicBezTo>
                  <a:pt x="9066" y="16535"/>
                  <a:pt x="9094" y="16519"/>
                  <a:pt x="9123" y="16503"/>
                </a:cubicBezTo>
                <a:cubicBezTo>
                  <a:pt x="9147" y="16488"/>
                  <a:pt x="9199" y="16479"/>
                  <a:pt x="9230" y="16492"/>
                </a:cubicBezTo>
                <a:cubicBezTo>
                  <a:pt x="9243" y="16497"/>
                  <a:pt x="9269" y="16523"/>
                  <a:pt x="9287" y="16510"/>
                </a:cubicBezTo>
                <a:cubicBezTo>
                  <a:pt x="9290" y="16503"/>
                  <a:pt x="9292" y="16498"/>
                  <a:pt x="9295" y="16492"/>
                </a:cubicBezTo>
                <a:cubicBezTo>
                  <a:pt x="9306" y="16494"/>
                  <a:pt x="9360" y="16563"/>
                  <a:pt x="9370" y="16581"/>
                </a:cubicBezTo>
                <a:cubicBezTo>
                  <a:pt x="9425" y="16530"/>
                  <a:pt x="9481" y="16479"/>
                  <a:pt x="9536" y="16429"/>
                </a:cubicBezTo>
                <a:cubicBezTo>
                  <a:pt x="9559" y="16424"/>
                  <a:pt x="9581" y="16419"/>
                  <a:pt x="9605" y="16414"/>
                </a:cubicBezTo>
                <a:cubicBezTo>
                  <a:pt x="9618" y="16393"/>
                  <a:pt x="9620" y="16358"/>
                  <a:pt x="9640" y="16344"/>
                </a:cubicBezTo>
                <a:cubicBezTo>
                  <a:pt x="9697" y="16334"/>
                  <a:pt x="9753" y="16321"/>
                  <a:pt x="9810" y="16311"/>
                </a:cubicBezTo>
                <a:cubicBezTo>
                  <a:pt x="9819" y="16305"/>
                  <a:pt x="9820" y="16289"/>
                  <a:pt x="9832" y="16281"/>
                </a:cubicBezTo>
                <a:cubicBezTo>
                  <a:pt x="9852" y="16289"/>
                  <a:pt x="9908" y="16362"/>
                  <a:pt x="9921" y="16392"/>
                </a:cubicBezTo>
                <a:cubicBezTo>
                  <a:pt x="9925" y="16406"/>
                  <a:pt x="9928" y="16419"/>
                  <a:pt x="9932" y="16433"/>
                </a:cubicBezTo>
                <a:cubicBezTo>
                  <a:pt x="9939" y="16434"/>
                  <a:pt x="9945" y="16435"/>
                  <a:pt x="9951" y="16436"/>
                </a:cubicBezTo>
                <a:cubicBezTo>
                  <a:pt x="9952" y="16441"/>
                  <a:pt x="9954" y="16447"/>
                  <a:pt x="9956" y="16451"/>
                </a:cubicBezTo>
                <a:cubicBezTo>
                  <a:pt x="9952" y="16469"/>
                  <a:pt x="9949" y="16483"/>
                  <a:pt x="9946" y="16499"/>
                </a:cubicBezTo>
                <a:cubicBezTo>
                  <a:pt x="9952" y="16612"/>
                  <a:pt x="10038" y="16696"/>
                  <a:pt x="10088" y="16606"/>
                </a:cubicBezTo>
                <a:cubicBezTo>
                  <a:pt x="10114" y="16616"/>
                  <a:pt x="10150" y="16627"/>
                  <a:pt x="10180" y="16603"/>
                </a:cubicBezTo>
                <a:cubicBezTo>
                  <a:pt x="10180" y="16588"/>
                  <a:pt x="10178" y="16584"/>
                  <a:pt x="10175" y="16570"/>
                </a:cubicBezTo>
                <a:cubicBezTo>
                  <a:pt x="10182" y="16561"/>
                  <a:pt x="10215" y="16579"/>
                  <a:pt x="10223" y="16599"/>
                </a:cubicBezTo>
                <a:cubicBezTo>
                  <a:pt x="10242" y="16666"/>
                  <a:pt x="10221" y="16688"/>
                  <a:pt x="10282" y="16684"/>
                </a:cubicBezTo>
                <a:cubicBezTo>
                  <a:pt x="10284" y="16691"/>
                  <a:pt x="10288" y="16699"/>
                  <a:pt x="10290" y="16706"/>
                </a:cubicBezTo>
                <a:cubicBezTo>
                  <a:pt x="10291" y="16708"/>
                  <a:pt x="10292" y="16712"/>
                  <a:pt x="10294" y="16714"/>
                </a:cubicBezTo>
                <a:cubicBezTo>
                  <a:pt x="10289" y="16722"/>
                  <a:pt x="10284" y="16728"/>
                  <a:pt x="10279" y="16736"/>
                </a:cubicBezTo>
                <a:cubicBezTo>
                  <a:pt x="10284" y="16779"/>
                  <a:pt x="10301" y="16818"/>
                  <a:pt x="10305" y="16869"/>
                </a:cubicBezTo>
                <a:cubicBezTo>
                  <a:pt x="10302" y="16892"/>
                  <a:pt x="10300" y="16913"/>
                  <a:pt x="10297" y="16935"/>
                </a:cubicBezTo>
                <a:cubicBezTo>
                  <a:pt x="10299" y="16953"/>
                  <a:pt x="10301" y="16970"/>
                  <a:pt x="10304" y="16987"/>
                </a:cubicBezTo>
                <a:cubicBezTo>
                  <a:pt x="10297" y="17041"/>
                  <a:pt x="10279" y="17095"/>
                  <a:pt x="10262" y="17128"/>
                </a:cubicBezTo>
                <a:cubicBezTo>
                  <a:pt x="10261" y="17131"/>
                  <a:pt x="10261" y="17135"/>
                  <a:pt x="10260" y="17139"/>
                </a:cubicBezTo>
                <a:cubicBezTo>
                  <a:pt x="10267" y="17141"/>
                  <a:pt x="10275" y="17140"/>
                  <a:pt x="10282" y="17142"/>
                </a:cubicBezTo>
                <a:cubicBezTo>
                  <a:pt x="10283" y="17188"/>
                  <a:pt x="10277" y="17225"/>
                  <a:pt x="10260" y="17235"/>
                </a:cubicBezTo>
                <a:cubicBezTo>
                  <a:pt x="10273" y="17258"/>
                  <a:pt x="10287" y="17279"/>
                  <a:pt x="10300" y="17301"/>
                </a:cubicBezTo>
                <a:cubicBezTo>
                  <a:pt x="10300" y="17303"/>
                  <a:pt x="10300" y="17304"/>
                  <a:pt x="10300" y="17305"/>
                </a:cubicBezTo>
                <a:cubicBezTo>
                  <a:pt x="10290" y="17303"/>
                  <a:pt x="10279" y="17300"/>
                  <a:pt x="10268" y="17298"/>
                </a:cubicBezTo>
                <a:cubicBezTo>
                  <a:pt x="10260" y="17372"/>
                  <a:pt x="10250" y="17429"/>
                  <a:pt x="10218" y="17457"/>
                </a:cubicBezTo>
                <a:cubicBezTo>
                  <a:pt x="10222" y="17472"/>
                  <a:pt x="10232" y="17518"/>
                  <a:pt x="10238" y="17531"/>
                </a:cubicBezTo>
                <a:cubicBezTo>
                  <a:pt x="10248" y="17549"/>
                  <a:pt x="10258" y="17539"/>
                  <a:pt x="10268" y="17568"/>
                </a:cubicBezTo>
                <a:cubicBezTo>
                  <a:pt x="10263" y="17576"/>
                  <a:pt x="10257" y="17585"/>
                  <a:pt x="10252" y="17593"/>
                </a:cubicBezTo>
                <a:cubicBezTo>
                  <a:pt x="10251" y="17596"/>
                  <a:pt x="10251" y="17599"/>
                  <a:pt x="10250" y="17601"/>
                </a:cubicBezTo>
                <a:cubicBezTo>
                  <a:pt x="10261" y="17634"/>
                  <a:pt x="10272" y="17664"/>
                  <a:pt x="10284" y="17697"/>
                </a:cubicBezTo>
                <a:cubicBezTo>
                  <a:pt x="10298" y="17712"/>
                  <a:pt x="10305" y="17700"/>
                  <a:pt x="10314" y="17723"/>
                </a:cubicBezTo>
                <a:cubicBezTo>
                  <a:pt x="10311" y="17731"/>
                  <a:pt x="10308" y="17737"/>
                  <a:pt x="10305" y="17745"/>
                </a:cubicBezTo>
                <a:cubicBezTo>
                  <a:pt x="10329" y="17776"/>
                  <a:pt x="10343" y="17812"/>
                  <a:pt x="10359" y="17860"/>
                </a:cubicBezTo>
                <a:cubicBezTo>
                  <a:pt x="10389" y="17916"/>
                  <a:pt x="10419" y="17970"/>
                  <a:pt x="10449" y="18026"/>
                </a:cubicBezTo>
                <a:cubicBezTo>
                  <a:pt x="10458" y="18047"/>
                  <a:pt x="10479" y="18135"/>
                  <a:pt x="10484" y="18159"/>
                </a:cubicBezTo>
                <a:cubicBezTo>
                  <a:pt x="10492" y="18195"/>
                  <a:pt x="10479" y="18246"/>
                  <a:pt x="10494" y="18299"/>
                </a:cubicBezTo>
                <a:cubicBezTo>
                  <a:pt x="10506" y="18334"/>
                  <a:pt x="10518" y="18369"/>
                  <a:pt x="10529" y="18403"/>
                </a:cubicBezTo>
                <a:cubicBezTo>
                  <a:pt x="10533" y="18436"/>
                  <a:pt x="10536" y="18470"/>
                  <a:pt x="10539" y="18503"/>
                </a:cubicBezTo>
                <a:cubicBezTo>
                  <a:pt x="10555" y="18575"/>
                  <a:pt x="10586" y="18601"/>
                  <a:pt x="10578" y="18710"/>
                </a:cubicBezTo>
                <a:cubicBezTo>
                  <a:pt x="10513" y="18768"/>
                  <a:pt x="10590" y="18906"/>
                  <a:pt x="10601" y="18976"/>
                </a:cubicBezTo>
                <a:cubicBezTo>
                  <a:pt x="10603" y="19029"/>
                  <a:pt x="10606" y="19082"/>
                  <a:pt x="10608" y="19135"/>
                </a:cubicBezTo>
                <a:cubicBezTo>
                  <a:pt x="10603" y="19194"/>
                  <a:pt x="10591" y="19288"/>
                  <a:pt x="10570" y="19316"/>
                </a:cubicBezTo>
                <a:cubicBezTo>
                  <a:pt x="10562" y="19321"/>
                  <a:pt x="10554" y="19329"/>
                  <a:pt x="10546" y="19334"/>
                </a:cubicBezTo>
                <a:cubicBezTo>
                  <a:pt x="10542" y="19356"/>
                  <a:pt x="10536" y="19375"/>
                  <a:pt x="10531" y="19397"/>
                </a:cubicBezTo>
                <a:cubicBezTo>
                  <a:pt x="10523" y="19414"/>
                  <a:pt x="10516" y="19432"/>
                  <a:pt x="10508" y="19449"/>
                </a:cubicBezTo>
                <a:cubicBezTo>
                  <a:pt x="10482" y="19569"/>
                  <a:pt x="10497" y="19756"/>
                  <a:pt x="10449" y="19830"/>
                </a:cubicBezTo>
                <a:cubicBezTo>
                  <a:pt x="10449" y="19938"/>
                  <a:pt x="10439" y="20085"/>
                  <a:pt x="10452" y="20181"/>
                </a:cubicBezTo>
                <a:cubicBezTo>
                  <a:pt x="10462" y="20253"/>
                  <a:pt x="10492" y="20297"/>
                  <a:pt x="10509" y="20355"/>
                </a:cubicBezTo>
                <a:cubicBezTo>
                  <a:pt x="10538" y="20471"/>
                  <a:pt x="10568" y="20585"/>
                  <a:pt x="10596" y="20702"/>
                </a:cubicBezTo>
                <a:cubicBezTo>
                  <a:pt x="10616" y="20781"/>
                  <a:pt x="10694" y="20918"/>
                  <a:pt x="10650" y="21009"/>
                </a:cubicBezTo>
                <a:cubicBezTo>
                  <a:pt x="10658" y="21084"/>
                  <a:pt x="10665" y="21159"/>
                  <a:pt x="10673" y="21234"/>
                </a:cubicBezTo>
                <a:cubicBezTo>
                  <a:pt x="10679" y="21264"/>
                  <a:pt x="10687" y="21293"/>
                  <a:pt x="10693" y="21323"/>
                </a:cubicBezTo>
                <a:cubicBezTo>
                  <a:pt x="10699" y="21367"/>
                  <a:pt x="10683" y="21401"/>
                  <a:pt x="10685" y="21434"/>
                </a:cubicBezTo>
                <a:cubicBezTo>
                  <a:pt x="10687" y="21477"/>
                  <a:pt x="10705" y="21511"/>
                  <a:pt x="10710" y="21545"/>
                </a:cubicBezTo>
                <a:cubicBezTo>
                  <a:pt x="10713" y="21569"/>
                  <a:pt x="10706" y="21582"/>
                  <a:pt x="10705" y="21596"/>
                </a:cubicBezTo>
                <a:cubicBezTo>
                  <a:pt x="11190" y="21592"/>
                  <a:pt x="11673" y="21496"/>
                  <a:pt x="12155" y="21356"/>
                </a:cubicBezTo>
                <a:cubicBezTo>
                  <a:pt x="12212" y="21309"/>
                  <a:pt x="12272" y="21292"/>
                  <a:pt x="12297" y="21168"/>
                </a:cubicBezTo>
                <a:cubicBezTo>
                  <a:pt x="12295" y="21135"/>
                  <a:pt x="12283" y="21149"/>
                  <a:pt x="12280" y="21131"/>
                </a:cubicBezTo>
                <a:cubicBezTo>
                  <a:pt x="12281" y="21127"/>
                  <a:pt x="12282" y="21127"/>
                  <a:pt x="12282" y="21123"/>
                </a:cubicBezTo>
                <a:cubicBezTo>
                  <a:pt x="12286" y="21107"/>
                  <a:pt x="12289" y="21089"/>
                  <a:pt x="12292" y="21072"/>
                </a:cubicBezTo>
                <a:cubicBezTo>
                  <a:pt x="12300" y="21006"/>
                  <a:pt x="12298" y="20931"/>
                  <a:pt x="12297" y="20865"/>
                </a:cubicBezTo>
                <a:cubicBezTo>
                  <a:pt x="12290" y="20870"/>
                  <a:pt x="12288" y="20875"/>
                  <a:pt x="12277" y="20876"/>
                </a:cubicBezTo>
                <a:cubicBezTo>
                  <a:pt x="12267" y="20809"/>
                  <a:pt x="12254" y="20727"/>
                  <a:pt x="12265" y="20672"/>
                </a:cubicBezTo>
                <a:cubicBezTo>
                  <a:pt x="12264" y="20632"/>
                  <a:pt x="12248" y="20609"/>
                  <a:pt x="12234" y="20595"/>
                </a:cubicBezTo>
                <a:cubicBezTo>
                  <a:pt x="12234" y="20558"/>
                  <a:pt x="12234" y="20524"/>
                  <a:pt x="12234" y="20488"/>
                </a:cubicBezTo>
                <a:cubicBezTo>
                  <a:pt x="12265" y="20441"/>
                  <a:pt x="12297" y="20394"/>
                  <a:pt x="12329" y="20347"/>
                </a:cubicBezTo>
                <a:cubicBezTo>
                  <a:pt x="12368" y="20282"/>
                  <a:pt x="12391" y="20184"/>
                  <a:pt x="12436" y="20129"/>
                </a:cubicBezTo>
                <a:cubicBezTo>
                  <a:pt x="12490" y="20063"/>
                  <a:pt x="12556" y="20040"/>
                  <a:pt x="12607" y="19970"/>
                </a:cubicBezTo>
                <a:cubicBezTo>
                  <a:pt x="12643" y="19920"/>
                  <a:pt x="12667" y="19827"/>
                  <a:pt x="12695" y="19759"/>
                </a:cubicBezTo>
                <a:cubicBezTo>
                  <a:pt x="12695" y="19744"/>
                  <a:pt x="12693" y="19736"/>
                  <a:pt x="12690" y="19719"/>
                </a:cubicBezTo>
                <a:cubicBezTo>
                  <a:pt x="12700" y="19694"/>
                  <a:pt x="12708" y="19676"/>
                  <a:pt x="12715" y="19645"/>
                </a:cubicBezTo>
                <a:cubicBezTo>
                  <a:pt x="12715" y="19639"/>
                  <a:pt x="12714" y="19632"/>
                  <a:pt x="12714" y="19626"/>
                </a:cubicBezTo>
                <a:cubicBezTo>
                  <a:pt x="12707" y="19621"/>
                  <a:pt x="12701" y="19617"/>
                  <a:pt x="12695" y="19612"/>
                </a:cubicBezTo>
                <a:cubicBezTo>
                  <a:pt x="12690" y="19524"/>
                  <a:pt x="12699" y="19430"/>
                  <a:pt x="12677" y="19379"/>
                </a:cubicBezTo>
                <a:cubicBezTo>
                  <a:pt x="12678" y="19360"/>
                  <a:pt x="12686" y="19344"/>
                  <a:pt x="12689" y="19320"/>
                </a:cubicBezTo>
                <a:cubicBezTo>
                  <a:pt x="12696" y="19259"/>
                  <a:pt x="12678" y="19163"/>
                  <a:pt x="12674" y="19109"/>
                </a:cubicBezTo>
                <a:cubicBezTo>
                  <a:pt x="12681" y="19079"/>
                  <a:pt x="12689" y="19050"/>
                  <a:pt x="12697" y="19020"/>
                </a:cubicBezTo>
                <a:cubicBezTo>
                  <a:pt x="12680" y="18945"/>
                  <a:pt x="12647" y="18935"/>
                  <a:pt x="12625" y="18876"/>
                </a:cubicBezTo>
                <a:cubicBezTo>
                  <a:pt x="12603" y="18818"/>
                  <a:pt x="12591" y="18663"/>
                  <a:pt x="12607" y="18577"/>
                </a:cubicBezTo>
                <a:cubicBezTo>
                  <a:pt x="12602" y="18562"/>
                  <a:pt x="12595" y="18561"/>
                  <a:pt x="12590" y="18547"/>
                </a:cubicBezTo>
                <a:cubicBezTo>
                  <a:pt x="12598" y="18514"/>
                  <a:pt x="12612" y="18465"/>
                  <a:pt x="12613" y="18429"/>
                </a:cubicBezTo>
                <a:cubicBezTo>
                  <a:pt x="12598" y="18391"/>
                  <a:pt x="12571" y="18363"/>
                  <a:pt x="12561" y="18314"/>
                </a:cubicBezTo>
                <a:cubicBezTo>
                  <a:pt x="12551" y="18263"/>
                  <a:pt x="12577" y="18094"/>
                  <a:pt x="12588" y="18070"/>
                </a:cubicBezTo>
                <a:cubicBezTo>
                  <a:pt x="12594" y="18056"/>
                  <a:pt x="12606" y="18061"/>
                  <a:pt x="12612" y="18044"/>
                </a:cubicBezTo>
                <a:cubicBezTo>
                  <a:pt x="12624" y="18008"/>
                  <a:pt x="12613" y="17988"/>
                  <a:pt x="12618" y="17956"/>
                </a:cubicBezTo>
                <a:cubicBezTo>
                  <a:pt x="12630" y="17882"/>
                  <a:pt x="12665" y="17877"/>
                  <a:pt x="12668" y="17756"/>
                </a:cubicBezTo>
                <a:cubicBezTo>
                  <a:pt x="12694" y="17728"/>
                  <a:pt x="12718" y="17727"/>
                  <a:pt x="12719" y="17645"/>
                </a:cubicBezTo>
                <a:cubicBezTo>
                  <a:pt x="12741" y="17654"/>
                  <a:pt x="12753" y="17635"/>
                  <a:pt x="12771" y="17619"/>
                </a:cubicBezTo>
                <a:cubicBezTo>
                  <a:pt x="12777" y="17599"/>
                  <a:pt x="12776" y="17590"/>
                  <a:pt x="12771" y="17568"/>
                </a:cubicBezTo>
                <a:cubicBezTo>
                  <a:pt x="12826" y="17441"/>
                  <a:pt x="12882" y="17313"/>
                  <a:pt x="12938" y="17187"/>
                </a:cubicBezTo>
                <a:cubicBezTo>
                  <a:pt x="12999" y="17087"/>
                  <a:pt x="13074" y="17016"/>
                  <a:pt x="13135" y="16917"/>
                </a:cubicBezTo>
                <a:cubicBezTo>
                  <a:pt x="13158" y="16861"/>
                  <a:pt x="13181" y="16803"/>
                  <a:pt x="13204" y="16747"/>
                </a:cubicBezTo>
                <a:cubicBezTo>
                  <a:pt x="13248" y="16631"/>
                  <a:pt x="13315" y="16519"/>
                  <a:pt x="13344" y="16377"/>
                </a:cubicBezTo>
                <a:cubicBezTo>
                  <a:pt x="13347" y="16351"/>
                  <a:pt x="13350" y="16326"/>
                  <a:pt x="13353" y="16300"/>
                </a:cubicBezTo>
                <a:cubicBezTo>
                  <a:pt x="13372" y="16236"/>
                  <a:pt x="13391" y="16171"/>
                  <a:pt x="13411" y="16107"/>
                </a:cubicBezTo>
                <a:cubicBezTo>
                  <a:pt x="13410" y="16092"/>
                  <a:pt x="13410" y="16078"/>
                  <a:pt x="13409" y="16063"/>
                </a:cubicBezTo>
                <a:cubicBezTo>
                  <a:pt x="13420" y="16042"/>
                  <a:pt x="13433" y="16018"/>
                  <a:pt x="13445" y="15997"/>
                </a:cubicBezTo>
                <a:cubicBezTo>
                  <a:pt x="13459" y="15944"/>
                  <a:pt x="13473" y="15890"/>
                  <a:pt x="13488" y="15838"/>
                </a:cubicBezTo>
                <a:cubicBezTo>
                  <a:pt x="13490" y="15791"/>
                  <a:pt x="13491" y="15747"/>
                  <a:pt x="13493" y="15701"/>
                </a:cubicBezTo>
                <a:cubicBezTo>
                  <a:pt x="13497" y="15679"/>
                  <a:pt x="13514" y="15661"/>
                  <a:pt x="13513" y="15631"/>
                </a:cubicBezTo>
                <a:cubicBezTo>
                  <a:pt x="13513" y="15607"/>
                  <a:pt x="13503" y="15576"/>
                  <a:pt x="13508" y="15542"/>
                </a:cubicBezTo>
                <a:cubicBezTo>
                  <a:pt x="13513" y="15520"/>
                  <a:pt x="13517" y="15497"/>
                  <a:pt x="13521" y="15475"/>
                </a:cubicBezTo>
                <a:cubicBezTo>
                  <a:pt x="13521" y="15472"/>
                  <a:pt x="13520" y="15468"/>
                  <a:pt x="13520" y="15464"/>
                </a:cubicBezTo>
                <a:cubicBezTo>
                  <a:pt x="13506" y="15453"/>
                  <a:pt x="13493" y="15443"/>
                  <a:pt x="13480" y="15431"/>
                </a:cubicBezTo>
                <a:cubicBezTo>
                  <a:pt x="13448" y="15477"/>
                  <a:pt x="13422" y="15521"/>
                  <a:pt x="13376" y="15542"/>
                </a:cubicBezTo>
                <a:cubicBezTo>
                  <a:pt x="13356" y="15551"/>
                  <a:pt x="13338" y="15532"/>
                  <a:pt x="13326" y="15527"/>
                </a:cubicBezTo>
                <a:cubicBezTo>
                  <a:pt x="13303" y="15518"/>
                  <a:pt x="13290" y="15555"/>
                  <a:pt x="13274" y="15564"/>
                </a:cubicBezTo>
                <a:cubicBezTo>
                  <a:pt x="13258" y="15560"/>
                  <a:pt x="13241" y="15560"/>
                  <a:pt x="13225" y="15557"/>
                </a:cubicBezTo>
                <a:cubicBezTo>
                  <a:pt x="13224" y="15557"/>
                  <a:pt x="13223" y="15557"/>
                  <a:pt x="13222" y="15557"/>
                </a:cubicBezTo>
                <a:cubicBezTo>
                  <a:pt x="13203" y="15582"/>
                  <a:pt x="13184" y="15606"/>
                  <a:pt x="13165" y="15631"/>
                </a:cubicBezTo>
                <a:cubicBezTo>
                  <a:pt x="13139" y="15650"/>
                  <a:pt x="13130" y="15601"/>
                  <a:pt x="13100" y="15612"/>
                </a:cubicBezTo>
                <a:cubicBezTo>
                  <a:pt x="13076" y="15634"/>
                  <a:pt x="13052" y="15654"/>
                  <a:pt x="13028" y="15675"/>
                </a:cubicBezTo>
                <a:cubicBezTo>
                  <a:pt x="13012" y="15675"/>
                  <a:pt x="12995" y="15675"/>
                  <a:pt x="12980" y="15675"/>
                </a:cubicBezTo>
                <a:cubicBezTo>
                  <a:pt x="12955" y="15622"/>
                  <a:pt x="12922" y="15562"/>
                  <a:pt x="12906" y="15494"/>
                </a:cubicBezTo>
                <a:cubicBezTo>
                  <a:pt x="12892" y="15487"/>
                  <a:pt x="12872" y="15492"/>
                  <a:pt x="12856" y="15487"/>
                </a:cubicBezTo>
                <a:cubicBezTo>
                  <a:pt x="12855" y="15485"/>
                  <a:pt x="12854" y="15484"/>
                  <a:pt x="12852" y="15483"/>
                </a:cubicBezTo>
                <a:cubicBezTo>
                  <a:pt x="12852" y="15481"/>
                  <a:pt x="12852" y="15478"/>
                  <a:pt x="12852" y="15475"/>
                </a:cubicBezTo>
                <a:cubicBezTo>
                  <a:pt x="12871" y="15458"/>
                  <a:pt x="12909" y="15428"/>
                  <a:pt x="12923" y="15398"/>
                </a:cubicBezTo>
                <a:cubicBezTo>
                  <a:pt x="12921" y="15306"/>
                  <a:pt x="12860" y="15286"/>
                  <a:pt x="12834" y="15235"/>
                </a:cubicBezTo>
                <a:cubicBezTo>
                  <a:pt x="12830" y="15227"/>
                  <a:pt x="12826" y="15159"/>
                  <a:pt x="12811" y="15132"/>
                </a:cubicBezTo>
                <a:cubicBezTo>
                  <a:pt x="12804" y="15119"/>
                  <a:pt x="12791" y="15131"/>
                  <a:pt x="12782" y="15121"/>
                </a:cubicBezTo>
                <a:cubicBezTo>
                  <a:pt x="12758" y="15068"/>
                  <a:pt x="12734" y="15014"/>
                  <a:pt x="12710" y="14962"/>
                </a:cubicBezTo>
                <a:cubicBezTo>
                  <a:pt x="12701" y="14953"/>
                  <a:pt x="12691" y="14957"/>
                  <a:pt x="12677" y="14958"/>
                </a:cubicBezTo>
                <a:cubicBezTo>
                  <a:pt x="12667" y="14929"/>
                  <a:pt x="12658" y="14883"/>
                  <a:pt x="12642" y="14866"/>
                </a:cubicBezTo>
                <a:cubicBezTo>
                  <a:pt x="12637" y="14878"/>
                  <a:pt x="12637" y="14911"/>
                  <a:pt x="12635" y="14925"/>
                </a:cubicBezTo>
                <a:cubicBezTo>
                  <a:pt x="12634" y="14926"/>
                  <a:pt x="12633" y="14923"/>
                  <a:pt x="12632" y="14925"/>
                </a:cubicBezTo>
                <a:cubicBezTo>
                  <a:pt x="12583" y="14842"/>
                  <a:pt x="12573" y="14593"/>
                  <a:pt x="12545" y="14463"/>
                </a:cubicBezTo>
                <a:cubicBezTo>
                  <a:pt x="12532" y="14402"/>
                  <a:pt x="12466" y="14371"/>
                  <a:pt x="12448" y="14322"/>
                </a:cubicBezTo>
                <a:cubicBezTo>
                  <a:pt x="12419" y="14244"/>
                  <a:pt x="12438" y="14046"/>
                  <a:pt x="12424" y="13934"/>
                </a:cubicBezTo>
                <a:cubicBezTo>
                  <a:pt x="12415" y="13861"/>
                  <a:pt x="12383" y="13746"/>
                  <a:pt x="12356" y="13705"/>
                </a:cubicBezTo>
                <a:cubicBezTo>
                  <a:pt x="12342" y="13685"/>
                  <a:pt x="12323" y="13677"/>
                  <a:pt x="12314" y="13649"/>
                </a:cubicBezTo>
                <a:cubicBezTo>
                  <a:pt x="12302" y="13616"/>
                  <a:pt x="12301" y="13563"/>
                  <a:pt x="12294" y="13520"/>
                </a:cubicBezTo>
                <a:cubicBezTo>
                  <a:pt x="12300" y="13508"/>
                  <a:pt x="12306" y="13498"/>
                  <a:pt x="12312" y="13487"/>
                </a:cubicBezTo>
                <a:cubicBezTo>
                  <a:pt x="12299" y="13459"/>
                  <a:pt x="12286" y="13429"/>
                  <a:pt x="12272" y="13402"/>
                </a:cubicBezTo>
                <a:cubicBezTo>
                  <a:pt x="12235" y="13289"/>
                  <a:pt x="12208" y="13154"/>
                  <a:pt x="12173" y="13043"/>
                </a:cubicBezTo>
                <a:cubicBezTo>
                  <a:pt x="12159" y="12966"/>
                  <a:pt x="12145" y="12888"/>
                  <a:pt x="12130" y="12810"/>
                </a:cubicBezTo>
                <a:cubicBezTo>
                  <a:pt x="12105" y="12718"/>
                  <a:pt x="12061" y="12656"/>
                  <a:pt x="12050" y="12529"/>
                </a:cubicBezTo>
                <a:cubicBezTo>
                  <a:pt x="12059" y="12505"/>
                  <a:pt x="12059" y="12497"/>
                  <a:pt x="12075" y="12485"/>
                </a:cubicBezTo>
                <a:cubicBezTo>
                  <a:pt x="12096" y="12617"/>
                  <a:pt x="12135" y="12747"/>
                  <a:pt x="12182" y="12829"/>
                </a:cubicBezTo>
                <a:cubicBezTo>
                  <a:pt x="12187" y="12840"/>
                  <a:pt x="12194" y="12839"/>
                  <a:pt x="12202" y="12836"/>
                </a:cubicBezTo>
                <a:cubicBezTo>
                  <a:pt x="12213" y="12793"/>
                  <a:pt x="12217" y="12739"/>
                  <a:pt x="12222" y="12688"/>
                </a:cubicBezTo>
                <a:cubicBezTo>
                  <a:pt x="12220" y="12705"/>
                  <a:pt x="12218" y="12725"/>
                  <a:pt x="12217" y="12740"/>
                </a:cubicBezTo>
                <a:cubicBezTo>
                  <a:pt x="12227" y="12741"/>
                  <a:pt x="12237" y="12739"/>
                  <a:pt x="12247" y="12740"/>
                </a:cubicBezTo>
                <a:cubicBezTo>
                  <a:pt x="12260" y="12772"/>
                  <a:pt x="12271" y="12808"/>
                  <a:pt x="12284" y="12840"/>
                </a:cubicBezTo>
                <a:cubicBezTo>
                  <a:pt x="12312" y="12931"/>
                  <a:pt x="12335" y="13007"/>
                  <a:pt x="12364" y="13091"/>
                </a:cubicBezTo>
                <a:cubicBezTo>
                  <a:pt x="12387" y="13155"/>
                  <a:pt x="12418" y="13213"/>
                  <a:pt x="12408" y="13313"/>
                </a:cubicBezTo>
                <a:cubicBezTo>
                  <a:pt x="12430" y="13376"/>
                  <a:pt x="12468" y="13397"/>
                  <a:pt x="12495" y="13450"/>
                </a:cubicBezTo>
                <a:cubicBezTo>
                  <a:pt x="12512" y="13514"/>
                  <a:pt x="12532" y="13574"/>
                  <a:pt x="12550" y="13638"/>
                </a:cubicBezTo>
                <a:cubicBezTo>
                  <a:pt x="12567" y="13707"/>
                  <a:pt x="12547" y="13812"/>
                  <a:pt x="12561" y="13890"/>
                </a:cubicBezTo>
                <a:cubicBezTo>
                  <a:pt x="12575" y="13928"/>
                  <a:pt x="12586" y="13962"/>
                  <a:pt x="12600" y="14001"/>
                </a:cubicBezTo>
                <a:cubicBezTo>
                  <a:pt x="12618" y="14052"/>
                  <a:pt x="12661" y="14063"/>
                  <a:pt x="12680" y="14111"/>
                </a:cubicBezTo>
                <a:cubicBezTo>
                  <a:pt x="12704" y="14209"/>
                  <a:pt x="12728" y="14313"/>
                  <a:pt x="12752" y="14411"/>
                </a:cubicBezTo>
                <a:cubicBezTo>
                  <a:pt x="12761" y="14425"/>
                  <a:pt x="12768" y="14434"/>
                  <a:pt x="12777" y="14448"/>
                </a:cubicBezTo>
                <a:cubicBezTo>
                  <a:pt x="12800" y="14486"/>
                  <a:pt x="12830" y="14576"/>
                  <a:pt x="12841" y="14636"/>
                </a:cubicBezTo>
                <a:cubicBezTo>
                  <a:pt x="12844" y="14673"/>
                  <a:pt x="12850" y="14710"/>
                  <a:pt x="12852" y="14747"/>
                </a:cubicBezTo>
                <a:cubicBezTo>
                  <a:pt x="12850" y="14768"/>
                  <a:pt x="12838" y="14778"/>
                  <a:pt x="12841" y="14810"/>
                </a:cubicBezTo>
                <a:cubicBezTo>
                  <a:pt x="12849" y="14903"/>
                  <a:pt x="12869" y="14996"/>
                  <a:pt x="12883" y="15073"/>
                </a:cubicBezTo>
                <a:cubicBezTo>
                  <a:pt x="12883" y="15111"/>
                  <a:pt x="12883" y="15156"/>
                  <a:pt x="12883" y="15195"/>
                </a:cubicBezTo>
                <a:cubicBezTo>
                  <a:pt x="12908" y="15305"/>
                  <a:pt x="12986" y="15279"/>
                  <a:pt x="13031" y="15220"/>
                </a:cubicBezTo>
                <a:cubicBezTo>
                  <a:pt x="13047" y="15195"/>
                  <a:pt x="13064" y="15172"/>
                  <a:pt x="13080" y="15146"/>
                </a:cubicBezTo>
                <a:cubicBezTo>
                  <a:pt x="13105" y="15132"/>
                  <a:pt x="13140" y="15160"/>
                  <a:pt x="13162" y="15146"/>
                </a:cubicBezTo>
                <a:cubicBezTo>
                  <a:pt x="13196" y="15126"/>
                  <a:pt x="13216" y="15067"/>
                  <a:pt x="13247" y="15047"/>
                </a:cubicBezTo>
                <a:cubicBezTo>
                  <a:pt x="13268" y="15033"/>
                  <a:pt x="13291" y="15054"/>
                  <a:pt x="13309" y="15036"/>
                </a:cubicBezTo>
                <a:cubicBezTo>
                  <a:pt x="13327" y="15016"/>
                  <a:pt x="13335" y="14966"/>
                  <a:pt x="13353" y="14947"/>
                </a:cubicBezTo>
                <a:cubicBezTo>
                  <a:pt x="13416" y="14877"/>
                  <a:pt x="13496" y="14884"/>
                  <a:pt x="13555" y="14810"/>
                </a:cubicBezTo>
                <a:cubicBezTo>
                  <a:pt x="13571" y="14790"/>
                  <a:pt x="13567" y="14760"/>
                  <a:pt x="13575" y="14721"/>
                </a:cubicBezTo>
                <a:cubicBezTo>
                  <a:pt x="13583" y="14684"/>
                  <a:pt x="13618" y="14652"/>
                  <a:pt x="13637" y="14636"/>
                </a:cubicBezTo>
                <a:cubicBezTo>
                  <a:pt x="13669" y="14615"/>
                  <a:pt x="13697" y="14595"/>
                  <a:pt x="13729" y="14574"/>
                </a:cubicBezTo>
                <a:cubicBezTo>
                  <a:pt x="13748" y="14578"/>
                  <a:pt x="13766" y="14580"/>
                  <a:pt x="13784" y="14585"/>
                </a:cubicBezTo>
                <a:cubicBezTo>
                  <a:pt x="13791" y="14577"/>
                  <a:pt x="13802" y="14567"/>
                  <a:pt x="13809" y="14559"/>
                </a:cubicBezTo>
                <a:cubicBezTo>
                  <a:pt x="13821" y="14510"/>
                  <a:pt x="13810" y="14449"/>
                  <a:pt x="13834" y="14426"/>
                </a:cubicBezTo>
                <a:cubicBezTo>
                  <a:pt x="13860" y="14401"/>
                  <a:pt x="13884" y="14438"/>
                  <a:pt x="13908" y="14400"/>
                </a:cubicBezTo>
                <a:cubicBezTo>
                  <a:pt x="13916" y="14386"/>
                  <a:pt x="13915" y="14361"/>
                  <a:pt x="13920" y="14337"/>
                </a:cubicBezTo>
                <a:cubicBezTo>
                  <a:pt x="13932" y="14272"/>
                  <a:pt x="13971" y="14251"/>
                  <a:pt x="14013" y="14248"/>
                </a:cubicBezTo>
                <a:cubicBezTo>
                  <a:pt x="14016" y="14186"/>
                  <a:pt x="14008" y="14089"/>
                  <a:pt x="14018" y="14026"/>
                </a:cubicBezTo>
                <a:cubicBezTo>
                  <a:pt x="14033" y="14013"/>
                  <a:pt x="14055" y="14041"/>
                  <a:pt x="14068" y="14026"/>
                </a:cubicBezTo>
                <a:cubicBezTo>
                  <a:pt x="14083" y="14004"/>
                  <a:pt x="14084" y="13945"/>
                  <a:pt x="14093" y="13912"/>
                </a:cubicBezTo>
                <a:cubicBezTo>
                  <a:pt x="14105" y="13890"/>
                  <a:pt x="14112" y="13860"/>
                  <a:pt x="14124" y="13838"/>
                </a:cubicBezTo>
                <a:cubicBezTo>
                  <a:pt x="14139" y="13798"/>
                  <a:pt x="14155" y="13760"/>
                  <a:pt x="14167" y="13712"/>
                </a:cubicBezTo>
                <a:cubicBezTo>
                  <a:pt x="14164" y="13677"/>
                  <a:pt x="14135" y="13660"/>
                  <a:pt x="14124" y="13638"/>
                </a:cubicBezTo>
                <a:cubicBezTo>
                  <a:pt x="14107" y="13595"/>
                  <a:pt x="14092" y="13556"/>
                  <a:pt x="14075" y="13513"/>
                </a:cubicBezTo>
                <a:cubicBezTo>
                  <a:pt x="14062" y="13495"/>
                  <a:pt x="14046" y="13521"/>
                  <a:pt x="14030" y="13513"/>
                </a:cubicBezTo>
                <a:cubicBezTo>
                  <a:pt x="14006" y="13487"/>
                  <a:pt x="13982" y="13450"/>
                  <a:pt x="13958" y="13424"/>
                </a:cubicBezTo>
                <a:cubicBezTo>
                  <a:pt x="13939" y="13398"/>
                  <a:pt x="13909" y="13349"/>
                  <a:pt x="13901" y="13302"/>
                </a:cubicBezTo>
                <a:cubicBezTo>
                  <a:pt x="13896" y="13267"/>
                  <a:pt x="13908" y="13219"/>
                  <a:pt x="13901" y="13191"/>
                </a:cubicBezTo>
                <a:cubicBezTo>
                  <a:pt x="13897" y="13182"/>
                  <a:pt x="13893" y="13180"/>
                  <a:pt x="13884" y="13180"/>
                </a:cubicBezTo>
                <a:cubicBezTo>
                  <a:pt x="13896" y="13143"/>
                  <a:pt x="13904" y="13115"/>
                  <a:pt x="13901" y="13054"/>
                </a:cubicBezTo>
                <a:cubicBezTo>
                  <a:pt x="13888" y="13085"/>
                  <a:pt x="13876" y="13123"/>
                  <a:pt x="13864" y="13154"/>
                </a:cubicBezTo>
                <a:cubicBezTo>
                  <a:pt x="13834" y="13202"/>
                  <a:pt x="13805" y="13224"/>
                  <a:pt x="13779" y="13291"/>
                </a:cubicBezTo>
                <a:cubicBezTo>
                  <a:pt x="13773" y="13315"/>
                  <a:pt x="13767" y="13341"/>
                  <a:pt x="13761" y="13365"/>
                </a:cubicBezTo>
                <a:cubicBezTo>
                  <a:pt x="13751" y="13382"/>
                  <a:pt x="13746" y="13375"/>
                  <a:pt x="13741" y="13402"/>
                </a:cubicBezTo>
                <a:cubicBezTo>
                  <a:pt x="13729" y="13408"/>
                  <a:pt x="13724" y="13413"/>
                  <a:pt x="13715" y="13402"/>
                </a:cubicBezTo>
                <a:cubicBezTo>
                  <a:pt x="13715" y="13408"/>
                  <a:pt x="13716" y="13411"/>
                  <a:pt x="13715" y="13417"/>
                </a:cubicBezTo>
                <a:cubicBezTo>
                  <a:pt x="13696" y="13431"/>
                  <a:pt x="13608" y="13424"/>
                  <a:pt x="13587" y="13402"/>
                </a:cubicBezTo>
                <a:cubicBezTo>
                  <a:pt x="13581" y="13411"/>
                  <a:pt x="13582" y="13408"/>
                  <a:pt x="13580" y="13424"/>
                </a:cubicBezTo>
                <a:cubicBezTo>
                  <a:pt x="13561" y="13427"/>
                  <a:pt x="13544" y="13425"/>
                  <a:pt x="13525" y="13424"/>
                </a:cubicBezTo>
                <a:cubicBezTo>
                  <a:pt x="13528" y="13393"/>
                  <a:pt x="13520" y="13398"/>
                  <a:pt x="13506" y="13391"/>
                </a:cubicBezTo>
                <a:cubicBezTo>
                  <a:pt x="13496" y="13343"/>
                  <a:pt x="13531" y="13313"/>
                  <a:pt x="13531" y="13265"/>
                </a:cubicBezTo>
                <a:cubicBezTo>
                  <a:pt x="13532" y="13250"/>
                  <a:pt x="13527" y="13120"/>
                  <a:pt x="13525" y="13113"/>
                </a:cubicBezTo>
                <a:cubicBezTo>
                  <a:pt x="13520" y="13100"/>
                  <a:pt x="13510" y="13113"/>
                  <a:pt x="13506" y="13091"/>
                </a:cubicBezTo>
                <a:cubicBezTo>
                  <a:pt x="13502" y="13090"/>
                  <a:pt x="13504" y="13078"/>
                  <a:pt x="13500" y="13077"/>
                </a:cubicBezTo>
                <a:cubicBezTo>
                  <a:pt x="13478" y="13108"/>
                  <a:pt x="13470" y="13238"/>
                  <a:pt x="13483" y="13302"/>
                </a:cubicBezTo>
                <a:cubicBezTo>
                  <a:pt x="13485" y="13340"/>
                  <a:pt x="13479" y="13356"/>
                  <a:pt x="13463" y="13354"/>
                </a:cubicBezTo>
                <a:cubicBezTo>
                  <a:pt x="13451" y="13322"/>
                  <a:pt x="13434" y="13233"/>
                  <a:pt x="13433" y="13180"/>
                </a:cubicBezTo>
                <a:cubicBezTo>
                  <a:pt x="13424" y="13165"/>
                  <a:pt x="13425" y="13162"/>
                  <a:pt x="13414" y="13165"/>
                </a:cubicBezTo>
                <a:cubicBezTo>
                  <a:pt x="13406" y="13108"/>
                  <a:pt x="13402" y="13101"/>
                  <a:pt x="13414" y="13040"/>
                </a:cubicBezTo>
                <a:cubicBezTo>
                  <a:pt x="13411" y="13028"/>
                  <a:pt x="13404" y="13014"/>
                  <a:pt x="13401" y="13003"/>
                </a:cubicBezTo>
                <a:cubicBezTo>
                  <a:pt x="13406" y="12986"/>
                  <a:pt x="13413" y="12991"/>
                  <a:pt x="13414" y="12966"/>
                </a:cubicBezTo>
                <a:cubicBezTo>
                  <a:pt x="13398" y="12922"/>
                  <a:pt x="13358" y="12930"/>
                  <a:pt x="13346" y="12877"/>
                </a:cubicBezTo>
                <a:cubicBezTo>
                  <a:pt x="13336" y="12862"/>
                  <a:pt x="13340" y="12860"/>
                  <a:pt x="13346" y="12840"/>
                </a:cubicBezTo>
                <a:cubicBezTo>
                  <a:pt x="13336" y="12831"/>
                  <a:pt x="13331" y="12828"/>
                  <a:pt x="13316" y="12829"/>
                </a:cubicBezTo>
                <a:cubicBezTo>
                  <a:pt x="13297" y="12730"/>
                  <a:pt x="13274" y="12636"/>
                  <a:pt x="13261" y="12529"/>
                </a:cubicBezTo>
                <a:cubicBezTo>
                  <a:pt x="13251" y="12534"/>
                  <a:pt x="13238" y="12551"/>
                  <a:pt x="13229" y="12555"/>
                </a:cubicBezTo>
                <a:cubicBezTo>
                  <a:pt x="13225" y="12552"/>
                  <a:pt x="13225" y="12544"/>
                  <a:pt x="13222" y="12541"/>
                </a:cubicBezTo>
                <a:cubicBezTo>
                  <a:pt x="13228" y="12527"/>
                  <a:pt x="13230" y="12507"/>
                  <a:pt x="13235" y="12493"/>
                </a:cubicBezTo>
                <a:cubicBezTo>
                  <a:pt x="13239" y="12493"/>
                  <a:pt x="13243" y="12493"/>
                  <a:pt x="13247" y="12493"/>
                </a:cubicBezTo>
                <a:cubicBezTo>
                  <a:pt x="13245" y="12471"/>
                  <a:pt x="13243" y="12451"/>
                  <a:pt x="13240" y="12430"/>
                </a:cubicBezTo>
                <a:cubicBezTo>
                  <a:pt x="13248" y="12411"/>
                  <a:pt x="13285" y="12418"/>
                  <a:pt x="13302" y="12419"/>
                </a:cubicBezTo>
                <a:cubicBezTo>
                  <a:pt x="13317" y="12389"/>
                  <a:pt x="13318" y="12348"/>
                  <a:pt x="13339" y="12330"/>
                </a:cubicBezTo>
                <a:cubicBezTo>
                  <a:pt x="13341" y="12330"/>
                  <a:pt x="13344" y="12330"/>
                  <a:pt x="13346" y="12330"/>
                </a:cubicBezTo>
                <a:cubicBezTo>
                  <a:pt x="13346" y="12352"/>
                  <a:pt x="13341" y="12366"/>
                  <a:pt x="13346" y="12378"/>
                </a:cubicBezTo>
                <a:cubicBezTo>
                  <a:pt x="13356" y="12417"/>
                  <a:pt x="13394" y="12420"/>
                  <a:pt x="13414" y="12404"/>
                </a:cubicBezTo>
                <a:cubicBezTo>
                  <a:pt x="13426" y="12441"/>
                  <a:pt x="13450" y="12478"/>
                  <a:pt x="13458" y="12515"/>
                </a:cubicBezTo>
                <a:cubicBezTo>
                  <a:pt x="13458" y="12533"/>
                  <a:pt x="13458" y="12548"/>
                  <a:pt x="13458" y="12566"/>
                </a:cubicBezTo>
                <a:cubicBezTo>
                  <a:pt x="13466" y="12610"/>
                  <a:pt x="13492" y="12713"/>
                  <a:pt x="13506" y="12755"/>
                </a:cubicBezTo>
                <a:cubicBezTo>
                  <a:pt x="13523" y="12804"/>
                  <a:pt x="13569" y="12794"/>
                  <a:pt x="13593" y="12829"/>
                </a:cubicBezTo>
                <a:cubicBezTo>
                  <a:pt x="13606" y="12860"/>
                  <a:pt x="13618" y="12883"/>
                  <a:pt x="13630" y="12914"/>
                </a:cubicBezTo>
                <a:cubicBezTo>
                  <a:pt x="13658" y="12948"/>
                  <a:pt x="13689" y="12958"/>
                  <a:pt x="13722" y="12980"/>
                </a:cubicBezTo>
                <a:cubicBezTo>
                  <a:pt x="13741" y="12993"/>
                  <a:pt x="13749" y="13024"/>
                  <a:pt x="13772" y="13028"/>
                </a:cubicBezTo>
                <a:cubicBezTo>
                  <a:pt x="13784" y="13009"/>
                  <a:pt x="13825" y="12956"/>
                  <a:pt x="13828" y="12929"/>
                </a:cubicBezTo>
                <a:cubicBezTo>
                  <a:pt x="13854" y="12910"/>
                  <a:pt x="13882" y="12886"/>
                  <a:pt x="13914" y="12903"/>
                </a:cubicBezTo>
                <a:cubicBezTo>
                  <a:pt x="13928" y="12909"/>
                  <a:pt x="13920" y="12927"/>
                  <a:pt x="13933" y="12929"/>
                </a:cubicBezTo>
                <a:cubicBezTo>
                  <a:pt x="13937" y="12952"/>
                  <a:pt x="13939" y="12982"/>
                  <a:pt x="13945" y="13014"/>
                </a:cubicBezTo>
                <a:cubicBezTo>
                  <a:pt x="13951" y="13051"/>
                  <a:pt x="13970" y="13076"/>
                  <a:pt x="13970" y="13128"/>
                </a:cubicBezTo>
                <a:cubicBezTo>
                  <a:pt x="13988" y="13134"/>
                  <a:pt x="14005" y="13155"/>
                  <a:pt x="14018" y="13165"/>
                </a:cubicBezTo>
                <a:cubicBezTo>
                  <a:pt x="14041" y="13165"/>
                  <a:pt x="14064" y="13165"/>
                  <a:pt x="14087" y="13165"/>
                </a:cubicBezTo>
                <a:cubicBezTo>
                  <a:pt x="14093" y="13178"/>
                  <a:pt x="14098" y="13190"/>
                  <a:pt x="14105" y="13202"/>
                </a:cubicBezTo>
                <a:cubicBezTo>
                  <a:pt x="14143" y="13203"/>
                  <a:pt x="14179" y="13212"/>
                  <a:pt x="14217" y="13213"/>
                </a:cubicBezTo>
                <a:cubicBezTo>
                  <a:pt x="14237" y="13224"/>
                  <a:pt x="14251" y="13246"/>
                  <a:pt x="14277" y="13254"/>
                </a:cubicBezTo>
                <a:cubicBezTo>
                  <a:pt x="14312" y="13265"/>
                  <a:pt x="14344" y="13237"/>
                  <a:pt x="14371" y="13228"/>
                </a:cubicBezTo>
                <a:cubicBezTo>
                  <a:pt x="14397" y="13228"/>
                  <a:pt x="14426" y="13228"/>
                  <a:pt x="14451" y="13228"/>
                </a:cubicBezTo>
                <a:cubicBezTo>
                  <a:pt x="14467" y="13217"/>
                  <a:pt x="14476" y="13198"/>
                  <a:pt x="14500" y="13191"/>
                </a:cubicBezTo>
                <a:cubicBezTo>
                  <a:pt x="14521" y="13281"/>
                  <a:pt x="14642" y="13184"/>
                  <a:pt x="14679" y="13180"/>
                </a:cubicBezTo>
                <a:cubicBezTo>
                  <a:pt x="14699" y="13209"/>
                  <a:pt x="14700" y="13237"/>
                  <a:pt x="14699" y="13302"/>
                </a:cubicBezTo>
                <a:cubicBezTo>
                  <a:pt x="14711" y="13307"/>
                  <a:pt x="14723" y="13307"/>
                  <a:pt x="14736" y="13313"/>
                </a:cubicBezTo>
                <a:cubicBezTo>
                  <a:pt x="14742" y="13350"/>
                  <a:pt x="14748" y="13388"/>
                  <a:pt x="14754" y="13424"/>
                </a:cubicBezTo>
                <a:cubicBezTo>
                  <a:pt x="14768" y="13460"/>
                  <a:pt x="14789" y="13440"/>
                  <a:pt x="14809" y="13465"/>
                </a:cubicBezTo>
                <a:cubicBezTo>
                  <a:pt x="14817" y="13487"/>
                  <a:pt x="14825" y="13516"/>
                  <a:pt x="14833" y="13539"/>
                </a:cubicBezTo>
                <a:cubicBezTo>
                  <a:pt x="14860" y="13605"/>
                  <a:pt x="14930" y="13658"/>
                  <a:pt x="14988" y="13616"/>
                </a:cubicBezTo>
                <a:cubicBezTo>
                  <a:pt x="14989" y="13644"/>
                  <a:pt x="14985" y="13647"/>
                  <a:pt x="14977" y="13664"/>
                </a:cubicBezTo>
                <a:cubicBezTo>
                  <a:pt x="14939" y="13742"/>
                  <a:pt x="14918" y="13684"/>
                  <a:pt x="14876" y="13712"/>
                </a:cubicBezTo>
                <a:cubicBezTo>
                  <a:pt x="14889" y="13773"/>
                  <a:pt x="14988" y="13986"/>
                  <a:pt x="15025" y="13990"/>
                </a:cubicBezTo>
                <a:cubicBezTo>
                  <a:pt x="15036" y="13982"/>
                  <a:pt x="15051" y="13971"/>
                  <a:pt x="15062" y="13964"/>
                </a:cubicBezTo>
                <a:cubicBezTo>
                  <a:pt x="15101" y="13938"/>
                  <a:pt x="15165" y="13894"/>
                  <a:pt x="15130" y="13801"/>
                </a:cubicBezTo>
                <a:cubicBezTo>
                  <a:pt x="15133" y="13785"/>
                  <a:pt x="15135" y="13765"/>
                  <a:pt x="15137" y="13749"/>
                </a:cubicBezTo>
                <a:cubicBezTo>
                  <a:pt x="15146" y="13738"/>
                  <a:pt x="15159" y="13737"/>
                  <a:pt x="15174" y="13738"/>
                </a:cubicBezTo>
                <a:cubicBezTo>
                  <a:pt x="15169" y="13777"/>
                  <a:pt x="15167" y="13847"/>
                  <a:pt x="15174" y="13890"/>
                </a:cubicBezTo>
                <a:cubicBezTo>
                  <a:pt x="15178" y="13915"/>
                  <a:pt x="15208" y="13941"/>
                  <a:pt x="15204" y="13975"/>
                </a:cubicBezTo>
                <a:cubicBezTo>
                  <a:pt x="15200" y="14008"/>
                  <a:pt x="15175" y="14033"/>
                  <a:pt x="15174" y="14075"/>
                </a:cubicBezTo>
                <a:cubicBezTo>
                  <a:pt x="15181" y="14153"/>
                  <a:pt x="15190" y="14233"/>
                  <a:pt x="15197" y="14311"/>
                </a:cubicBezTo>
                <a:cubicBezTo>
                  <a:pt x="15206" y="14422"/>
                  <a:pt x="15213" y="14537"/>
                  <a:pt x="15222" y="14647"/>
                </a:cubicBezTo>
                <a:cubicBezTo>
                  <a:pt x="15241" y="14782"/>
                  <a:pt x="15277" y="14885"/>
                  <a:pt x="15303" y="14999"/>
                </a:cubicBezTo>
                <a:cubicBezTo>
                  <a:pt x="15320" y="15076"/>
                  <a:pt x="15339" y="15161"/>
                  <a:pt x="15353" y="15246"/>
                </a:cubicBezTo>
                <a:cubicBezTo>
                  <a:pt x="15358" y="15288"/>
                  <a:pt x="15359" y="15330"/>
                  <a:pt x="15365" y="15372"/>
                </a:cubicBezTo>
                <a:cubicBezTo>
                  <a:pt x="15375" y="15401"/>
                  <a:pt x="15386" y="15431"/>
                  <a:pt x="15396" y="15461"/>
                </a:cubicBezTo>
                <a:cubicBezTo>
                  <a:pt x="15416" y="15549"/>
                  <a:pt x="15437" y="15632"/>
                  <a:pt x="15457" y="15719"/>
                </a:cubicBezTo>
                <a:cubicBezTo>
                  <a:pt x="15465" y="15780"/>
                  <a:pt x="15473" y="15847"/>
                  <a:pt x="15482" y="15908"/>
                </a:cubicBezTo>
                <a:cubicBezTo>
                  <a:pt x="15497" y="15942"/>
                  <a:pt x="15514" y="15974"/>
                  <a:pt x="15530" y="16008"/>
                </a:cubicBezTo>
                <a:cubicBezTo>
                  <a:pt x="15554" y="16007"/>
                  <a:pt x="15586" y="15967"/>
                  <a:pt x="15594" y="15934"/>
                </a:cubicBezTo>
                <a:cubicBezTo>
                  <a:pt x="15600" y="15905"/>
                  <a:pt x="15596" y="15881"/>
                  <a:pt x="15605" y="15860"/>
                </a:cubicBezTo>
                <a:cubicBezTo>
                  <a:pt x="15628" y="15845"/>
                  <a:pt x="15652" y="15823"/>
                  <a:pt x="15674" y="15808"/>
                </a:cubicBezTo>
                <a:cubicBezTo>
                  <a:pt x="15671" y="15794"/>
                  <a:pt x="15660" y="15790"/>
                  <a:pt x="15654" y="15782"/>
                </a:cubicBezTo>
                <a:cubicBezTo>
                  <a:pt x="15661" y="15743"/>
                  <a:pt x="15672" y="15710"/>
                  <a:pt x="15679" y="15671"/>
                </a:cubicBezTo>
                <a:cubicBezTo>
                  <a:pt x="15689" y="15659"/>
                  <a:pt x="15705" y="15659"/>
                  <a:pt x="15722" y="15660"/>
                </a:cubicBezTo>
                <a:cubicBezTo>
                  <a:pt x="15729" y="15597"/>
                  <a:pt x="15714" y="15522"/>
                  <a:pt x="15717" y="15461"/>
                </a:cubicBezTo>
                <a:cubicBezTo>
                  <a:pt x="15724" y="15346"/>
                  <a:pt x="15795" y="15215"/>
                  <a:pt x="15748" y="15109"/>
                </a:cubicBezTo>
                <a:cubicBezTo>
                  <a:pt x="15763" y="15034"/>
                  <a:pt x="15738" y="14945"/>
                  <a:pt x="15748" y="14862"/>
                </a:cubicBezTo>
                <a:cubicBezTo>
                  <a:pt x="15753" y="14837"/>
                  <a:pt x="15760" y="14809"/>
                  <a:pt x="15766" y="14784"/>
                </a:cubicBezTo>
                <a:cubicBezTo>
                  <a:pt x="15782" y="14759"/>
                  <a:pt x="15797" y="14762"/>
                  <a:pt x="15816" y="14784"/>
                </a:cubicBezTo>
                <a:cubicBezTo>
                  <a:pt x="15829" y="14767"/>
                  <a:pt x="15835" y="14716"/>
                  <a:pt x="15840" y="14684"/>
                </a:cubicBezTo>
                <a:cubicBezTo>
                  <a:pt x="15855" y="14667"/>
                  <a:pt x="15886" y="14684"/>
                  <a:pt x="15901" y="14662"/>
                </a:cubicBezTo>
                <a:cubicBezTo>
                  <a:pt x="15919" y="14638"/>
                  <a:pt x="15911" y="14574"/>
                  <a:pt x="15926" y="14548"/>
                </a:cubicBezTo>
                <a:cubicBezTo>
                  <a:pt x="15944" y="14531"/>
                  <a:pt x="15965" y="14517"/>
                  <a:pt x="15982" y="14500"/>
                </a:cubicBezTo>
                <a:cubicBezTo>
                  <a:pt x="16001" y="14475"/>
                  <a:pt x="16007" y="14422"/>
                  <a:pt x="16025" y="14400"/>
                </a:cubicBezTo>
                <a:cubicBezTo>
                  <a:pt x="16037" y="14384"/>
                  <a:pt x="16052" y="14376"/>
                  <a:pt x="16062" y="14359"/>
                </a:cubicBezTo>
                <a:cubicBezTo>
                  <a:pt x="16088" y="14295"/>
                  <a:pt x="16109" y="14238"/>
                  <a:pt x="16136" y="14174"/>
                </a:cubicBezTo>
                <a:cubicBezTo>
                  <a:pt x="16156" y="14145"/>
                  <a:pt x="16193" y="14152"/>
                  <a:pt x="16216" y="14123"/>
                </a:cubicBezTo>
                <a:cubicBezTo>
                  <a:pt x="16244" y="14086"/>
                  <a:pt x="16256" y="14024"/>
                  <a:pt x="16278" y="13975"/>
                </a:cubicBezTo>
                <a:cubicBezTo>
                  <a:pt x="16274" y="13951"/>
                  <a:pt x="16269" y="13925"/>
                  <a:pt x="16266" y="13901"/>
                </a:cubicBezTo>
                <a:cubicBezTo>
                  <a:pt x="16285" y="13862"/>
                  <a:pt x="16316" y="13857"/>
                  <a:pt x="16340" y="13827"/>
                </a:cubicBezTo>
                <a:cubicBezTo>
                  <a:pt x="16348" y="13809"/>
                  <a:pt x="16356" y="13794"/>
                  <a:pt x="16365" y="13775"/>
                </a:cubicBezTo>
                <a:cubicBezTo>
                  <a:pt x="16372" y="13787"/>
                  <a:pt x="16374" y="13804"/>
                  <a:pt x="16376" y="13827"/>
                </a:cubicBezTo>
                <a:cubicBezTo>
                  <a:pt x="16380" y="13829"/>
                  <a:pt x="16386" y="13825"/>
                  <a:pt x="16390" y="13827"/>
                </a:cubicBezTo>
                <a:cubicBezTo>
                  <a:pt x="16394" y="13811"/>
                  <a:pt x="16397" y="13806"/>
                  <a:pt x="16401" y="13790"/>
                </a:cubicBezTo>
                <a:cubicBezTo>
                  <a:pt x="16402" y="13787"/>
                  <a:pt x="16408" y="13778"/>
                  <a:pt x="16408" y="13775"/>
                </a:cubicBezTo>
                <a:cubicBezTo>
                  <a:pt x="16417" y="13786"/>
                  <a:pt x="16418" y="13815"/>
                  <a:pt x="16420" y="13838"/>
                </a:cubicBezTo>
                <a:cubicBezTo>
                  <a:pt x="16428" y="13838"/>
                  <a:pt x="16437" y="13838"/>
                  <a:pt x="16445" y="13838"/>
                </a:cubicBezTo>
                <a:cubicBezTo>
                  <a:pt x="16443" y="13821"/>
                  <a:pt x="16443" y="13816"/>
                  <a:pt x="16445" y="13801"/>
                </a:cubicBezTo>
                <a:cubicBezTo>
                  <a:pt x="16450" y="13806"/>
                  <a:pt x="16452" y="13810"/>
                  <a:pt x="16457" y="13816"/>
                </a:cubicBezTo>
                <a:cubicBezTo>
                  <a:pt x="16460" y="13804"/>
                  <a:pt x="16465" y="13787"/>
                  <a:pt x="16468" y="13775"/>
                </a:cubicBezTo>
                <a:cubicBezTo>
                  <a:pt x="16470" y="13772"/>
                  <a:pt x="16473" y="13779"/>
                  <a:pt x="16475" y="13775"/>
                </a:cubicBezTo>
                <a:cubicBezTo>
                  <a:pt x="16477" y="13787"/>
                  <a:pt x="16480" y="13790"/>
                  <a:pt x="16482" y="13801"/>
                </a:cubicBezTo>
                <a:cubicBezTo>
                  <a:pt x="16485" y="13801"/>
                  <a:pt x="16490" y="13801"/>
                  <a:pt x="16493" y="13801"/>
                </a:cubicBezTo>
                <a:cubicBezTo>
                  <a:pt x="16500" y="13783"/>
                  <a:pt x="16505" y="13769"/>
                  <a:pt x="16507" y="13738"/>
                </a:cubicBezTo>
                <a:cubicBezTo>
                  <a:pt x="16508" y="13737"/>
                  <a:pt x="16512" y="13739"/>
                  <a:pt x="16514" y="13738"/>
                </a:cubicBezTo>
                <a:cubicBezTo>
                  <a:pt x="16519" y="13759"/>
                  <a:pt x="16520" y="13780"/>
                  <a:pt x="16525" y="13801"/>
                </a:cubicBezTo>
                <a:cubicBezTo>
                  <a:pt x="16529" y="13801"/>
                  <a:pt x="16535" y="13801"/>
                  <a:pt x="16539" y="13801"/>
                </a:cubicBezTo>
                <a:cubicBezTo>
                  <a:pt x="16543" y="13764"/>
                  <a:pt x="16544" y="13759"/>
                  <a:pt x="16562" y="13749"/>
                </a:cubicBezTo>
                <a:cubicBezTo>
                  <a:pt x="16568" y="13712"/>
                  <a:pt x="16564" y="13680"/>
                  <a:pt x="16557" y="13649"/>
                </a:cubicBezTo>
                <a:cubicBezTo>
                  <a:pt x="16557" y="13632"/>
                  <a:pt x="16558" y="13610"/>
                  <a:pt x="16562" y="13601"/>
                </a:cubicBezTo>
                <a:cubicBezTo>
                  <a:pt x="16570" y="13624"/>
                  <a:pt x="16577" y="13641"/>
                  <a:pt x="16585" y="13664"/>
                </a:cubicBezTo>
                <a:cubicBezTo>
                  <a:pt x="16604" y="13664"/>
                  <a:pt x="16618" y="13650"/>
                  <a:pt x="16631" y="13638"/>
                </a:cubicBezTo>
                <a:cubicBezTo>
                  <a:pt x="16677" y="13713"/>
                  <a:pt x="16659" y="13991"/>
                  <a:pt x="16723" y="14026"/>
                </a:cubicBezTo>
                <a:cubicBezTo>
                  <a:pt x="16728" y="14030"/>
                  <a:pt x="16735" y="14022"/>
                  <a:pt x="16741" y="14026"/>
                </a:cubicBezTo>
                <a:cubicBezTo>
                  <a:pt x="16741" y="14041"/>
                  <a:pt x="16741" y="14049"/>
                  <a:pt x="16741" y="14063"/>
                </a:cubicBezTo>
                <a:cubicBezTo>
                  <a:pt x="16755" y="14082"/>
                  <a:pt x="16767" y="14072"/>
                  <a:pt x="16779" y="14086"/>
                </a:cubicBezTo>
                <a:cubicBezTo>
                  <a:pt x="16798" y="14106"/>
                  <a:pt x="16808" y="14156"/>
                  <a:pt x="16815" y="14200"/>
                </a:cubicBezTo>
                <a:cubicBezTo>
                  <a:pt x="16805" y="14207"/>
                  <a:pt x="16793" y="14222"/>
                  <a:pt x="16784" y="14226"/>
                </a:cubicBezTo>
                <a:cubicBezTo>
                  <a:pt x="16792" y="14243"/>
                  <a:pt x="16803" y="14254"/>
                  <a:pt x="16815" y="14263"/>
                </a:cubicBezTo>
                <a:cubicBezTo>
                  <a:pt x="16817" y="14253"/>
                  <a:pt x="16818" y="14236"/>
                  <a:pt x="16821" y="14226"/>
                </a:cubicBezTo>
                <a:cubicBezTo>
                  <a:pt x="16822" y="14225"/>
                  <a:pt x="16827" y="14227"/>
                  <a:pt x="16828" y="14226"/>
                </a:cubicBezTo>
                <a:cubicBezTo>
                  <a:pt x="16849" y="14295"/>
                  <a:pt x="16872" y="14420"/>
                  <a:pt x="16865" y="14537"/>
                </a:cubicBezTo>
                <a:cubicBezTo>
                  <a:pt x="16860" y="14606"/>
                  <a:pt x="16841" y="14645"/>
                  <a:pt x="16840" y="14721"/>
                </a:cubicBezTo>
                <a:cubicBezTo>
                  <a:pt x="16844" y="14727"/>
                  <a:pt x="16849" y="14742"/>
                  <a:pt x="16853" y="14747"/>
                </a:cubicBezTo>
                <a:cubicBezTo>
                  <a:pt x="16865" y="14727"/>
                  <a:pt x="16869" y="14705"/>
                  <a:pt x="16890" y="14699"/>
                </a:cubicBezTo>
                <a:cubicBezTo>
                  <a:pt x="16888" y="14713"/>
                  <a:pt x="16885" y="14734"/>
                  <a:pt x="16883" y="14747"/>
                </a:cubicBezTo>
                <a:cubicBezTo>
                  <a:pt x="16886" y="14753"/>
                  <a:pt x="16892" y="14753"/>
                  <a:pt x="16895" y="14758"/>
                </a:cubicBezTo>
                <a:cubicBezTo>
                  <a:pt x="16897" y="14758"/>
                  <a:pt x="16899" y="14758"/>
                  <a:pt x="16902" y="14758"/>
                </a:cubicBezTo>
                <a:cubicBezTo>
                  <a:pt x="16909" y="14746"/>
                  <a:pt x="16913" y="14738"/>
                  <a:pt x="16927" y="14736"/>
                </a:cubicBezTo>
                <a:cubicBezTo>
                  <a:pt x="16927" y="14746"/>
                  <a:pt x="16927" y="14763"/>
                  <a:pt x="16927" y="14773"/>
                </a:cubicBezTo>
                <a:cubicBezTo>
                  <a:pt x="16948" y="14812"/>
                  <a:pt x="16948" y="14722"/>
                  <a:pt x="16963" y="14699"/>
                </a:cubicBezTo>
                <a:cubicBezTo>
                  <a:pt x="17012" y="14628"/>
                  <a:pt x="17035" y="14690"/>
                  <a:pt x="17044" y="14522"/>
                </a:cubicBezTo>
                <a:cubicBezTo>
                  <a:pt x="17046" y="14522"/>
                  <a:pt x="17046" y="14522"/>
                  <a:pt x="17049" y="14522"/>
                </a:cubicBezTo>
                <a:cubicBezTo>
                  <a:pt x="17071" y="14555"/>
                  <a:pt x="17077" y="14645"/>
                  <a:pt x="17106" y="14662"/>
                </a:cubicBezTo>
                <a:cubicBezTo>
                  <a:pt x="17113" y="14759"/>
                  <a:pt x="17117" y="14850"/>
                  <a:pt x="17124" y="14947"/>
                </a:cubicBezTo>
                <a:cubicBezTo>
                  <a:pt x="17136" y="15035"/>
                  <a:pt x="17165" y="15118"/>
                  <a:pt x="17179" y="15195"/>
                </a:cubicBezTo>
                <a:cubicBezTo>
                  <a:pt x="17193" y="15272"/>
                  <a:pt x="17187" y="15358"/>
                  <a:pt x="17186" y="15435"/>
                </a:cubicBezTo>
                <a:cubicBezTo>
                  <a:pt x="17191" y="15440"/>
                  <a:pt x="17195" y="15435"/>
                  <a:pt x="17204" y="15435"/>
                </a:cubicBezTo>
                <a:cubicBezTo>
                  <a:pt x="17195" y="15477"/>
                  <a:pt x="17164" y="15621"/>
                  <a:pt x="17172" y="15660"/>
                </a:cubicBezTo>
                <a:cubicBezTo>
                  <a:pt x="17177" y="15667"/>
                  <a:pt x="17181" y="15676"/>
                  <a:pt x="17186" y="15682"/>
                </a:cubicBezTo>
                <a:cubicBezTo>
                  <a:pt x="17169" y="15770"/>
                  <a:pt x="17145" y="15888"/>
                  <a:pt x="17161" y="15982"/>
                </a:cubicBezTo>
                <a:cubicBezTo>
                  <a:pt x="17168" y="15977"/>
                  <a:pt x="17172" y="15976"/>
                  <a:pt x="17179" y="15971"/>
                </a:cubicBezTo>
                <a:cubicBezTo>
                  <a:pt x="17202" y="16019"/>
                  <a:pt x="17223" y="16044"/>
                  <a:pt x="17234" y="16119"/>
                </a:cubicBezTo>
                <a:cubicBezTo>
                  <a:pt x="17240" y="16123"/>
                  <a:pt x="17247" y="16123"/>
                  <a:pt x="17254" y="16119"/>
                </a:cubicBezTo>
                <a:cubicBezTo>
                  <a:pt x="17266" y="16149"/>
                  <a:pt x="17266" y="16165"/>
                  <a:pt x="17266" y="16218"/>
                </a:cubicBezTo>
                <a:cubicBezTo>
                  <a:pt x="17269" y="16222"/>
                  <a:pt x="17275" y="16226"/>
                  <a:pt x="17278" y="16229"/>
                </a:cubicBezTo>
                <a:cubicBezTo>
                  <a:pt x="17287" y="16252"/>
                  <a:pt x="17298" y="16242"/>
                  <a:pt x="17310" y="16229"/>
                </a:cubicBezTo>
                <a:cubicBezTo>
                  <a:pt x="17311" y="16231"/>
                  <a:pt x="17309" y="16242"/>
                  <a:pt x="17310" y="16244"/>
                </a:cubicBezTo>
                <a:cubicBezTo>
                  <a:pt x="17305" y="16319"/>
                  <a:pt x="17307" y="16403"/>
                  <a:pt x="17321" y="16481"/>
                </a:cubicBezTo>
                <a:cubicBezTo>
                  <a:pt x="17328" y="16506"/>
                  <a:pt x="17340" y="16530"/>
                  <a:pt x="17346" y="16555"/>
                </a:cubicBezTo>
                <a:cubicBezTo>
                  <a:pt x="17349" y="16592"/>
                  <a:pt x="17336" y="16621"/>
                  <a:pt x="17346" y="16655"/>
                </a:cubicBezTo>
                <a:cubicBezTo>
                  <a:pt x="17357" y="16673"/>
                  <a:pt x="17366" y="16699"/>
                  <a:pt x="17377" y="16717"/>
                </a:cubicBezTo>
                <a:cubicBezTo>
                  <a:pt x="17381" y="16729"/>
                  <a:pt x="17383" y="16746"/>
                  <a:pt x="17385" y="16762"/>
                </a:cubicBezTo>
                <a:cubicBezTo>
                  <a:pt x="17440" y="16673"/>
                  <a:pt x="17493" y="16579"/>
                  <a:pt x="17547" y="16488"/>
                </a:cubicBezTo>
                <a:cubicBezTo>
                  <a:pt x="17542" y="16474"/>
                  <a:pt x="17537" y="16458"/>
                  <a:pt x="17530" y="16444"/>
                </a:cubicBezTo>
                <a:cubicBezTo>
                  <a:pt x="17513" y="16398"/>
                  <a:pt x="17493" y="16353"/>
                  <a:pt x="17475" y="16307"/>
                </a:cubicBezTo>
                <a:cubicBezTo>
                  <a:pt x="17468" y="16304"/>
                  <a:pt x="17457" y="16310"/>
                  <a:pt x="17450" y="16307"/>
                </a:cubicBezTo>
                <a:cubicBezTo>
                  <a:pt x="17430" y="16285"/>
                  <a:pt x="17422" y="16232"/>
                  <a:pt x="17408" y="16196"/>
                </a:cubicBezTo>
                <a:cubicBezTo>
                  <a:pt x="17310" y="16205"/>
                  <a:pt x="17327" y="16069"/>
                  <a:pt x="17310" y="15919"/>
                </a:cubicBezTo>
                <a:cubicBezTo>
                  <a:pt x="17306" y="15921"/>
                  <a:pt x="17299" y="15932"/>
                  <a:pt x="17296" y="15934"/>
                </a:cubicBezTo>
                <a:cubicBezTo>
                  <a:pt x="17281" y="15910"/>
                  <a:pt x="17289" y="15849"/>
                  <a:pt x="17285" y="15808"/>
                </a:cubicBezTo>
                <a:cubicBezTo>
                  <a:pt x="17268" y="15810"/>
                  <a:pt x="17250" y="15825"/>
                  <a:pt x="17234" y="15819"/>
                </a:cubicBezTo>
                <a:cubicBezTo>
                  <a:pt x="17194" y="15685"/>
                  <a:pt x="17267" y="15476"/>
                  <a:pt x="17285" y="15372"/>
                </a:cubicBezTo>
                <a:cubicBezTo>
                  <a:pt x="17283" y="15343"/>
                  <a:pt x="17286" y="15312"/>
                  <a:pt x="17285" y="15283"/>
                </a:cubicBezTo>
                <a:cubicBezTo>
                  <a:pt x="17290" y="15240"/>
                  <a:pt x="17301" y="15227"/>
                  <a:pt x="17291" y="15172"/>
                </a:cubicBezTo>
                <a:cubicBezTo>
                  <a:pt x="17316" y="15134"/>
                  <a:pt x="17326" y="15141"/>
                  <a:pt x="17365" y="15146"/>
                </a:cubicBezTo>
                <a:cubicBezTo>
                  <a:pt x="17363" y="15188"/>
                  <a:pt x="17366" y="15231"/>
                  <a:pt x="17365" y="15272"/>
                </a:cubicBezTo>
                <a:cubicBezTo>
                  <a:pt x="17380" y="15273"/>
                  <a:pt x="17384" y="15279"/>
                  <a:pt x="17395" y="15283"/>
                </a:cubicBezTo>
                <a:cubicBezTo>
                  <a:pt x="17416" y="15291"/>
                  <a:pt x="17423" y="15258"/>
                  <a:pt x="17445" y="15283"/>
                </a:cubicBezTo>
                <a:cubicBezTo>
                  <a:pt x="17455" y="15305"/>
                  <a:pt x="17465" y="15324"/>
                  <a:pt x="17475" y="15346"/>
                </a:cubicBezTo>
                <a:cubicBezTo>
                  <a:pt x="17484" y="15353"/>
                  <a:pt x="17491" y="15365"/>
                  <a:pt x="17500" y="15372"/>
                </a:cubicBezTo>
                <a:cubicBezTo>
                  <a:pt x="17518" y="15424"/>
                  <a:pt x="17517" y="15480"/>
                  <a:pt x="17530" y="15546"/>
                </a:cubicBezTo>
                <a:cubicBezTo>
                  <a:pt x="17530" y="15548"/>
                  <a:pt x="17530" y="15554"/>
                  <a:pt x="17530" y="15557"/>
                </a:cubicBezTo>
                <a:cubicBezTo>
                  <a:pt x="17550" y="15554"/>
                  <a:pt x="17549" y="15536"/>
                  <a:pt x="17569" y="15535"/>
                </a:cubicBezTo>
                <a:cubicBezTo>
                  <a:pt x="17581" y="15570"/>
                  <a:pt x="17578" y="15571"/>
                  <a:pt x="17569" y="15608"/>
                </a:cubicBezTo>
                <a:cubicBezTo>
                  <a:pt x="17572" y="15612"/>
                  <a:pt x="17571" y="15616"/>
                  <a:pt x="17574" y="15620"/>
                </a:cubicBezTo>
                <a:cubicBezTo>
                  <a:pt x="17587" y="15616"/>
                  <a:pt x="17604" y="15612"/>
                  <a:pt x="17617" y="15608"/>
                </a:cubicBezTo>
                <a:cubicBezTo>
                  <a:pt x="17635" y="15635"/>
                  <a:pt x="17651" y="15663"/>
                  <a:pt x="17673" y="15682"/>
                </a:cubicBezTo>
                <a:cubicBezTo>
                  <a:pt x="17677" y="15695"/>
                  <a:pt x="17684" y="15700"/>
                  <a:pt x="17686" y="15719"/>
                </a:cubicBezTo>
                <a:cubicBezTo>
                  <a:pt x="17668" y="15758"/>
                  <a:pt x="17660" y="15861"/>
                  <a:pt x="17661" y="15934"/>
                </a:cubicBezTo>
                <a:cubicBezTo>
                  <a:pt x="17703" y="15932"/>
                  <a:pt x="17700" y="15879"/>
                  <a:pt x="17723" y="15845"/>
                </a:cubicBezTo>
                <a:cubicBezTo>
                  <a:pt x="17735" y="15837"/>
                  <a:pt x="17748" y="15827"/>
                  <a:pt x="17760" y="15819"/>
                </a:cubicBezTo>
                <a:cubicBezTo>
                  <a:pt x="17767" y="15810"/>
                  <a:pt x="17771" y="15776"/>
                  <a:pt x="17778" y="15771"/>
                </a:cubicBezTo>
                <a:cubicBezTo>
                  <a:pt x="17785" y="15771"/>
                  <a:pt x="17796" y="15771"/>
                  <a:pt x="17803" y="15771"/>
                </a:cubicBezTo>
                <a:cubicBezTo>
                  <a:pt x="17828" y="15742"/>
                  <a:pt x="17816" y="15645"/>
                  <a:pt x="17821" y="15594"/>
                </a:cubicBezTo>
                <a:cubicBezTo>
                  <a:pt x="17822" y="15593"/>
                  <a:pt x="17827" y="15595"/>
                  <a:pt x="17828" y="15594"/>
                </a:cubicBezTo>
                <a:cubicBezTo>
                  <a:pt x="17870" y="15690"/>
                  <a:pt x="17889" y="15603"/>
                  <a:pt x="17920" y="15557"/>
                </a:cubicBezTo>
                <a:cubicBezTo>
                  <a:pt x="17950" y="15513"/>
                  <a:pt x="17988" y="15513"/>
                  <a:pt x="18000" y="15435"/>
                </a:cubicBezTo>
                <a:cubicBezTo>
                  <a:pt x="18000" y="15387"/>
                  <a:pt x="18001" y="15346"/>
                  <a:pt x="18000" y="15298"/>
                </a:cubicBezTo>
                <a:cubicBezTo>
                  <a:pt x="18007" y="15277"/>
                  <a:pt x="18012" y="15242"/>
                  <a:pt x="18019" y="15220"/>
                </a:cubicBezTo>
                <a:cubicBezTo>
                  <a:pt x="18006" y="15105"/>
                  <a:pt x="17995" y="14999"/>
                  <a:pt x="17982" y="14884"/>
                </a:cubicBezTo>
                <a:cubicBezTo>
                  <a:pt x="17974" y="14854"/>
                  <a:pt x="17953" y="14835"/>
                  <a:pt x="17945" y="14799"/>
                </a:cubicBezTo>
                <a:cubicBezTo>
                  <a:pt x="17942" y="14773"/>
                  <a:pt x="17942" y="14747"/>
                  <a:pt x="17938" y="14721"/>
                </a:cubicBezTo>
                <a:cubicBezTo>
                  <a:pt x="17930" y="14694"/>
                  <a:pt x="17916" y="14700"/>
                  <a:pt x="17902" y="14684"/>
                </a:cubicBezTo>
                <a:cubicBezTo>
                  <a:pt x="17885" y="14648"/>
                  <a:pt x="17868" y="14610"/>
                  <a:pt x="17851" y="14574"/>
                </a:cubicBezTo>
                <a:cubicBezTo>
                  <a:pt x="17837" y="14553"/>
                  <a:pt x="17824" y="14531"/>
                  <a:pt x="17810" y="14511"/>
                </a:cubicBezTo>
                <a:cubicBezTo>
                  <a:pt x="17793" y="14470"/>
                  <a:pt x="17802" y="14461"/>
                  <a:pt x="17791" y="14411"/>
                </a:cubicBezTo>
                <a:cubicBezTo>
                  <a:pt x="17770" y="14368"/>
                  <a:pt x="17750" y="14318"/>
                  <a:pt x="17729" y="14274"/>
                </a:cubicBezTo>
                <a:cubicBezTo>
                  <a:pt x="17732" y="14219"/>
                  <a:pt x="17745" y="14137"/>
                  <a:pt x="17760" y="14100"/>
                </a:cubicBezTo>
                <a:cubicBezTo>
                  <a:pt x="17780" y="14049"/>
                  <a:pt x="17826" y="14052"/>
                  <a:pt x="17821" y="13949"/>
                </a:cubicBezTo>
                <a:cubicBezTo>
                  <a:pt x="17829" y="13939"/>
                  <a:pt x="17851" y="13940"/>
                  <a:pt x="17865" y="13949"/>
                </a:cubicBezTo>
                <a:cubicBezTo>
                  <a:pt x="17875" y="13934"/>
                  <a:pt x="17871" y="13922"/>
                  <a:pt x="17870" y="13890"/>
                </a:cubicBezTo>
                <a:cubicBezTo>
                  <a:pt x="17883" y="13874"/>
                  <a:pt x="17901" y="13854"/>
                  <a:pt x="17913" y="13838"/>
                </a:cubicBezTo>
                <a:cubicBezTo>
                  <a:pt x="17926" y="13828"/>
                  <a:pt x="17936" y="13849"/>
                  <a:pt x="17945" y="13838"/>
                </a:cubicBezTo>
                <a:cubicBezTo>
                  <a:pt x="17951" y="13829"/>
                  <a:pt x="17955" y="13807"/>
                  <a:pt x="17957" y="13790"/>
                </a:cubicBezTo>
                <a:cubicBezTo>
                  <a:pt x="17977" y="13826"/>
                  <a:pt x="17982" y="13851"/>
                  <a:pt x="18019" y="13849"/>
                </a:cubicBezTo>
                <a:cubicBezTo>
                  <a:pt x="18023" y="13839"/>
                  <a:pt x="18027" y="13837"/>
                  <a:pt x="18032" y="13827"/>
                </a:cubicBezTo>
                <a:cubicBezTo>
                  <a:pt x="18039" y="13831"/>
                  <a:pt x="18048" y="13834"/>
                  <a:pt x="18056" y="13838"/>
                </a:cubicBezTo>
                <a:cubicBezTo>
                  <a:pt x="18060" y="13881"/>
                  <a:pt x="18039" y="13898"/>
                  <a:pt x="18044" y="13949"/>
                </a:cubicBezTo>
                <a:cubicBezTo>
                  <a:pt x="18052" y="13983"/>
                  <a:pt x="18061" y="14018"/>
                  <a:pt x="18069" y="14052"/>
                </a:cubicBezTo>
                <a:cubicBezTo>
                  <a:pt x="18084" y="14047"/>
                  <a:pt x="18093" y="14036"/>
                  <a:pt x="18104" y="14026"/>
                </a:cubicBezTo>
                <a:cubicBezTo>
                  <a:pt x="18086" y="14043"/>
                  <a:pt x="18079" y="14064"/>
                  <a:pt x="18057" y="14078"/>
                </a:cubicBezTo>
                <a:cubicBezTo>
                  <a:pt x="18044" y="14115"/>
                  <a:pt x="18053" y="14164"/>
                  <a:pt x="18056" y="14215"/>
                </a:cubicBezTo>
                <a:cubicBezTo>
                  <a:pt x="18075" y="14234"/>
                  <a:pt x="18094" y="14254"/>
                  <a:pt x="18114" y="14274"/>
                </a:cubicBezTo>
                <a:cubicBezTo>
                  <a:pt x="18120" y="14257"/>
                  <a:pt x="18126" y="14240"/>
                  <a:pt x="18132" y="14222"/>
                </a:cubicBezTo>
                <a:cubicBezTo>
                  <a:pt x="18149" y="14211"/>
                  <a:pt x="18164" y="14201"/>
                  <a:pt x="18181" y="14189"/>
                </a:cubicBezTo>
                <a:cubicBezTo>
                  <a:pt x="18190" y="14170"/>
                  <a:pt x="18182" y="14162"/>
                  <a:pt x="18184" y="14137"/>
                </a:cubicBezTo>
                <a:cubicBezTo>
                  <a:pt x="18189" y="14093"/>
                  <a:pt x="18209" y="14041"/>
                  <a:pt x="18228" y="14023"/>
                </a:cubicBezTo>
                <a:cubicBezTo>
                  <a:pt x="18228" y="14020"/>
                  <a:pt x="18229" y="14018"/>
                  <a:pt x="18229" y="14015"/>
                </a:cubicBezTo>
                <a:cubicBezTo>
                  <a:pt x="18223" y="14001"/>
                  <a:pt x="18217" y="13986"/>
                  <a:pt x="18211" y="13971"/>
                </a:cubicBezTo>
                <a:cubicBezTo>
                  <a:pt x="18208" y="13964"/>
                  <a:pt x="18208" y="13965"/>
                  <a:pt x="18201" y="13964"/>
                </a:cubicBezTo>
                <a:cubicBezTo>
                  <a:pt x="18186" y="13979"/>
                  <a:pt x="18166" y="13971"/>
                  <a:pt x="18156" y="13997"/>
                </a:cubicBezTo>
                <a:cubicBezTo>
                  <a:pt x="18149" y="13991"/>
                  <a:pt x="18140" y="13984"/>
                  <a:pt x="18132" y="13978"/>
                </a:cubicBezTo>
                <a:cubicBezTo>
                  <a:pt x="18120" y="13981"/>
                  <a:pt x="18117" y="13993"/>
                  <a:pt x="18116" y="14015"/>
                </a:cubicBezTo>
                <a:cubicBezTo>
                  <a:pt x="18110" y="14018"/>
                  <a:pt x="18110" y="14023"/>
                  <a:pt x="18106" y="14026"/>
                </a:cubicBezTo>
                <a:cubicBezTo>
                  <a:pt x="18106" y="14020"/>
                  <a:pt x="18105" y="14006"/>
                  <a:pt x="18106" y="14001"/>
                </a:cubicBezTo>
                <a:cubicBezTo>
                  <a:pt x="18093" y="13985"/>
                  <a:pt x="18090" y="13971"/>
                  <a:pt x="18081" y="13949"/>
                </a:cubicBezTo>
                <a:cubicBezTo>
                  <a:pt x="18085" y="13929"/>
                  <a:pt x="18089" y="13910"/>
                  <a:pt x="18092" y="13890"/>
                </a:cubicBezTo>
                <a:cubicBezTo>
                  <a:pt x="18093" y="13887"/>
                  <a:pt x="18092" y="13877"/>
                  <a:pt x="18092" y="13875"/>
                </a:cubicBezTo>
                <a:cubicBezTo>
                  <a:pt x="18096" y="13877"/>
                  <a:pt x="18102" y="13887"/>
                  <a:pt x="18106" y="13890"/>
                </a:cubicBezTo>
                <a:cubicBezTo>
                  <a:pt x="18127" y="13893"/>
                  <a:pt x="18136" y="13846"/>
                  <a:pt x="18156" y="13838"/>
                </a:cubicBezTo>
                <a:cubicBezTo>
                  <a:pt x="18168" y="13839"/>
                  <a:pt x="18179" y="13848"/>
                  <a:pt x="18191" y="13849"/>
                </a:cubicBezTo>
                <a:cubicBezTo>
                  <a:pt x="18199" y="13840"/>
                  <a:pt x="18200" y="13811"/>
                  <a:pt x="18209" y="13801"/>
                </a:cubicBezTo>
                <a:cubicBezTo>
                  <a:pt x="18219" y="13805"/>
                  <a:pt x="18232" y="13813"/>
                  <a:pt x="18241" y="13816"/>
                </a:cubicBezTo>
                <a:cubicBezTo>
                  <a:pt x="18256" y="13810"/>
                  <a:pt x="18269" y="13806"/>
                  <a:pt x="18285" y="13801"/>
                </a:cubicBezTo>
                <a:cubicBezTo>
                  <a:pt x="18288" y="13789"/>
                  <a:pt x="18294" y="13765"/>
                  <a:pt x="18296" y="13749"/>
                </a:cubicBezTo>
                <a:cubicBezTo>
                  <a:pt x="18303" y="13754"/>
                  <a:pt x="18308" y="13760"/>
                  <a:pt x="18315" y="13764"/>
                </a:cubicBezTo>
                <a:cubicBezTo>
                  <a:pt x="18345" y="13729"/>
                  <a:pt x="18333" y="13695"/>
                  <a:pt x="18340" y="13638"/>
                </a:cubicBezTo>
                <a:cubicBezTo>
                  <a:pt x="18382" y="13715"/>
                  <a:pt x="18370" y="13652"/>
                  <a:pt x="18427" y="13649"/>
                </a:cubicBezTo>
                <a:cubicBezTo>
                  <a:pt x="18427" y="13660"/>
                  <a:pt x="18426" y="13665"/>
                  <a:pt x="18427" y="13675"/>
                </a:cubicBezTo>
                <a:cubicBezTo>
                  <a:pt x="18454" y="13670"/>
                  <a:pt x="18466" y="13652"/>
                  <a:pt x="18482" y="13627"/>
                </a:cubicBezTo>
                <a:cubicBezTo>
                  <a:pt x="18494" y="13635"/>
                  <a:pt x="18507" y="13641"/>
                  <a:pt x="18519" y="13649"/>
                </a:cubicBezTo>
                <a:cubicBezTo>
                  <a:pt x="18529" y="13616"/>
                  <a:pt x="18544" y="13605"/>
                  <a:pt x="18569" y="13601"/>
                </a:cubicBezTo>
                <a:cubicBezTo>
                  <a:pt x="18572" y="13590"/>
                  <a:pt x="18574" y="13585"/>
                  <a:pt x="18574" y="13564"/>
                </a:cubicBezTo>
                <a:cubicBezTo>
                  <a:pt x="18599" y="13530"/>
                  <a:pt x="18621" y="13507"/>
                  <a:pt x="18649" y="13476"/>
                </a:cubicBezTo>
                <a:cubicBezTo>
                  <a:pt x="18660" y="13457"/>
                  <a:pt x="18675" y="13442"/>
                  <a:pt x="18686" y="13424"/>
                </a:cubicBezTo>
                <a:cubicBezTo>
                  <a:pt x="18688" y="13399"/>
                  <a:pt x="18682" y="13364"/>
                  <a:pt x="18686" y="13339"/>
                </a:cubicBezTo>
                <a:cubicBezTo>
                  <a:pt x="18694" y="13333"/>
                  <a:pt x="18714" y="13347"/>
                  <a:pt x="18723" y="13354"/>
                </a:cubicBezTo>
                <a:cubicBezTo>
                  <a:pt x="18729" y="13343"/>
                  <a:pt x="18756" y="13286"/>
                  <a:pt x="18760" y="13276"/>
                </a:cubicBezTo>
                <a:cubicBezTo>
                  <a:pt x="18766" y="13245"/>
                  <a:pt x="18772" y="13222"/>
                  <a:pt x="18778" y="13191"/>
                </a:cubicBezTo>
                <a:cubicBezTo>
                  <a:pt x="18786" y="13182"/>
                  <a:pt x="18794" y="13174"/>
                  <a:pt x="18801" y="13165"/>
                </a:cubicBezTo>
                <a:cubicBezTo>
                  <a:pt x="18814" y="13131"/>
                  <a:pt x="18813" y="13021"/>
                  <a:pt x="18808" y="12988"/>
                </a:cubicBezTo>
                <a:cubicBezTo>
                  <a:pt x="18815" y="12982"/>
                  <a:pt x="18837" y="12977"/>
                  <a:pt x="18847" y="12966"/>
                </a:cubicBezTo>
                <a:cubicBezTo>
                  <a:pt x="18865" y="12944"/>
                  <a:pt x="18916" y="12761"/>
                  <a:pt x="18925" y="12714"/>
                </a:cubicBezTo>
                <a:cubicBezTo>
                  <a:pt x="18928" y="12720"/>
                  <a:pt x="18936" y="12724"/>
                  <a:pt x="18939" y="12729"/>
                </a:cubicBezTo>
                <a:cubicBezTo>
                  <a:pt x="18950" y="12721"/>
                  <a:pt x="18975" y="12560"/>
                  <a:pt x="18982" y="12529"/>
                </a:cubicBezTo>
                <a:cubicBezTo>
                  <a:pt x="18975" y="12528"/>
                  <a:pt x="18971" y="12516"/>
                  <a:pt x="18964" y="12515"/>
                </a:cubicBezTo>
                <a:cubicBezTo>
                  <a:pt x="18973" y="12497"/>
                  <a:pt x="18979" y="12473"/>
                  <a:pt x="18989" y="12456"/>
                </a:cubicBezTo>
                <a:cubicBezTo>
                  <a:pt x="18989" y="12451"/>
                  <a:pt x="18989" y="12445"/>
                  <a:pt x="18989" y="12441"/>
                </a:cubicBezTo>
                <a:cubicBezTo>
                  <a:pt x="18960" y="12438"/>
                  <a:pt x="18951" y="12413"/>
                  <a:pt x="18939" y="12378"/>
                </a:cubicBezTo>
                <a:cubicBezTo>
                  <a:pt x="18903" y="12382"/>
                  <a:pt x="18885" y="12430"/>
                  <a:pt x="18852" y="12393"/>
                </a:cubicBezTo>
                <a:cubicBezTo>
                  <a:pt x="18872" y="12352"/>
                  <a:pt x="18942" y="12300"/>
                  <a:pt x="18975" y="12278"/>
                </a:cubicBezTo>
                <a:cubicBezTo>
                  <a:pt x="18982" y="12210"/>
                  <a:pt x="18965" y="12186"/>
                  <a:pt x="18950" y="12152"/>
                </a:cubicBezTo>
                <a:cubicBezTo>
                  <a:pt x="18959" y="12144"/>
                  <a:pt x="18966" y="12138"/>
                  <a:pt x="18975" y="12130"/>
                </a:cubicBezTo>
                <a:cubicBezTo>
                  <a:pt x="18975" y="12119"/>
                  <a:pt x="18976" y="12116"/>
                  <a:pt x="18975" y="12104"/>
                </a:cubicBezTo>
                <a:cubicBezTo>
                  <a:pt x="18969" y="12075"/>
                  <a:pt x="18955" y="12078"/>
                  <a:pt x="18945" y="12056"/>
                </a:cubicBezTo>
                <a:cubicBezTo>
                  <a:pt x="18941" y="12041"/>
                  <a:pt x="18937" y="12020"/>
                  <a:pt x="18932" y="12005"/>
                </a:cubicBezTo>
                <a:cubicBezTo>
                  <a:pt x="18923" y="11991"/>
                  <a:pt x="18913" y="11996"/>
                  <a:pt x="18907" y="11979"/>
                </a:cubicBezTo>
                <a:cubicBezTo>
                  <a:pt x="18900" y="11956"/>
                  <a:pt x="18908" y="11922"/>
                  <a:pt x="18902" y="11894"/>
                </a:cubicBezTo>
                <a:cubicBezTo>
                  <a:pt x="18893" y="11877"/>
                  <a:pt x="18885" y="11859"/>
                  <a:pt x="18877" y="11842"/>
                </a:cubicBezTo>
                <a:cubicBezTo>
                  <a:pt x="18872" y="11807"/>
                  <a:pt x="18870" y="11765"/>
                  <a:pt x="18865" y="11731"/>
                </a:cubicBezTo>
                <a:cubicBezTo>
                  <a:pt x="18854" y="11673"/>
                  <a:pt x="18809" y="11614"/>
                  <a:pt x="18778" y="11594"/>
                </a:cubicBezTo>
                <a:cubicBezTo>
                  <a:pt x="18773" y="11466"/>
                  <a:pt x="18867" y="11458"/>
                  <a:pt x="18847" y="11332"/>
                </a:cubicBezTo>
                <a:cubicBezTo>
                  <a:pt x="18852" y="11329"/>
                  <a:pt x="18859" y="11320"/>
                  <a:pt x="18865" y="11317"/>
                </a:cubicBezTo>
                <a:cubicBezTo>
                  <a:pt x="18868" y="11330"/>
                  <a:pt x="18868" y="11345"/>
                  <a:pt x="18872" y="11358"/>
                </a:cubicBezTo>
                <a:cubicBezTo>
                  <a:pt x="18878" y="11354"/>
                  <a:pt x="18884" y="11361"/>
                  <a:pt x="18890" y="11358"/>
                </a:cubicBezTo>
                <a:cubicBezTo>
                  <a:pt x="18891" y="11337"/>
                  <a:pt x="18894" y="11316"/>
                  <a:pt x="18895" y="11295"/>
                </a:cubicBezTo>
                <a:cubicBezTo>
                  <a:pt x="18925" y="11229"/>
                  <a:pt x="18981" y="11201"/>
                  <a:pt x="19031" y="11221"/>
                </a:cubicBezTo>
                <a:cubicBezTo>
                  <a:pt x="19030" y="11177"/>
                  <a:pt x="19031" y="11147"/>
                  <a:pt x="19037" y="11117"/>
                </a:cubicBezTo>
                <a:cubicBezTo>
                  <a:pt x="19013" y="11096"/>
                  <a:pt x="18992" y="11128"/>
                  <a:pt x="18964" y="11117"/>
                </a:cubicBezTo>
                <a:cubicBezTo>
                  <a:pt x="18940" y="11109"/>
                  <a:pt x="18929" y="11053"/>
                  <a:pt x="18907" y="11044"/>
                </a:cubicBezTo>
                <a:cubicBezTo>
                  <a:pt x="18866" y="11021"/>
                  <a:pt x="18849" y="11137"/>
                  <a:pt x="18822" y="11158"/>
                </a:cubicBezTo>
                <a:cubicBezTo>
                  <a:pt x="18806" y="11170"/>
                  <a:pt x="18789" y="11159"/>
                  <a:pt x="18771" y="11158"/>
                </a:cubicBezTo>
                <a:cubicBezTo>
                  <a:pt x="18758" y="11112"/>
                  <a:pt x="18766" y="11073"/>
                  <a:pt x="18766" y="11007"/>
                </a:cubicBezTo>
                <a:cubicBezTo>
                  <a:pt x="18740" y="10970"/>
                  <a:pt x="18682" y="10992"/>
                  <a:pt x="18661" y="10944"/>
                </a:cubicBezTo>
                <a:cubicBezTo>
                  <a:pt x="18657" y="10926"/>
                  <a:pt x="18653" y="10914"/>
                  <a:pt x="18649" y="10896"/>
                </a:cubicBezTo>
                <a:cubicBezTo>
                  <a:pt x="18657" y="10856"/>
                  <a:pt x="18667" y="10785"/>
                  <a:pt x="18686" y="10770"/>
                </a:cubicBezTo>
                <a:cubicBezTo>
                  <a:pt x="18690" y="10764"/>
                  <a:pt x="18689" y="10770"/>
                  <a:pt x="18698" y="10770"/>
                </a:cubicBezTo>
                <a:cubicBezTo>
                  <a:pt x="18704" y="10786"/>
                  <a:pt x="18711" y="10791"/>
                  <a:pt x="18716" y="10807"/>
                </a:cubicBezTo>
                <a:cubicBezTo>
                  <a:pt x="18729" y="10801"/>
                  <a:pt x="18726" y="10792"/>
                  <a:pt x="18735" y="10785"/>
                </a:cubicBezTo>
                <a:cubicBezTo>
                  <a:pt x="18747" y="10774"/>
                  <a:pt x="18762" y="10785"/>
                  <a:pt x="18771" y="10770"/>
                </a:cubicBezTo>
                <a:cubicBezTo>
                  <a:pt x="18789" y="10742"/>
                  <a:pt x="18790" y="10673"/>
                  <a:pt x="18808" y="10644"/>
                </a:cubicBezTo>
                <a:cubicBezTo>
                  <a:pt x="18824" y="10620"/>
                  <a:pt x="18854" y="10635"/>
                  <a:pt x="18872" y="10611"/>
                </a:cubicBezTo>
                <a:cubicBezTo>
                  <a:pt x="18891" y="10564"/>
                  <a:pt x="18906" y="10517"/>
                  <a:pt x="18925" y="10471"/>
                </a:cubicBezTo>
                <a:cubicBezTo>
                  <a:pt x="18967" y="10468"/>
                  <a:pt x="19006" y="10494"/>
                  <a:pt x="19012" y="10559"/>
                </a:cubicBezTo>
                <a:cubicBezTo>
                  <a:pt x="18990" y="10610"/>
                  <a:pt x="18968" y="10671"/>
                  <a:pt x="18945" y="10722"/>
                </a:cubicBezTo>
                <a:cubicBezTo>
                  <a:pt x="18945" y="10731"/>
                  <a:pt x="18945" y="10739"/>
                  <a:pt x="18945" y="10748"/>
                </a:cubicBezTo>
                <a:cubicBezTo>
                  <a:pt x="18946" y="10750"/>
                  <a:pt x="18950" y="10746"/>
                  <a:pt x="18950" y="10748"/>
                </a:cubicBezTo>
                <a:cubicBezTo>
                  <a:pt x="18963" y="10746"/>
                  <a:pt x="18971" y="10755"/>
                  <a:pt x="18982" y="10759"/>
                </a:cubicBezTo>
                <a:cubicBezTo>
                  <a:pt x="18970" y="10800"/>
                  <a:pt x="18943" y="10816"/>
                  <a:pt x="18932" y="10859"/>
                </a:cubicBezTo>
                <a:cubicBezTo>
                  <a:pt x="18956" y="10876"/>
                  <a:pt x="18981" y="10815"/>
                  <a:pt x="18995" y="10796"/>
                </a:cubicBezTo>
                <a:cubicBezTo>
                  <a:pt x="19033" y="10758"/>
                  <a:pt x="19068" y="10708"/>
                  <a:pt x="19106" y="10670"/>
                </a:cubicBezTo>
                <a:cubicBezTo>
                  <a:pt x="19129" y="10657"/>
                  <a:pt x="19154" y="10662"/>
                  <a:pt x="19173" y="10644"/>
                </a:cubicBezTo>
                <a:cubicBezTo>
                  <a:pt x="19198" y="10747"/>
                  <a:pt x="19240" y="10657"/>
                  <a:pt x="19260" y="10733"/>
                </a:cubicBezTo>
                <a:cubicBezTo>
                  <a:pt x="19265" y="10755"/>
                  <a:pt x="19245" y="10809"/>
                  <a:pt x="19241" y="10844"/>
                </a:cubicBezTo>
                <a:cubicBezTo>
                  <a:pt x="19248" y="10852"/>
                  <a:pt x="19258" y="10862"/>
                  <a:pt x="19265" y="10870"/>
                </a:cubicBezTo>
                <a:cubicBezTo>
                  <a:pt x="19252" y="10915"/>
                  <a:pt x="19229" y="10901"/>
                  <a:pt x="19216" y="10970"/>
                </a:cubicBezTo>
                <a:cubicBezTo>
                  <a:pt x="19230" y="11008"/>
                  <a:pt x="19254" y="11044"/>
                  <a:pt x="19260" y="11095"/>
                </a:cubicBezTo>
                <a:cubicBezTo>
                  <a:pt x="19268" y="11074"/>
                  <a:pt x="19277" y="11043"/>
                  <a:pt x="19285" y="11021"/>
                </a:cubicBezTo>
                <a:cubicBezTo>
                  <a:pt x="19302" y="11027"/>
                  <a:pt x="19306" y="11050"/>
                  <a:pt x="19310" y="11081"/>
                </a:cubicBezTo>
                <a:cubicBezTo>
                  <a:pt x="19322" y="11073"/>
                  <a:pt x="19324" y="11058"/>
                  <a:pt x="19333" y="11044"/>
                </a:cubicBezTo>
                <a:cubicBezTo>
                  <a:pt x="19349" y="11067"/>
                  <a:pt x="19376" y="11146"/>
                  <a:pt x="19377" y="11195"/>
                </a:cubicBezTo>
                <a:cubicBezTo>
                  <a:pt x="19374" y="11200"/>
                  <a:pt x="19372" y="11202"/>
                  <a:pt x="19370" y="11206"/>
                </a:cubicBezTo>
                <a:cubicBezTo>
                  <a:pt x="19361" y="11201"/>
                  <a:pt x="19356" y="11190"/>
                  <a:pt x="19347" y="11184"/>
                </a:cubicBezTo>
                <a:cubicBezTo>
                  <a:pt x="19338" y="11194"/>
                  <a:pt x="19330" y="11211"/>
                  <a:pt x="19322" y="11221"/>
                </a:cubicBezTo>
                <a:cubicBezTo>
                  <a:pt x="19320" y="11226"/>
                  <a:pt x="19316" y="11227"/>
                  <a:pt x="19315" y="11232"/>
                </a:cubicBezTo>
                <a:cubicBezTo>
                  <a:pt x="19329" y="11232"/>
                  <a:pt x="19338" y="11235"/>
                  <a:pt x="19347" y="11243"/>
                </a:cubicBezTo>
                <a:cubicBezTo>
                  <a:pt x="19349" y="11263"/>
                  <a:pt x="19344" y="11295"/>
                  <a:pt x="19347" y="11317"/>
                </a:cubicBezTo>
                <a:cubicBezTo>
                  <a:pt x="19352" y="11335"/>
                  <a:pt x="19358" y="11352"/>
                  <a:pt x="19363" y="11369"/>
                </a:cubicBezTo>
                <a:cubicBezTo>
                  <a:pt x="19370" y="11427"/>
                  <a:pt x="19336" y="11455"/>
                  <a:pt x="19333" y="11506"/>
                </a:cubicBezTo>
                <a:cubicBezTo>
                  <a:pt x="19338" y="11559"/>
                  <a:pt x="19347" y="11614"/>
                  <a:pt x="19352" y="11668"/>
                </a:cubicBezTo>
                <a:cubicBezTo>
                  <a:pt x="19364" y="11654"/>
                  <a:pt x="19369" y="11656"/>
                  <a:pt x="19383" y="11642"/>
                </a:cubicBezTo>
                <a:cubicBezTo>
                  <a:pt x="19408" y="11619"/>
                  <a:pt x="19423" y="11550"/>
                  <a:pt x="19457" y="11543"/>
                </a:cubicBezTo>
                <a:cubicBezTo>
                  <a:pt x="19470" y="11540"/>
                  <a:pt x="19472" y="11566"/>
                  <a:pt x="19487" y="11568"/>
                </a:cubicBezTo>
                <a:cubicBezTo>
                  <a:pt x="19499" y="11550"/>
                  <a:pt x="19504" y="11529"/>
                  <a:pt x="19519" y="11517"/>
                </a:cubicBezTo>
                <a:cubicBezTo>
                  <a:pt x="19528" y="11525"/>
                  <a:pt x="19531" y="11532"/>
                  <a:pt x="19544" y="11531"/>
                </a:cubicBezTo>
                <a:cubicBezTo>
                  <a:pt x="19565" y="11494"/>
                  <a:pt x="19577" y="11427"/>
                  <a:pt x="19588" y="11369"/>
                </a:cubicBezTo>
                <a:cubicBezTo>
                  <a:pt x="19582" y="11369"/>
                  <a:pt x="19580" y="11369"/>
                  <a:pt x="19574" y="11369"/>
                </a:cubicBezTo>
                <a:cubicBezTo>
                  <a:pt x="19559" y="11298"/>
                  <a:pt x="19581" y="11175"/>
                  <a:pt x="19562" y="11106"/>
                </a:cubicBezTo>
                <a:cubicBezTo>
                  <a:pt x="19541" y="11026"/>
                  <a:pt x="19507" y="10944"/>
                  <a:pt x="19475" y="10881"/>
                </a:cubicBezTo>
                <a:cubicBezTo>
                  <a:pt x="19459" y="10848"/>
                  <a:pt x="19430" y="10830"/>
                  <a:pt x="19420" y="10785"/>
                </a:cubicBezTo>
                <a:cubicBezTo>
                  <a:pt x="19416" y="10769"/>
                  <a:pt x="19424" y="10741"/>
                  <a:pt x="19427" y="10722"/>
                </a:cubicBezTo>
                <a:cubicBezTo>
                  <a:pt x="19447" y="10607"/>
                  <a:pt x="19478" y="10673"/>
                  <a:pt x="19512" y="10611"/>
                </a:cubicBezTo>
                <a:cubicBezTo>
                  <a:pt x="19529" y="10579"/>
                  <a:pt x="19546" y="10540"/>
                  <a:pt x="19562" y="10508"/>
                </a:cubicBezTo>
                <a:cubicBezTo>
                  <a:pt x="19571" y="10504"/>
                  <a:pt x="19579" y="10511"/>
                  <a:pt x="19588" y="10508"/>
                </a:cubicBezTo>
                <a:cubicBezTo>
                  <a:pt x="19602" y="10480"/>
                  <a:pt x="19592" y="10358"/>
                  <a:pt x="19599" y="10323"/>
                </a:cubicBezTo>
                <a:cubicBezTo>
                  <a:pt x="19602" y="10308"/>
                  <a:pt x="19739" y="10033"/>
                  <a:pt x="19748" y="10023"/>
                </a:cubicBezTo>
                <a:cubicBezTo>
                  <a:pt x="19755" y="10020"/>
                  <a:pt x="19758" y="10012"/>
                  <a:pt x="19765" y="10009"/>
                </a:cubicBezTo>
                <a:cubicBezTo>
                  <a:pt x="19761" y="10023"/>
                  <a:pt x="19757" y="10035"/>
                  <a:pt x="19753" y="10049"/>
                </a:cubicBezTo>
                <a:cubicBezTo>
                  <a:pt x="19766" y="10042"/>
                  <a:pt x="19784" y="10034"/>
                  <a:pt x="19797" y="10023"/>
                </a:cubicBezTo>
                <a:cubicBezTo>
                  <a:pt x="19810" y="10071"/>
                  <a:pt x="19813" y="10064"/>
                  <a:pt x="19840" y="10086"/>
                </a:cubicBezTo>
                <a:cubicBezTo>
                  <a:pt x="19846" y="10094"/>
                  <a:pt x="19850" y="10094"/>
                  <a:pt x="19852" y="10108"/>
                </a:cubicBezTo>
                <a:cubicBezTo>
                  <a:pt x="19865" y="10118"/>
                  <a:pt x="19893" y="10097"/>
                  <a:pt x="19909" y="10086"/>
                </a:cubicBezTo>
                <a:cubicBezTo>
                  <a:pt x="19953" y="10055"/>
                  <a:pt x="19987" y="10028"/>
                  <a:pt x="20012" y="9961"/>
                </a:cubicBezTo>
                <a:cubicBezTo>
                  <a:pt x="20030" y="9914"/>
                  <a:pt x="20044" y="9858"/>
                  <a:pt x="20068" y="9824"/>
                </a:cubicBezTo>
                <a:cubicBezTo>
                  <a:pt x="20107" y="9764"/>
                  <a:pt x="20107" y="9734"/>
                  <a:pt x="20136" y="9661"/>
                </a:cubicBezTo>
                <a:cubicBezTo>
                  <a:pt x="20168" y="9579"/>
                  <a:pt x="20219" y="9524"/>
                  <a:pt x="20248" y="9436"/>
                </a:cubicBezTo>
                <a:cubicBezTo>
                  <a:pt x="20258" y="9393"/>
                  <a:pt x="20264" y="9341"/>
                  <a:pt x="20273" y="9299"/>
                </a:cubicBezTo>
                <a:cubicBezTo>
                  <a:pt x="20289" y="9271"/>
                  <a:pt x="20306" y="9252"/>
                  <a:pt x="20322" y="9225"/>
                </a:cubicBezTo>
                <a:cubicBezTo>
                  <a:pt x="20332" y="9197"/>
                  <a:pt x="20331" y="9152"/>
                  <a:pt x="20340" y="9125"/>
                </a:cubicBezTo>
                <a:cubicBezTo>
                  <a:pt x="20364" y="9078"/>
                  <a:pt x="20383" y="9035"/>
                  <a:pt x="20407" y="8988"/>
                </a:cubicBezTo>
                <a:cubicBezTo>
                  <a:pt x="20417" y="8877"/>
                  <a:pt x="20429" y="8764"/>
                  <a:pt x="20439" y="8652"/>
                </a:cubicBezTo>
                <a:cubicBezTo>
                  <a:pt x="20435" y="8623"/>
                  <a:pt x="20429" y="8593"/>
                  <a:pt x="20425" y="8563"/>
                </a:cubicBezTo>
                <a:cubicBezTo>
                  <a:pt x="20435" y="8434"/>
                  <a:pt x="20478" y="8343"/>
                  <a:pt x="20501" y="8238"/>
                </a:cubicBezTo>
                <a:cubicBezTo>
                  <a:pt x="20495" y="8215"/>
                  <a:pt x="20490" y="8207"/>
                  <a:pt x="20476" y="8201"/>
                </a:cubicBezTo>
                <a:cubicBezTo>
                  <a:pt x="20479" y="8164"/>
                  <a:pt x="20489" y="8155"/>
                  <a:pt x="20489" y="8116"/>
                </a:cubicBezTo>
                <a:cubicBezTo>
                  <a:pt x="20483" y="8109"/>
                  <a:pt x="20474" y="8097"/>
                  <a:pt x="20469" y="8090"/>
                </a:cubicBezTo>
                <a:cubicBezTo>
                  <a:pt x="20476" y="8072"/>
                  <a:pt x="20482" y="8061"/>
                  <a:pt x="20489" y="8042"/>
                </a:cubicBezTo>
                <a:cubicBezTo>
                  <a:pt x="20443" y="7994"/>
                  <a:pt x="20425" y="7885"/>
                  <a:pt x="20389" y="7843"/>
                </a:cubicBezTo>
                <a:cubicBezTo>
                  <a:pt x="20360" y="7809"/>
                  <a:pt x="20324" y="7836"/>
                  <a:pt x="20285" y="7817"/>
                </a:cubicBezTo>
                <a:cubicBezTo>
                  <a:pt x="20284" y="7839"/>
                  <a:pt x="20279" y="7853"/>
                  <a:pt x="20278" y="7876"/>
                </a:cubicBezTo>
                <a:cubicBezTo>
                  <a:pt x="20265" y="7953"/>
                  <a:pt x="20229" y="7951"/>
                  <a:pt x="20180" y="7942"/>
                </a:cubicBezTo>
                <a:cubicBezTo>
                  <a:pt x="20180" y="7936"/>
                  <a:pt x="20180" y="7934"/>
                  <a:pt x="20180" y="7928"/>
                </a:cubicBezTo>
                <a:cubicBezTo>
                  <a:pt x="20186" y="7913"/>
                  <a:pt x="20192" y="7891"/>
                  <a:pt x="20198" y="7876"/>
                </a:cubicBezTo>
                <a:cubicBezTo>
                  <a:pt x="20165" y="7846"/>
                  <a:pt x="20158" y="7912"/>
                  <a:pt x="20124" y="7902"/>
                </a:cubicBezTo>
                <a:cubicBezTo>
                  <a:pt x="20123" y="7901"/>
                  <a:pt x="20119" y="7902"/>
                  <a:pt x="20118" y="7902"/>
                </a:cubicBezTo>
                <a:cubicBezTo>
                  <a:pt x="20115" y="7840"/>
                  <a:pt x="20128" y="7786"/>
                  <a:pt x="20129" y="7728"/>
                </a:cubicBezTo>
                <a:cubicBezTo>
                  <a:pt x="20094" y="7725"/>
                  <a:pt x="20059" y="7745"/>
                  <a:pt x="20019" y="7743"/>
                </a:cubicBezTo>
                <a:cubicBezTo>
                  <a:pt x="20015" y="7733"/>
                  <a:pt x="20012" y="7726"/>
                  <a:pt x="20007" y="7717"/>
                </a:cubicBezTo>
                <a:cubicBezTo>
                  <a:pt x="20007" y="7595"/>
                  <a:pt x="20092" y="7547"/>
                  <a:pt x="20129" y="7491"/>
                </a:cubicBezTo>
                <a:cubicBezTo>
                  <a:pt x="20146" y="7461"/>
                  <a:pt x="20163" y="7434"/>
                  <a:pt x="20180" y="7403"/>
                </a:cubicBezTo>
                <a:cubicBezTo>
                  <a:pt x="20222" y="7320"/>
                  <a:pt x="20265" y="7238"/>
                  <a:pt x="20308" y="7155"/>
                </a:cubicBezTo>
                <a:cubicBezTo>
                  <a:pt x="20340" y="7114"/>
                  <a:pt x="20375" y="7071"/>
                  <a:pt x="20407" y="7029"/>
                </a:cubicBezTo>
                <a:cubicBezTo>
                  <a:pt x="20419" y="6988"/>
                  <a:pt x="20432" y="6949"/>
                  <a:pt x="20444" y="6907"/>
                </a:cubicBezTo>
                <a:cubicBezTo>
                  <a:pt x="20458" y="6870"/>
                  <a:pt x="20487" y="6858"/>
                  <a:pt x="20506" y="6830"/>
                </a:cubicBezTo>
                <a:cubicBezTo>
                  <a:pt x="20511" y="6814"/>
                  <a:pt x="20518" y="6798"/>
                  <a:pt x="20524" y="6782"/>
                </a:cubicBezTo>
                <a:cubicBezTo>
                  <a:pt x="20542" y="6735"/>
                  <a:pt x="20575" y="6690"/>
                  <a:pt x="20604" y="6667"/>
                </a:cubicBezTo>
                <a:cubicBezTo>
                  <a:pt x="20656" y="6626"/>
                  <a:pt x="20765" y="6651"/>
                  <a:pt x="20822" y="6645"/>
                </a:cubicBezTo>
                <a:cubicBezTo>
                  <a:pt x="20840" y="6686"/>
                  <a:pt x="20822" y="6721"/>
                  <a:pt x="20865" y="6719"/>
                </a:cubicBezTo>
                <a:cubicBezTo>
                  <a:pt x="20869" y="6698"/>
                  <a:pt x="20874" y="6677"/>
                  <a:pt x="20877" y="6656"/>
                </a:cubicBezTo>
                <a:cubicBezTo>
                  <a:pt x="20907" y="6647"/>
                  <a:pt x="20926" y="6678"/>
                  <a:pt x="20957" y="6667"/>
                </a:cubicBezTo>
                <a:cubicBezTo>
                  <a:pt x="20978" y="6663"/>
                  <a:pt x="20999" y="6661"/>
                  <a:pt x="21019" y="6656"/>
                </a:cubicBezTo>
                <a:cubicBezTo>
                  <a:pt x="21033" y="6669"/>
                  <a:pt x="21049" y="6681"/>
                  <a:pt x="21063" y="6693"/>
                </a:cubicBezTo>
                <a:cubicBezTo>
                  <a:pt x="21069" y="6683"/>
                  <a:pt x="21077" y="6682"/>
                  <a:pt x="21081" y="6667"/>
                </a:cubicBezTo>
                <a:cubicBezTo>
                  <a:pt x="21089" y="6653"/>
                  <a:pt x="21083" y="6634"/>
                  <a:pt x="21081" y="6608"/>
                </a:cubicBezTo>
                <a:cubicBezTo>
                  <a:pt x="21086" y="6603"/>
                  <a:pt x="21095" y="6604"/>
                  <a:pt x="21101" y="6601"/>
                </a:cubicBezTo>
                <a:cubicBezTo>
                  <a:pt x="21295" y="5637"/>
                  <a:pt x="21463" y="4655"/>
                  <a:pt x="21600" y="3655"/>
                </a:cubicBezTo>
                <a:cubicBezTo>
                  <a:pt x="21592" y="3656"/>
                  <a:pt x="21580" y="3649"/>
                  <a:pt x="21574" y="3651"/>
                </a:cubicBezTo>
                <a:cubicBezTo>
                  <a:pt x="21539" y="3669"/>
                  <a:pt x="21498" y="3685"/>
                  <a:pt x="21462" y="3703"/>
                </a:cubicBezTo>
                <a:cubicBezTo>
                  <a:pt x="21423" y="3712"/>
                  <a:pt x="21385" y="3731"/>
                  <a:pt x="21345" y="3740"/>
                </a:cubicBezTo>
                <a:cubicBezTo>
                  <a:pt x="21310" y="3724"/>
                  <a:pt x="21301" y="3603"/>
                  <a:pt x="21272" y="3566"/>
                </a:cubicBezTo>
                <a:cubicBezTo>
                  <a:pt x="21241" y="3526"/>
                  <a:pt x="21194" y="3538"/>
                  <a:pt x="21155" y="3514"/>
                </a:cubicBezTo>
                <a:cubicBezTo>
                  <a:pt x="21131" y="3497"/>
                  <a:pt x="21105" y="3469"/>
                  <a:pt x="21081" y="3451"/>
                </a:cubicBezTo>
                <a:cubicBezTo>
                  <a:pt x="21106" y="3424"/>
                  <a:pt x="21136" y="3401"/>
                  <a:pt x="21161" y="3377"/>
                </a:cubicBezTo>
                <a:cubicBezTo>
                  <a:pt x="21109" y="3293"/>
                  <a:pt x="21038" y="3292"/>
                  <a:pt x="20944" y="3292"/>
                </a:cubicBezTo>
                <a:cubicBezTo>
                  <a:pt x="20899" y="3363"/>
                  <a:pt x="20858" y="3479"/>
                  <a:pt x="20778" y="3466"/>
                </a:cubicBezTo>
                <a:cubicBezTo>
                  <a:pt x="20786" y="3393"/>
                  <a:pt x="20821" y="3412"/>
                  <a:pt x="20847" y="3377"/>
                </a:cubicBezTo>
                <a:cubicBezTo>
                  <a:pt x="20851" y="3364"/>
                  <a:pt x="20855" y="3343"/>
                  <a:pt x="20859" y="3329"/>
                </a:cubicBezTo>
                <a:cubicBezTo>
                  <a:pt x="20859" y="3326"/>
                  <a:pt x="20858" y="3318"/>
                  <a:pt x="20859" y="3315"/>
                </a:cubicBezTo>
                <a:cubicBezTo>
                  <a:pt x="20856" y="3311"/>
                  <a:pt x="20850" y="3318"/>
                  <a:pt x="20847" y="3315"/>
                </a:cubicBezTo>
                <a:cubicBezTo>
                  <a:pt x="20840" y="3301"/>
                  <a:pt x="20797" y="3303"/>
                  <a:pt x="20778" y="3304"/>
                </a:cubicBezTo>
                <a:cubicBezTo>
                  <a:pt x="20797" y="3278"/>
                  <a:pt x="20821" y="3252"/>
                  <a:pt x="20840" y="3226"/>
                </a:cubicBezTo>
                <a:cubicBezTo>
                  <a:pt x="20813" y="3222"/>
                  <a:pt x="20781" y="3218"/>
                  <a:pt x="20753" y="3215"/>
                </a:cubicBezTo>
                <a:cubicBezTo>
                  <a:pt x="20681" y="3180"/>
                  <a:pt x="20581" y="3118"/>
                  <a:pt x="20501" y="3115"/>
                </a:cubicBezTo>
                <a:cubicBezTo>
                  <a:pt x="20479" y="3156"/>
                  <a:pt x="20453" y="3211"/>
                  <a:pt x="20420" y="3226"/>
                </a:cubicBezTo>
                <a:cubicBezTo>
                  <a:pt x="20389" y="3240"/>
                  <a:pt x="20362" y="3212"/>
                  <a:pt x="20340" y="3241"/>
                </a:cubicBezTo>
                <a:cubicBezTo>
                  <a:pt x="20335" y="3254"/>
                  <a:pt x="20327" y="3265"/>
                  <a:pt x="20322" y="3278"/>
                </a:cubicBezTo>
                <a:cubicBezTo>
                  <a:pt x="20321" y="3282"/>
                  <a:pt x="20322" y="3289"/>
                  <a:pt x="20322" y="3292"/>
                </a:cubicBezTo>
                <a:cubicBezTo>
                  <a:pt x="20336" y="3313"/>
                  <a:pt x="20369" y="3291"/>
                  <a:pt x="20389" y="3278"/>
                </a:cubicBezTo>
                <a:cubicBezTo>
                  <a:pt x="20387" y="3363"/>
                  <a:pt x="20388" y="3437"/>
                  <a:pt x="20384" y="3514"/>
                </a:cubicBezTo>
                <a:cubicBezTo>
                  <a:pt x="20343" y="3538"/>
                  <a:pt x="20316" y="3494"/>
                  <a:pt x="20302" y="3451"/>
                </a:cubicBezTo>
                <a:cubicBezTo>
                  <a:pt x="20281" y="3457"/>
                  <a:pt x="20275" y="3479"/>
                  <a:pt x="20260" y="3492"/>
                </a:cubicBezTo>
                <a:cubicBezTo>
                  <a:pt x="20248" y="3534"/>
                  <a:pt x="20261" y="3601"/>
                  <a:pt x="20223" y="3614"/>
                </a:cubicBezTo>
                <a:cubicBezTo>
                  <a:pt x="20218" y="3616"/>
                  <a:pt x="20134" y="3506"/>
                  <a:pt x="20099" y="3492"/>
                </a:cubicBezTo>
                <a:cubicBezTo>
                  <a:pt x="20045" y="3470"/>
                  <a:pt x="20006" y="3556"/>
                  <a:pt x="19957" y="3566"/>
                </a:cubicBezTo>
                <a:cubicBezTo>
                  <a:pt x="19934" y="3571"/>
                  <a:pt x="19906" y="3528"/>
                  <a:pt x="19889" y="3514"/>
                </a:cubicBezTo>
                <a:cubicBezTo>
                  <a:pt x="19858" y="3491"/>
                  <a:pt x="19839" y="3477"/>
                  <a:pt x="19833" y="3403"/>
                </a:cubicBezTo>
                <a:cubicBezTo>
                  <a:pt x="19830" y="3402"/>
                  <a:pt x="19825" y="3405"/>
                  <a:pt x="19822" y="3403"/>
                </a:cubicBezTo>
                <a:cubicBezTo>
                  <a:pt x="19770" y="3482"/>
                  <a:pt x="19761" y="3644"/>
                  <a:pt x="19710" y="3725"/>
                </a:cubicBezTo>
                <a:cubicBezTo>
                  <a:pt x="19656" y="3746"/>
                  <a:pt x="19619" y="3662"/>
                  <a:pt x="19588" y="3614"/>
                </a:cubicBezTo>
                <a:cubicBezTo>
                  <a:pt x="19557" y="3567"/>
                  <a:pt x="19537" y="3501"/>
                  <a:pt x="19512" y="3440"/>
                </a:cubicBezTo>
                <a:cubicBezTo>
                  <a:pt x="19505" y="3422"/>
                  <a:pt x="19493" y="3416"/>
                  <a:pt x="19482" y="3403"/>
                </a:cubicBezTo>
                <a:cubicBezTo>
                  <a:pt x="19424" y="3335"/>
                  <a:pt x="19427" y="3284"/>
                  <a:pt x="19327" y="3278"/>
                </a:cubicBezTo>
                <a:cubicBezTo>
                  <a:pt x="19325" y="3275"/>
                  <a:pt x="19323" y="3269"/>
                  <a:pt x="19322" y="3267"/>
                </a:cubicBezTo>
                <a:cubicBezTo>
                  <a:pt x="19338" y="3200"/>
                  <a:pt x="19467" y="3079"/>
                  <a:pt x="19512" y="3067"/>
                </a:cubicBezTo>
                <a:cubicBezTo>
                  <a:pt x="19512" y="3048"/>
                  <a:pt x="19508" y="3035"/>
                  <a:pt x="19507" y="3015"/>
                </a:cubicBezTo>
                <a:cubicBezTo>
                  <a:pt x="19487" y="2988"/>
                  <a:pt x="19466" y="2958"/>
                  <a:pt x="19445" y="2930"/>
                </a:cubicBezTo>
                <a:cubicBezTo>
                  <a:pt x="19393" y="2930"/>
                  <a:pt x="19342" y="2930"/>
                  <a:pt x="19290" y="2930"/>
                </a:cubicBezTo>
                <a:cubicBezTo>
                  <a:pt x="19264" y="2915"/>
                  <a:pt x="19212" y="2804"/>
                  <a:pt x="19173" y="2830"/>
                </a:cubicBezTo>
                <a:cubicBezTo>
                  <a:pt x="19152" y="2854"/>
                  <a:pt x="19134" y="2880"/>
                  <a:pt x="19113" y="2904"/>
                </a:cubicBezTo>
                <a:cubicBezTo>
                  <a:pt x="19114" y="2937"/>
                  <a:pt x="19118" y="2967"/>
                  <a:pt x="19124" y="2989"/>
                </a:cubicBezTo>
                <a:cubicBezTo>
                  <a:pt x="19109" y="3031"/>
                  <a:pt x="19089" y="3074"/>
                  <a:pt x="19074" y="3115"/>
                </a:cubicBezTo>
                <a:cubicBezTo>
                  <a:pt x="19055" y="3128"/>
                  <a:pt x="19037" y="3072"/>
                  <a:pt x="19012" y="3078"/>
                </a:cubicBezTo>
                <a:cubicBezTo>
                  <a:pt x="18970" y="3086"/>
                  <a:pt x="18932" y="3096"/>
                  <a:pt x="18890" y="3104"/>
                </a:cubicBezTo>
                <a:cubicBezTo>
                  <a:pt x="18838" y="3084"/>
                  <a:pt x="18781" y="3062"/>
                  <a:pt x="18728" y="3041"/>
                </a:cubicBezTo>
                <a:cubicBezTo>
                  <a:pt x="18719" y="2990"/>
                  <a:pt x="18724" y="2957"/>
                  <a:pt x="18728" y="2893"/>
                </a:cubicBezTo>
                <a:cubicBezTo>
                  <a:pt x="18655" y="2882"/>
                  <a:pt x="18584" y="2868"/>
                  <a:pt x="18512" y="2856"/>
                </a:cubicBezTo>
                <a:cubicBezTo>
                  <a:pt x="18481" y="2849"/>
                  <a:pt x="18436" y="2878"/>
                  <a:pt x="18395" y="2878"/>
                </a:cubicBezTo>
                <a:cubicBezTo>
                  <a:pt x="18382" y="2909"/>
                  <a:pt x="18365" y="2948"/>
                  <a:pt x="18352" y="2978"/>
                </a:cubicBezTo>
                <a:cubicBezTo>
                  <a:pt x="18348" y="2984"/>
                  <a:pt x="18350" y="2984"/>
                  <a:pt x="18347" y="2989"/>
                </a:cubicBezTo>
                <a:cubicBezTo>
                  <a:pt x="18341" y="2972"/>
                  <a:pt x="18332" y="2959"/>
                  <a:pt x="18326" y="2941"/>
                </a:cubicBezTo>
                <a:cubicBezTo>
                  <a:pt x="18320" y="2903"/>
                  <a:pt x="18328" y="2849"/>
                  <a:pt x="18321" y="2816"/>
                </a:cubicBezTo>
                <a:cubicBezTo>
                  <a:pt x="18288" y="2799"/>
                  <a:pt x="18258" y="2884"/>
                  <a:pt x="18209" y="2856"/>
                </a:cubicBezTo>
                <a:cubicBezTo>
                  <a:pt x="18171" y="2835"/>
                  <a:pt x="18145" y="2775"/>
                  <a:pt x="18111" y="2742"/>
                </a:cubicBezTo>
                <a:cubicBezTo>
                  <a:pt x="18097" y="2758"/>
                  <a:pt x="18086" y="2771"/>
                  <a:pt x="18081" y="2805"/>
                </a:cubicBezTo>
                <a:cubicBezTo>
                  <a:pt x="18085" y="2816"/>
                  <a:pt x="18091" y="2812"/>
                  <a:pt x="18099" y="2816"/>
                </a:cubicBezTo>
                <a:cubicBezTo>
                  <a:pt x="18100" y="2834"/>
                  <a:pt x="18105" y="2860"/>
                  <a:pt x="18106" y="2878"/>
                </a:cubicBezTo>
                <a:cubicBezTo>
                  <a:pt x="18076" y="2937"/>
                  <a:pt x="17939" y="2987"/>
                  <a:pt x="17888" y="3004"/>
                </a:cubicBezTo>
                <a:cubicBezTo>
                  <a:pt x="17855" y="3016"/>
                  <a:pt x="17825" y="3002"/>
                  <a:pt x="17796" y="3026"/>
                </a:cubicBezTo>
                <a:cubicBezTo>
                  <a:pt x="17763" y="3054"/>
                  <a:pt x="17763" y="3132"/>
                  <a:pt x="17704" y="3130"/>
                </a:cubicBezTo>
                <a:cubicBezTo>
                  <a:pt x="17742" y="3028"/>
                  <a:pt x="17788" y="2944"/>
                  <a:pt x="17851" y="2893"/>
                </a:cubicBezTo>
                <a:cubicBezTo>
                  <a:pt x="17881" y="2876"/>
                  <a:pt x="17916" y="2858"/>
                  <a:pt x="17945" y="2841"/>
                </a:cubicBezTo>
                <a:cubicBezTo>
                  <a:pt x="18026" y="2737"/>
                  <a:pt x="18105" y="2635"/>
                  <a:pt x="18186" y="2531"/>
                </a:cubicBezTo>
                <a:cubicBezTo>
                  <a:pt x="18213" y="2499"/>
                  <a:pt x="18247" y="2500"/>
                  <a:pt x="18271" y="2468"/>
                </a:cubicBezTo>
                <a:cubicBezTo>
                  <a:pt x="18297" y="2429"/>
                  <a:pt x="18326" y="2392"/>
                  <a:pt x="18352" y="2354"/>
                </a:cubicBezTo>
                <a:cubicBezTo>
                  <a:pt x="18352" y="2351"/>
                  <a:pt x="18351" y="2345"/>
                  <a:pt x="18352" y="2342"/>
                </a:cubicBezTo>
                <a:cubicBezTo>
                  <a:pt x="18339" y="2322"/>
                  <a:pt x="18328" y="2300"/>
                  <a:pt x="18315" y="2280"/>
                </a:cubicBezTo>
                <a:cubicBezTo>
                  <a:pt x="18330" y="2241"/>
                  <a:pt x="18343" y="2193"/>
                  <a:pt x="18358" y="2154"/>
                </a:cubicBezTo>
                <a:cubicBezTo>
                  <a:pt x="18354" y="2129"/>
                  <a:pt x="18351" y="2105"/>
                  <a:pt x="18347" y="2080"/>
                </a:cubicBezTo>
                <a:cubicBezTo>
                  <a:pt x="18327" y="2083"/>
                  <a:pt x="18311" y="2092"/>
                  <a:pt x="18291" y="2095"/>
                </a:cubicBezTo>
                <a:cubicBezTo>
                  <a:pt x="18251" y="1883"/>
                  <a:pt x="18065" y="1903"/>
                  <a:pt x="17933" y="1906"/>
                </a:cubicBezTo>
                <a:cubicBezTo>
                  <a:pt x="17928" y="1918"/>
                  <a:pt x="17925" y="1932"/>
                  <a:pt x="17920" y="1943"/>
                </a:cubicBezTo>
                <a:cubicBezTo>
                  <a:pt x="17913" y="1958"/>
                  <a:pt x="17902" y="1966"/>
                  <a:pt x="17895" y="1980"/>
                </a:cubicBezTo>
                <a:cubicBezTo>
                  <a:pt x="17884" y="1986"/>
                  <a:pt x="17812" y="1981"/>
                  <a:pt x="17791" y="1980"/>
                </a:cubicBezTo>
                <a:cubicBezTo>
                  <a:pt x="17806" y="1917"/>
                  <a:pt x="17836" y="1882"/>
                  <a:pt x="17858" y="1832"/>
                </a:cubicBezTo>
                <a:cubicBezTo>
                  <a:pt x="17856" y="1824"/>
                  <a:pt x="17854" y="1811"/>
                  <a:pt x="17851" y="1807"/>
                </a:cubicBezTo>
                <a:cubicBezTo>
                  <a:pt x="17798" y="1814"/>
                  <a:pt x="17768" y="1808"/>
                  <a:pt x="17723" y="1795"/>
                </a:cubicBezTo>
                <a:cubicBezTo>
                  <a:pt x="17687" y="1785"/>
                  <a:pt x="17675" y="1821"/>
                  <a:pt x="17642" y="1795"/>
                </a:cubicBezTo>
                <a:cubicBezTo>
                  <a:pt x="17668" y="1756"/>
                  <a:pt x="17686" y="1711"/>
                  <a:pt x="17718" y="1681"/>
                </a:cubicBezTo>
                <a:cubicBezTo>
                  <a:pt x="17717" y="1668"/>
                  <a:pt x="17718" y="1657"/>
                  <a:pt x="17718" y="1644"/>
                </a:cubicBezTo>
                <a:cubicBezTo>
                  <a:pt x="17697" y="1614"/>
                  <a:pt x="17670" y="1597"/>
                  <a:pt x="17644" y="1592"/>
                </a:cubicBezTo>
                <a:close/>
                <a:moveTo>
                  <a:pt x="11304" y="10770"/>
                </a:moveTo>
                <a:cubicBezTo>
                  <a:pt x="11307" y="10784"/>
                  <a:pt x="11305" y="10789"/>
                  <a:pt x="11304" y="10807"/>
                </a:cubicBezTo>
                <a:cubicBezTo>
                  <a:pt x="11307" y="10806"/>
                  <a:pt x="11307" y="10808"/>
                  <a:pt x="11309" y="10807"/>
                </a:cubicBezTo>
                <a:cubicBezTo>
                  <a:pt x="11311" y="10802"/>
                  <a:pt x="11313" y="10802"/>
                  <a:pt x="11315" y="10796"/>
                </a:cubicBezTo>
                <a:cubicBezTo>
                  <a:pt x="11312" y="10787"/>
                  <a:pt x="11307" y="10779"/>
                  <a:pt x="11304" y="10770"/>
                </a:cubicBezTo>
                <a:close/>
                <a:moveTo>
                  <a:pt x="8273" y="1681"/>
                </a:moveTo>
                <a:cubicBezTo>
                  <a:pt x="8277" y="1687"/>
                  <a:pt x="8280" y="1694"/>
                  <a:pt x="8283" y="1699"/>
                </a:cubicBezTo>
                <a:cubicBezTo>
                  <a:pt x="8281" y="1702"/>
                  <a:pt x="8278" y="1702"/>
                  <a:pt x="8277" y="1703"/>
                </a:cubicBezTo>
                <a:cubicBezTo>
                  <a:pt x="8266" y="1712"/>
                  <a:pt x="8255" y="1719"/>
                  <a:pt x="8241" y="1725"/>
                </a:cubicBezTo>
                <a:cubicBezTo>
                  <a:pt x="8258" y="1715"/>
                  <a:pt x="8263" y="1696"/>
                  <a:pt x="8273" y="1681"/>
                </a:cubicBezTo>
                <a:close/>
                <a:moveTo>
                  <a:pt x="2791" y="1995"/>
                </a:moveTo>
                <a:cubicBezTo>
                  <a:pt x="2762" y="1998"/>
                  <a:pt x="2730" y="2007"/>
                  <a:pt x="2707" y="2010"/>
                </a:cubicBezTo>
                <a:cubicBezTo>
                  <a:pt x="2706" y="2026"/>
                  <a:pt x="2707" y="2042"/>
                  <a:pt x="2706" y="2058"/>
                </a:cubicBezTo>
                <a:cubicBezTo>
                  <a:pt x="2706" y="2064"/>
                  <a:pt x="2706" y="2067"/>
                  <a:pt x="2706" y="2073"/>
                </a:cubicBezTo>
                <a:cubicBezTo>
                  <a:pt x="2772" y="2093"/>
                  <a:pt x="2867" y="2138"/>
                  <a:pt x="2869" y="2287"/>
                </a:cubicBezTo>
                <a:cubicBezTo>
                  <a:pt x="2822" y="2288"/>
                  <a:pt x="2802" y="2253"/>
                  <a:pt x="2754" y="2254"/>
                </a:cubicBezTo>
                <a:cubicBezTo>
                  <a:pt x="2750" y="2263"/>
                  <a:pt x="2745" y="2271"/>
                  <a:pt x="2741" y="2280"/>
                </a:cubicBezTo>
                <a:cubicBezTo>
                  <a:pt x="2773" y="2462"/>
                  <a:pt x="2907" y="2375"/>
                  <a:pt x="3003" y="2405"/>
                </a:cubicBezTo>
                <a:cubicBezTo>
                  <a:pt x="3017" y="2406"/>
                  <a:pt x="3030" y="2404"/>
                  <a:pt x="3043" y="2405"/>
                </a:cubicBezTo>
                <a:cubicBezTo>
                  <a:pt x="3078" y="2431"/>
                  <a:pt x="3082" y="2538"/>
                  <a:pt x="3119" y="2561"/>
                </a:cubicBezTo>
                <a:cubicBezTo>
                  <a:pt x="3157" y="2585"/>
                  <a:pt x="3185" y="2551"/>
                  <a:pt x="3206" y="2520"/>
                </a:cubicBezTo>
                <a:cubicBezTo>
                  <a:pt x="3203" y="2447"/>
                  <a:pt x="3185" y="2412"/>
                  <a:pt x="3171" y="2365"/>
                </a:cubicBezTo>
                <a:cubicBezTo>
                  <a:pt x="3122" y="2208"/>
                  <a:pt x="3102" y="2208"/>
                  <a:pt x="2998" y="2165"/>
                </a:cubicBezTo>
                <a:cubicBezTo>
                  <a:pt x="2978" y="2159"/>
                  <a:pt x="2955" y="2152"/>
                  <a:pt x="2935" y="2147"/>
                </a:cubicBezTo>
                <a:cubicBezTo>
                  <a:pt x="2906" y="2128"/>
                  <a:pt x="2896" y="2037"/>
                  <a:pt x="2869" y="2014"/>
                </a:cubicBezTo>
                <a:cubicBezTo>
                  <a:pt x="2848" y="1994"/>
                  <a:pt x="2820" y="1992"/>
                  <a:pt x="2791" y="1995"/>
                </a:cubicBezTo>
                <a:close/>
                <a:moveTo>
                  <a:pt x="8452" y="2342"/>
                </a:moveTo>
                <a:cubicBezTo>
                  <a:pt x="8454" y="2359"/>
                  <a:pt x="8446" y="2370"/>
                  <a:pt x="8439" y="2379"/>
                </a:cubicBezTo>
                <a:cubicBezTo>
                  <a:pt x="8429" y="2382"/>
                  <a:pt x="8389" y="2375"/>
                  <a:pt x="8379" y="2394"/>
                </a:cubicBezTo>
                <a:cubicBezTo>
                  <a:pt x="8392" y="2384"/>
                  <a:pt x="8397" y="2366"/>
                  <a:pt x="8410" y="2365"/>
                </a:cubicBezTo>
                <a:cubicBezTo>
                  <a:pt x="8415" y="2363"/>
                  <a:pt x="8420" y="2363"/>
                  <a:pt x="8425" y="2361"/>
                </a:cubicBezTo>
                <a:cubicBezTo>
                  <a:pt x="8429" y="2361"/>
                  <a:pt x="8435" y="2363"/>
                  <a:pt x="8442" y="2357"/>
                </a:cubicBezTo>
                <a:cubicBezTo>
                  <a:pt x="8447" y="2354"/>
                  <a:pt x="8449" y="2347"/>
                  <a:pt x="8452" y="2342"/>
                </a:cubicBezTo>
                <a:close/>
                <a:moveTo>
                  <a:pt x="4335" y="2346"/>
                </a:moveTo>
                <a:cubicBezTo>
                  <a:pt x="4344" y="2353"/>
                  <a:pt x="4352" y="2361"/>
                  <a:pt x="4361" y="2368"/>
                </a:cubicBezTo>
                <a:cubicBezTo>
                  <a:pt x="4334" y="2369"/>
                  <a:pt x="4314" y="2378"/>
                  <a:pt x="4296" y="2387"/>
                </a:cubicBezTo>
                <a:cubicBezTo>
                  <a:pt x="4309" y="2376"/>
                  <a:pt x="4322" y="2365"/>
                  <a:pt x="4335" y="2346"/>
                </a:cubicBezTo>
                <a:close/>
                <a:moveTo>
                  <a:pt x="3351" y="2391"/>
                </a:moveTo>
                <a:cubicBezTo>
                  <a:pt x="3335" y="2392"/>
                  <a:pt x="3320" y="2397"/>
                  <a:pt x="3304" y="2398"/>
                </a:cubicBezTo>
                <a:cubicBezTo>
                  <a:pt x="3302" y="2404"/>
                  <a:pt x="3300" y="2409"/>
                  <a:pt x="3298" y="2416"/>
                </a:cubicBezTo>
                <a:cubicBezTo>
                  <a:pt x="3298" y="2473"/>
                  <a:pt x="3314" y="2496"/>
                  <a:pt x="3326" y="2531"/>
                </a:cubicBezTo>
                <a:cubicBezTo>
                  <a:pt x="3383" y="2704"/>
                  <a:pt x="3434" y="2685"/>
                  <a:pt x="3545" y="2634"/>
                </a:cubicBezTo>
                <a:cubicBezTo>
                  <a:pt x="3554" y="2615"/>
                  <a:pt x="3555" y="2580"/>
                  <a:pt x="3559" y="2549"/>
                </a:cubicBezTo>
                <a:cubicBezTo>
                  <a:pt x="3558" y="2499"/>
                  <a:pt x="3533" y="2504"/>
                  <a:pt x="3515" y="2490"/>
                </a:cubicBezTo>
                <a:cubicBezTo>
                  <a:pt x="3466" y="2451"/>
                  <a:pt x="3417" y="2386"/>
                  <a:pt x="3351" y="2391"/>
                </a:cubicBezTo>
                <a:close/>
                <a:moveTo>
                  <a:pt x="1804" y="2790"/>
                </a:moveTo>
                <a:cubicBezTo>
                  <a:pt x="1796" y="2792"/>
                  <a:pt x="1789" y="2795"/>
                  <a:pt x="1781" y="2797"/>
                </a:cubicBezTo>
                <a:cubicBezTo>
                  <a:pt x="1771" y="2812"/>
                  <a:pt x="1760" y="2827"/>
                  <a:pt x="1751" y="2841"/>
                </a:cubicBezTo>
                <a:cubicBezTo>
                  <a:pt x="1727" y="2841"/>
                  <a:pt x="1705" y="2841"/>
                  <a:pt x="1682" y="2841"/>
                </a:cubicBezTo>
                <a:cubicBezTo>
                  <a:pt x="1641" y="2852"/>
                  <a:pt x="1599" y="2865"/>
                  <a:pt x="1558" y="2875"/>
                </a:cubicBezTo>
                <a:cubicBezTo>
                  <a:pt x="1529" y="2893"/>
                  <a:pt x="1519" y="2941"/>
                  <a:pt x="1498" y="2971"/>
                </a:cubicBezTo>
                <a:cubicBezTo>
                  <a:pt x="1480" y="2988"/>
                  <a:pt x="1463" y="3006"/>
                  <a:pt x="1445" y="3023"/>
                </a:cubicBezTo>
                <a:cubicBezTo>
                  <a:pt x="1433" y="3043"/>
                  <a:pt x="1422" y="3061"/>
                  <a:pt x="1411" y="3082"/>
                </a:cubicBezTo>
                <a:cubicBezTo>
                  <a:pt x="1387" y="3112"/>
                  <a:pt x="1356" y="3116"/>
                  <a:pt x="1326" y="3133"/>
                </a:cubicBezTo>
                <a:cubicBezTo>
                  <a:pt x="1320" y="3171"/>
                  <a:pt x="1320" y="3184"/>
                  <a:pt x="1326" y="3222"/>
                </a:cubicBezTo>
                <a:cubicBezTo>
                  <a:pt x="1383" y="3296"/>
                  <a:pt x="1384" y="3237"/>
                  <a:pt x="1434" y="3215"/>
                </a:cubicBezTo>
                <a:cubicBezTo>
                  <a:pt x="1471" y="3253"/>
                  <a:pt x="1473" y="3330"/>
                  <a:pt x="1528" y="3318"/>
                </a:cubicBezTo>
                <a:cubicBezTo>
                  <a:pt x="1536" y="3301"/>
                  <a:pt x="1544" y="3284"/>
                  <a:pt x="1552" y="3267"/>
                </a:cubicBezTo>
                <a:cubicBezTo>
                  <a:pt x="1555" y="3247"/>
                  <a:pt x="1557" y="3230"/>
                  <a:pt x="1560" y="3211"/>
                </a:cubicBezTo>
                <a:cubicBezTo>
                  <a:pt x="1568" y="3200"/>
                  <a:pt x="1578" y="3186"/>
                  <a:pt x="1587" y="3174"/>
                </a:cubicBezTo>
                <a:cubicBezTo>
                  <a:pt x="1605" y="3119"/>
                  <a:pt x="1615" y="3064"/>
                  <a:pt x="1634" y="3012"/>
                </a:cubicBezTo>
                <a:cubicBezTo>
                  <a:pt x="1637" y="3005"/>
                  <a:pt x="1632" y="3007"/>
                  <a:pt x="1639" y="3004"/>
                </a:cubicBezTo>
                <a:cubicBezTo>
                  <a:pt x="1673" y="2993"/>
                  <a:pt x="1693" y="3112"/>
                  <a:pt x="1700" y="3167"/>
                </a:cubicBezTo>
                <a:cubicBezTo>
                  <a:pt x="1713" y="3168"/>
                  <a:pt x="1725" y="3169"/>
                  <a:pt x="1737" y="3170"/>
                </a:cubicBezTo>
                <a:cubicBezTo>
                  <a:pt x="1747" y="3138"/>
                  <a:pt x="1758" y="3107"/>
                  <a:pt x="1767" y="3074"/>
                </a:cubicBezTo>
                <a:cubicBezTo>
                  <a:pt x="1785" y="3066"/>
                  <a:pt x="1802" y="3059"/>
                  <a:pt x="1826" y="3060"/>
                </a:cubicBezTo>
                <a:cubicBezTo>
                  <a:pt x="1819" y="3019"/>
                  <a:pt x="1797" y="2959"/>
                  <a:pt x="1814" y="2912"/>
                </a:cubicBezTo>
                <a:cubicBezTo>
                  <a:pt x="1823" y="2885"/>
                  <a:pt x="1850" y="2863"/>
                  <a:pt x="1869" y="2860"/>
                </a:cubicBezTo>
                <a:cubicBezTo>
                  <a:pt x="1857" y="2832"/>
                  <a:pt x="1828" y="2790"/>
                  <a:pt x="1804" y="2790"/>
                </a:cubicBezTo>
                <a:close/>
                <a:moveTo>
                  <a:pt x="2279" y="2790"/>
                </a:moveTo>
                <a:cubicBezTo>
                  <a:pt x="2246" y="2817"/>
                  <a:pt x="2203" y="2785"/>
                  <a:pt x="2167" y="2801"/>
                </a:cubicBezTo>
                <a:cubicBezTo>
                  <a:pt x="2152" y="2810"/>
                  <a:pt x="2137" y="2821"/>
                  <a:pt x="2122" y="2830"/>
                </a:cubicBezTo>
                <a:cubicBezTo>
                  <a:pt x="2118" y="2843"/>
                  <a:pt x="2115" y="2855"/>
                  <a:pt x="2112" y="2867"/>
                </a:cubicBezTo>
                <a:cubicBezTo>
                  <a:pt x="2115" y="2888"/>
                  <a:pt x="2118" y="2910"/>
                  <a:pt x="2122" y="2930"/>
                </a:cubicBezTo>
                <a:cubicBezTo>
                  <a:pt x="2142" y="2995"/>
                  <a:pt x="2261" y="2964"/>
                  <a:pt x="2309" y="2960"/>
                </a:cubicBezTo>
                <a:cubicBezTo>
                  <a:pt x="2333" y="2915"/>
                  <a:pt x="2357" y="2872"/>
                  <a:pt x="2381" y="2827"/>
                </a:cubicBezTo>
                <a:cubicBezTo>
                  <a:pt x="2382" y="2823"/>
                  <a:pt x="2383" y="2819"/>
                  <a:pt x="2384" y="2816"/>
                </a:cubicBezTo>
                <a:cubicBezTo>
                  <a:pt x="2349" y="2807"/>
                  <a:pt x="2319" y="2789"/>
                  <a:pt x="2279" y="2790"/>
                </a:cubicBezTo>
                <a:close/>
                <a:moveTo>
                  <a:pt x="2368" y="3189"/>
                </a:moveTo>
                <a:cubicBezTo>
                  <a:pt x="2351" y="3201"/>
                  <a:pt x="2334" y="3213"/>
                  <a:pt x="2318" y="3226"/>
                </a:cubicBezTo>
                <a:cubicBezTo>
                  <a:pt x="2297" y="3255"/>
                  <a:pt x="2292" y="3308"/>
                  <a:pt x="2266" y="3329"/>
                </a:cubicBezTo>
                <a:cubicBezTo>
                  <a:pt x="2265" y="3332"/>
                  <a:pt x="2263" y="3331"/>
                  <a:pt x="2262" y="3333"/>
                </a:cubicBezTo>
                <a:cubicBezTo>
                  <a:pt x="2306" y="3376"/>
                  <a:pt x="2365" y="3434"/>
                  <a:pt x="2359" y="3566"/>
                </a:cubicBezTo>
                <a:cubicBezTo>
                  <a:pt x="2341" y="3575"/>
                  <a:pt x="2323" y="3586"/>
                  <a:pt x="2304" y="3596"/>
                </a:cubicBezTo>
                <a:cubicBezTo>
                  <a:pt x="2283" y="3591"/>
                  <a:pt x="2260" y="3585"/>
                  <a:pt x="2239" y="3581"/>
                </a:cubicBezTo>
                <a:cubicBezTo>
                  <a:pt x="2226" y="3585"/>
                  <a:pt x="2199" y="3597"/>
                  <a:pt x="2184" y="3584"/>
                </a:cubicBezTo>
                <a:cubicBezTo>
                  <a:pt x="2145" y="3555"/>
                  <a:pt x="2113" y="3412"/>
                  <a:pt x="2072" y="3403"/>
                </a:cubicBezTo>
                <a:cubicBezTo>
                  <a:pt x="2053" y="3412"/>
                  <a:pt x="2034" y="3420"/>
                  <a:pt x="2015" y="3429"/>
                </a:cubicBezTo>
                <a:cubicBezTo>
                  <a:pt x="1994" y="3403"/>
                  <a:pt x="1977" y="3337"/>
                  <a:pt x="1955" y="3322"/>
                </a:cubicBezTo>
                <a:cubicBezTo>
                  <a:pt x="1915" y="3295"/>
                  <a:pt x="1835" y="3389"/>
                  <a:pt x="1804" y="3396"/>
                </a:cubicBezTo>
                <a:cubicBezTo>
                  <a:pt x="1807" y="3428"/>
                  <a:pt x="1809" y="3460"/>
                  <a:pt x="1812" y="3492"/>
                </a:cubicBezTo>
                <a:cubicBezTo>
                  <a:pt x="1838" y="3513"/>
                  <a:pt x="1865" y="3531"/>
                  <a:pt x="1891" y="3551"/>
                </a:cubicBezTo>
                <a:cubicBezTo>
                  <a:pt x="1859" y="3600"/>
                  <a:pt x="1788" y="3551"/>
                  <a:pt x="1747" y="3588"/>
                </a:cubicBezTo>
                <a:cubicBezTo>
                  <a:pt x="1737" y="3609"/>
                  <a:pt x="1727" y="3627"/>
                  <a:pt x="1717" y="3647"/>
                </a:cubicBezTo>
                <a:cubicBezTo>
                  <a:pt x="1717" y="3653"/>
                  <a:pt x="1717" y="3660"/>
                  <a:pt x="1717" y="3666"/>
                </a:cubicBezTo>
                <a:cubicBezTo>
                  <a:pt x="1744" y="3705"/>
                  <a:pt x="1793" y="3768"/>
                  <a:pt x="1829" y="3699"/>
                </a:cubicBezTo>
                <a:cubicBezTo>
                  <a:pt x="1849" y="3715"/>
                  <a:pt x="1870" y="3731"/>
                  <a:pt x="1889" y="3747"/>
                </a:cubicBezTo>
                <a:cubicBezTo>
                  <a:pt x="1899" y="3741"/>
                  <a:pt x="1907" y="3738"/>
                  <a:pt x="1916" y="3732"/>
                </a:cubicBezTo>
                <a:cubicBezTo>
                  <a:pt x="1953" y="3717"/>
                  <a:pt x="1983" y="3725"/>
                  <a:pt x="2015" y="3706"/>
                </a:cubicBezTo>
                <a:cubicBezTo>
                  <a:pt x="2034" y="3691"/>
                  <a:pt x="2053" y="3677"/>
                  <a:pt x="2072" y="3662"/>
                </a:cubicBezTo>
                <a:cubicBezTo>
                  <a:pt x="2116" y="3669"/>
                  <a:pt x="2160" y="3677"/>
                  <a:pt x="2204" y="3684"/>
                </a:cubicBezTo>
                <a:cubicBezTo>
                  <a:pt x="2204" y="3685"/>
                  <a:pt x="2204" y="3687"/>
                  <a:pt x="2204" y="3688"/>
                </a:cubicBezTo>
                <a:cubicBezTo>
                  <a:pt x="2198" y="3712"/>
                  <a:pt x="2193" y="3734"/>
                  <a:pt x="2187" y="3758"/>
                </a:cubicBezTo>
                <a:cubicBezTo>
                  <a:pt x="2150" y="3787"/>
                  <a:pt x="2101" y="3773"/>
                  <a:pt x="2057" y="3795"/>
                </a:cubicBezTo>
                <a:cubicBezTo>
                  <a:pt x="2049" y="3802"/>
                  <a:pt x="2039" y="3807"/>
                  <a:pt x="2032" y="3814"/>
                </a:cubicBezTo>
                <a:cubicBezTo>
                  <a:pt x="2007" y="3825"/>
                  <a:pt x="1987" y="3815"/>
                  <a:pt x="1970" y="3836"/>
                </a:cubicBezTo>
                <a:cubicBezTo>
                  <a:pt x="1968" y="3838"/>
                  <a:pt x="1966" y="3841"/>
                  <a:pt x="1965" y="3843"/>
                </a:cubicBezTo>
                <a:cubicBezTo>
                  <a:pt x="1968" y="3860"/>
                  <a:pt x="1970" y="3878"/>
                  <a:pt x="1973" y="3895"/>
                </a:cubicBezTo>
                <a:cubicBezTo>
                  <a:pt x="1999" y="3907"/>
                  <a:pt x="2020" y="3936"/>
                  <a:pt x="2048" y="3947"/>
                </a:cubicBezTo>
                <a:cubicBezTo>
                  <a:pt x="2181" y="3997"/>
                  <a:pt x="2269" y="3797"/>
                  <a:pt x="2363" y="3751"/>
                </a:cubicBezTo>
                <a:cubicBezTo>
                  <a:pt x="2402" y="3765"/>
                  <a:pt x="2442" y="3778"/>
                  <a:pt x="2481" y="3791"/>
                </a:cubicBezTo>
                <a:cubicBezTo>
                  <a:pt x="2502" y="3785"/>
                  <a:pt x="2522" y="3782"/>
                  <a:pt x="2542" y="3777"/>
                </a:cubicBezTo>
                <a:cubicBezTo>
                  <a:pt x="2565" y="3769"/>
                  <a:pt x="2586" y="3780"/>
                  <a:pt x="2604" y="3762"/>
                </a:cubicBezTo>
                <a:cubicBezTo>
                  <a:pt x="2632" y="3731"/>
                  <a:pt x="2639" y="3593"/>
                  <a:pt x="2644" y="3518"/>
                </a:cubicBezTo>
                <a:cubicBezTo>
                  <a:pt x="2615" y="3483"/>
                  <a:pt x="2587" y="3433"/>
                  <a:pt x="2542" y="3440"/>
                </a:cubicBezTo>
                <a:cubicBezTo>
                  <a:pt x="2539" y="3489"/>
                  <a:pt x="2543" y="3510"/>
                  <a:pt x="2548" y="3551"/>
                </a:cubicBezTo>
                <a:cubicBezTo>
                  <a:pt x="2514" y="3521"/>
                  <a:pt x="2478" y="3495"/>
                  <a:pt x="2436" y="3470"/>
                </a:cubicBezTo>
                <a:cubicBezTo>
                  <a:pt x="2422" y="3394"/>
                  <a:pt x="2418" y="3249"/>
                  <a:pt x="2384" y="3211"/>
                </a:cubicBezTo>
                <a:cubicBezTo>
                  <a:pt x="2380" y="3198"/>
                  <a:pt x="2378" y="3191"/>
                  <a:pt x="2368" y="3189"/>
                </a:cubicBezTo>
                <a:close/>
                <a:moveTo>
                  <a:pt x="3373" y="3189"/>
                </a:moveTo>
                <a:cubicBezTo>
                  <a:pt x="3343" y="3210"/>
                  <a:pt x="3310" y="3173"/>
                  <a:pt x="3298" y="3230"/>
                </a:cubicBezTo>
                <a:cubicBezTo>
                  <a:pt x="3301" y="3238"/>
                  <a:pt x="3379" y="3377"/>
                  <a:pt x="3380" y="3377"/>
                </a:cubicBezTo>
                <a:cubicBezTo>
                  <a:pt x="3380" y="3379"/>
                  <a:pt x="3379" y="3380"/>
                  <a:pt x="3380" y="3381"/>
                </a:cubicBezTo>
                <a:cubicBezTo>
                  <a:pt x="3389" y="3380"/>
                  <a:pt x="3400" y="3379"/>
                  <a:pt x="3410" y="3377"/>
                </a:cubicBezTo>
                <a:cubicBezTo>
                  <a:pt x="3447" y="3387"/>
                  <a:pt x="3483" y="3398"/>
                  <a:pt x="3520" y="3407"/>
                </a:cubicBezTo>
                <a:cubicBezTo>
                  <a:pt x="3530" y="3374"/>
                  <a:pt x="3526" y="3329"/>
                  <a:pt x="3533" y="3292"/>
                </a:cubicBezTo>
                <a:cubicBezTo>
                  <a:pt x="3523" y="3274"/>
                  <a:pt x="3511" y="3259"/>
                  <a:pt x="3500" y="3241"/>
                </a:cubicBezTo>
                <a:cubicBezTo>
                  <a:pt x="3481" y="3240"/>
                  <a:pt x="3464" y="3234"/>
                  <a:pt x="3445" y="3233"/>
                </a:cubicBezTo>
                <a:cubicBezTo>
                  <a:pt x="3419" y="3222"/>
                  <a:pt x="3406" y="3188"/>
                  <a:pt x="3373" y="3189"/>
                </a:cubicBezTo>
                <a:close/>
                <a:moveTo>
                  <a:pt x="3756" y="3189"/>
                </a:moveTo>
                <a:cubicBezTo>
                  <a:pt x="3738" y="3205"/>
                  <a:pt x="3715" y="3203"/>
                  <a:pt x="3699" y="3222"/>
                </a:cubicBezTo>
                <a:cubicBezTo>
                  <a:pt x="3681" y="3253"/>
                  <a:pt x="3709" y="3306"/>
                  <a:pt x="3716" y="3322"/>
                </a:cubicBezTo>
                <a:cubicBezTo>
                  <a:pt x="3744" y="3387"/>
                  <a:pt x="3803" y="3468"/>
                  <a:pt x="3749" y="3577"/>
                </a:cubicBezTo>
                <a:cubicBezTo>
                  <a:pt x="3756" y="3655"/>
                  <a:pt x="3777" y="3710"/>
                  <a:pt x="3784" y="3777"/>
                </a:cubicBezTo>
                <a:cubicBezTo>
                  <a:pt x="3798" y="3781"/>
                  <a:pt x="3813" y="3787"/>
                  <a:pt x="3826" y="3791"/>
                </a:cubicBezTo>
                <a:cubicBezTo>
                  <a:pt x="3834" y="3770"/>
                  <a:pt x="3842" y="3747"/>
                  <a:pt x="3850" y="3725"/>
                </a:cubicBezTo>
                <a:cubicBezTo>
                  <a:pt x="3850" y="3723"/>
                  <a:pt x="3850" y="3720"/>
                  <a:pt x="3850" y="3718"/>
                </a:cubicBezTo>
                <a:cubicBezTo>
                  <a:pt x="3880" y="3765"/>
                  <a:pt x="3924" y="3898"/>
                  <a:pt x="3988" y="3814"/>
                </a:cubicBezTo>
                <a:cubicBezTo>
                  <a:pt x="3992" y="3797"/>
                  <a:pt x="3996" y="3781"/>
                  <a:pt x="4000" y="3766"/>
                </a:cubicBezTo>
                <a:cubicBezTo>
                  <a:pt x="4010" y="3736"/>
                  <a:pt x="4036" y="3725"/>
                  <a:pt x="4057" y="3718"/>
                </a:cubicBezTo>
                <a:cubicBezTo>
                  <a:pt x="4057" y="3774"/>
                  <a:pt x="4062" y="3820"/>
                  <a:pt x="4077" y="3847"/>
                </a:cubicBezTo>
                <a:cubicBezTo>
                  <a:pt x="4126" y="3865"/>
                  <a:pt x="4174" y="3845"/>
                  <a:pt x="4221" y="3832"/>
                </a:cubicBezTo>
                <a:cubicBezTo>
                  <a:pt x="4223" y="3812"/>
                  <a:pt x="4225" y="3790"/>
                  <a:pt x="4228" y="3769"/>
                </a:cubicBezTo>
                <a:cubicBezTo>
                  <a:pt x="4260" y="3779"/>
                  <a:pt x="4278" y="3818"/>
                  <a:pt x="4308" y="3832"/>
                </a:cubicBezTo>
                <a:cubicBezTo>
                  <a:pt x="4340" y="3848"/>
                  <a:pt x="4420" y="3824"/>
                  <a:pt x="4433" y="3810"/>
                </a:cubicBezTo>
                <a:cubicBezTo>
                  <a:pt x="4433" y="3775"/>
                  <a:pt x="4430" y="3738"/>
                  <a:pt x="4430" y="3703"/>
                </a:cubicBezTo>
                <a:cubicBezTo>
                  <a:pt x="4433" y="3699"/>
                  <a:pt x="4435" y="3695"/>
                  <a:pt x="4438" y="3692"/>
                </a:cubicBezTo>
                <a:cubicBezTo>
                  <a:pt x="4448" y="3699"/>
                  <a:pt x="4459" y="3709"/>
                  <a:pt x="4468" y="3718"/>
                </a:cubicBezTo>
                <a:cubicBezTo>
                  <a:pt x="4478" y="3731"/>
                  <a:pt x="4480" y="3786"/>
                  <a:pt x="4482" y="3814"/>
                </a:cubicBezTo>
                <a:cubicBezTo>
                  <a:pt x="4495" y="3827"/>
                  <a:pt x="4510" y="3844"/>
                  <a:pt x="4524" y="3858"/>
                </a:cubicBezTo>
                <a:cubicBezTo>
                  <a:pt x="4548" y="3872"/>
                  <a:pt x="4648" y="3839"/>
                  <a:pt x="4682" y="3832"/>
                </a:cubicBezTo>
                <a:cubicBezTo>
                  <a:pt x="4677" y="3803"/>
                  <a:pt x="4672" y="3776"/>
                  <a:pt x="4667" y="3747"/>
                </a:cubicBezTo>
                <a:cubicBezTo>
                  <a:pt x="4663" y="3698"/>
                  <a:pt x="4732" y="3647"/>
                  <a:pt x="4749" y="3632"/>
                </a:cubicBezTo>
                <a:cubicBezTo>
                  <a:pt x="4750" y="3629"/>
                  <a:pt x="4750" y="3625"/>
                  <a:pt x="4751" y="3621"/>
                </a:cubicBezTo>
                <a:cubicBezTo>
                  <a:pt x="4726" y="3541"/>
                  <a:pt x="4699" y="3561"/>
                  <a:pt x="4651" y="3525"/>
                </a:cubicBezTo>
                <a:cubicBezTo>
                  <a:pt x="4627" y="3494"/>
                  <a:pt x="4604" y="3463"/>
                  <a:pt x="4580" y="3433"/>
                </a:cubicBezTo>
                <a:cubicBezTo>
                  <a:pt x="4501" y="3394"/>
                  <a:pt x="4302" y="3463"/>
                  <a:pt x="4259" y="3514"/>
                </a:cubicBezTo>
                <a:cubicBezTo>
                  <a:pt x="4250" y="3537"/>
                  <a:pt x="4240" y="3561"/>
                  <a:pt x="4231" y="3584"/>
                </a:cubicBezTo>
                <a:cubicBezTo>
                  <a:pt x="4177" y="3581"/>
                  <a:pt x="4169" y="3505"/>
                  <a:pt x="4122" y="3492"/>
                </a:cubicBezTo>
                <a:cubicBezTo>
                  <a:pt x="4108" y="3488"/>
                  <a:pt x="4099" y="3512"/>
                  <a:pt x="4089" y="3518"/>
                </a:cubicBezTo>
                <a:cubicBezTo>
                  <a:pt x="4072" y="3519"/>
                  <a:pt x="4055" y="3521"/>
                  <a:pt x="4039" y="3522"/>
                </a:cubicBezTo>
                <a:cubicBezTo>
                  <a:pt x="4036" y="3579"/>
                  <a:pt x="4033" y="3580"/>
                  <a:pt x="4007" y="3573"/>
                </a:cubicBezTo>
                <a:cubicBezTo>
                  <a:pt x="3992" y="3531"/>
                  <a:pt x="3975" y="3492"/>
                  <a:pt x="3967" y="3437"/>
                </a:cubicBezTo>
                <a:cubicBezTo>
                  <a:pt x="3928" y="3419"/>
                  <a:pt x="3896" y="3406"/>
                  <a:pt x="3843" y="3407"/>
                </a:cubicBezTo>
                <a:cubicBezTo>
                  <a:pt x="3847" y="3387"/>
                  <a:pt x="3851" y="3365"/>
                  <a:pt x="3855" y="3344"/>
                </a:cubicBezTo>
                <a:cubicBezTo>
                  <a:pt x="3869" y="3296"/>
                  <a:pt x="3925" y="3315"/>
                  <a:pt x="3945" y="3278"/>
                </a:cubicBezTo>
                <a:cubicBezTo>
                  <a:pt x="3946" y="3276"/>
                  <a:pt x="3947" y="3279"/>
                  <a:pt x="3948" y="3278"/>
                </a:cubicBezTo>
                <a:cubicBezTo>
                  <a:pt x="3914" y="3254"/>
                  <a:pt x="3886" y="3206"/>
                  <a:pt x="3848" y="3189"/>
                </a:cubicBezTo>
                <a:cubicBezTo>
                  <a:pt x="3817" y="3189"/>
                  <a:pt x="3786" y="3189"/>
                  <a:pt x="3756" y="3189"/>
                </a:cubicBezTo>
                <a:close/>
                <a:moveTo>
                  <a:pt x="6283" y="3189"/>
                </a:moveTo>
                <a:cubicBezTo>
                  <a:pt x="6282" y="3190"/>
                  <a:pt x="6282" y="3192"/>
                  <a:pt x="6281" y="3193"/>
                </a:cubicBezTo>
                <a:cubicBezTo>
                  <a:pt x="6271" y="3206"/>
                  <a:pt x="6263" y="3226"/>
                  <a:pt x="6260" y="3244"/>
                </a:cubicBezTo>
                <a:cubicBezTo>
                  <a:pt x="6263" y="3267"/>
                  <a:pt x="6281" y="3273"/>
                  <a:pt x="6295" y="3274"/>
                </a:cubicBezTo>
                <a:cubicBezTo>
                  <a:pt x="6298" y="3241"/>
                  <a:pt x="6295" y="3219"/>
                  <a:pt x="6283" y="3189"/>
                </a:cubicBezTo>
                <a:close/>
                <a:moveTo>
                  <a:pt x="3087" y="3193"/>
                </a:moveTo>
                <a:cubicBezTo>
                  <a:pt x="3075" y="3191"/>
                  <a:pt x="3064" y="3194"/>
                  <a:pt x="3050" y="3211"/>
                </a:cubicBezTo>
                <a:cubicBezTo>
                  <a:pt x="3048" y="3213"/>
                  <a:pt x="3047" y="3216"/>
                  <a:pt x="3045" y="3219"/>
                </a:cubicBezTo>
                <a:cubicBezTo>
                  <a:pt x="3063" y="3276"/>
                  <a:pt x="3104" y="3319"/>
                  <a:pt x="3109" y="3396"/>
                </a:cubicBezTo>
                <a:cubicBezTo>
                  <a:pt x="3106" y="3398"/>
                  <a:pt x="3103" y="3401"/>
                  <a:pt x="3100" y="3403"/>
                </a:cubicBezTo>
                <a:cubicBezTo>
                  <a:pt x="3049" y="3389"/>
                  <a:pt x="3031" y="3233"/>
                  <a:pt x="2963" y="3233"/>
                </a:cubicBezTo>
                <a:cubicBezTo>
                  <a:pt x="2955" y="3293"/>
                  <a:pt x="2950" y="3330"/>
                  <a:pt x="2968" y="3385"/>
                </a:cubicBezTo>
                <a:cubicBezTo>
                  <a:pt x="2968" y="3386"/>
                  <a:pt x="2968" y="3388"/>
                  <a:pt x="2968" y="3389"/>
                </a:cubicBezTo>
                <a:cubicBezTo>
                  <a:pt x="2940" y="3406"/>
                  <a:pt x="2938" y="3434"/>
                  <a:pt x="2903" y="3433"/>
                </a:cubicBezTo>
                <a:cubicBezTo>
                  <a:pt x="2903" y="3451"/>
                  <a:pt x="2903" y="3470"/>
                  <a:pt x="2903" y="3488"/>
                </a:cubicBezTo>
                <a:cubicBezTo>
                  <a:pt x="2912" y="3501"/>
                  <a:pt x="2922" y="3513"/>
                  <a:pt x="2931" y="3525"/>
                </a:cubicBezTo>
                <a:cubicBezTo>
                  <a:pt x="2963" y="3504"/>
                  <a:pt x="3056" y="3460"/>
                  <a:pt x="3089" y="3488"/>
                </a:cubicBezTo>
                <a:cubicBezTo>
                  <a:pt x="3096" y="3497"/>
                  <a:pt x="3102" y="3515"/>
                  <a:pt x="3105" y="3533"/>
                </a:cubicBezTo>
                <a:cubicBezTo>
                  <a:pt x="3105" y="3542"/>
                  <a:pt x="3105" y="3553"/>
                  <a:pt x="3105" y="3562"/>
                </a:cubicBezTo>
                <a:cubicBezTo>
                  <a:pt x="3084" y="3580"/>
                  <a:pt x="3079" y="3603"/>
                  <a:pt x="3063" y="3629"/>
                </a:cubicBezTo>
                <a:cubicBezTo>
                  <a:pt x="3071" y="3738"/>
                  <a:pt x="3141" y="3702"/>
                  <a:pt x="3181" y="3688"/>
                </a:cubicBezTo>
                <a:cubicBezTo>
                  <a:pt x="3201" y="3693"/>
                  <a:pt x="3222" y="3695"/>
                  <a:pt x="3242" y="3699"/>
                </a:cubicBezTo>
                <a:cubicBezTo>
                  <a:pt x="3246" y="3693"/>
                  <a:pt x="3249" y="3690"/>
                  <a:pt x="3252" y="3684"/>
                </a:cubicBezTo>
                <a:cubicBezTo>
                  <a:pt x="3251" y="3646"/>
                  <a:pt x="3232" y="3578"/>
                  <a:pt x="3244" y="3536"/>
                </a:cubicBezTo>
                <a:cubicBezTo>
                  <a:pt x="3253" y="3505"/>
                  <a:pt x="3275" y="3501"/>
                  <a:pt x="3281" y="3459"/>
                </a:cubicBezTo>
                <a:cubicBezTo>
                  <a:pt x="3286" y="3425"/>
                  <a:pt x="3280" y="3368"/>
                  <a:pt x="3278" y="3344"/>
                </a:cubicBezTo>
                <a:cubicBezTo>
                  <a:pt x="3265" y="3235"/>
                  <a:pt x="3257" y="3226"/>
                  <a:pt x="3207" y="3193"/>
                </a:cubicBezTo>
                <a:cubicBezTo>
                  <a:pt x="3202" y="3198"/>
                  <a:pt x="3196" y="3202"/>
                  <a:pt x="3191" y="3207"/>
                </a:cubicBezTo>
                <a:cubicBezTo>
                  <a:pt x="3189" y="3230"/>
                  <a:pt x="3187" y="3255"/>
                  <a:pt x="3186" y="3278"/>
                </a:cubicBezTo>
                <a:cubicBezTo>
                  <a:pt x="3151" y="3271"/>
                  <a:pt x="3122" y="3199"/>
                  <a:pt x="3087" y="3193"/>
                </a:cubicBezTo>
                <a:close/>
                <a:moveTo>
                  <a:pt x="1481" y="3987"/>
                </a:moveTo>
                <a:cubicBezTo>
                  <a:pt x="1466" y="3992"/>
                  <a:pt x="1450" y="3998"/>
                  <a:pt x="1434" y="4002"/>
                </a:cubicBezTo>
                <a:cubicBezTo>
                  <a:pt x="1366" y="4029"/>
                  <a:pt x="1280" y="4029"/>
                  <a:pt x="1200" y="4028"/>
                </a:cubicBezTo>
                <a:cubicBezTo>
                  <a:pt x="1200" y="4029"/>
                  <a:pt x="1199" y="4031"/>
                  <a:pt x="1199" y="4032"/>
                </a:cubicBezTo>
                <a:cubicBezTo>
                  <a:pt x="1217" y="4108"/>
                  <a:pt x="1244" y="4145"/>
                  <a:pt x="1267" y="4209"/>
                </a:cubicBezTo>
                <a:cubicBezTo>
                  <a:pt x="1278" y="4316"/>
                  <a:pt x="1232" y="4343"/>
                  <a:pt x="1212" y="4405"/>
                </a:cubicBezTo>
                <a:cubicBezTo>
                  <a:pt x="1198" y="4449"/>
                  <a:pt x="1204" y="4480"/>
                  <a:pt x="1167" y="4479"/>
                </a:cubicBezTo>
                <a:cubicBezTo>
                  <a:pt x="1172" y="4536"/>
                  <a:pt x="1182" y="4571"/>
                  <a:pt x="1180" y="4638"/>
                </a:cubicBezTo>
                <a:cubicBezTo>
                  <a:pt x="1164" y="4675"/>
                  <a:pt x="1143" y="4691"/>
                  <a:pt x="1123" y="4723"/>
                </a:cubicBezTo>
                <a:cubicBezTo>
                  <a:pt x="1141" y="4804"/>
                  <a:pt x="1185" y="4765"/>
                  <a:pt x="1229" y="4797"/>
                </a:cubicBezTo>
                <a:cubicBezTo>
                  <a:pt x="1274" y="4830"/>
                  <a:pt x="1293" y="4914"/>
                  <a:pt x="1312" y="5000"/>
                </a:cubicBezTo>
                <a:cubicBezTo>
                  <a:pt x="1371" y="5026"/>
                  <a:pt x="1415" y="5008"/>
                  <a:pt x="1431" y="4911"/>
                </a:cubicBezTo>
                <a:cubicBezTo>
                  <a:pt x="1535" y="4921"/>
                  <a:pt x="1551" y="4906"/>
                  <a:pt x="1548" y="4679"/>
                </a:cubicBezTo>
                <a:cubicBezTo>
                  <a:pt x="1567" y="4668"/>
                  <a:pt x="1585" y="4660"/>
                  <a:pt x="1603" y="4649"/>
                </a:cubicBezTo>
                <a:cubicBezTo>
                  <a:pt x="1634" y="4606"/>
                  <a:pt x="1658" y="4529"/>
                  <a:pt x="1689" y="4483"/>
                </a:cubicBezTo>
                <a:cubicBezTo>
                  <a:pt x="1696" y="4472"/>
                  <a:pt x="1716" y="4455"/>
                  <a:pt x="1729" y="4442"/>
                </a:cubicBezTo>
                <a:cubicBezTo>
                  <a:pt x="1733" y="4448"/>
                  <a:pt x="1739" y="4455"/>
                  <a:pt x="1744" y="4460"/>
                </a:cubicBezTo>
                <a:cubicBezTo>
                  <a:pt x="1765" y="4470"/>
                  <a:pt x="1773" y="4455"/>
                  <a:pt x="1791" y="4479"/>
                </a:cubicBezTo>
                <a:cubicBezTo>
                  <a:pt x="1806" y="4499"/>
                  <a:pt x="1817" y="4542"/>
                  <a:pt x="1836" y="4553"/>
                </a:cubicBezTo>
                <a:cubicBezTo>
                  <a:pt x="1881" y="4544"/>
                  <a:pt x="1925" y="4536"/>
                  <a:pt x="1970" y="4527"/>
                </a:cubicBezTo>
                <a:cubicBezTo>
                  <a:pt x="1975" y="4541"/>
                  <a:pt x="1980" y="4554"/>
                  <a:pt x="1985" y="4568"/>
                </a:cubicBezTo>
                <a:cubicBezTo>
                  <a:pt x="1982" y="4574"/>
                  <a:pt x="1980" y="4580"/>
                  <a:pt x="1978" y="4586"/>
                </a:cubicBezTo>
                <a:cubicBezTo>
                  <a:pt x="1934" y="4652"/>
                  <a:pt x="1783" y="4611"/>
                  <a:pt x="1756" y="4682"/>
                </a:cubicBezTo>
                <a:cubicBezTo>
                  <a:pt x="1747" y="4749"/>
                  <a:pt x="1836" y="4767"/>
                  <a:pt x="1879" y="4767"/>
                </a:cubicBezTo>
                <a:cubicBezTo>
                  <a:pt x="2025" y="4767"/>
                  <a:pt x="2225" y="4741"/>
                  <a:pt x="2296" y="4886"/>
                </a:cubicBezTo>
                <a:cubicBezTo>
                  <a:pt x="2267" y="4905"/>
                  <a:pt x="2131" y="4912"/>
                  <a:pt x="2085" y="4897"/>
                </a:cubicBezTo>
                <a:cubicBezTo>
                  <a:pt x="2060" y="4895"/>
                  <a:pt x="2035" y="4898"/>
                  <a:pt x="2010" y="4897"/>
                </a:cubicBezTo>
                <a:cubicBezTo>
                  <a:pt x="1992" y="4904"/>
                  <a:pt x="1953" y="4895"/>
                  <a:pt x="1931" y="4908"/>
                </a:cubicBezTo>
                <a:cubicBezTo>
                  <a:pt x="1921" y="4914"/>
                  <a:pt x="1914" y="4932"/>
                  <a:pt x="1901" y="4937"/>
                </a:cubicBezTo>
                <a:cubicBezTo>
                  <a:pt x="1888" y="4937"/>
                  <a:pt x="1874" y="4937"/>
                  <a:pt x="1861" y="4937"/>
                </a:cubicBezTo>
                <a:cubicBezTo>
                  <a:pt x="1849" y="4950"/>
                  <a:pt x="1838" y="4961"/>
                  <a:pt x="1826" y="4974"/>
                </a:cubicBezTo>
                <a:cubicBezTo>
                  <a:pt x="1826" y="4975"/>
                  <a:pt x="1826" y="4977"/>
                  <a:pt x="1826" y="4978"/>
                </a:cubicBezTo>
                <a:cubicBezTo>
                  <a:pt x="1857" y="5046"/>
                  <a:pt x="1909" y="5138"/>
                  <a:pt x="1960" y="5163"/>
                </a:cubicBezTo>
                <a:cubicBezTo>
                  <a:pt x="2002" y="5183"/>
                  <a:pt x="2106" y="5161"/>
                  <a:pt x="2134" y="5207"/>
                </a:cubicBezTo>
                <a:cubicBezTo>
                  <a:pt x="2150" y="5235"/>
                  <a:pt x="2130" y="5277"/>
                  <a:pt x="2135" y="5318"/>
                </a:cubicBezTo>
                <a:cubicBezTo>
                  <a:pt x="2151" y="5400"/>
                  <a:pt x="2238" y="5349"/>
                  <a:pt x="2284" y="5362"/>
                </a:cubicBezTo>
                <a:cubicBezTo>
                  <a:pt x="2335" y="5377"/>
                  <a:pt x="2438" y="5340"/>
                  <a:pt x="2478" y="5307"/>
                </a:cubicBezTo>
                <a:cubicBezTo>
                  <a:pt x="2491" y="5290"/>
                  <a:pt x="2504" y="5273"/>
                  <a:pt x="2517" y="5255"/>
                </a:cubicBezTo>
                <a:cubicBezTo>
                  <a:pt x="2533" y="5253"/>
                  <a:pt x="2549" y="5250"/>
                  <a:pt x="2565" y="5248"/>
                </a:cubicBezTo>
                <a:cubicBezTo>
                  <a:pt x="2612" y="5233"/>
                  <a:pt x="2645" y="5208"/>
                  <a:pt x="2659" y="5129"/>
                </a:cubicBezTo>
                <a:cubicBezTo>
                  <a:pt x="2669" y="5121"/>
                  <a:pt x="2680" y="5114"/>
                  <a:pt x="2694" y="5122"/>
                </a:cubicBezTo>
                <a:cubicBezTo>
                  <a:pt x="2708" y="5138"/>
                  <a:pt x="2714" y="5176"/>
                  <a:pt x="2729" y="5192"/>
                </a:cubicBezTo>
                <a:cubicBezTo>
                  <a:pt x="2794" y="5262"/>
                  <a:pt x="2901" y="5320"/>
                  <a:pt x="2997" y="5277"/>
                </a:cubicBezTo>
                <a:cubicBezTo>
                  <a:pt x="3022" y="5266"/>
                  <a:pt x="3030" y="5234"/>
                  <a:pt x="3053" y="5218"/>
                </a:cubicBezTo>
                <a:cubicBezTo>
                  <a:pt x="3053" y="5164"/>
                  <a:pt x="3037" y="5164"/>
                  <a:pt x="3028" y="5129"/>
                </a:cubicBezTo>
                <a:cubicBezTo>
                  <a:pt x="3011" y="5115"/>
                  <a:pt x="2966" y="5155"/>
                  <a:pt x="2938" y="5163"/>
                </a:cubicBezTo>
                <a:cubicBezTo>
                  <a:pt x="2936" y="5136"/>
                  <a:pt x="2935" y="5105"/>
                  <a:pt x="2933" y="5078"/>
                </a:cubicBezTo>
                <a:cubicBezTo>
                  <a:pt x="2934" y="5073"/>
                  <a:pt x="2935" y="5071"/>
                  <a:pt x="2936" y="5067"/>
                </a:cubicBezTo>
                <a:cubicBezTo>
                  <a:pt x="2974" y="5052"/>
                  <a:pt x="2992" y="5038"/>
                  <a:pt x="3018" y="5011"/>
                </a:cubicBezTo>
                <a:cubicBezTo>
                  <a:pt x="3048" y="5042"/>
                  <a:pt x="3076" y="5078"/>
                  <a:pt x="3120" y="5078"/>
                </a:cubicBezTo>
                <a:cubicBezTo>
                  <a:pt x="3121" y="5075"/>
                  <a:pt x="3123" y="5073"/>
                  <a:pt x="3124" y="5070"/>
                </a:cubicBezTo>
                <a:cubicBezTo>
                  <a:pt x="3117" y="4853"/>
                  <a:pt x="2991" y="4869"/>
                  <a:pt x="2911" y="4797"/>
                </a:cubicBezTo>
                <a:cubicBezTo>
                  <a:pt x="2881" y="4770"/>
                  <a:pt x="2864" y="4711"/>
                  <a:pt x="2836" y="4679"/>
                </a:cubicBezTo>
                <a:cubicBezTo>
                  <a:pt x="2828" y="4610"/>
                  <a:pt x="2847" y="4573"/>
                  <a:pt x="2848" y="4501"/>
                </a:cubicBezTo>
                <a:cubicBezTo>
                  <a:pt x="2824" y="4448"/>
                  <a:pt x="2799" y="4381"/>
                  <a:pt x="2786" y="4309"/>
                </a:cubicBezTo>
                <a:cubicBezTo>
                  <a:pt x="2776" y="4255"/>
                  <a:pt x="2783" y="4201"/>
                  <a:pt x="2769" y="4161"/>
                </a:cubicBezTo>
                <a:cubicBezTo>
                  <a:pt x="2730" y="4053"/>
                  <a:pt x="2637" y="4010"/>
                  <a:pt x="2557" y="3987"/>
                </a:cubicBezTo>
                <a:cubicBezTo>
                  <a:pt x="2550" y="4054"/>
                  <a:pt x="2551" y="4149"/>
                  <a:pt x="2565" y="4224"/>
                </a:cubicBezTo>
                <a:cubicBezTo>
                  <a:pt x="2577" y="4287"/>
                  <a:pt x="2610" y="4357"/>
                  <a:pt x="2602" y="4427"/>
                </a:cubicBezTo>
                <a:cubicBezTo>
                  <a:pt x="2590" y="4441"/>
                  <a:pt x="2577" y="4457"/>
                  <a:pt x="2565" y="4472"/>
                </a:cubicBezTo>
                <a:cubicBezTo>
                  <a:pt x="2540" y="4433"/>
                  <a:pt x="2521" y="4350"/>
                  <a:pt x="2510" y="4287"/>
                </a:cubicBezTo>
                <a:cubicBezTo>
                  <a:pt x="2503" y="4250"/>
                  <a:pt x="2506" y="4210"/>
                  <a:pt x="2495" y="4183"/>
                </a:cubicBezTo>
                <a:cubicBezTo>
                  <a:pt x="2475" y="4136"/>
                  <a:pt x="2418" y="4106"/>
                  <a:pt x="2379" y="4098"/>
                </a:cubicBezTo>
                <a:cubicBezTo>
                  <a:pt x="2379" y="4098"/>
                  <a:pt x="2378" y="4098"/>
                  <a:pt x="2378" y="4098"/>
                </a:cubicBezTo>
                <a:cubicBezTo>
                  <a:pt x="2369" y="4133"/>
                  <a:pt x="2403" y="4193"/>
                  <a:pt x="2408" y="4239"/>
                </a:cubicBezTo>
                <a:cubicBezTo>
                  <a:pt x="2396" y="4244"/>
                  <a:pt x="2382" y="4234"/>
                  <a:pt x="2368" y="4242"/>
                </a:cubicBezTo>
                <a:cubicBezTo>
                  <a:pt x="2339" y="4259"/>
                  <a:pt x="2324" y="4300"/>
                  <a:pt x="2281" y="4302"/>
                </a:cubicBezTo>
                <a:cubicBezTo>
                  <a:pt x="2282" y="4265"/>
                  <a:pt x="2284" y="4227"/>
                  <a:pt x="2286" y="4191"/>
                </a:cubicBezTo>
                <a:cubicBezTo>
                  <a:pt x="2272" y="4163"/>
                  <a:pt x="2190" y="4095"/>
                  <a:pt x="2162" y="4120"/>
                </a:cubicBezTo>
                <a:cubicBezTo>
                  <a:pt x="2126" y="4154"/>
                  <a:pt x="2132" y="4211"/>
                  <a:pt x="2068" y="4213"/>
                </a:cubicBezTo>
                <a:cubicBezTo>
                  <a:pt x="2068" y="4110"/>
                  <a:pt x="2075" y="4108"/>
                  <a:pt x="2088" y="4046"/>
                </a:cubicBezTo>
                <a:cubicBezTo>
                  <a:pt x="2078" y="3947"/>
                  <a:pt x="1978" y="4048"/>
                  <a:pt x="1950" y="4065"/>
                </a:cubicBezTo>
                <a:cubicBezTo>
                  <a:pt x="1922" y="4081"/>
                  <a:pt x="1879" y="4115"/>
                  <a:pt x="1838" y="4161"/>
                </a:cubicBezTo>
                <a:cubicBezTo>
                  <a:pt x="1812" y="4133"/>
                  <a:pt x="1785" y="4110"/>
                  <a:pt x="1766" y="4102"/>
                </a:cubicBezTo>
                <a:cubicBezTo>
                  <a:pt x="1710" y="4078"/>
                  <a:pt x="1669" y="4148"/>
                  <a:pt x="1620" y="4117"/>
                </a:cubicBezTo>
                <a:cubicBezTo>
                  <a:pt x="1575" y="4088"/>
                  <a:pt x="1532" y="3996"/>
                  <a:pt x="1481" y="3987"/>
                </a:cubicBezTo>
                <a:close/>
                <a:moveTo>
                  <a:pt x="3266" y="3987"/>
                </a:moveTo>
                <a:cubicBezTo>
                  <a:pt x="3253" y="4002"/>
                  <a:pt x="3186" y="4061"/>
                  <a:pt x="3169" y="4046"/>
                </a:cubicBezTo>
                <a:cubicBezTo>
                  <a:pt x="3158" y="4031"/>
                  <a:pt x="3146" y="4014"/>
                  <a:pt x="3135" y="3998"/>
                </a:cubicBezTo>
                <a:cubicBezTo>
                  <a:pt x="3116" y="3983"/>
                  <a:pt x="3109" y="4014"/>
                  <a:pt x="3097" y="4021"/>
                </a:cubicBezTo>
                <a:cubicBezTo>
                  <a:pt x="3077" y="4017"/>
                  <a:pt x="3058" y="4016"/>
                  <a:pt x="3038" y="4013"/>
                </a:cubicBezTo>
                <a:cubicBezTo>
                  <a:pt x="3037" y="4018"/>
                  <a:pt x="3035" y="4019"/>
                  <a:pt x="3033" y="4024"/>
                </a:cubicBezTo>
                <a:cubicBezTo>
                  <a:pt x="3035" y="4035"/>
                  <a:pt x="3037" y="4047"/>
                  <a:pt x="3038" y="4058"/>
                </a:cubicBezTo>
                <a:cubicBezTo>
                  <a:pt x="3041" y="4067"/>
                  <a:pt x="3104" y="4179"/>
                  <a:pt x="3112" y="4191"/>
                </a:cubicBezTo>
                <a:cubicBezTo>
                  <a:pt x="3112" y="4201"/>
                  <a:pt x="3112" y="4210"/>
                  <a:pt x="3112" y="4220"/>
                </a:cubicBezTo>
                <a:cubicBezTo>
                  <a:pt x="3084" y="4237"/>
                  <a:pt x="3063" y="4302"/>
                  <a:pt x="3047" y="4342"/>
                </a:cubicBezTo>
                <a:cubicBezTo>
                  <a:pt x="2993" y="4337"/>
                  <a:pt x="2974" y="4262"/>
                  <a:pt x="2933" y="4228"/>
                </a:cubicBezTo>
                <a:cubicBezTo>
                  <a:pt x="2923" y="4257"/>
                  <a:pt x="2913" y="4284"/>
                  <a:pt x="2903" y="4313"/>
                </a:cubicBezTo>
                <a:cubicBezTo>
                  <a:pt x="2918" y="4353"/>
                  <a:pt x="2974" y="4462"/>
                  <a:pt x="2998" y="4479"/>
                </a:cubicBezTo>
                <a:cubicBezTo>
                  <a:pt x="3030" y="4501"/>
                  <a:pt x="3062" y="4494"/>
                  <a:pt x="3087" y="4527"/>
                </a:cubicBezTo>
                <a:cubicBezTo>
                  <a:pt x="3138" y="4595"/>
                  <a:pt x="3151" y="4759"/>
                  <a:pt x="3234" y="4749"/>
                </a:cubicBezTo>
                <a:cubicBezTo>
                  <a:pt x="3244" y="4731"/>
                  <a:pt x="3253" y="4715"/>
                  <a:pt x="3262" y="4697"/>
                </a:cubicBezTo>
                <a:cubicBezTo>
                  <a:pt x="3251" y="4673"/>
                  <a:pt x="3240" y="4651"/>
                  <a:pt x="3229" y="4627"/>
                </a:cubicBezTo>
                <a:cubicBezTo>
                  <a:pt x="3229" y="4619"/>
                  <a:pt x="3229" y="4609"/>
                  <a:pt x="3229" y="4601"/>
                </a:cubicBezTo>
                <a:cubicBezTo>
                  <a:pt x="3259" y="4613"/>
                  <a:pt x="3268" y="4664"/>
                  <a:pt x="3296" y="4675"/>
                </a:cubicBezTo>
                <a:cubicBezTo>
                  <a:pt x="3367" y="4702"/>
                  <a:pt x="3349" y="4537"/>
                  <a:pt x="3370" y="4464"/>
                </a:cubicBezTo>
                <a:cubicBezTo>
                  <a:pt x="3377" y="4449"/>
                  <a:pt x="3385" y="4435"/>
                  <a:pt x="3393" y="4420"/>
                </a:cubicBezTo>
                <a:cubicBezTo>
                  <a:pt x="3391" y="4401"/>
                  <a:pt x="3388" y="4380"/>
                  <a:pt x="3386" y="4361"/>
                </a:cubicBezTo>
                <a:cubicBezTo>
                  <a:pt x="3379" y="4333"/>
                  <a:pt x="3309" y="4271"/>
                  <a:pt x="3289" y="4265"/>
                </a:cubicBezTo>
                <a:cubicBezTo>
                  <a:pt x="3271" y="4259"/>
                  <a:pt x="3267" y="4278"/>
                  <a:pt x="3242" y="4265"/>
                </a:cubicBezTo>
                <a:cubicBezTo>
                  <a:pt x="3238" y="4242"/>
                  <a:pt x="3236" y="4235"/>
                  <a:pt x="3237" y="4205"/>
                </a:cubicBezTo>
                <a:cubicBezTo>
                  <a:pt x="3256" y="4180"/>
                  <a:pt x="3286" y="4165"/>
                  <a:pt x="3304" y="4135"/>
                </a:cubicBezTo>
                <a:cubicBezTo>
                  <a:pt x="3308" y="4118"/>
                  <a:pt x="3312" y="4100"/>
                  <a:pt x="3316" y="4083"/>
                </a:cubicBezTo>
                <a:cubicBezTo>
                  <a:pt x="3328" y="4063"/>
                  <a:pt x="3337" y="4079"/>
                  <a:pt x="3344" y="4046"/>
                </a:cubicBezTo>
                <a:cubicBezTo>
                  <a:pt x="3346" y="4044"/>
                  <a:pt x="3347" y="4041"/>
                  <a:pt x="3348" y="4039"/>
                </a:cubicBezTo>
                <a:cubicBezTo>
                  <a:pt x="3331" y="4001"/>
                  <a:pt x="3299" y="3991"/>
                  <a:pt x="3266" y="3987"/>
                </a:cubicBezTo>
                <a:close/>
                <a:moveTo>
                  <a:pt x="3627" y="3987"/>
                </a:moveTo>
                <a:cubicBezTo>
                  <a:pt x="3604" y="4006"/>
                  <a:pt x="3560" y="3999"/>
                  <a:pt x="3538" y="4013"/>
                </a:cubicBezTo>
                <a:cubicBezTo>
                  <a:pt x="3543" y="4061"/>
                  <a:pt x="3555" y="4079"/>
                  <a:pt x="3564" y="4117"/>
                </a:cubicBezTo>
                <a:cubicBezTo>
                  <a:pt x="3548" y="4115"/>
                  <a:pt x="3534" y="4114"/>
                  <a:pt x="3518" y="4113"/>
                </a:cubicBezTo>
                <a:cubicBezTo>
                  <a:pt x="3505" y="4179"/>
                  <a:pt x="3485" y="4289"/>
                  <a:pt x="3503" y="4383"/>
                </a:cubicBezTo>
                <a:cubicBezTo>
                  <a:pt x="3516" y="4445"/>
                  <a:pt x="3537" y="4470"/>
                  <a:pt x="3540" y="4560"/>
                </a:cubicBezTo>
                <a:cubicBezTo>
                  <a:pt x="3590" y="4602"/>
                  <a:pt x="3636" y="4580"/>
                  <a:pt x="3652" y="4486"/>
                </a:cubicBezTo>
                <a:cubicBezTo>
                  <a:pt x="3641" y="4466"/>
                  <a:pt x="3630" y="4444"/>
                  <a:pt x="3619" y="4424"/>
                </a:cubicBezTo>
                <a:cubicBezTo>
                  <a:pt x="3614" y="4414"/>
                  <a:pt x="3608" y="4401"/>
                  <a:pt x="3604" y="4390"/>
                </a:cubicBezTo>
                <a:cubicBezTo>
                  <a:pt x="3641" y="4359"/>
                  <a:pt x="3728" y="4398"/>
                  <a:pt x="3776" y="4398"/>
                </a:cubicBezTo>
                <a:cubicBezTo>
                  <a:pt x="3826" y="4317"/>
                  <a:pt x="3849" y="4172"/>
                  <a:pt x="3898" y="4087"/>
                </a:cubicBezTo>
                <a:cubicBezTo>
                  <a:pt x="3898" y="4083"/>
                  <a:pt x="3898" y="4077"/>
                  <a:pt x="3898" y="4072"/>
                </a:cubicBezTo>
                <a:cubicBezTo>
                  <a:pt x="3857" y="3973"/>
                  <a:pt x="3816" y="4052"/>
                  <a:pt x="3764" y="4043"/>
                </a:cubicBezTo>
                <a:cubicBezTo>
                  <a:pt x="3711" y="4032"/>
                  <a:pt x="3679" y="4005"/>
                  <a:pt x="3627" y="3987"/>
                </a:cubicBezTo>
                <a:close/>
                <a:moveTo>
                  <a:pt x="4202" y="3991"/>
                </a:moveTo>
                <a:cubicBezTo>
                  <a:pt x="4065" y="3968"/>
                  <a:pt x="3897" y="4213"/>
                  <a:pt x="3903" y="4446"/>
                </a:cubicBezTo>
                <a:cubicBezTo>
                  <a:pt x="3915" y="4461"/>
                  <a:pt x="3926" y="4478"/>
                  <a:pt x="3938" y="4494"/>
                </a:cubicBezTo>
                <a:cubicBezTo>
                  <a:pt x="3940" y="4504"/>
                  <a:pt x="3942" y="4507"/>
                  <a:pt x="3942" y="4527"/>
                </a:cubicBezTo>
                <a:cubicBezTo>
                  <a:pt x="3899" y="4555"/>
                  <a:pt x="3893" y="4578"/>
                  <a:pt x="3890" y="4682"/>
                </a:cubicBezTo>
                <a:cubicBezTo>
                  <a:pt x="3980" y="4731"/>
                  <a:pt x="4057" y="4696"/>
                  <a:pt x="4110" y="4834"/>
                </a:cubicBezTo>
                <a:cubicBezTo>
                  <a:pt x="4095" y="4875"/>
                  <a:pt x="3988" y="4845"/>
                  <a:pt x="3957" y="4849"/>
                </a:cubicBezTo>
                <a:cubicBezTo>
                  <a:pt x="3944" y="4979"/>
                  <a:pt x="4052" y="5029"/>
                  <a:pt x="4115" y="5011"/>
                </a:cubicBezTo>
                <a:cubicBezTo>
                  <a:pt x="4120" y="4995"/>
                  <a:pt x="4123" y="4983"/>
                  <a:pt x="4127" y="4967"/>
                </a:cubicBezTo>
                <a:cubicBezTo>
                  <a:pt x="4141" y="4973"/>
                  <a:pt x="4154" y="4976"/>
                  <a:pt x="4167" y="4982"/>
                </a:cubicBezTo>
                <a:cubicBezTo>
                  <a:pt x="4173" y="5001"/>
                  <a:pt x="4173" y="5037"/>
                  <a:pt x="4172" y="5070"/>
                </a:cubicBezTo>
                <a:cubicBezTo>
                  <a:pt x="4183" y="5079"/>
                  <a:pt x="4192" y="5085"/>
                  <a:pt x="4202" y="5093"/>
                </a:cubicBezTo>
                <a:cubicBezTo>
                  <a:pt x="4235" y="5093"/>
                  <a:pt x="4269" y="5093"/>
                  <a:pt x="4301" y="5093"/>
                </a:cubicBezTo>
                <a:cubicBezTo>
                  <a:pt x="4337" y="5106"/>
                  <a:pt x="4371" y="5123"/>
                  <a:pt x="4406" y="5137"/>
                </a:cubicBezTo>
                <a:cubicBezTo>
                  <a:pt x="4416" y="5132"/>
                  <a:pt x="4425" y="5127"/>
                  <a:pt x="4435" y="5122"/>
                </a:cubicBezTo>
                <a:cubicBezTo>
                  <a:pt x="4454" y="5116"/>
                  <a:pt x="4479" y="5146"/>
                  <a:pt x="4490" y="5163"/>
                </a:cubicBezTo>
                <a:cubicBezTo>
                  <a:pt x="4502" y="5153"/>
                  <a:pt x="4513" y="5143"/>
                  <a:pt x="4525" y="5133"/>
                </a:cubicBezTo>
                <a:cubicBezTo>
                  <a:pt x="4552" y="5119"/>
                  <a:pt x="4585" y="5185"/>
                  <a:pt x="4602" y="5203"/>
                </a:cubicBezTo>
                <a:cubicBezTo>
                  <a:pt x="4608" y="5153"/>
                  <a:pt x="4582" y="5144"/>
                  <a:pt x="4580" y="5093"/>
                </a:cubicBezTo>
                <a:cubicBezTo>
                  <a:pt x="4580" y="5091"/>
                  <a:pt x="4580" y="5090"/>
                  <a:pt x="4580" y="5089"/>
                </a:cubicBezTo>
                <a:cubicBezTo>
                  <a:pt x="4618" y="5040"/>
                  <a:pt x="4677" y="5176"/>
                  <a:pt x="4733" y="5159"/>
                </a:cubicBezTo>
                <a:cubicBezTo>
                  <a:pt x="4748" y="5155"/>
                  <a:pt x="4755" y="5140"/>
                  <a:pt x="4766" y="5129"/>
                </a:cubicBezTo>
                <a:cubicBezTo>
                  <a:pt x="4769" y="5118"/>
                  <a:pt x="4769" y="5102"/>
                  <a:pt x="4766" y="5085"/>
                </a:cubicBezTo>
                <a:cubicBezTo>
                  <a:pt x="4745" y="4989"/>
                  <a:pt x="4642" y="4992"/>
                  <a:pt x="4622" y="4915"/>
                </a:cubicBezTo>
                <a:cubicBezTo>
                  <a:pt x="4621" y="4913"/>
                  <a:pt x="4620" y="4910"/>
                  <a:pt x="4619" y="4908"/>
                </a:cubicBezTo>
                <a:cubicBezTo>
                  <a:pt x="4622" y="4904"/>
                  <a:pt x="4626" y="4904"/>
                  <a:pt x="4629" y="4900"/>
                </a:cubicBezTo>
                <a:cubicBezTo>
                  <a:pt x="4645" y="4881"/>
                  <a:pt x="4691" y="4951"/>
                  <a:pt x="4711" y="4959"/>
                </a:cubicBezTo>
                <a:cubicBezTo>
                  <a:pt x="4721" y="4953"/>
                  <a:pt x="4730" y="4945"/>
                  <a:pt x="4739" y="4937"/>
                </a:cubicBezTo>
                <a:cubicBezTo>
                  <a:pt x="4751" y="4958"/>
                  <a:pt x="4763" y="4976"/>
                  <a:pt x="4774" y="4996"/>
                </a:cubicBezTo>
                <a:cubicBezTo>
                  <a:pt x="4810" y="5047"/>
                  <a:pt x="4846" y="5036"/>
                  <a:pt x="4851" y="5152"/>
                </a:cubicBezTo>
                <a:cubicBezTo>
                  <a:pt x="4858" y="5161"/>
                  <a:pt x="4868" y="5172"/>
                  <a:pt x="4875" y="5181"/>
                </a:cubicBezTo>
                <a:cubicBezTo>
                  <a:pt x="4887" y="5182"/>
                  <a:pt x="4898" y="5180"/>
                  <a:pt x="4910" y="5181"/>
                </a:cubicBezTo>
                <a:cubicBezTo>
                  <a:pt x="4944" y="5232"/>
                  <a:pt x="4979" y="5286"/>
                  <a:pt x="5014" y="5336"/>
                </a:cubicBezTo>
                <a:cubicBezTo>
                  <a:pt x="5013" y="5349"/>
                  <a:pt x="5012" y="5361"/>
                  <a:pt x="5012" y="5373"/>
                </a:cubicBezTo>
                <a:cubicBezTo>
                  <a:pt x="4984" y="5379"/>
                  <a:pt x="4956" y="5382"/>
                  <a:pt x="4928" y="5388"/>
                </a:cubicBezTo>
                <a:cubicBezTo>
                  <a:pt x="4931" y="5418"/>
                  <a:pt x="4934" y="5448"/>
                  <a:pt x="4937" y="5477"/>
                </a:cubicBezTo>
                <a:cubicBezTo>
                  <a:pt x="4937" y="5477"/>
                  <a:pt x="4938" y="5477"/>
                  <a:pt x="4938" y="5477"/>
                </a:cubicBezTo>
                <a:cubicBezTo>
                  <a:pt x="4960" y="5462"/>
                  <a:pt x="4991" y="5454"/>
                  <a:pt x="5012" y="5440"/>
                </a:cubicBezTo>
                <a:cubicBezTo>
                  <a:pt x="5023" y="5440"/>
                  <a:pt x="5034" y="5440"/>
                  <a:pt x="5045" y="5440"/>
                </a:cubicBezTo>
                <a:cubicBezTo>
                  <a:pt x="5056" y="5424"/>
                  <a:pt x="5068" y="5408"/>
                  <a:pt x="5079" y="5392"/>
                </a:cubicBezTo>
                <a:cubicBezTo>
                  <a:pt x="5082" y="5404"/>
                  <a:pt x="5103" y="5498"/>
                  <a:pt x="5106" y="5503"/>
                </a:cubicBezTo>
                <a:cubicBezTo>
                  <a:pt x="5132" y="5557"/>
                  <a:pt x="5161" y="5565"/>
                  <a:pt x="5199" y="5599"/>
                </a:cubicBezTo>
                <a:cubicBezTo>
                  <a:pt x="5221" y="5618"/>
                  <a:pt x="5264" y="5803"/>
                  <a:pt x="5268" y="5872"/>
                </a:cubicBezTo>
                <a:cubicBezTo>
                  <a:pt x="5254" y="5905"/>
                  <a:pt x="5240" y="5933"/>
                  <a:pt x="5226" y="5965"/>
                </a:cubicBezTo>
                <a:cubicBezTo>
                  <a:pt x="5220" y="5990"/>
                  <a:pt x="5213" y="6017"/>
                  <a:pt x="5208" y="6042"/>
                </a:cubicBezTo>
                <a:cubicBezTo>
                  <a:pt x="5190" y="6072"/>
                  <a:pt x="5119" y="6127"/>
                  <a:pt x="5111" y="6157"/>
                </a:cubicBezTo>
                <a:cubicBezTo>
                  <a:pt x="5109" y="6169"/>
                  <a:pt x="5169" y="6308"/>
                  <a:pt x="5179" y="6323"/>
                </a:cubicBezTo>
                <a:cubicBezTo>
                  <a:pt x="5178" y="6331"/>
                  <a:pt x="5177" y="6338"/>
                  <a:pt x="5176" y="6346"/>
                </a:cubicBezTo>
                <a:cubicBezTo>
                  <a:pt x="5176" y="6348"/>
                  <a:pt x="5176" y="6351"/>
                  <a:pt x="5176" y="6353"/>
                </a:cubicBezTo>
                <a:cubicBezTo>
                  <a:pt x="5159" y="6351"/>
                  <a:pt x="5144" y="6348"/>
                  <a:pt x="5127" y="6346"/>
                </a:cubicBezTo>
                <a:cubicBezTo>
                  <a:pt x="5097" y="6356"/>
                  <a:pt x="5071" y="6393"/>
                  <a:pt x="5030" y="6394"/>
                </a:cubicBezTo>
                <a:cubicBezTo>
                  <a:pt x="5026" y="6424"/>
                  <a:pt x="5030" y="6442"/>
                  <a:pt x="5030" y="6482"/>
                </a:cubicBezTo>
                <a:cubicBezTo>
                  <a:pt x="5030" y="6482"/>
                  <a:pt x="5029" y="6482"/>
                  <a:pt x="5029" y="6482"/>
                </a:cubicBezTo>
                <a:cubicBezTo>
                  <a:pt x="5018" y="6460"/>
                  <a:pt x="5009" y="6435"/>
                  <a:pt x="4999" y="6412"/>
                </a:cubicBezTo>
                <a:cubicBezTo>
                  <a:pt x="4989" y="6396"/>
                  <a:pt x="4893" y="6353"/>
                  <a:pt x="4878" y="6364"/>
                </a:cubicBezTo>
                <a:cubicBezTo>
                  <a:pt x="4873" y="6375"/>
                  <a:pt x="4876" y="6428"/>
                  <a:pt x="4873" y="6445"/>
                </a:cubicBezTo>
                <a:cubicBezTo>
                  <a:pt x="4830" y="6457"/>
                  <a:pt x="4814" y="6497"/>
                  <a:pt x="4816" y="6590"/>
                </a:cubicBezTo>
                <a:cubicBezTo>
                  <a:pt x="4866" y="6624"/>
                  <a:pt x="4915" y="6656"/>
                  <a:pt x="4982" y="6649"/>
                </a:cubicBezTo>
                <a:cubicBezTo>
                  <a:pt x="4994" y="6625"/>
                  <a:pt x="5007" y="6599"/>
                  <a:pt x="5019" y="6575"/>
                </a:cubicBezTo>
                <a:cubicBezTo>
                  <a:pt x="5043" y="6589"/>
                  <a:pt x="5068" y="6602"/>
                  <a:pt x="5092" y="6615"/>
                </a:cubicBezTo>
                <a:cubicBezTo>
                  <a:pt x="5099" y="6613"/>
                  <a:pt x="5095" y="6619"/>
                  <a:pt x="5099" y="6612"/>
                </a:cubicBezTo>
                <a:cubicBezTo>
                  <a:pt x="5104" y="6597"/>
                  <a:pt x="5098" y="6552"/>
                  <a:pt x="5094" y="6530"/>
                </a:cubicBezTo>
                <a:cubicBezTo>
                  <a:pt x="5094" y="6526"/>
                  <a:pt x="5094" y="6524"/>
                  <a:pt x="5094" y="6519"/>
                </a:cubicBezTo>
                <a:cubicBezTo>
                  <a:pt x="5136" y="6532"/>
                  <a:pt x="5150" y="6569"/>
                  <a:pt x="5201" y="6567"/>
                </a:cubicBezTo>
                <a:cubicBezTo>
                  <a:pt x="5200" y="6659"/>
                  <a:pt x="5231" y="6720"/>
                  <a:pt x="5261" y="6748"/>
                </a:cubicBezTo>
                <a:cubicBezTo>
                  <a:pt x="5275" y="6754"/>
                  <a:pt x="5288" y="6759"/>
                  <a:pt x="5301" y="6763"/>
                </a:cubicBezTo>
                <a:cubicBezTo>
                  <a:pt x="5317" y="6782"/>
                  <a:pt x="5332" y="6800"/>
                  <a:pt x="5348" y="6819"/>
                </a:cubicBezTo>
                <a:cubicBezTo>
                  <a:pt x="5341" y="6851"/>
                  <a:pt x="5328" y="6867"/>
                  <a:pt x="5316" y="6889"/>
                </a:cubicBezTo>
                <a:cubicBezTo>
                  <a:pt x="5330" y="6959"/>
                  <a:pt x="5367" y="6945"/>
                  <a:pt x="5393" y="6989"/>
                </a:cubicBezTo>
                <a:cubicBezTo>
                  <a:pt x="5395" y="6990"/>
                  <a:pt x="5410" y="6988"/>
                  <a:pt x="5420" y="6996"/>
                </a:cubicBezTo>
                <a:cubicBezTo>
                  <a:pt x="5427" y="7005"/>
                  <a:pt x="5434" y="7017"/>
                  <a:pt x="5442" y="7026"/>
                </a:cubicBezTo>
                <a:cubicBezTo>
                  <a:pt x="5455" y="7029"/>
                  <a:pt x="5467" y="7029"/>
                  <a:pt x="5480" y="7033"/>
                </a:cubicBezTo>
                <a:cubicBezTo>
                  <a:pt x="5491" y="7058"/>
                  <a:pt x="5503" y="7085"/>
                  <a:pt x="5514" y="7111"/>
                </a:cubicBezTo>
                <a:cubicBezTo>
                  <a:pt x="5539" y="7141"/>
                  <a:pt x="5568" y="7127"/>
                  <a:pt x="5602" y="7144"/>
                </a:cubicBezTo>
                <a:cubicBezTo>
                  <a:pt x="5656" y="7183"/>
                  <a:pt x="5710" y="7220"/>
                  <a:pt x="5765" y="7259"/>
                </a:cubicBezTo>
                <a:cubicBezTo>
                  <a:pt x="5747" y="7142"/>
                  <a:pt x="5708" y="7057"/>
                  <a:pt x="5662" y="6996"/>
                </a:cubicBezTo>
                <a:cubicBezTo>
                  <a:pt x="5621" y="6940"/>
                  <a:pt x="5544" y="6901"/>
                  <a:pt x="5537" y="6782"/>
                </a:cubicBezTo>
                <a:cubicBezTo>
                  <a:pt x="5586" y="6782"/>
                  <a:pt x="5594" y="6828"/>
                  <a:pt x="5627" y="6852"/>
                </a:cubicBezTo>
                <a:cubicBezTo>
                  <a:pt x="5625" y="6826"/>
                  <a:pt x="5623" y="6797"/>
                  <a:pt x="5621" y="6771"/>
                </a:cubicBezTo>
                <a:cubicBezTo>
                  <a:pt x="5671" y="6849"/>
                  <a:pt x="5696" y="6973"/>
                  <a:pt x="5783" y="6959"/>
                </a:cubicBezTo>
                <a:cubicBezTo>
                  <a:pt x="5801" y="7017"/>
                  <a:pt x="5821" y="7065"/>
                  <a:pt x="5855" y="7092"/>
                </a:cubicBezTo>
                <a:cubicBezTo>
                  <a:pt x="5845" y="7050"/>
                  <a:pt x="5835" y="7008"/>
                  <a:pt x="5825" y="6967"/>
                </a:cubicBezTo>
                <a:cubicBezTo>
                  <a:pt x="5835" y="6971"/>
                  <a:pt x="5846" y="6977"/>
                  <a:pt x="5857" y="6981"/>
                </a:cubicBezTo>
                <a:cubicBezTo>
                  <a:pt x="5857" y="6981"/>
                  <a:pt x="5858" y="6981"/>
                  <a:pt x="5858" y="6981"/>
                </a:cubicBezTo>
                <a:cubicBezTo>
                  <a:pt x="5857" y="6882"/>
                  <a:pt x="5812" y="6846"/>
                  <a:pt x="5818" y="6748"/>
                </a:cubicBezTo>
                <a:cubicBezTo>
                  <a:pt x="5840" y="6779"/>
                  <a:pt x="5864" y="6836"/>
                  <a:pt x="5875" y="6889"/>
                </a:cubicBezTo>
                <a:cubicBezTo>
                  <a:pt x="5877" y="6892"/>
                  <a:pt x="5881" y="6897"/>
                  <a:pt x="5883" y="6900"/>
                </a:cubicBezTo>
                <a:cubicBezTo>
                  <a:pt x="5893" y="6720"/>
                  <a:pt x="5835" y="6746"/>
                  <a:pt x="5805" y="6645"/>
                </a:cubicBezTo>
                <a:cubicBezTo>
                  <a:pt x="5806" y="6638"/>
                  <a:pt x="5808" y="6630"/>
                  <a:pt x="5810" y="6623"/>
                </a:cubicBezTo>
                <a:cubicBezTo>
                  <a:pt x="5817" y="6619"/>
                  <a:pt x="5823" y="6619"/>
                  <a:pt x="5830" y="6615"/>
                </a:cubicBezTo>
                <a:cubicBezTo>
                  <a:pt x="5831" y="6615"/>
                  <a:pt x="5832" y="6615"/>
                  <a:pt x="5833" y="6615"/>
                </a:cubicBezTo>
                <a:cubicBezTo>
                  <a:pt x="5817" y="6600"/>
                  <a:pt x="5801" y="6583"/>
                  <a:pt x="5785" y="6567"/>
                </a:cubicBezTo>
                <a:cubicBezTo>
                  <a:pt x="5766" y="6545"/>
                  <a:pt x="5754" y="6494"/>
                  <a:pt x="5733" y="6482"/>
                </a:cubicBezTo>
                <a:cubicBezTo>
                  <a:pt x="5728" y="6490"/>
                  <a:pt x="5723" y="6500"/>
                  <a:pt x="5718" y="6508"/>
                </a:cubicBezTo>
                <a:cubicBezTo>
                  <a:pt x="5715" y="6513"/>
                  <a:pt x="5713" y="6515"/>
                  <a:pt x="5711" y="6519"/>
                </a:cubicBezTo>
                <a:cubicBezTo>
                  <a:pt x="5692" y="6454"/>
                  <a:pt x="5671" y="6385"/>
                  <a:pt x="5654" y="6312"/>
                </a:cubicBezTo>
                <a:cubicBezTo>
                  <a:pt x="5640" y="6308"/>
                  <a:pt x="5628" y="6302"/>
                  <a:pt x="5614" y="6298"/>
                </a:cubicBezTo>
                <a:cubicBezTo>
                  <a:pt x="5602" y="6240"/>
                  <a:pt x="5582" y="6198"/>
                  <a:pt x="5574" y="6131"/>
                </a:cubicBezTo>
                <a:cubicBezTo>
                  <a:pt x="5594" y="6152"/>
                  <a:pt x="5622" y="6183"/>
                  <a:pt x="5631" y="6227"/>
                </a:cubicBezTo>
                <a:cubicBezTo>
                  <a:pt x="5641" y="6225"/>
                  <a:pt x="5652" y="6222"/>
                  <a:pt x="5662" y="6220"/>
                </a:cubicBezTo>
                <a:cubicBezTo>
                  <a:pt x="5664" y="6215"/>
                  <a:pt x="5664" y="6210"/>
                  <a:pt x="5666" y="6205"/>
                </a:cubicBezTo>
                <a:cubicBezTo>
                  <a:pt x="5651" y="6172"/>
                  <a:pt x="5639" y="6138"/>
                  <a:pt x="5624" y="6105"/>
                </a:cubicBezTo>
                <a:cubicBezTo>
                  <a:pt x="5625" y="6067"/>
                  <a:pt x="5651" y="6066"/>
                  <a:pt x="5661" y="6042"/>
                </a:cubicBezTo>
                <a:cubicBezTo>
                  <a:pt x="5722" y="6059"/>
                  <a:pt x="5733" y="6148"/>
                  <a:pt x="5778" y="6190"/>
                </a:cubicBezTo>
                <a:cubicBezTo>
                  <a:pt x="5797" y="6208"/>
                  <a:pt x="5818" y="6197"/>
                  <a:pt x="5833" y="6216"/>
                </a:cubicBezTo>
                <a:cubicBezTo>
                  <a:pt x="5830" y="6236"/>
                  <a:pt x="5827" y="6256"/>
                  <a:pt x="5823" y="6275"/>
                </a:cubicBezTo>
                <a:cubicBezTo>
                  <a:pt x="5824" y="6320"/>
                  <a:pt x="5838" y="6334"/>
                  <a:pt x="5846" y="6364"/>
                </a:cubicBezTo>
                <a:cubicBezTo>
                  <a:pt x="5858" y="6354"/>
                  <a:pt x="5870" y="6345"/>
                  <a:pt x="5882" y="6334"/>
                </a:cubicBezTo>
                <a:cubicBezTo>
                  <a:pt x="5890" y="6355"/>
                  <a:pt x="5887" y="6375"/>
                  <a:pt x="5895" y="6401"/>
                </a:cubicBezTo>
                <a:cubicBezTo>
                  <a:pt x="5901" y="6421"/>
                  <a:pt x="5947" y="6466"/>
                  <a:pt x="5960" y="6456"/>
                </a:cubicBezTo>
                <a:cubicBezTo>
                  <a:pt x="5961" y="6456"/>
                  <a:pt x="5962" y="6456"/>
                  <a:pt x="5964" y="6456"/>
                </a:cubicBezTo>
                <a:cubicBezTo>
                  <a:pt x="5960" y="6422"/>
                  <a:pt x="5956" y="6387"/>
                  <a:pt x="5952" y="6353"/>
                </a:cubicBezTo>
                <a:cubicBezTo>
                  <a:pt x="5955" y="6311"/>
                  <a:pt x="5957" y="6272"/>
                  <a:pt x="5960" y="6231"/>
                </a:cubicBezTo>
                <a:cubicBezTo>
                  <a:pt x="5961" y="6230"/>
                  <a:pt x="5962" y="6228"/>
                  <a:pt x="5964" y="6227"/>
                </a:cubicBezTo>
                <a:cubicBezTo>
                  <a:pt x="5973" y="6255"/>
                  <a:pt x="5987" y="6293"/>
                  <a:pt x="6005" y="6301"/>
                </a:cubicBezTo>
                <a:cubicBezTo>
                  <a:pt x="6015" y="6253"/>
                  <a:pt x="6036" y="6229"/>
                  <a:pt x="6066" y="6220"/>
                </a:cubicBezTo>
                <a:cubicBezTo>
                  <a:pt x="6062" y="6173"/>
                  <a:pt x="6039" y="6136"/>
                  <a:pt x="6020" y="6120"/>
                </a:cubicBezTo>
                <a:cubicBezTo>
                  <a:pt x="6020" y="6118"/>
                  <a:pt x="6019" y="6115"/>
                  <a:pt x="6019" y="6113"/>
                </a:cubicBezTo>
                <a:cubicBezTo>
                  <a:pt x="6059" y="6062"/>
                  <a:pt x="6068" y="6146"/>
                  <a:pt x="6106" y="6113"/>
                </a:cubicBezTo>
                <a:cubicBezTo>
                  <a:pt x="6112" y="6103"/>
                  <a:pt x="6121" y="6062"/>
                  <a:pt x="6129" y="6046"/>
                </a:cubicBezTo>
                <a:cubicBezTo>
                  <a:pt x="6130" y="6043"/>
                  <a:pt x="6130" y="6039"/>
                  <a:pt x="6131" y="6035"/>
                </a:cubicBezTo>
                <a:cubicBezTo>
                  <a:pt x="6108" y="6002"/>
                  <a:pt x="6085" y="5968"/>
                  <a:pt x="6062" y="5935"/>
                </a:cubicBezTo>
                <a:cubicBezTo>
                  <a:pt x="6038" y="5980"/>
                  <a:pt x="6018" y="5980"/>
                  <a:pt x="5982" y="5965"/>
                </a:cubicBezTo>
                <a:cubicBezTo>
                  <a:pt x="5985" y="5942"/>
                  <a:pt x="5989" y="5918"/>
                  <a:pt x="5992" y="5895"/>
                </a:cubicBezTo>
                <a:cubicBezTo>
                  <a:pt x="5953" y="5888"/>
                  <a:pt x="5915" y="5909"/>
                  <a:pt x="5867" y="5909"/>
                </a:cubicBezTo>
                <a:cubicBezTo>
                  <a:pt x="5867" y="5892"/>
                  <a:pt x="5867" y="5874"/>
                  <a:pt x="5867" y="5858"/>
                </a:cubicBezTo>
                <a:cubicBezTo>
                  <a:pt x="5883" y="5850"/>
                  <a:pt x="5901" y="5840"/>
                  <a:pt x="5917" y="5832"/>
                </a:cubicBezTo>
                <a:cubicBezTo>
                  <a:pt x="5903" y="5779"/>
                  <a:pt x="5875" y="5706"/>
                  <a:pt x="5848" y="5684"/>
                </a:cubicBezTo>
                <a:cubicBezTo>
                  <a:pt x="5822" y="5662"/>
                  <a:pt x="5813" y="5715"/>
                  <a:pt x="5790" y="5706"/>
                </a:cubicBezTo>
                <a:cubicBezTo>
                  <a:pt x="5749" y="5690"/>
                  <a:pt x="5745" y="5645"/>
                  <a:pt x="5701" y="5691"/>
                </a:cubicBezTo>
                <a:cubicBezTo>
                  <a:pt x="5692" y="5666"/>
                  <a:pt x="5690" y="5606"/>
                  <a:pt x="5678" y="5588"/>
                </a:cubicBezTo>
                <a:cubicBezTo>
                  <a:pt x="5639" y="5531"/>
                  <a:pt x="5566" y="5533"/>
                  <a:pt x="5544" y="5444"/>
                </a:cubicBezTo>
                <a:cubicBezTo>
                  <a:pt x="5562" y="5439"/>
                  <a:pt x="5579" y="5433"/>
                  <a:pt x="5597" y="5429"/>
                </a:cubicBezTo>
                <a:cubicBezTo>
                  <a:pt x="5599" y="5421"/>
                  <a:pt x="5601" y="5415"/>
                  <a:pt x="5602" y="5407"/>
                </a:cubicBezTo>
                <a:cubicBezTo>
                  <a:pt x="5589" y="5384"/>
                  <a:pt x="5576" y="5359"/>
                  <a:pt x="5562" y="5336"/>
                </a:cubicBezTo>
                <a:cubicBezTo>
                  <a:pt x="5566" y="5328"/>
                  <a:pt x="5569" y="5319"/>
                  <a:pt x="5572" y="5311"/>
                </a:cubicBezTo>
                <a:cubicBezTo>
                  <a:pt x="5596" y="5296"/>
                  <a:pt x="5621" y="5340"/>
                  <a:pt x="5637" y="5348"/>
                </a:cubicBezTo>
                <a:cubicBezTo>
                  <a:pt x="5659" y="5358"/>
                  <a:pt x="5683" y="5353"/>
                  <a:pt x="5706" y="5351"/>
                </a:cubicBezTo>
                <a:cubicBezTo>
                  <a:pt x="5707" y="5349"/>
                  <a:pt x="5707" y="5346"/>
                  <a:pt x="5708" y="5344"/>
                </a:cubicBezTo>
                <a:cubicBezTo>
                  <a:pt x="5698" y="5319"/>
                  <a:pt x="5693" y="5298"/>
                  <a:pt x="5678" y="5285"/>
                </a:cubicBezTo>
                <a:cubicBezTo>
                  <a:pt x="5653" y="5262"/>
                  <a:pt x="5597" y="5269"/>
                  <a:pt x="5586" y="5218"/>
                </a:cubicBezTo>
                <a:cubicBezTo>
                  <a:pt x="5586" y="5210"/>
                  <a:pt x="5587" y="5204"/>
                  <a:pt x="5587" y="5196"/>
                </a:cubicBezTo>
                <a:cubicBezTo>
                  <a:pt x="5610" y="5182"/>
                  <a:pt x="5646" y="5180"/>
                  <a:pt x="5676" y="5181"/>
                </a:cubicBezTo>
                <a:cubicBezTo>
                  <a:pt x="5668" y="5121"/>
                  <a:pt x="5635" y="5052"/>
                  <a:pt x="5602" y="5041"/>
                </a:cubicBezTo>
                <a:cubicBezTo>
                  <a:pt x="5592" y="5053"/>
                  <a:pt x="5584" y="5080"/>
                  <a:pt x="5576" y="5089"/>
                </a:cubicBezTo>
                <a:cubicBezTo>
                  <a:pt x="5562" y="5092"/>
                  <a:pt x="5549" y="5093"/>
                  <a:pt x="5535" y="5096"/>
                </a:cubicBezTo>
                <a:cubicBezTo>
                  <a:pt x="5519" y="5105"/>
                  <a:pt x="5507" y="5129"/>
                  <a:pt x="5487" y="5133"/>
                </a:cubicBezTo>
                <a:cubicBezTo>
                  <a:pt x="5482" y="5123"/>
                  <a:pt x="5477" y="5110"/>
                  <a:pt x="5472" y="5100"/>
                </a:cubicBezTo>
                <a:cubicBezTo>
                  <a:pt x="5474" y="5091"/>
                  <a:pt x="5476" y="5083"/>
                  <a:pt x="5479" y="5074"/>
                </a:cubicBezTo>
                <a:cubicBezTo>
                  <a:pt x="5500" y="5020"/>
                  <a:pt x="5552" y="5040"/>
                  <a:pt x="5565" y="4967"/>
                </a:cubicBezTo>
                <a:cubicBezTo>
                  <a:pt x="5523" y="4852"/>
                  <a:pt x="5478" y="4930"/>
                  <a:pt x="5425" y="4945"/>
                </a:cubicBezTo>
                <a:cubicBezTo>
                  <a:pt x="5416" y="4930"/>
                  <a:pt x="5406" y="4915"/>
                  <a:pt x="5397" y="4900"/>
                </a:cubicBezTo>
                <a:cubicBezTo>
                  <a:pt x="5395" y="4872"/>
                  <a:pt x="5396" y="4847"/>
                  <a:pt x="5395" y="4819"/>
                </a:cubicBezTo>
                <a:cubicBezTo>
                  <a:pt x="5358" y="4825"/>
                  <a:pt x="5340" y="4850"/>
                  <a:pt x="5301" y="4856"/>
                </a:cubicBezTo>
                <a:cubicBezTo>
                  <a:pt x="5318" y="4816"/>
                  <a:pt x="5333" y="4778"/>
                  <a:pt x="5350" y="4738"/>
                </a:cubicBezTo>
                <a:cubicBezTo>
                  <a:pt x="5350" y="4737"/>
                  <a:pt x="5350" y="4736"/>
                  <a:pt x="5350" y="4734"/>
                </a:cubicBezTo>
                <a:cubicBezTo>
                  <a:pt x="5321" y="4696"/>
                  <a:pt x="5288" y="4678"/>
                  <a:pt x="5249" y="4653"/>
                </a:cubicBezTo>
                <a:cubicBezTo>
                  <a:pt x="5233" y="4696"/>
                  <a:pt x="5207" y="4731"/>
                  <a:pt x="5196" y="4782"/>
                </a:cubicBezTo>
                <a:cubicBezTo>
                  <a:pt x="5194" y="4785"/>
                  <a:pt x="5193" y="4787"/>
                  <a:pt x="5191" y="4789"/>
                </a:cubicBezTo>
                <a:cubicBezTo>
                  <a:pt x="5177" y="4738"/>
                  <a:pt x="5162" y="4686"/>
                  <a:pt x="5146" y="4642"/>
                </a:cubicBezTo>
                <a:cubicBezTo>
                  <a:pt x="5115" y="4639"/>
                  <a:pt x="5089" y="4676"/>
                  <a:pt x="5074" y="4716"/>
                </a:cubicBezTo>
                <a:cubicBezTo>
                  <a:pt x="5068" y="4713"/>
                  <a:pt x="5063" y="4710"/>
                  <a:pt x="5057" y="4708"/>
                </a:cubicBezTo>
                <a:cubicBezTo>
                  <a:pt x="5052" y="4697"/>
                  <a:pt x="5047" y="4686"/>
                  <a:pt x="5042" y="4675"/>
                </a:cubicBezTo>
                <a:cubicBezTo>
                  <a:pt x="5052" y="4633"/>
                  <a:pt x="5089" y="4575"/>
                  <a:pt x="5114" y="4564"/>
                </a:cubicBezTo>
                <a:cubicBezTo>
                  <a:pt x="5114" y="4556"/>
                  <a:pt x="5114" y="4546"/>
                  <a:pt x="5114" y="4538"/>
                </a:cubicBezTo>
                <a:cubicBezTo>
                  <a:pt x="5102" y="4505"/>
                  <a:pt x="5082" y="4493"/>
                  <a:pt x="5065" y="4468"/>
                </a:cubicBezTo>
                <a:cubicBezTo>
                  <a:pt x="5052" y="4448"/>
                  <a:pt x="5046" y="4405"/>
                  <a:pt x="5034" y="4387"/>
                </a:cubicBezTo>
                <a:cubicBezTo>
                  <a:pt x="5013" y="4358"/>
                  <a:pt x="4993" y="4386"/>
                  <a:pt x="4968" y="4379"/>
                </a:cubicBezTo>
                <a:cubicBezTo>
                  <a:pt x="4894" y="4358"/>
                  <a:pt x="4807" y="4257"/>
                  <a:pt x="4773" y="4453"/>
                </a:cubicBezTo>
                <a:cubicBezTo>
                  <a:pt x="4775" y="4492"/>
                  <a:pt x="4777" y="4533"/>
                  <a:pt x="4779" y="4571"/>
                </a:cubicBezTo>
                <a:cubicBezTo>
                  <a:pt x="4778" y="4575"/>
                  <a:pt x="4776" y="4579"/>
                  <a:pt x="4774" y="4582"/>
                </a:cubicBezTo>
                <a:cubicBezTo>
                  <a:pt x="4764" y="4576"/>
                  <a:pt x="4754" y="4567"/>
                  <a:pt x="4744" y="4560"/>
                </a:cubicBezTo>
                <a:cubicBezTo>
                  <a:pt x="4743" y="4528"/>
                  <a:pt x="4741" y="4496"/>
                  <a:pt x="4739" y="4464"/>
                </a:cubicBezTo>
                <a:cubicBezTo>
                  <a:pt x="4718" y="4436"/>
                  <a:pt x="4700" y="4438"/>
                  <a:pt x="4671" y="4446"/>
                </a:cubicBezTo>
                <a:cubicBezTo>
                  <a:pt x="4665" y="4531"/>
                  <a:pt x="4628" y="4562"/>
                  <a:pt x="4587" y="4538"/>
                </a:cubicBezTo>
                <a:cubicBezTo>
                  <a:pt x="4587" y="4502"/>
                  <a:pt x="4587" y="4466"/>
                  <a:pt x="4587" y="4431"/>
                </a:cubicBezTo>
                <a:cubicBezTo>
                  <a:pt x="4593" y="4395"/>
                  <a:pt x="4639" y="4285"/>
                  <a:pt x="4634" y="4246"/>
                </a:cubicBezTo>
                <a:cubicBezTo>
                  <a:pt x="4621" y="4215"/>
                  <a:pt x="4607" y="4184"/>
                  <a:pt x="4594" y="4154"/>
                </a:cubicBezTo>
                <a:cubicBezTo>
                  <a:pt x="4579" y="4116"/>
                  <a:pt x="4565" y="4077"/>
                  <a:pt x="4550" y="4039"/>
                </a:cubicBezTo>
                <a:cubicBezTo>
                  <a:pt x="4485" y="3952"/>
                  <a:pt x="4341" y="4088"/>
                  <a:pt x="4296" y="4131"/>
                </a:cubicBezTo>
                <a:cubicBezTo>
                  <a:pt x="4294" y="4136"/>
                  <a:pt x="4293" y="4142"/>
                  <a:pt x="4291" y="4146"/>
                </a:cubicBezTo>
                <a:cubicBezTo>
                  <a:pt x="4314" y="4173"/>
                  <a:pt x="4338" y="4198"/>
                  <a:pt x="4361" y="4224"/>
                </a:cubicBezTo>
                <a:cubicBezTo>
                  <a:pt x="4362" y="4226"/>
                  <a:pt x="4362" y="4229"/>
                  <a:pt x="4363" y="4231"/>
                </a:cubicBezTo>
                <a:cubicBezTo>
                  <a:pt x="4331" y="4232"/>
                  <a:pt x="4299" y="4239"/>
                  <a:pt x="4271" y="4224"/>
                </a:cubicBezTo>
                <a:cubicBezTo>
                  <a:pt x="4263" y="4236"/>
                  <a:pt x="4254" y="4246"/>
                  <a:pt x="4246" y="4257"/>
                </a:cubicBezTo>
                <a:cubicBezTo>
                  <a:pt x="4238" y="4283"/>
                  <a:pt x="4239" y="4331"/>
                  <a:pt x="4241" y="4368"/>
                </a:cubicBezTo>
                <a:cubicBezTo>
                  <a:pt x="4251" y="4382"/>
                  <a:pt x="4260" y="4395"/>
                  <a:pt x="4269" y="4409"/>
                </a:cubicBezTo>
                <a:cubicBezTo>
                  <a:pt x="4278" y="4410"/>
                  <a:pt x="4286" y="4411"/>
                  <a:pt x="4294" y="4412"/>
                </a:cubicBezTo>
                <a:cubicBezTo>
                  <a:pt x="4306" y="4429"/>
                  <a:pt x="4318" y="4447"/>
                  <a:pt x="4330" y="4464"/>
                </a:cubicBezTo>
                <a:cubicBezTo>
                  <a:pt x="4331" y="4468"/>
                  <a:pt x="4333" y="4472"/>
                  <a:pt x="4335" y="4475"/>
                </a:cubicBezTo>
                <a:cubicBezTo>
                  <a:pt x="4311" y="4479"/>
                  <a:pt x="4292" y="4481"/>
                  <a:pt x="4271" y="4468"/>
                </a:cubicBezTo>
                <a:cubicBezTo>
                  <a:pt x="4257" y="4484"/>
                  <a:pt x="4241" y="4513"/>
                  <a:pt x="4234" y="4545"/>
                </a:cubicBezTo>
                <a:cubicBezTo>
                  <a:pt x="4244" y="4570"/>
                  <a:pt x="4254" y="4594"/>
                  <a:pt x="4264" y="4619"/>
                </a:cubicBezTo>
                <a:cubicBezTo>
                  <a:pt x="4282" y="4647"/>
                  <a:pt x="4305" y="4638"/>
                  <a:pt x="4314" y="4682"/>
                </a:cubicBezTo>
                <a:cubicBezTo>
                  <a:pt x="4327" y="4740"/>
                  <a:pt x="4307" y="4782"/>
                  <a:pt x="4299" y="4823"/>
                </a:cubicBezTo>
                <a:cubicBezTo>
                  <a:pt x="4271" y="4817"/>
                  <a:pt x="4242" y="4810"/>
                  <a:pt x="4214" y="4804"/>
                </a:cubicBezTo>
                <a:cubicBezTo>
                  <a:pt x="4214" y="4791"/>
                  <a:pt x="4214" y="4777"/>
                  <a:pt x="4214" y="4764"/>
                </a:cubicBezTo>
                <a:cubicBezTo>
                  <a:pt x="4228" y="4751"/>
                  <a:pt x="4242" y="4735"/>
                  <a:pt x="4256" y="4723"/>
                </a:cubicBezTo>
                <a:cubicBezTo>
                  <a:pt x="4257" y="4717"/>
                  <a:pt x="4258" y="4714"/>
                  <a:pt x="4259" y="4708"/>
                </a:cubicBezTo>
                <a:cubicBezTo>
                  <a:pt x="4227" y="4628"/>
                  <a:pt x="4134" y="4568"/>
                  <a:pt x="4184" y="4416"/>
                </a:cubicBezTo>
                <a:cubicBezTo>
                  <a:pt x="4169" y="4393"/>
                  <a:pt x="4155" y="4373"/>
                  <a:pt x="4141" y="4350"/>
                </a:cubicBezTo>
                <a:cubicBezTo>
                  <a:pt x="4139" y="4330"/>
                  <a:pt x="4137" y="4310"/>
                  <a:pt x="4136" y="4290"/>
                </a:cubicBezTo>
                <a:cubicBezTo>
                  <a:pt x="4141" y="4236"/>
                  <a:pt x="4229" y="4056"/>
                  <a:pt x="4253" y="4035"/>
                </a:cubicBezTo>
                <a:cubicBezTo>
                  <a:pt x="4255" y="4030"/>
                  <a:pt x="4257" y="4022"/>
                  <a:pt x="4259" y="4017"/>
                </a:cubicBezTo>
                <a:cubicBezTo>
                  <a:pt x="4241" y="4002"/>
                  <a:pt x="4222" y="3994"/>
                  <a:pt x="4202" y="3991"/>
                </a:cubicBezTo>
                <a:close/>
                <a:moveTo>
                  <a:pt x="6686" y="4387"/>
                </a:moveTo>
                <a:cubicBezTo>
                  <a:pt x="6670" y="4421"/>
                  <a:pt x="6638" y="4430"/>
                  <a:pt x="6666" y="4479"/>
                </a:cubicBezTo>
                <a:cubicBezTo>
                  <a:pt x="6668" y="4480"/>
                  <a:pt x="6671" y="4478"/>
                  <a:pt x="6673" y="4479"/>
                </a:cubicBezTo>
                <a:cubicBezTo>
                  <a:pt x="6682" y="4466"/>
                  <a:pt x="6701" y="4413"/>
                  <a:pt x="6686" y="4387"/>
                </a:cubicBezTo>
                <a:close/>
                <a:moveTo>
                  <a:pt x="6735" y="4557"/>
                </a:moveTo>
                <a:cubicBezTo>
                  <a:pt x="6751" y="4568"/>
                  <a:pt x="6741" y="4605"/>
                  <a:pt x="6730" y="4616"/>
                </a:cubicBezTo>
                <a:cubicBezTo>
                  <a:pt x="6722" y="4624"/>
                  <a:pt x="6711" y="4617"/>
                  <a:pt x="6703" y="4619"/>
                </a:cubicBezTo>
                <a:cubicBezTo>
                  <a:pt x="6686" y="4625"/>
                  <a:pt x="6674" y="4646"/>
                  <a:pt x="6653" y="4649"/>
                </a:cubicBezTo>
                <a:cubicBezTo>
                  <a:pt x="6651" y="4649"/>
                  <a:pt x="6650" y="4649"/>
                  <a:pt x="6649" y="4649"/>
                </a:cubicBezTo>
                <a:cubicBezTo>
                  <a:pt x="6667" y="4633"/>
                  <a:pt x="6683" y="4612"/>
                  <a:pt x="6693" y="4590"/>
                </a:cubicBezTo>
                <a:cubicBezTo>
                  <a:pt x="6693" y="4588"/>
                  <a:pt x="6694" y="4588"/>
                  <a:pt x="6694" y="4586"/>
                </a:cubicBezTo>
                <a:cubicBezTo>
                  <a:pt x="6712" y="4577"/>
                  <a:pt x="6716" y="4564"/>
                  <a:pt x="6735" y="4557"/>
                </a:cubicBezTo>
                <a:close/>
                <a:moveTo>
                  <a:pt x="3487" y="4789"/>
                </a:moveTo>
                <a:cubicBezTo>
                  <a:pt x="3468" y="4785"/>
                  <a:pt x="3449" y="4785"/>
                  <a:pt x="3431" y="4797"/>
                </a:cubicBezTo>
                <a:cubicBezTo>
                  <a:pt x="3418" y="4806"/>
                  <a:pt x="3418" y="4840"/>
                  <a:pt x="3403" y="4849"/>
                </a:cubicBezTo>
                <a:cubicBezTo>
                  <a:pt x="3406" y="4888"/>
                  <a:pt x="3418" y="4911"/>
                  <a:pt x="3431" y="4930"/>
                </a:cubicBezTo>
                <a:cubicBezTo>
                  <a:pt x="3430" y="4947"/>
                  <a:pt x="3429" y="4965"/>
                  <a:pt x="3428" y="4982"/>
                </a:cubicBezTo>
                <a:cubicBezTo>
                  <a:pt x="3404" y="4975"/>
                  <a:pt x="3398" y="4948"/>
                  <a:pt x="3371" y="4952"/>
                </a:cubicBezTo>
                <a:cubicBezTo>
                  <a:pt x="3354" y="4997"/>
                  <a:pt x="3337" y="5030"/>
                  <a:pt x="3328" y="5093"/>
                </a:cubicBezTo>
                <a:cubicBezTo>
                  <a:pt x="3346" y="5116"/>
                  <a:pt x="3371" y="5143"/>
                  <a:pt x="3385" y="5178"/>
                </a:cubicBezTo>
                <a:cubicBezTo>
                  <a:pt x="3375" y="5202"/>
                  <a:pt x="3359" y="5235"/>
                  <a:pt x="3344" y="5248"/>
                </a:cubicBezTo>
                <a:cubicBezTo>
                  <a:pt x="3343" y="5356"/>
                  <a:pt x="3432" y="5419"/>
                  <a:pt x="3478" y="5433"/>
                </a:cubicBezTo>
                <a:cubicBezTo>
                  <a:pt x="3488" y="5429"/>
                  <a:pt x="3497" y="5429"/>
                  <a:pt x="3507" y="5425"/>
                </a:cubicBezTo>
                <a:cubicBezTo>
                  <a:pt x="3540" y="5442"/>
                  <a:pt x="3558" y="5507"/>
                  <a:pt x="3615" y="5470"/>
                </a:cubicBezTo>
                <a:cubicBezTo>
                  <a:pt x="3616" y="5470"/>
                  <a:pt x="3616" y="5470"/>
                  <a:pt x="3617" y="5470"/>
                </a:cubicBezTo>
                <a:cubicBezTo>
                  <a:pt x="3617" y="5520"/>
                  <a:pt x="3617" y="5574"/>
                  <a:pt x="3617" y="5625"/>
                </a:cubicBezTo>
                <a:cubicBezTo>
                  <a:pt x="3600" y="5607"/>
                  <a:pt x="3584" y="5580"/>
                  <a:pt x="3574" y="5551"/>
                </a:cubicBezTo>
                <a:cubicBezTo>
                  <a:pt x="3545" y="5552"/>
                  <a:pt x="3540" y="5578"/>
                  <a:pt x="3512" y="5584"/>
                </a:cubicBezTo>
                <a:cubicBezTo>
                  <a:pt x="3506" y="5605"/>
                  <a:pt x="3501" y="5627"/>
                  <a:pt x="3495" y="5647"/>
                </a:cubicBezTo>
                <a:cubicBezTo>
                  <a:pt x="3495" y="5648"/>
                  <a:pt x="3495" y="5649"/>
                  <a:pt x="3495" y="5651"/>
                </a:cubicBezTo>
                <a:cubicBezTo>
                  <a:pt x="3523" y="5653"/>
                  <a:pt x="3535" y="5652"/>
                  <a:pt x="3555" y="5632"/>
                </a:cubicBezTo>
                <a:cubicBezTo>
                  <a:pt x="3576" y="5635"/>
                  <a:pt x="3580" y="5691"/>
                  <a:pt x="3585" y="5725"/>
                </a:cubicBezTo>
                <a:cubicBezTo>
                  <a:pt x="3568" y="5768"/>
                  <a:pt x="3549" y="5737"/>
                  <a:pt x="3530" y="5765"/>
                </a:cubicBezTo>
                <a:cubicBezTo>
                  <a:pt x="3517" y="5797"/>
                  <a:pt x="3505" y="5830"/>
                  <a:pt x="3492" y="5861"/>
                </a:cubicBezTo>
                <a:cubicBezTo>
                  <a:pt x="3484" y="5876"/>
                  <a:pt x="3451" y="5870"/>
                  <a:pt x="3436" y="5869"/>
                </a:cubicBezTo>
                <a:cubicBezTo>
                  <a:pt x="3402" y="5936"/>
                  <a:pt x="3438" y="6042"/>
                  <a:pt x="3438" y="6142"/>
                </a:cubicBezTo>
                <a:cubicBezTo>
                  <a:pt x="3409" y="6119"/>
                  <a:pt x="3349" y="6096"/>
                  <a:pt x="3356" y="5998"/>
                </a:cubicBezTo>
                <a:cubicBezTo>
                  <a:pt x="3359" y="5954"/>
                  <a:pt x="3370" y="5913"/>
                  <a:pt x="3368" y="5865"/>
                </a:cubicBezTo>
                <a:cubicBezTo>
                  <a:pt x="3352" y="5848"/>
                  <a:pt x="3335" y="5851"/>
                  <a:pt x="3314" y="5835"/>
                </a:cubicBezTo>
                <a:cubicBezTo>
                  <a:pt x="3275" y="5806"/>
                  <a:pt x="3252" y="5774"/>
                  <a:pt x="3197" y="5791"/>
                </a:cubicBezTo>
                <a:cubicBezTo>
                  <a:pt x="3197" y="5808"/>
                  <a:pt x="3194" y="5822"/>
                  <a:pt x="3194" y="5839"/>
                </a:cubicBezTo>
                <a:cubicBezTo>
                  <a:pt x="3230" y="5859"/>
                  <a:pt x="3265" y="5846"/>
                  <a:pt x="3288" y="5891"/>
                </a:cubicBezTo>
                <a:cubicBezTo>
                  <a:pt x="3301" y="5918"/>
                  <a:pt x="3288" y="5972"/>
                  <a:pt x="3284" y="5994"/>
                </a:cubicBezTo>
                <a:cubicBezTo>
                  <a:pt x="3243" y="5996"/>
                  <a:pt x="3224" y="5941"/>
                  <a:pt x="3199" y="5902"/>
                </a:cubicBezTo>
                <a:cubicBezTo>
                  <a:pt x="3149" y="5944"/>
                  <a:pt x="3077" y="5939"/>
                  <a:pt x="3003" y="5943"/>
                </a:cubicBezTo>
                <a:cubicBezTo>
                  <a:pt x="2985" y="5944"/>
                  <a:pt x="2978" y="5958"/>
                  <a:pt x="2965" y="5965"/>
                </a:cubicBezTo>
                <a:cubicBezTo>
                  <a:pt x="2900" y="5995"/>
                  <a:pt x="2815" y="5916"/>
                  <a:pt x="2793" y="5854"/>
                </a:cubicBezTo>
                <a:cubicBezTo>
                  <a:pt x="2704" y="5878"/>
                  <a:pt x="2680" y="5788"/>
                  <a:pt x="2610" y="5795"/>
                </a:cubicBezTo>
                <a:cubicBezTo>
                  <a:pt x="2602" y="5815"/>
                  <a:pt x="2593" y="5823"/>
                  <a:pt x="2590" y="5854"/>
                </a:cubicBezTo>
                <a:cubicBezTo>
                  <a:pt x="2563" y="5883"/>
                  <a:pt x="2513" y="5895"/>
                  <a:pt x="2476" y="5898"/>
                </a:cubicBezTo>
                <a:cubicBezTo>
                  <a:pt x="2450" y="6074"/>
                  <a:pt x="2508" y="6068"/>
                  <a:pt x="2517" y="6164"/>
                </a:cubicBezTo>
                <a:cubicBezTo>
                  <a:pt x="2504" y="6170"/>
                  <a:pt x="2492" y="6177"/>
                  <a:pt x="2480" y="6183"/>
                </a:cubicBezTo>
                <a:cubicBezTo>
                  <a:pt x="2481" y="6210"/>
                  <a:pt x="2482" y="6240"/>
                  <a:pt x="2483" y="6268"/>
                </a:cubicBezTo>
                <a:cubicBezTo>
                  <a:pt x="2460" y="6228"/>
                  <a:pt x="2437" y="6186"/>
                  <a:pt x="2415" y="6146"/>
                </a:cubicBezTo>
                <a:cubicBezTo>
                  <a:pt x="2411" y="6125"/>
                  <a:pt x="2423" y="6104"/>
                  <a:pt x="2438" y="6102"/>
                </a:cubicBezTo>
                <a:cubicBezTo>
                  <a:pt x="2439" y="6089"/>
                  <a:pt x="2442" y="6077"/>
                  <a:pt x="2443" y="6065"/>
                </a:cubicBezTo>
                <a:cubicBezTo>
                  <a:pt x="2416" y="6003"/>
                  <a:pt x="2377" y="6005"/>
                  <a:pt x="2334" y="5972"/>
                </a:cubicBezTo>
                <a:cubicBezTo>
                  <a:pt x="2309" y="5953"/>
                  <a:pt x="2289" y="5898"/>
                  <a:pt x="2251" y="5906"/>
                </a:cubicBezTo>
                <a:cubicBezTo>
                  <a:pt x="2207" y="5915"/>
                  <a:pt x="2161" y="5952"/>
                  <a:pt x="2112" y="5969"/>
                </a:cubicBezTo>
                <a:cubicBezTo>
                  <a:pt x="2019" y="5999"/>
                  <a:pt x="1935" y="5934"/>
                  <a:pt x="1863" y="5913"/>
                </a:cubicBezTo>
                <a:cubicBezTo>
                  <a:pt x="1866" y="5886"/>
                  <a:pt x="1867" y="5859"/>
                  <a:pt x="1871" y="5832"/>
                </a:cubicBezTo>
                <a:cubicBezTo>
                  <a:pt x="1902" y="5807"/>
                  <a:pt x="1941" y="5814"/>
                  <a:pt x="1973" y="5799"/>
                </a:cubicBezTo>
                <a:cubicBezTo>
                  <a:pt x="1969" y="5727"/>
                  <a:pt x="1887" y="5617"/>
                  <a:pt x="1841" y="5632"/>
                </a:cubicBezTo>
                <a:cubicBezTo>
                  <a:pt x="1705" y="5677"/>
                  <a:pt x="1528" y="5513"/>
                  <a:pt x="1428" y="5433"/>
                </a:cubicBezTo>
                <a:cubicBezTo>
                  <a:pt x="1400" y="5411"/>
                  <a:pt x="1316" y="5334"/>
                  <a:pt x="1281" y="5377"/>
                </a:cubicBezTo>
                <a:cubicBezTo>
                  <a:pt x="1259" y="5404"/>
                  <a:pt x="1212" y="5581"/>
                  <a:pt x="1157" y="5484"/>
                </a:cubicBezTo>
                <a:cubicBezTo>
                  <a:pt x="1169" y="5439"/>
                  <a:pt x="1161" y="5400"/>
                  <a:pt x="1152" y="5359"/>
                </a:cubicBezTo>
                <a:cubicBezTo>
                  <a:pt x="1141" y="5349"/>
                  <a:pt x="1114" y="5375"/>
                  <a:pt x="1100" y="5388"/>
                </a:cubicBezTo>
                <a:cubicBezTo>
                  <a:pt x="1086" y="5417"/>
                  <a:pt x="1107" y="5471"/>
                  <a:pt x="1110" y="5503"/>
                </a:cubicBezTo>
                <a:cubicBezTo>
                  <a:pt x="1086" y="5548"/>
                  <a:pt x="1043" y="5487"/>
                  <a:pt x="1023" y="5458"/>
                </a:cubicBezTo>
                <a:cubicBezTo>
                  <a:pt x="960" y="5370"/>
                  <a:pt x="958" y="5164"/>
                  <a:pt x="861" y="5144"/>
                </a:cubicBezTo>
                <a:cubicBezTo>
                  <a:pt x="876" y="5196"/>
                  <a:pt x="901" y="5219"/>
                  <a:pt x="913" y="5281"/>
                </a:cubicBezTo>
                <a:cubicBezTo>
                  <a:pt x="894" y="5332"/>
                  <a:pt x="860" y="5334"/>
                  <a:pt x="834" y="5370"/>
                </a:cubicBezTo>
                <a:cubicBezTo>
                  <a:pt x="826" y="5386"/>
                  <a:pt x="817" y="5402"/>
                  <a:pt x="809" y="5418"/>
                </a:cubicBezTo>
                <a:cubicBezTo>
                  <a:pt x="786" y="5425"/>
                  <a:pt x="763" y="5429"/>
                  <a:pt x="740" y="5436"/>
                </a:cubicBezTo>
                <a:cubicBezTo>
                  <a:pt x="691" y="5477"/>
                  <a:pt x="689" y="5539"/>
                  <a:pt x="608" y="5536"/>
                </a:cubicBezTo>
                <a:cubicBezTo>
                  <a:pt x="582" y="5578"/>
                  <a:pt x="567" y="5634"/>
                  <a:pt x="526" y="5651"/>
                </a:cubicBezTo>
                <a:cubicBezTo>
                  <a:pt x="521" y="5688"/>
                  <a:pt x="519" y="5718"/>
                  <a:pt x="526" y="5758"/>
                </a:cubicBezTo>
                <a:cubicBezTo>
                  <a:pt x="497" y="5729"/>
                  <a:pt x="484" y="5666"/>
                  <a:pt x="449" y="5643"/>
                </a:cubicBezTo>
                <a:cubicBezTo>
                  <a:pt x="449" y="5641"/>
                  <a:pt x="450" y="5638"/>
                  <a:pt x="449" y="5636"/>
                </a:cubicBezTo>
                <a:cubicBezTo>
                  <a:pt x="481" y="5535"/>
                  <a:pt x="495" y="5595"/>
                  <a:pt x="535" y="5543"/>
                </a:cubicBezTo>
                <a:cubicBezTo>
                  <a:pt x="543" y="5522"/>
                  <a:pt x="550" y="5499"/>
                  <a:pt x="558" y="5477"/>
                </a:cubicBezTo>
                <a:cubicBezTo>
                  <a:pt x="587" y="5459"/>
                  <a:pt x="617" y="5444"/>
                  <a:pt x="647" y="5425"/>
                </a:cubicBezTo>
                <a:cubicBezTo>
                  <a:pt x="659" y="5410"/>
                  <a:pt x="672" y="5393"/>
                  <a:pt x="684" y="5377"/>
                </a:cubicBezTo>
                <a:cubicBezTo>
                  <a:pt x="721" y="5349"/>
                  <a:pt x="731" y="5356"/>
                  <a:pt x="749" y="5292"/>
                </a:cubicBezTo>
                <a:cubicBezTo>
                  <a:pt x="722" y="5282"/>
                  <a:pt x="676" y="5258"/>
                  <a:pt x="650" y="5292"/>
                </a:cubicBezTo>
                <a:cubicBezTo>
                  <a:pt x="641" y="5310"/>
                  <a:pt x="632" y="5329"/>
                  <a:pt x="623" y="5348"/>
                </a:cubicBezTo>
                <a:cubicBezTo>
                  <a:pt x="597" y="5356"/>
                  <a:pt x="571" y="5366"/>
                  <a:pt x="545" y="5373"/>
                </a:cubicBezTo>
                <a:cubicBezTo>
                  <a:pt x="537" y="5384"/>
                  <a:pt x="529" y="5393"/>
                  <a:pt x="521" y="5403"/>
                </a:cubicBezTo>
                <a:cubicBezTo>
                  <a:pt x="515" y="5403"/>
                  <a:pt x="509" y="5403"/>
                  <a:pt x="503" y="5403"/>
                </a:cubicBezTo>
                <a:cubicBezTo>
                  <a:pt x="487" y="5417"/>
                  <a:pt x="474" y="5465"/>
                  <a:pt x="456" y="5477"/>
                </a:cubicBezTo>
                <a:cubicBezTo>
                  <a:pt x="422" y="5499"/>
                  <a:pt x="391" y="5439"/>
                  <a:pt x="362" y="5458"/>
                </a:cubicBezTo>
                <a:cubicBezTo>
                  <a:pt x="355" y="5464"/>
                  <a:pt x="345" y="5481"/>
                  <a:pt x="332" y="5477"/>
                </a:cubicBezTo>
                <a:cubicBezTo>
                  <a:pt x="325" y="5473"/>
                  <a:pt x="318" y="5469"/>
                  <a:pt x="311" y="5466"/>
                </a:cubicBezTo>
                <a:cubicBezTo>
                  <a:pt x="296" y="5483"/>
                  <a:pt x="283" y="5497"/>
                  <a:pt x="269" y="5514"/>
                </a:cubicBezTo>
                <a:cubicBezTo>
                  <a:pt x="265" y="5531"/>
                  <a:pt x="267" y="5554"/>
                  <a:pt x="267" y="5580"/>
                </a:cubicBezTo>
                <a:cubicBezTo>
                  <a:pt x="291" y="5597"/>
                  <a:pt x="299" y="5643"/>
                  <a:pt x="309" y="5688"/>
                </a:cubicBezTo>
                <a:cubicBezTo>
                  <a:pt x="309" y="5689"/>
                  <a:pt x="309" y="5690"/>
                  <a:pt x="309" y="5691"/>
                </a:cubicBezTo>
                <a:cubicBezTo>
                  <a:pt x="287" y="5694"/>
                  <a:pt x="271" y="5655"/>
                  <a:pt x="249" y="5643"/>
                </a:cubicBezTo>
                <a:cubicBezTo>
                  <a:pt x="213" y="5633"/>
                  <a:pt x="176" y="5621"/>
                  <a:pt x="140" y="5610"/>
                </a:cubicBezTo>
                <a:cubicBezTo>
                  <a:pt x="100" y="5588"/>
                  <a:pt x="69" y="5540"/>
                  <a:pt x="35" y="5510"/>
                </a:cubicBezTo>
                <a:cubicBezTo>
                  <a:pt x="24" y="5501"/>
                  <a:pt x="11" y="5494"/>
                  <a:pt x="0" y="5484"/>
                </a:cubicBezTo>
                <a:cubicBezTo>
                  <a:pt x="247" y="6897"/>
                  <a:pt x="555" y="8269"/>
                  <a:pt x="923" y="9584"/>
                </a:cubicBezTo>
                <a:cubicBezTo>
                  <a:pt x="925" y="9583"/>
                  <a:pt x="926" y="9588"/>
                  <a:pt x="928" y="9587"/>
                </a:cubicBezTo>
                <a:cubicBezTo>
                  <a:pt x="928" y="9592"/>
                  <a:pt x="938" y="9608"/>
                  <a:pt x="941" y="9617"/>
                </a:cubicBezTo>
                <a:cubicBezTo>
                  <a:pt x="939" y="9619"/>
                  <a:pt x="936" y="9621"/>
                  <a:pt x="934" y="9624"/>
                </a:cubicBezTo>
                <a:cubicBezTo>
                  <a:pt x="957" y="9705"/>
                  <a:pt x="980" y="9787"/>
                  <a:pt x="1003" y="9868"/>
                </a:cubicBezTo>
                <a:cubicBezTo>
                  <a:pt x="1007" y="9866"/>
                  <a:pt x="1012" y="9867"/>
                  <a:pt x="1015" y="9864"/>
                </a:cubicBezTo>
                <a:cubicBezTo>
                  <a:pt x="1026" y="9881"/>
                  <a:pt x="1032" y="9900"/>
                  <a:pt x="1035" y="9935"/>
                </a:cubicBezTo>
                <a:cubicBezTo>
                  <a:pt x="1064" y="9969"/>
                  <a:pt x="1094" y="9976"/>
                  <a:pt x="1132" y="9968"/>
                </a:cubicBezTo>
                <a:cubicBezTo>
                  <a:pt x="1137" y="10047"/>
                  <a:pt x="1142" y="10093"/>
                  <a:pt x="1167" y="10131"/>
                </a:cubicBezTo>
                <a:cubicBezTo>
                  <a:pt x="1188" y="10127"/>
                  <a:pt x="1187" y="10103"/>
                  <a:pt x="1205" y="10097"/>
                </a:cubicBezTo>
                <a:cubicBezTo>
                  <a:pt x="1210" y="10132"/>
                  <a:pt x="1218" y="10159"/>
                  <a:pt x="1224" y="10186"/>
                </a:cubicBezTo>
                <a:cubicBezTo>
                  <a:pt x="1243" y="10190"/>
                  <a:pt x="1251" y="10181"/>
                  <a:pt x="1266" y="10171"/>
                </a:cubicBezTo>
                <a:cubicBezTo>
                  <a:pt x="1251" y="10252"/>
                  <a:pt x="1296" y="10277"/>
                  <a:pt x="1312" y="10326"/>
                </a:cubicBezTo>
                <a:cubicBezTo>
                  <a:pt x="1318" y="10364"/>
                  <a:pt x="1324" y="10403"/>
                  <a:pt x="1329" y="10441"/>
                </a:cubicBezTo>
                <a:cubicBezTo>
                  <a:pt x="1339" y="10530"/>
                  <a:pt x="1307" y="10569"/>
                  <a:pt x="1302" y="10633"/>
                </a:cubicBezTo>
                <a:cubicBezTo>
                  <a:pt x="1291" y="10630"/>
                  <a:pt x="1287" y="10607"/>
                  <a:pt x="1271" y="10600"/>
                </a:cubicBezTo>
                <a:cubicBezTo>
                  <a:pt x="1271" y="10599"/>
                  <a:pt x="1271" y="10598"/>
                  <a:pt x="1271" y="10596"/>
                </a:cubicBezTo>
                <a:cubicBezTo>
                  <a:pt x="1279" y="10574"/>
                  <a:pt x="1288" y="10553"/>
                  <a:pt x="1297" y="10530"/>
                </a:cubicBezTo>
                <a:cubicBezTo>
                  <a:pt x="1298" y="10428"/>
                  <a:pt x="1257" y="10471"/>
                  <a:pt x="1220" y="10456"/>
                </a:cubicBezTo>
                <a:cubicBezTo>
                  <a:pt x="1205" y="10449"/>
                  <a:pt x="1186" y="10441"/>
                  <a:pt x="1169" y="10434"/>
                </a:cubicBezTo>
                <a:cubicBezTo>
                  <a:pt x="1573" y="11761"/>
                  <a:pt x="2040" y="13026"/>
                  <a:pt x="2572" y="14200"/>
                </a:cubicBezTo>
                <a:cubicBezTo>
                  <a:pt x="2945" y="15025"/>
                  <a:pt x="3339" y="15775"/>
                  <a:pt x="3748" y="16462"/>
                </a:cubicBezTo>
                <a:cubicBezTo>
                  <a:pt x="3760" y="16463"/>
                  <a:pt x="3770" y="16464"/>
                  <a:pt x="3786" y="16473"/>
                </a:cubicBezTo>
                <a:cubicBezTo>
                  <a:pt x="3851" y="16510"/>
                  <a:pt x="3911" y="16595"/>
                  <a:pt x="3995" y="16595"/>
                </a:cubicBezTo>
                <a:cubicBezTo>
                  <a:pt x="4000" y="16581"/>
                  <a:pt x="4002" y="16572"/>
                  <a:pt x="4005" y="16551"/>
                </a:cubicBezTo>
                <a:cubicBezTo>
                  <a:pt x="4024" y="16559"/>
                  <a:pt x="4028" y="16590"/>
                  <a:pt x="4035" y="16621"/>
                </a:cubicBezTo>
                <a:cubicBezTo>
                  <a:pt x="4028" y="16621"/>
                  <a:pt x="4022" y="16621"/>
                  <a:pt x="4015" y="16621"/>
                </a:cubicBezTo>
                <a:cubicBezTo>
                  <a:pt x="4015" y="16627"/>
                  <a:pt x="4015" y="16630"/>
                  <a:pt x="4015" y="16636"/>
                </a:cubicBezTo>
                <a:cubicBezTo>
                  <a:pt x="4048" y="16708"/>
                  <a:pt x="4090" y="16763"/>
                  <a:pt x="4120" y="16839"/>
                </a:cubicBezTo>
                <a:cubicBezTo>
                  <a:pt x="4131" y="16865"/>
                  <a:pt x="4148" y="16927"/>
                  <a:pt x="4167" y="16932"/>
                </a:cubicBezTo>
                <a:cubicBezTo>
                  <a:pt x="4168" y="16938"/>
                  <a:pt x="4168" y="16941"/>
                  <a:pt x="4169" y="16947"/>
                </a:cubicBezTo>
                <a:cubicBezTo>
                  <a:pt x="4164" y="16948"/>
                  <a:pt x="4160" y="16949"/>
                  <a:pt x="4156" y="16950"/>
                </a:cubicBezTo>
                <a:cubicBezTo>
                  <a:pt x="4162" y="16957"/>
                  <a:pt x="4168" y="16965"/>
                  <a:pt x="4174" y="16972"/>
                </a:cubicBezTo>
                <a:cubicBezTo>
                  <a:pt x="4175" y="16978"/>
                  <a:pt x="4175" y="16985"/>
                  <a:pt x="4176" y="16991"/>
                </a:cubicBezTo>
                <a:cubicBezTo>
                  <a:pt x="4172" y="17014"/>
                  <a:pt x="4163" y="17021"/>
                  <a:pt x="4157" y="17043"/>
                </a:cubicBezTo>
                <a:cubicBezTo>
                  <a:pt x="4174" y="17139"/>
                  <a:pt x="4202" y="17101"/>
                  <a:pt x="4214" y="17161"/>
                </a:cubicBezTo>
                <a:cubicBezTo>
                  <a:pt x="4215" y="17162"/>
                  <a:pt x="4216" y="17167"/>
                  <a:pt x="4217" y="17168"/>
                </a:cubicBezTo>
                <a:cubicBezTo>
                  <a:pt x="4223" y="17156"/>
                  <a:pt x="4230" y="17144"/>
                  <a:pt x="4236" y="17131"/>
                </a:cubicBezTo>
                <a:cubicBezTo>
                  <a:pt x="4230" y="17113"/>
                  <a:pt x="4224" y="17109"/>
                  <a:pt x="4212" y="17102"/>
                </a:cubicBezTo>
                <a:cubicBezTo>
                  <a:pt x="4210" y="17089"/>
                  <a:pt x="4208" y="17075"/>
                  <a:pt x="4206" y="17061"/>
                </a:cubicBezTo>
                <a:cubicBezTo>
                  <a:pt x="4206" y="17060"/>
                  <a:pt x="4206" y="17059"/>
                  <a:pt x="4206" y="17057"/>
                </a:cubicBezTo>
                <a:cubicBezTo>
                  <a:pt x="4219" y="17072"/>
                  <a:pt x="4233" y="17087"/>
                  <a:pt x="4246" y="17102"/>
                </a:cubicBezTo>
                <a:cubicBezTo>
                  <a:pt x="4252" y="17121"/>
                  <a:pt x="4252" y="17166"/>
                  <a:pt x="4263" y="17176"/>
                </a:cubicBezTo>
                <a:cubicBezTo>
                  <a:pt x="4297" y="17208"/>
                  <a:pt x="4356" y="17214"/>
                  <a:pt x="4326" y="17312"/>
                </a:cubicBezTo>
                <a:cubicBezTo>
                  <a:pt x="4332" y="17336"/>
                  <a:pt x="4344" y="17350"/>
                  <a:pt x="4360" y="17353"/>
                </a:cubicBezTo>
                <a:cubicBezTo>
                  <a:pt x="4360" y="17351"/>
                  <a:pt x="4361" y="17348"/>
                  <a:pt x="4361" y="17346"/>
                </a:cubicBezTo>
                <a:cubicBezTo>
                  <a:pt x="4356" y="17332"/>
                  <a:pt x="4353" y="17319"/>
                  <a:pt x="4348" y="17305"/>
                </a:cubicBezTo>
                <a:cubicBezTo>
                  <a:pt x="4350" y="17304"/>
                  <a:pt x="4350" y="17302"/>
                  <a:pt x="4351" y="17301"/>
                </a:cubicBezTo>
                <a:cubicBezTo>
                  <a:pt x="4370" y="17315"/>
                  <a:pt x="4382" y="17363"/>
                  <a:pt x="4381" y="17412"/>
                </a:cubicBezTo>
                <a:cubicBezTo>
                  <a:pt x="4385" y="17400"/>
                  <a:pt x="4389" y="17388"/>
                  <a:pt x="4393" y="17375"/>
                </a:cubicBezTo>
                <a:cubicBezTo>
                  <a:pt x="4427" y="17359"/>
                  <a:pt x="4446" y="17395"/>
                  <a:pt x="4482" y="17398"/>
                </a:cubicBezTo>
                <a:cubicBezTo>
                  <a:pt x="4490" y="17442"/>
                  <a:pt x="4497" y="17466"/>
                  <a:pt x="4522" y="17475"/>
                </a:cubicBezTo>
                <a:cubicBezTo>
                  <a:pt x="4523" y="17460"/>
                  <a:pt x="4524" y="17446"/>
                  <a:pt x="4525" y="17431"/>
                </a:cubicBezTo>
                <a:cubicBezTo>
                  <a:pt x="4526" y="17431"/>
                  <a:pt x="4526" y="17431"/>
                  <a:pt x="4527" y="17431"/>
                </a:cubicBezTo>
                <a:cubicBezTo>
                  <a:pt x="4533" y="17457"/>
                  <a:pt x="4547" y="17489"/>
                  <a:pt x="4544" y="17523"/>
                </a:cubicBezTo>
                <a:cubicBezTo>
                  <a:pt x="4545" y="17527"/>
                  <a:pt x="4547" y="17527"/>
                  <a:pt x="4549" y="17531"/>
                </a:cubicBezTo>
                <a:cubicBezTo>
                  <a:pt x="4579" y="17541"/>
                  <a:pt x="4588" y="17507"/>
                  <a:pt x="4616" y="17501"/>
                </a:cubicBezTo>
                <a:cubicBezTo>
                  <a:pt x="4613" y="17441"/>
                  <a:pt x="4589" y="17438"/>
                  <a:pt x="4579" y="17394"/>
                </a:cubicBezTo>
                <a:cubicBezTo>
                  <a:pt x="4589" y="17363"/>
                  <a:pt x="4615" y="17339"/>
                  <a:pt x="4634" y="17327"/>
                </a:cubicBezTo>
                <a:cubicBezTo>
                  <a:pt x="4633" y="17306"/>
                  <a:pt x="4633" y="17297"/>
                  <a:pt x="4636" y="17279"/>
                </a:cubicBezTo>
                <a:cubicBezTo>
                  <a:pt x="4688" y="17245"/>
                  <a:pt x="4721" y="17272"/>
                  <a:pt x="4736" y="17357"/>
                </a:cubicBezTo>
                <a:cubicBezTo>
                  <a:pt x="4748" y="17361"/>
                  <a:pt x="4756" y="17346"/>
                  <a:pt x="4764" y="17335"/>
                </a:cubicBezTo>
                <a:cubicBezTo>
                  <a:pt x="4764" y="17361"/>
                  <a:pt x="4766" y="17371"/>
                  <a:pt x="4774" y="17379"/>
                </a:cubicBezTo>
                <a:cubicBezTo>
                  <a:pt x="4775" y="17381"/>
                  <a:pt x="4776" y="17384"/>
                  <a:pt x="4776" y="17386"/>
                </a:cubicBezTo>
                <a:cubicBezTo>
                  <a:pt x="4760" y="17382"/>
                  <a:pt x="4752" y="17377"/>
                  <a:pt x="4746" y="17405"/>
                </a:cubicBezTo>
                <a:cubicBezTo>
                  <a:pt x="4740" y="17446"/>
                  <a:pt x="4762" y="17499"/>
                  <a:pt x="4769" y="17531"/>
                </a:cubicBezTo>
                <a:cubicBezTo>
                  <a:pt x="4756" y="17565"/>
                  <a:pt x="4706" y="17589"/>
                  <a:pt x="4679" y="17560"/>
                </a:cubicBezTo>
                <a:cubicBezTo>
                  <a:pt x="4667" y="17578"/>
                  <a:pt x="4663" y="17594"/>
                  <a:pt x="4664" y="17638"/>
                </a:cubicBezTo>
                <a:cubicBezTo>
                  <a:pt x="4660" y="17645"/>
                  <a:pt x="4656" y="17653"/>
                  <a:pt x="4652" y="17660"/>
                </a:cubicBezTo>
                <a:cubicBezTo>
                  <a:pt x="4649" y="17632"/>
                  <a:pt x="4647" y="17623"/>
                  <a:pt x="4634" y="17616"/>
                </a:cubicBezTo>
                <a:cubicBezTo>
                  <a:pt x="4625" y="17612"/>
                  <a:pt x="4615" y="17626"/>
                  <a:pt x="4607" y="17634"/>
                </a:cubicBezTo>
                <a:cubicBezTo>
                  <a:pt x="4583" y="17660"/>
                  <a:pt x="4578" y="17693"/>
                  <a:pt x="4574" y="17726"/>
                </a:cubicBezTo>
                <a:cubicBezTo>
                  <a:pt x="5556" y="19094"/>
                  <a:pt x="6614" y="20082"/>
                  <a:pt x="7705" y="20724"/>
                </a:cubicBezTo>
                <a:cubicBezTo>
                  <a:pt x="7714" y="20677"/>
                  <a:pt x="7726" y="20640"/>
                  <a:pt x="7731" y="20580"/>
                </a:cubicBezTo>
                <a:cubicBezTo>
                  <a:pt x="7739" y="20496"/>
                  <a:pt x="7695" y="20186"/>
                  <a:pt x="7674" y="20173"/>
                </a:cubicBezTo>
                <a:cubicBezTo>
                  <a:pt x="7632" y="20146"/>
                  <a:pt x="7584" y="20178"/>
                  <a:pt x="7552" y="20136"/>
                </a:cubicBezTo>
                <a:cubicBezTo>
                  <a:pt x="7484" y="20047"/>
                  <a:pt x="7435" y="19904"/>
                  <a:pt x="7357" y="19833"/>
                </a:cubicBezTo>
                <a:cubicBezTo>
                  <a:pt x="7311" y="19793"/>
                  <a:pt x="7280" y="19842"/>
                  <a:pt x="7236" y="19826"/>
                </a:cubicBezTo>
                <a:cubicBezTo>
                  <a:pt x="7210" y="19818"/>
                  <a:pt x="7184" y="19808"/>
                  <a:pt x="7158" y="19800"/>
                </a:cubicBezTo>
                <a:cubicBezTo>
                  <a:pt x="7135" y="19788"/>
                  <a:pt x="7109" y="19731"/>
                  <a:pt x="7081" y="19737"/>
                </a:cubicBezTo>
                <a:cubicBezTo>
                  <a:pt x="7040" y="19747"/>
                  <a:pt x="7005" y="19810"/>
                  <a:pt x="6977" y="19848"/>
                </a:cubicBezTo>
                <a:cubicBezTo>
                  <a:pt x="6964" y="19741"/>
                  <a:pt x="6983" y="19783"/>
                  <a:pt x="6989" y="19719"/>
                </a:cubicBezTo>
                <a:cubicBezTo>
                  <a:pt x="6992" y="19677"/>
                  <a:pt x="6957" y="19616"/>
                  <a:pt x="6939" y="19612"/>
                </a:cubicBezTo>
                <a:cubicBezTo>
                  <a:pt x="6934" y="19620"/>
                  <a:pt x="6930" y="19628"/>
                  <a:pt x="6925" y="19637"/>
                </a:cubicBezTo>
                <a:cubicBezTo>
                  <a:pt x="6923" y="19637"/>
                  <a:pt x="6921" y="19637"/>
                  <a:pt x="6919" y="19637"/>
                </a:cubicBezTo>
                <a:cubicBezTo>
                  <a:pt x="6904" y="19545"/>
                  <a:pt x="6858" y="19555"/>
                  <a:pt x="6813" y="19523"/>
                </a:cubicBezTo>
                <a:cubicBezTo>
                  <a:pt x="6796" y="19510"/>
                  <a:pt x="6786" y="19485"/>
                  <a:pt x="6771" y="19467"/>
                </a:cubicBezTo>
                <a:cubicBezTo>
                  <a:pt x="6758" y="19471"/>
                  <a:pt x="6730" y="19473"/>
                  <a:pt x="6713" y="19482"/>
                </a:cubicBezTo>
                <a:cubicBezTo>
                  <a:pt x="6694" y="19497"/>
                  <a:pt x="6692" y="19553"/>
                  <a:pt x="6681" y="19586"/>
                </a:cubicBezTo>
                <a:cubicBezTo>
                  <a:pt x="6663" y="19640"/>
                  <a:pt x="6621" y="19654"/>
                  <a:pt x="6607" y="19719"/>
                </a:cubicBezTo>
                <a:cubicBezTo>
                  <a:pt x="6606" y="19720"/>
                  <a:pt x="6605" y="19721"/>
                  <a:pt x="6604" y="19722"/>
                </a:cubicBezTo>
                <a:cubicBezTo>
                  <a:pt x="6604" y="19685"/>
                  <a:pt x="6607" y="19669"/>
                  <a:pt x="6612" y="19645"/>
                </a:cubicBezTo>
                <a:cubicBezTo>
                  <a:pt x="6583" y="19657"/>
                  <a:pt x="6543" y="19668"/>
                  <a:pt x="6507" y="19656"/>
                </a:cubicBezTo>
                <a:cubicBezTo>
                  <a:pt x="6499" y="19615"/>
                  <a:pt x="6489" y="19575"/>
                  <a:pt x="6480" y="19534"/>
                </a:cubicBezTo>
                <a:cubicBezTo>
                  <a:pt x="6457" y="19547"/>
                  <a:pt x="6427" y="19625"/>
                  <a:pt x="6397" y="19600"/>
                </a:cubicBezTo>
                <a:cubicBezTo>
                  <a:pt x="6395" y="19598"/>
                  <a:pt x="6393" y="19595"/>
                  <a:pt x="6392" y="19593"/>
                </a:cubicBezTo>
                <a:cubicBezTo>
                  <a:pt x="6414" y="19559"/>
                  <a:pt x="6418" y="19484"/>
                  <a:pt x="6434" y="19434"/>
                </a:cubicBezTo>
                <a:cubicBezTo>
                  <a:pt x="6451" y="19378"/>
                  <a:pt x="6489" y="19362"/>
                  <a:pt x="6509" y="19312"/>
                </a:cubicBezTo>
                <a:cubicBezTo>
                  <a:pt x="6527" y="19268"/>
                  <a:pt x="6533" y="19199"/>
                  <a:pt x="6561" y="19175"/>
                </a:cubicBezTo>
                <a:cubicBezTo>
                  <a:pt x="6570" y="19146"/>
                  <a:pt x="6565" y="19118"/>
                  <a:pt x="6559" y="19087"/>
                </a:cubicBezTo>
                <a:cubicBezTo>
                  <a:pt x="6489" y="19067"/>
                  <a:pt x="6485" y="18896"/>
                  <a:pt x="6467" y="18776"/>
                </a:cubicBezTo>
                <a:cubicBezTo>
                  <a:pt x="6462" y="18740"/>
                  <a:pt x="6463" y="18699"/>
                  <a:pt x="6447" y="18684"/>
                </a:cubicBezTo>
                <a:cubicBezTo>
                  <a:pt x="6439" y="18681"/>
                  <a:pt x="6437" y="18698"/>
                  <a:pt x="6428" y="18695"/>
                </a:cubicBezTo>
                <a:cubicBezTo>
                  <a:pt x="6424" y="18693"/>
                  <a:pt x="6341" y="18525"/>
                  <a:pt x="6320" y="18503"/>
                </a:cubicBezTo>
                <a:cubicBezTo>
                  <a:pt x="6290" y="18483"/>
                  <a:pt x="6262" y="18463"/>
                  <a:pt x="6233" y="18444"/>
                </a:cubicBezTo>
                <a:cubicBezTo>
                  <a:pt x="6209" y="18424"/>
                  <a:pt x="6140" y="18385"/>
                  <a:pt x="6101" y="18418"/>
                </a:cubicBezTo>
                <a:cubicBezTo>
                  <a:pt x="6097" y="18425"/>
                  <a:pt x="6098" y="18434"/>
                  <a:pt x="6097" y="18451"/>
                </a:cubicBezTo>
                <a:cubicBezTo>
                  <a:pt x="6072" y="18440"/>
                  <a:pt x="6046" y="18425"/>
                  <a:pt x="6020" y="18414"/>
                </a:cubicBezTo>
                <a:cubicBezTo>
                  <a:pt x="6020" y="18414"/>
                  <a:pt x="6019" y="18414"/>
                  <a:pt x="6019" y="18414"/>
                </a:cubicBezTo>
                <a:cubicBezTo>
                  <a:pt x="6015" y="18422"/>
                  <a:pt x="6011" y="18432"/>
                  <a:pt x="6007" y="18440"/>
                </a:cubicBezTo>
                <a:cubicBezTo>
                  <a:pt x="5991" y="18376"/>
                  <a:pt x="5950" y="18269"/>
                  <a:pt x="5903" y="18281"/>
                </a:cubicBezTo>
                <a:cubicBezTo>
                  <a:pt x="5900" y="18292"/>
                  <a:pt x="5898" y="18306"/>
                  <a:pt x="5895" y="18318"/>
                </a:cubicBezTo>
                <a:cubicBezTo>
                  <a:pt x="5892" y="18271"/>
                  <a:pt x="5888" y="18224"/>
                  <a:pt x="5885" y="18177"/>
                </a:cubicBezTo>
                <a:cubicBezTo>
                  <a:pt x="5865" y="18110"/>
                  <a:pt x="5802" y="18023"/>
                  <a:pt x="5759" y="18004"/>
                </a:cubicBezTo>
                <a:cubicBezTo>
                  <a:pt x="5737" y="17994"/>
                  <a:pt x="5713" y="18008"/>
                  <a:pt x="5696" y="18015"/>
                </a:cubicBezTo>
                <a:cubicBezTo>
                  <a:pt x="5678" y="18013"/>
                  <a:pt x="5660" y="18010"/>
                  <a:pt x="5642" y="18007"/>
                </a:cubicBezTo>
                <a:cubicBezTo>
                  <a:pt x="5642" y="18006"/>
                  <a:pt x="5642" y="18005"/>
                  <a:pt x="5642" y="18004"/>
                </a:cubicBezTo>
                <a:cubicBezTo>
                  <a:pt x="5692" y="17972"/>
                  <a:pt x="5680" y="17915"/>
                  <a:pt x="5716" y="17885"/>
                </a:cubicBezTo>
                <a:cubicBezTo>
                  <a:pt x="5716" y="17883"/>
                  <a:pt x="5717" y="17880"/>
                  <a:pt x="5718" y="17878"/>
                </a:cubicBezTo>
                <a:cubicBezTo>
                  <a:pt x="5704" y="17859"/>
                  <a:pt x="5684" y="17854"/>
                  <a:pt x="5669" y="17834"/>
                </a:cubicBezTo>
                <a:cubicBezTo>
                  <a:pt x="5666" y="17824"/>
                  <a:pt x="5664" y="17811"/>
                  <a:pt x="5661" y="17800"/>
                </a:cubicBezTo>
                <a:cubicBezTo>
                  <a:pt x="5649" y="17784"/>
                  <a:pt x="5625" y="17791"/>
                  <a:pt x="5614" y="17778"/>
                </a:cubicBezTo>
                <a:cubicBezTo>
                  <a:pt x="5607" y="17788"/>
                  <a:pt x="5604" y="17797"/>
                  <a:pt x="5602" y="17819"/>
                </a:cubicBezTo>
                <a:cubicBezTo>
                  <a:pt x="5601" y="17820"/>
                  <a:pt x="5600" y="17821"/>
                  <a:pt x="5599" y="17823"/>
                </a:cubicBezTo>
                <a:cubicBezTo>
                  <a:pt x="5596" y="17761"/>
                  <a:pt x="5572" y="17739"/>
                  <a:pt x="5549" y="17719"/>
                </a:cubicBezTo>
                <a:cubicBezTo>
                  <a:pt x="5549" y="17711"/>
                  <a:pt x="5549" y="17705"/>
                  <a:pt x="5549" y="17697"/>
                </a:cubicBezTo>
                <a:cubicBezTo>
                  <a:pt x="5564" y="17698"/>
                  <a:pt x="5581" y="17699"/>
                  <a:pt x="5597" y="17701"/>
                </a:cubicBezTo>
                <a:cubicBezTo>
                  <a:pt x="5600" y="17697"/>
                  <a:pt x="5603" y="17693"/>
                  <a:pt x="5606" y="17690"/>
                </a:cubicBezTo>
                <a:cubicBezTo>
                  <a:pt x="5607" y="17685"/>
                  <a:pt x="5608" y="17679"/>
                  <a:pt x="5609" y="17675"/>
                </a:cubicBezTo>
                <a:cubicBezTo>
                  <a:pt x="5608" y="17673"/>
                  <a:pt x="5608" y="17669"/>
                  <a:pt x="5607" y="17667"/>
                </a:cubicBezTo>
                <a:cubicBezTo>
                  <a:pt x="5573" y="17652"/>
                  <a:pt x="5496" y="17647"/>
                  <a:pt x="5463" y="17678"/>
                </a:cubicBezTo>
                <a:cubicBezTo>
                  <a:pt x="5444" y="17698"/>
                  <a:pt x="5433" y="17745"/>
                  <a:pt x="5408" y="17756"/>
                </a:cubicBezTo>
                <a:cubicBezTo>
                  <a:pt x="5339" y="17787"/>
                  <a:pt x="5317" y="17680"/>
                  <a:pt x="5274" y="17675"/>
                </a:cubicBezTo>
                <a:cubicBezTo>
                  <a:pt x="5238" y="17670"/>
                  <a:pt x="5177" y="17717"/>
                  <a:pt x="5146" y="17686"/>
                </a:cubicBezTo>
                <a:cubicBezTo>
                  <a:pt x="5130" y="17670"/>
                  <a:pt x="5134" y="17657"/>
                  <a:pt x="5127" y="17623"/>
                </a:cubicBezTo>
                <a:cubicBezTo>
                  <a:pt x="5114" y="17556"/>
                  <a:pt x="5073" y="17535"/>
                  <a:pt x="5027" y="17534"/>
                </a:cubicBezTo>
                <a:cubicBezTo>
                  <a:pt x="5018" y="17507"/>
                  <a:pt x="5008" y="17463"/>
                  <a:pt x="5004" y="17431"/>
                </a:cubicBezTo>
                <a:cubicBezTo>
                  <a:pt x="4989" y="17425"/>
                  <a:pt x="4978" y="17439"/>
                  <a:pt x="4973" y="17464"/>
                </a:cubicBezTo>
                <a:cubicBezTo>
                  <a:pt x="4977" y="17478"/>
                  <a:pt x="4981" y="17495"/>
                  <a:pt x="4985" y="17508"/>
                </a:cubicBezTo>
                <a:cubicBezTo>
                  <a:pt x="4992" y="17507"/>
                  <a:pt x="5000" y="17502"/>
                  <a:pt x="5007" y="17501"/>
                </a:cubicBezTo>
                <a:cubicBezTo>
                  <a:pt x="5010" y="17507"/>
                  <a:pt x="5015" y="17514"/>
                  <a:pt x="5019" y="17519"/>
                </a:cubicBezTo>
                <a:cubicBezTo>
                  <a:pt x="5014" y="17553"/>
                  <a:pt x="4905" y="17613"/>
                  <a:pt x="4881" y="17630"/>
                </a:cubicBezTo>
                <a:cubicBezTo>
                  <a:pt x="4883" y="17633"/>
                  <a:pt x="4883" y="17636"/>
                  <a:pt x="4885" y="17638"/>
                </a:cubicBezTo>
                <a:cubicBezTo>
                  <a:pt x="4883" y="17657"/>
                  <a:pt x="4880" y="17656"/>
                  <a:pt x="4875" y="17667"/>
                </a:cubicBezTo>
                <a:cubicBezTo>
                  <a:pt x="4889" y="17681"/>
                  <a:pt x="4928" y="17830"/>
                  <a:pt x="4917" y="17882"/>
                </a:cubicBezTo>
                <a:cubicBezTo>
                  <a:pt x="4910" y="17905"/>
                  <a:pt x="4890" y="17920"/>
                  <a:pt x="4875" y="17926"/>
                </a:cubicBezTo>
                <a:cubicBezTo>
                  <a:pt x="4858" y="17900"/>
                  <a:pt x="4849" y="17835"/>
                  <a:pt x="4836" y="17800"/>
                </a:cubicBezTo>
                <a:cubicBezTo>
                  <a:pt x="4840" y="17746"/>
                  <a:pt x="4856" y="17704"/>
                  <a:pt x="4870" y="17667"/>
                </a:cubicBezTo>
                <a:cubicBezTo>
                  <a:pt x="4867" y="17613"/>
                  <a:pt x="4853" y="17578"/>
                  <a:pt x="4845" y="17531"/>
                </a:cubicBezTo>
                <a:cubicBezTo>
                  <a:pt x="4856" y="17497"/>
                  <a:pt x="4884" y="17484"/>
                  <a:pt x="4910" y="17483"/>
                </a:cubicBezTo>
                <a:cubicBezTo>
                  <a:pt x="4913" y="17475"/>
                  <a:pt x="4915" y="17467"/>
                  <a:pt x="4918" y="17460"/>
                </a:cubicBezTo>
                <a:cubicBezTo>
                  <a:pt x="4915" y="17426"/>
                  <a:pt x="4901" y="17409"/>
                  <a:pt x="4886" y="17398"/>
                </a:cubicBezTo>
                <a:cubicBezTo>
                  <a:pt x="4845" y="17365"/>
                  <a:pt x="4836" y="17469"/>
                  <a:pt x="4815" y="17494"/>
                </a:cubicBezTo>
                <a:cubicBezTo>
                  <a:pt x="4804" y="17500"/>
                  <a:pt x="4793" y="17509"/>
                  <a:pt x="4783" y="17516"/>
                </a:cubicBezTo>
                <a:cubicBezTo>
                  <a:pt x="4788" y="17496"/>
                  <a:pt x="4795" y="17488"/>
                  <a:pt x="4791" y="17460"/>
                </a:cubicBezTo>
                <a:cubicBezTo>
                  <a:pt x="4798" y="17466"/>
                  <a:pt x="4799" y="17470"/>
                  <a:pt x="4801" y="17486"/>
                </a:cubicBezTo>
                <a:cubicBezTo>
                  <a:pt x="4802" y="17486"/>
                  <a:pt x="4802" y="17486"/>
                  <a:pt x="4803" y="17486"/>
                </a:cubicBezTo>
                <a:cubicBezTo>
                  <a:pt x="4817" y="17468"/>
                  <a:pt x="4823" y="17442"/>
                  <a:pt x="4835" y="17420"/>
                </a:cubicBezTo>
                <a:cubicBezTo>
                  <a:pt x="4813" y="17330"/>
                  <a:pt x="4793" y="17236"/>
                  <a:pt x="4746" y="17198"/>
                </a:cubicBezTo>
                <a:cubicBezTo>
                  <a:pt x="4730" y="17185"/>
                  <a:pt x="4709" y="17198"/>
                  <a:pt x="4691" y="17183"/>
                </a:cubicBezTo>
                <a:cubicBezTo>
                  <a:pt x="4684" y="17178"/>
                  <a:pt x="4659" y="17155"/>
                  <a:pt x="4649" y="17161"/>
                </a:cubicBezTo>
                <a:cubicBezTo>
                  <a:pt x="4636" y="17178"/>
                  <a:pt x="4623" y="17196"/>
                  <a:pt x="4611" y="17213"/>
                </a:cubicBezTo>
                <a:cubicBezTo>
                  <a:pt x="4603" y="17222"/>
                  <a:pt x="4594" y="17220"/>
                  <a:pt x="4584" y="17227"/>
                </a:cubicBezTo>
                <a:cubicBezTo>
                  <a:pt x="4552" y="17250"/>
                  <a:pt x="4537" y="17297"/>
                  <a:pt x="4495" y="17279"/>
                </a:cubicBezTo>
                <a:cubicBezTo>
                  <a:pt x="4476" y="17229"/>
                  <a:pt x="4462" y="17298"/>
                  <a:pt x="4442" y="17257"/>
                </a:cubicBezTo>
                <a:cubicBezTo>
                  <a:pt x="4437" y="17233"/>
                  <a:pt x="4433" y="17207"/>
                  <a:pt x="4428" y="17183"/>
                </a:cubicBezTo>
                <a:cubicBezTo>
                  <a:pt x="4394" y="17121"/>
                  <a:pt x="4321" y="17002"/>
                  <a:pt x="4308" y="16906"/>
                </a:cubicBezTo>
                <a:cubicBezTo>
                  <a:pt x="4300" y="16849"/>
                  <a:pt x="4310" y="16768"/>
                  <a:pt x="4316" y="16721"/>
                </a:cubicBezTo>
                <a:cubicBezTo>
                  <a:pt x="4324" y="16660"/>
                  <a:pt x="4316" y="16573"/>
                  <a:pt x="4326" y="16514"/>
                </a:cubicBezTo>
                <a:cubicBezTo>
                  <a:pt x="4332" y="16497"/>
                  <a:pt x="4338" y="16480"/>
                  <a:pt x="4345" y="16462"/>
                </a:cubicBezTo>
                <a:cubicBezTo>
                  <a:pt x="4363" y="16395"/>
                  <a:pt x="4349" y="16326"/>
                  <a:pt x="4340" y="16270"/>
                </a:cubicBezTo>
                <a:cubicBezTo>
                  <a:pt x="4324" y="16263"/>
                  <a:pt x="4309" y="16256"/>
                  <a:pt x="4293" y="16248"/>
                </a:cubicBezTo>
                <a:cubicBezTo>
                  <a:pt x="4283" y="16220"/>
                  <a:pt x="4287" y="16226"/>
                  <a:pt x="4288" y="16181"/>
                </a:cubicBezTo>
                <a:cubicBezTo>
                  <a:pt x="4277" y="16172"/>
                  <a:pt x="4265" y="16165"/>
                  <a:pt x="4254" y="16156"/>
                </a:cubicBezTo>
                <a:cubicBezTo>
                  <a:pt x="4227" y="16159"/>
                  <a:pt x="4201" y="16159"/>
                  <a:pt x="4174" y="16163"/>
                </a:cubicBezTo>
                <a:cubicBezTo>
                  <a:pt x="4167" y="16156"/>
                  <a:pt x="4161" y="16151"/>
                  <a:pt x="4154" y="16144"/>
                </a:cubicBezTo>
                <a:cubicBezTo>
                  <a:pt x="4144" y="16153"/>
                  <a:pt x="4134" y="16161"/>
                  <a:pt x="4124" y="16170"/>
                </a:cubicBezTo>
                <a:cubicBezTo>
                  <a:pt x="4067" y="16194"/>
                  <a:pt x="4023" y="16141"/>
                  <a:pt x="3982" y="16181"/>
                </a:cubicBezTo>
                <a:cubicBezTo>
                  <a:pt x="3963" y="16180"/>
                  <a:pt x="3955" y="16163"/>
                  <a:pt x="3943" y="16148"/>
                </a:cubicBezTo>
                <a:cubicBezTo>
                  <a:pt x="3943" y="16159"/>
                  <a:pt x="3942" y="16170"/>
                  <a:pt x="3942" y="16181"/>
                </a:cubicBezTo>
                <a:cubicBezTo>
                  <a:pt x="3940" y="16183"/>
                  <a:pt x="3939" y="16184"/>
                  <a:pt x="3938" y="16185"/>
                </a:cubicBezTo>
                <a:cubicBezTo>
                  <a:pt x="3931" y="16177"/>
                  <a:pt x="3925" y="16167"/>
                  <a:pt x="3918" y="16159"/>
                </a:cubicBezTo>
                <a:cubicBezTo>
                  <a:pt x="3921" y="16103"/>
                  <a:pt x="3951" y="16103"/>
                  <a:pt x="3960" y="16059"/>
                </a:cubicBezTo>
                <a:cubicBezTo>
                  <a:pt x="3979" y="15969"/>
                  <a:pt x="3966" y="15881"/>
                  <a:pt x="3982" y="15793"/>
                </a:cubicBezTo>
                <a:cubicBezTo>
                  <a:pt x="3982" y="15781"/>
                  <a:pt x="3982" y="15769"/>
                  <a:pt x="3982" y="15756"/>
                </a:cubicBezTo>
                <a:cubicBezTo>
                  <a:pt x="3974" y="15760"/>
                  <a:pt x="3967" y="15764"/>
                  <a:pt x="3960" y="15767"/>
                </a:cubicBezTo>
                <a:cubicBezTo>
                  <a:pt x="3965" y="15748"/>
                  <a:pt x="3967" y="15730"/>
                  <a:pt x="3967" y="15697"/>
                </a:cubicBezTo>
                <a:cubicBezTo>
                  <a:pt x="3968" y="15695"/>
                  <a:pt x="3970" y="15692"/>
                  <a:pt x="3972" y="15690"/>
                </a:cubicBezTo>
                <a:cubicBezTo>
                  <a:pt x="3974" y="15685"/>
                  <a:pt x="3976" y="15683"/>
                  <a:pt x="3978" y="15679"/>
                </a:cubicBezTo>
                <a:cubicBezTo>
                  <a:pt x="3985" y="15705"/>
                  <a:pt x="3990" y="15730"/>
                  <a:pt x="3997" y="15756"/>
                </a:cubicBezTo>
                <a:cubicBezTo>
                  <a:pt x="3998" y="15758"/>
                  <a:pt x="4000" y="15759"/>
                  <a:pt x="4002" y="15760"/>
                </a:cubicBezTo>
                <a:cubicBezTo>
                  <a:pt x="4007" y="15695"/>
                  <a:pt x="4012" y="15629"/>
                  <a:pt x="4017" y="15564"/>
                </a:cubicBezTo>
                <a:cubicBezTo>
                  <a:pt x="4013" y="15566"/>
                  <a:pt x="4009" y="15569"/>
                  <a:pt x="4005" y="15572"/>
                </a:cubicBezTo>
                <a:cubicBezTo>
                  <a:pt x="4004" y="15569"/>
                  <a:pt x="4003" y="15566"/>
                  <a:pt x="4002" y="15564"/>
                </a:cubicBezTo>
                <a:cubicBezTo>
                  <a:pt x="4003" y="15555"/>
                  <a:pt x="4022" y="15446"/>
                  <a:pt x="4025" y="15438"/>
                </a:cubicBezTo>
                <a:cubicBezTo>
                  <a:pt x="4039" y="15402"/>
                  <a:pt x="4062" y="15379"/>
                  <a:pt x="4072" y="15335"/>
                </a:cubicBezTo>
                <a:cubicBezTo>
                  <a:pt x="4076" y="15318"/>
                  <a:pt x="4075" y="15300"/>
                  <a:pt x="4074" y="15280"/>
                </a:cubicBezTo>
                <a:cubicBezTo>
                  <a:pt x="4008" y="15179"/>
                  <a:pt x="3867" y="15273"/>
                  <a:pt x="3791" y="15328"/>
                </a:cubicBezTo>
                <a:cubicBezTo>
                  <a:pt x="3787" y="15354"/>
                  <a:pt x="3783" y="15383"/>
                  <a:pt x="3779" y="15409"/>
                </a:cubicBezTo>
                <a:cubicBezTo>
                  <a:pt x="3780" y="15441"/>
                  <a:pt x="3780" y="15473"/>
                  <a:pt x="3781" y="15505"/>
                </a:cubicBezTo>
                <a:cubicBezTo>
                  <a:pt x="3775" y="15515"/>
                  <a:pt x="3770" y="15524"/>
                  <a:pt x="3764" y="15535"/>
                </a:cubicBezTo>
                <a:cubicBezTo>
                  <a:pt x="3764" y="15556"/>
                  <a:pt x="3763" y="15579"/>
                  <a:pt x="3763" y="15601"/>
                </a:cubicBezTo>
                <a:cubicBezTo>
                  <a:pt x="3754" y="15640"/>
                  <a:pt x="3719" y="15654"/>
                  <a:pt x="3704" y="15682"/>
                </a:cubicBezTo>
                <a:cubicBezTo>
                  <a:pt x="3710" y="15694"/>
                  <a:pt x="3714" y="15696"/>
                  <a:pt x="3717" y="15716"/>
                </a:cubicBezTo>
                <a:cubicBezTo>
                  <a:pt x="3712" y="15725"/>
                  <a:pt x="3708" y="15733"/>
                  <a:pt x="3702" y="15742"/>
                </a:cubicBezTo>
                <a:cubicBezTo>
                  <a:pt x="3695" y="15750"/>
                  <a:pt x="3682" y="15742"/>
                  <a:pt x="3671" y="15738"/>
                </a:cubicBezTo>
                <a:cubicBezTo>
                  <a:pt x="3671" y="15725"/>
                  <a:pt x="3671" y="15710"/>
                  <a:pt x="3671" y="15697"/>
                </a:cubicBezTo>
                <a:cubicBezTo>
                  <a:pt x="3623" y="15709"/>
                  <a:pt x="3534" y="15794"/>
                  <a:pt x="3490" y="15779"/>
                </a:cubicBezTo>
                <a:cubicBezTo>
                  <a:pt x="3465" y="15770"/>
                  <a:pt x="3458" y="15725"/>
                  <a:pt x="3440" y="15705"/>
                </a:cubicBezTo>
                <a:cubicBezTo>
                  <a:pt x="3425" y="15688"/>
                  <a:pt x="3401" y="15690"/>
                  <a:pt x="3378" y="15690"/>
                </a:cubicBezTo>
                <a:cubicBezTo>
                  <a:pt x="3357" y="15634"/>
                  <a:pt x="3345" y="15568"/>
                  <a:pt x="3324" y="15509"/>
                </a:cubicBezTo>
                <a:cubicBezTo>
                  <a:pt x="3302" y="15442"/>
                  <a:pt x="3271" y="15374"/>
                  <a:pt x="3251" y="15305"/>
                </a:cubicBezTo>
                <a:cubicBezTo>
                  <a:pt x="3221" y="15206"/>
                  <a:pt x="3212" y="14941"/>
                  <a:pt x="3227" y="14781"/>
                </a:cubicBezTo>
                <a:cubicBezTo>
                  <a:pt x="3231" y="14739"/>
                  <a:pt x="3234" y="14699"/>
                  <a:pt x="3237" y="14659"/>
                </a:cubicBezTo>
                <a:cubicBezTo>
                  <a:pt x="3249" y="14615"/>
                  <a:pt x="3261" y="14573"/>
                  <a:pt x="3273" y="14529"/>
                </a:cubicBezTo>
                <a:cubicBezTo>
                  <a:pt x="3281" y="14449"/>
                  <a:pt x="3243" y="14377"/>
                  <a:pt x="3257" y="14282"/>
                </a:cubicBezTo>
                <a:cubicBezTo>
                  <a:pt x="3265" y="14261"/>
                  <a:pt x="3273" y="14239"/>
                  <a:pt x="3281" y="14219"/>
                </a:cubicBezTo>
                <a:cubicBezTo>
                  <a:pt x="3282" y="14216"/>
                  <a:pt x="3283" y="14213"/>
                  <a:pt x="3284" y="14211"/>
                </a:cubicBezTo>
                <a:cubicBezTo>
                  <a:pt x="3278" y="14199"/>
                  <a:pt x="3272" y="14187"/>
                  <a:pt x="3266" y="14174"/>
                </a:cubicBezTo>
                <a:cubicBezTo>
                  <a:pt x="3265" y="14174"/>
                  <a:pt x="3264" y="14174"/>
                  <a:pt x="3262" y="14174"/>
                </a:cubicBezTo>
                <a:cubicBezTo>
                  <a:pt x="3285" y="14130"/>
                  <a:pt x="3323" y="14144"/>
                  <a:pt x="3339" y="14086"/>
                </a:cubicBezTo>
                <a:cubicBezTo>
                  <a:pt x="3334" y="14074"/>
                  <a:pt x="3329" y="14064"/>
                  <a:pt x="3324" y="14052"/>
                </a:cubicBezTo>
                <a:cubicBezTo>
                  <a:pt x="3334" y="14027"/>
                  <a:pt x="3361" y="14062"/>
                  <a:pt x="3385" y="14049"/>
                </a:cubicBezTo>
                <a:cubicBezTo>
                  <a:pt x="3422" y="14028"/>
                  <a:pt x="3439" y="13970"/>
                  <a:pt x="3470" y="13941"/>
                </a:cubicBezTo>
                <a:cubicBezTo>
                  <a:pt x="3475" y="13918"/>
                  <a:pt x="3461" y="13897"/>
                  <a:pt x="3457" y="13871"/>
                </a:cubicBezTo>
                <a:cubicBezTo>
                  <a:pt x="3461" y="13866"/>
                  <a:pt x="3466" y="13859"/>
                  <a:pt x="3470" y="13853"/>
                </a:cubicBezTo>
                <a:cubicBezTo>
                  <a:pt x="3472" y="13865"/>
                  <a:pt x="3472" y="13881"/>
                  <a:pt x="3473" y="13893"/>
                </a:cubicBezTo>
                <a:cubicBezTo>
                  <a:pt x="3503" y="13902"/>
                  <a:pt x="3507" y="13880"/>
                  <a:pt x="3527" y="13868"/>
                </a:cubicBezTo>
                <a:cubicBezTo>
                  <a:pt x="3567" y="13842"/>
                  <a:pt x="3611" y="13876"/>
                  <a:pt x="3642" y="13890"/>
                </a:cubicBezTo>
                <a:cubicBezTo>
                  <a:pt x="3660" y="13897"/>
                  <a:pt x="3683" y="13903"/>
                  <a:pt x="3692" y="13886"/>
                </a:cubicBezTo>
                <a:cubicBezTo>
                  <a:pt x="3693" y="13886"/>
                  <a:pt x="3695" y="13886"/>
                  <a:pt x="3696" y="13886"/>
                </a:cubicBezTo>
                <a:cubicBezTo>
                  <a:pt x="3690" y="13877"/>
                  <a:pt x="3685" y="13869"/>
                  <a:pt x="3679" y="13860"/>
                </a:cubicBezTo>
                <a:cubicBezTo>
                  <a:pt x="3678" y="13858"/>
                  <a:pt x="3678" y="13855"/>
                  <a:pt x="3677" y="13853"/>
                </a:cubicBezTo>
                <a:cubicBezTo>
                  <a:pt x="3684" y="13850"/>
                  <a:pt x="3690" y="13848"/>
                  <a:pt x="3697" y="13845"/>
                </a:cubicBezTo>
                <a:cubicBezTo>
                  <a:pt x="3711" y="13863"/>
                  <a:pt x="3726" y="13880"/>
                  <a:pt x="3739" y="13897"/>
                </a:cubicBezTo>
                <a:cubicBezTo>
                  <a:pt x="3744" y="13911"/>
                  <a:pt x="3748" y="13924"/>
                  <a:pt x="3753" y="13938"/>
                </a:cubicBezTo>
                <a:cubicBezTo>
                  <a:pt x="3763" y="13948"/>
                  <a:pt x="3774" y="13957"/>
                  <a:pt x="3784" y="13967"/>
                </a:cubicBezTo>
                <a:cubicBezTo>
                  <a:pt x="3796" y="13957"/>
                  <a:pt x="3806" y="13948"/>
                  <a:pt x="3818" y="13938"/>
                </a:cubicBezTo>
                <a:cubicBezTo>
                  <a:pt x="3821" y="13948"/>
                  <a:pt x="3824" y="13957"/>
                  <a:pt x="3828" y="13967"/>
                </a:cubicBezTo>
                <a:cubicBezTo>
                  <a:pt x="3828" y="13967"/>
                  <a:pt x="3829" y="13967"/>
                  <a:pt x="3829" y="13967"/>
                </a:cubicBezTo>
                <a:cubicBezTo>
                  <a:pt x="3834" y="13962"/>
                  <a:pt x="3839" y="13957"/>
                  <a:pt x="3843" y="13953"/>
                </a:cubicBezTo>
                <a:cubicBezTo>
                  <a:pt x="3843" y="13952"/>
                  <a:pt x="3843" y="13950"/>
                  <a:pt x="3843" y="13949"/>
                </a:cubicBezTo>
                <a:cubicBezTo>
                  <a:pt x="3839" y="13943"/>
                  <a:pt x="3834" y="13940"/>
                  <a:pt x="3829" y="13934"/>
                </a:cubicBezTo>
                <a:cubicBezTo>
                  <a:pt x="3828" y="13931"/>
                  <a:pt x="3827" y="13926"/>
                  <a:pt x="3826" y="13923"/>
                </a:cubicBezTo>
                <a:cubicBezTo>
                  <a:pt x="3828" y="13915"/>
                  <a:pt x="3831" y="13905"/>
                  <a:pt x="3833" y="13897"/>
                </a:cubicBezTo>
                <a:cubicBezTo>
                  <a:pt x="3851" y="13901"/>
                  <a:pt x="3882" y="13939"/>
                  <a:pt x="3886" y="13975"/>
                </a:cubicBezTo>
                <a:cubicBezTo>
                  <a:pt x="3902" y="13976"/>
                  <a:pt x="3911" y="13974"/>
                  <a:pt x="3925" y="13971"/>
                </a:cubicBezTo>
                <a:cubicBezTo>
                  <a:pt x="3911" y="13927"/>
                  <a:pt x="3879" y="13926"/>
                  <a:pt x="3875" y="13868"/>
                </a:cubicBezTo>
                <a:cubicBezTo>
                  <a:pt x="3883" y="13860"/>
                  <a:pt x="3890" y="13854"/>
                  <a:pt x="3898" y="13845"/>
                </a:cubicBezTo>
                <a:cubicBezTo>
                  <a:pt x="3892" y="13819"/>
                  <a:pt x="3879" y="13808"/>
                  <a:pt x="3866" y="13794"/>
                </a:cubicBezTo>
                <a:cubicBezTo>
                  <a:pt x="3849" y="13800"/>
                  <a:pt x="3827" y="13829"/>
                  <a:pt x="3816" y="13790"/>
                </a:cubicBezTo>
                <a:cubicBezTo>
                  <a:pt x="3819" y="13779"/>
                  <a:pt x="3823" y="13771"/>
                  <a:pt x="3826" y="13760"/>
                </a:cubicBezTo>
                <a:cubicBezTo>
                  <a:pt x="3848" y="13737"/>
                  <a:pt x="3859" y="13799"/>
                  <a:pt x="3875" y="13790"/>
                </a:cubicBezTo>
                <a:cubicBezTo>
                  <a:pt x="3888" y="13782"/>
                  <a:pt x="3896" y="13760"/>
                  <a:pt x="3906" y="13753"/>
                </a:cubicBezTo>
                <a:cubicBezTo>
                  <a:pt x="3930" y="13737"/>
                  <a:pt x="3976" y="13754"/>
                  <a:pt x="3995" y="13760"/>
                </a:cubicBezTo>
                <a:cubicBezTo>
                  <a:pt x="3997" y="13743"/>
                  <a:pt x="4000" y="13726"/>
                  <a:pt x="4002" y="13709"/>
                </a:cubicBezTo>
                <a:cubicBezTo>
                  <a:pt x="4002" y="13709"/>
                  <a:pt x="4003" y="13709"/>
                  <a:pt x="4003" y="13709"/>
                </a:cubicBezTo>
                <a:cubicBezTo>
                  <a:pt x="4010" y="13731"/>
                  <a:pt x="4017" y="13752"/>
                  <a:pt x="4023" y="13775"/>
                </a:cubicBezTo>
                <a:cubicBezTo>
                  <a:pt x="4033" y="13772"/>
                  <a:pt x="4042" y="13771"/>
                  <a:pt x="4052" y="13768"/>
                </a:cubicBezTo>
                <a:cubicBezTo>
                  <a:pt x="4052" y="13759"/>
                  <a:pt x="4052" y="13750"/>
                  <a:pt x="4052" y="13742"/>
                </a:cubicBezTo>
                <a:cubicBezTo>
                  <a:pt x="4079" y="13755"/>
                  <a:pt x="4101" y="13746"/>
                  <a:pt x="4131" y="13738"/>
                </a:cubicBezTo>
                <a:cubicBezTo>
                  <a:pt x="4147" y="13770"/>
                  <a:pt x="4161" y="13780"/>
                  <a:pt x="4191" y="13790"/>
                </a:cubicBezTo>
                <a:cubicBezTo>
                  <a:pt x="4199" y="13815"/>
                  <a:pt x="4203" y="13854"/>
                  <a:pt x="4214" y="13875"/>
                </a:cubicBezTo>
                <a:cubicBezTo>
                  <a:pt x="4229" y="13867"/>
                  <a:pt x="4246" y="13861"/>
                  <a:pt x="4261" y="13853"/>
                </a:cubicBezTo>
                <a:cubicBezTo>
                  <a:pt x="4272" y="13838"/>
                  <a:pt x="4281" y="13808"/>
                  <a:pt x="4296" y="13801"/>
                </a:cubicBezTo>
                <a:cubicBezTo>
                  <a:pt x="4337" y="13780"/>
                  <a:pt x="4362" y="13920"/>
                  <a:pt x="4385" y="13949"/>
                </a:cubicBezTo>
                <a:cubicBezTo>
                  <a:pt x="4400" y="13968"/>
                  <a:pt x="4418" y="13963"/>
                  <a:pt x="4422" y="14004"/>
                </a:cubicBezTo>
                <a:cubicBezTo>
                  <a:pt x="4416" y="14066"/>
                  <a:pt x="4411" y="14127"/>
                  <a:pt x="4405" y="14189"/>
                </a:cubicBezTo>
                <a:cubicBezTo>
                  <a:pt x="4407" y="14190"/>
                  <a:pt x="4409" y="14192"/>
                  <a:pt x="4411" y="14193"/>
                </a:cubicBezTo>
                <a:cubicBezTo>
                  <a:pt x="4421" y="14205"/>
                  <a:pt x="4425" y="14182"/>
                  <a:pt x="4435" y="14174"/>
                </a:cubicBezTo>
                <a:cubicBezTo>
                  <a:pt x="4435" y="14184"/>
                  <a:pt x="4436" y="14197"/>
                  <a:pt x="4437" y="14208"/>
                </a:cubicBezTo>
                <a:cubicBezTo>
                  <a:pt x="4430" y="14226"/>
                  <a:pt x="4426" y="14230"/>
                  <a:pt x="4415" y="14241"/>
                </a:cubicBezTo>
                <a:cubicBezTo>
                  <a:pt x="4425" y="14278"/>
                  <a:pt x="4435" y="14318"/>
                  <a:pt x="4445" y="14355"/>
                </a:cubicBezTo>
                <a:cubicBezTo>
                  <a:pt x="4450" y="14355"/>
                  <a:pt x="4455" y="14355"/>
                  <a:pt x="4460" y="14355"/>
                </a:cubicBezTo>
                <a:cubicBezTo>
                  <a:pt x="4462" y="14373"/>
                  <a:pt x="4463" y="14387"/>
                  <a:pt x="4465" y="14404"/>
                </a:cubicBezTo>
                <a:cubicBezTo>
                  <a:pt x="4470" y="14410"/>
                  <a:pt x="4477" y="14419"/>
                  <a:pt x="4482" y="14426"/>
                </a:cubicBezTo>
                <a:cubicBezTo>
                  <a:pt x="4495" y="14482"/>
                  <a:pt x="4477" y="14514"/>
                  <a:pt x="4517" y="14518"/>
                </a:cubicBezTo>
                <a:cubicBezTo>
                  <a:pt x="4526" y="14549"/>
                  <a:pt x="4534" y="14622"/>
                  <a:pt x="4545" y="14647"/>
                </a:cubicBezTo>
                <a:cubicBezTo>
                  <a:pt x="4558" y="14635"/>
                  <a:pt x="4575" y="14633"/>
                  <a:pt x="4592" y="14629"/>
                </a:cubicBezTo>
                <a:cubicBezTo>
                  <a:pt x="4591" y="14640"/>
                  <a:pt x="4590" y="14655"/>
                  <a:pt x="4589" y="14666"/>
                </a:cubicBezTo>
                <a:cubicBezTo>
                  <a:pt x="4590" y="14666"/>
                  <a:pt x="4591" y="14666"/>
                  <a:pt x="4592" y="14666"/>
                </a:cubicBezTo>
                <a:cubicBezTo>
                  <a:pt x="4605" y="14589"/>
                  <a:pt x="4636" y="14449"/>
                  <a:pt x="4621" y="14337"/>
                </a:cubicBezTo>
                <a:cubicBezTo>
                  <a:pt x="4615" y="14294"/>
                  <a:pt x="4599" y="14248"/>
                  <a:pt x="4592" y="14197"/>
                </a:cubicBezTo>
                <a:cubicBezTo>
                  <a:pt x="4589" y="14152"/>
                  <a:pt x="4585" y="14108"/>
                  <a:pt x="4582" y="14063"/>
                </a:cubicBezTo>
                <a:cubicBezTo>
                  <a:pt x="4566" y="13967"/>
                  <a:pt x="4499" y="13822"/>
                  <a:pt x="4512" y="13686"/>
                </a:cubicBezTo>
                <a:cubicBezTo>
                  <a:pt x="4520" y="13633"/>
                  <a:pt x="4528" y="13581"/>
                  <a:pt x="4537" y="13527"/>
                </a:cubicBezTo>
                <a:cubicBezTo>
                  <a:pt x="4551" y="13482"/>
                  <a:pt x="4571" y="13444"/>
                  <a:pt x="4580" y="13387"/>
                </a:cubicBezTo>
                <a:cubicBezTo>
                  <a:pt x="4621" y="13372"/>
                  <a:pt x="4662" y="13338"/>
                  <a:pt x="4679" y="13280"/>
                </a:cubicBezTo>
                <a:cubicBezTo>
                  <a:pt x="4692" y="13235"/>
                  <a:pt x="4692" y="13198"/>
                  <a:pt x="4713" y="13173"/>
                </a:cubicBezTo>
                <a:cubicBezTo>
                  <a:pt x="4732" y="13149"/>
                  <a:pt x="4769" y="13152"/>
                  <a:pt x="4786" y="13132"/>
                </a:cubicBezTo>
                <a:cubicBezTo>
                  <a:pt x="4803" y="13089"/>
                  <a:pt x="4821" y="13046"/>
                  <a:pt x="4838" y="13003"/>
                </a:cubicBezTo>
                <a:cubicBezTo>
                  <a:pt x="4856" y="12997"/>
                  <a:pt x="4876" y="12990"/>
                  <a:pt x="4895" y="12984"/>
                </a:cubicBezTo>
                <a:cubicBezTo>
                  <a:pt x="4901" y="12973"/>
                  <a:pt x="4908" y="12962"/>
                  <a:pt x="4915" y="12951"/>
                </a:cubicBezTo>
                <a:cubicBezTo>
                  <a:pt x="4915" y="12949"/>
                  <a:pt x="4916" y="12946"/>
                  <a:pt x="4917" y="12943"/>
                </a:cubicBezTo>
                <a:cubicBezTo>
                  <a:pt x="4909" y="12937"/>
                  <a:pt x="4908" y="12940"/>
                  <a:pt x="4905" y="12925"/>
                </a:cubicBezTo>
                <a:cubicBezTo>
                  <a:pt x="4898" y="12935"/>
                  <a:pt x="4886" y="12942"/>
                  <a:pt x="4878" y="12951"/>
                </a:cubicBezTo>
                <a:cubicBezTo>
                  <a:pt x="4874" y="12946"/>
                  <a:pt x="4870" y="12941"/>
                  <a:pt x="4866" y="12936"/>
                </a:cubicBezTo>
                <a:cubicBezTo>
                  <a:pt x="4861" y="12929"/>
                  <a:pt x="4860" y="12923"/>
                  <a:pt x="4858" y="12910"/>
                </a:cubicBezTo>
                <a:cubicBezTo>
                  <a:pt x="4865" y="12921"/>
                  <a:pt x="4867" y="12931"/>
                  <a:pt x="4876" y="12936"/>
                </a:cubicBezTo>
                <a:cubicBezTo>
                  <a:pt x="4891" y="12919"/>
                  <a:pt x="4889" y="12903"/>
                  <a:pt x="4900" y="12892"/>
                </a:cubicBezTo>
                <a:cubicBezTo>
                  <a:pt x="4900" y="12889"/>
                  <a:pt x="4900" y="12887"/>
                  <a:pt x="4900" y="12884"/>
                </a:cubicBezTo>
                <a:cubicBezTo>
                  <a:pt x="4892" y="12867"/>
                  <a:pt x="4879" y="12855"/>
                  <a:pt x="4863" y="12855"/>
                </a:cubicBezTo>
                <a:cubicBezTo>
                  <a:pt x="4861" y="12849"/>
                  <a:pt x="4860" y="12846"/>
                  <a:pt x="4858" y="12840"/>
                </a:cubicBezTo>
                <a:cubicBezTo>
                  <a:pt x="4870" y="12848"/>
                  <a:pt x="4883" y="12854"/>
                  <a:pt x="4895" y="12862"/>
                </a:cubicBezTo>
                <a:cubicBezTo>
                  <a:pt x="4893" y="12856"/>
                  <a:pt x="4890" y="12850"/>
                  <a:pt x="4888" y="12844"/>
                </a:cubicBezTo>
                <a:cubicBezTo>
                  <a:pt x="4888" y="12843"/>
                  <a:pt x="4888" y="12841"/>
                  <a:pt x="4888" y="12840"/>
                </a:cubicBezTo>
                <a:cubicBezTo>
                  <a:pt x="4902" y="12851"/>
                  <a:pt x="4906" y="12872"/>
                  <a:pt x="4927" y="12877"/>
                </a:cubicBezTo>
                <a:cubicBezTo>
                  <a:pt x="4933" y="12861"/>
                  <a:pt x="4940" y="12845"/>
                  <a:pt x="4947" y="12829"/>
                </a:cubicBezTo>
                <a:cubicBezTo>
                  <a:pt x="4949" y="12820"/>
                  <a:pt x="4949" y="12828"/>
                  <a:pt x="4957" y="12829"/>
                </a:cubicBezTo>
                <a:cubicBezTo>
                  <a:pt x="4959" y="12823"/>
                  <a:pt x="4960" y="12816"/>
                  <a:pt x="4962" y="12810"/>
                </a:cubicBezTo>
                <a:cubicBezTo>
                  <a:pt x="4961" y="12785"/>
                  <a:pt x="4959" y="12777"/>
                  <a:pt x="4952" y="12766"/>
                </a:cubicBezTo>
                <a:cubicBezTo>
                  <a:pt x="4949" y="12763"/>
                  <a:pt x="4951" y="12763"/>
                  <a:pt x="4948" y="12766"/>
                </a:cubicBezTo>
                <a:cubicBezTo>
                  <a:pt x="4941" y="12776"/>
                  <a:pt x="4941" y="12795"/>
                  <a:pt x="4937" y="12810"/>
                </a:cubicBezTo>
                <a:cubicBezTo>
                  <a:pt x="4934" y="12796"/>
                  <a:pt x="4937" y="12780"/>
                  <a:pt x="4938" y="12762"/>
                </a:cubicBezTo>
                <a:cubicBezTo>
                  <a:pt x="4937" y="12760"/>
                  <a:pt x="4934" y="12761"/>
                  <a:pt x="4933" y="12759"/>
                </a:cubicBezTo>
                <a:cubicBezTo>
                  <a:pt x="4917" y="12764"/>
                  <a:pt x="4905" y="12767"/>
                  <a:pt x="4885" y="12766"/>
                </a:cubicBezTo>
                <a:cubicBezTo>
                  <a:pt x="4886" y="12756"/>
                  <a:pt x="4886" y="12746"/>
                  <a:pt x="4885" y="12736"/>
                </a:cubicBezTo>
                <a:cubicBezTo>
                  <a:pt x="4887" y="12742"/>
                  <a:pt x="4891" y="12746"/>
                  <a:pt x="4893" y="12751"/>
                </a:cubicBezTo>
                <a:cubicBezTo>
                  <a:pt x="4899" y="12748"/>
                  <a:pt x="4904" y="12747"/>
                  <a:pt x="4910" y="12744"/>
                </a:cubicBezTo>
                <a:cubicBezTo>
                  <a:pt x="4910" y="12734"/>
                  <a:pt x="4909" y="12732"/>
                  <a:pt x="4907" y="12722"/>
                </a:cubicBezTo>
                <a:cubicBezTo>
                  <a:pt x="4912" y="12728"/>
                  <a:pt x="4916" y="12731"/>
                  <a:pt x="4922" y="12736"/>
                </a:cubicBezTo>
                <a:cubicBezTo>
                  <a:pt x="4924" y="12734"/>
                  <a:pt x="4928" y="12735"/>
                  <a:pt x="4930" y="12733"/>
                </a:cubicBezTo>
                <a:cubicBezTo>
                  <a:pt x="4931" y="12731"/>
                  <a:pt x="4931" y="12728"/>
                  <a:pt x="4932" y="12725"/>
                </a:cubicBezTo>
                <a:cubicBezTo>
                  <a:pt x="4929" y="12717"/>
                  <a:pt x="4924" y="12711"/>
                  <a:pt x="4922" y="12703"/>
                </a:cubicBezTo>
                <a:cubicBezTo>
                  <a:pt x="4931" y="12713"/>
                  <a:pt x="4938" y="12722"/>
                  <a:pt x="4947" y="12714"/>
                </a:cubicBezTo>
                <a:cubicBezTo>
                  <a:pt x="4948" y="12722"/>
                  <a:pt x="4949" y="12729"/>
                  <a:pt x="4950" y="12736"/>
                </a:cubicBezTo>
                <a:cubicBezTo>
                  <a:pt x="4952" y="12736"/>
                  <a:pt x="4953" y="12736"/>
                  <a:pt x="4955" y="12736"/>
                </a:cubicBezTo>
                <a:cubicBezTo>
                  <a:pt x="4952" y="12700"/>
                  <a:pt x="4944" y="12691"/>
                  <a:pt x="4937" y="12666"/>
                </a:cubicBezTo>
                <a:cubicBezTo>
                  <a:pt x="4940" y="12666"/>
                  <a:pt x="4943" y="12666"/>
                  <a:pt x="4947" y="12666"/>
                </a:cubicBezTo>
                <a:cubicBezTo>
                  <a:pt x="4945" y="12651"/>
                  <a:pt x="4945" y="12656"/>
                  <a:pt x="4942" y="12648"/>
                </a:cubicBezTo>
                <a:cubicBezTo>
                  <a:pt x="4943" y="12644"/>
                  <a:pt x="4944" y="12637"/>
                  <a:pt x="4945" y="12633"/>
                </a:cubicBezTo>
                <a:cubicBezTo>
                  <a:pt x="4938" y="12587"/>
                  <a:pt x="4921" y="12590"/>
                  <a:pt x="4898" y="12600"/>
                </a:cubicBezTo>
                <a:cubicBezTo>
                  <a:pt x="4897" y="12562"/>
                  <a:pt x="4883" y="12544"/>
                  <a:pt x="4866" y="12537"/>
                </a:cubicBezTo>
                <a:cubicBezTo>
                  <a:pt x="4866" y="12535"/>
                  <a:pt x="4865" y="12532"/>
                  <a:pt x="4865" y="12529"/>
                </a:cubicBezTo>
                <a:cubicBezTo>
                  <a:pt x="4868" y="12526"/>
                  <a:pt x="4870" y="12522"/>
                  <a:pt x="4873" y="12518"/>
                </a:cubicBezTo>
                <a:cubicBezTo>
                  <a:pt x="4885" y="12529"/>
                  <a:pt x="4893" y="12542"/>
                  <a:pt x="4898" y="12566"/>
                </a:cubicBezTo>
                <a:cubicBezTo>
                  <a:pt x="4906" y="12577"/>
                  <a:pt x="4906" y="12578"/>
                  <a:pt x="4918" y="12578"/>
                </a:cubicBezTo>
                <a:cubicBezTo>
                  <a:pt x="4918" y="12566"/>
                  <a:pt x="4917" y="12556"/>
                  <a:pt x="4917" y="12544"/>
                </a:cubicBezTo>
                <a:cubicBezTo>
                  <a:pt x="4911" y="12538"/>
                  <a:pt x="4908" y="12527"/>
                  <a:pt x="4903" y="12522"/>
                </a:cubicBezTo>
                <a:cubicBezTo>
                  <a:pt x="4905" y="12522"/>
                  <a:pt x="4907" y="12522"/>
                  <a:pt x="4908" y="12522"/>
                </a:cubicBezTo>
                <a:cubicBezTo>
                  <a:pt x="4908" y="12515"/>
                  <a:pt x="4907" y="12511"/>
                  <a:pt x="4907" y="12504"/>
                </a:cubicBezTo>
                <a:cubicBezTo>
                  <a:pt x="4911" y="12507"/>
                  <a:pt x="4915" y="12511"/>
                  <a:pt x="4920" y="12515"/>
                </a:cubicBezTo>
                <a:cubicBezTo>
                  <a:pt x="4920" y="12515"/>
                  <a:pt x="4921" y="12515"/>
                  <a:pt x="4922" y="12515"/>
                </a:cubicBezTo>
                <a:cubicBezTo>
                  <a:pt x="4921" y="12491"/>
                  <a:pt x="4919" y="12484"/>
                  <a:pt x="4910" y="12478"/>
                </a:cubicBezTo>
                <a:cubicBezTo>
                  <a:pt x="4912" y="12475"/>
                  <a:pt x="4916" y="12473"/>
                  <a:pt x="4918" y="12470"/>
                </a:cubicBezTo>
                <a:cubicBezTo>
                  <a:pt x="4914" y="12466"/>
                  <a:pt x="4913" y="12459"/>
                  <a:pt x="4910" y="12456"/>
                </a:cubicBezTo>
                <a:cubicBezTo>
                  <a:pt x="4917" y="12445"/>
                  <a:pt x="4918" y="12436"/>
                  <a:pt x="4922" y="12415"/>
                </a:cubicBezTo>
                <a:cubicBezTo>
                  <a:pt x="4913" y="12390"/>
                  <a:pt x="4859" y="12345"/>
                  <a:pt x="4840" y="12330"/>
                </a:cubicBezTo>
                <a:cubicBezTo>
                  <a:pt x="4839" y="12326"/>
                  <a:pt x="4840" y="12322"/>
                  <a:pt x="4840" y="12319"/>
                </a:cubicBezTo>
                <a:cubicBezTo>
                  <a:pt x="4858" y="12318"/>
                  <a:pt x="4859" y="12332"/>
                  <a:pt x="4873" y="12345"/>
                </a:cubicBezTo>
                <a:cubicBezTo>
                  <a:pt x="4873" y="12337"/>
                  <a:pt x="4872" y="12329"/>
                  <a:pt x="4871" y="12322"/>
                </a:cubicBezTo>
                <a:cubicBezTo>
                  <a:pt x="4883" y="12345"/>
                  <a:pt x="4897" y="12366"/>
                  <a:pt x="4912" y="12382"/>
                </a:cubicBezTo>
                <a:cubicBezTo>
                  <a:pt x="4907" y="12333"/>
                  <a:pt x="4891" y="12333"/>
                  <a:pt x="4886" y="12293"/>
                </a:cubicBezTo>
                <a:cubicBezTo>
                  <a:pt x="4887" y="12293"/>
                  <a:pt x="4888" y="12293"/>
                  <a:pt x="4888" y="12293"/>
                </a:cubicBezTo>
                <a:cubicBezTo>
                  <a:pt x="4891" y="12310"/>
                  <a:pt x="4897" y="12316"/>
                  <a:pt x="4905" y="12322"/>
                </a:cubicBezTo>
                <a:cubicBezTo>
                  <a:pt x="4906" y="12325"/>
                  <a:pt x="4907" y="12328"/>
                  <a:pt x="4908" y="12330"/>
                </a:cubicBezTo>
                <a:cubicBezTo>
                  <a:pt x="4909" y="12330"/>
                  <a:pt x="4909" y="12330"/>
                  <a:pt x="4910" y="12330"/>
                </a:cubicBezTo>
                <a:cubicBezTo>
                  <a:pt x="4906" y="12310"/>
                  <a:pt x="4901" y="12290"/>
                  <a:pt x="4897" y="12271"/>
                </a:cubicBezTo>
                <a:cubicBezTo>
                  <a:pt x="4891" y="12212"/>
                  <a:pt x="4917" y="12242"/>
                  <a:pt x="4897" y="12164"/>
                </a:cubicBezTo>
                <a:cubicBezTo>
                  <a:pt x="4901" y="12165"/>
                  <a:pt x="4905" y="12166"/>
                  <a:pt x="4910" y="12167"/>
                </a:cubicBezTo>
                <a:cubicBezTo>
                  <a:pt x="4910" y="12157"/>
                  <a:pt x="4909" y="12148"/>
                  <a:pt x="4910" y="12138"/>
                </a:cubicBezTo>
                <a:cubicBezTo>
                  <a:pt x="4915" y="12144"/>
                  <a:pt x="4914" y="12136"/>
                  <a:pt x="4917" y="12149"/>
                </a:cubicBezTo>
                <a:cubicBezTo>
                  <a:pt x="4917" y="12149"/>
                  <a:pt x="4918" y="12149"/>
                  <a:pt x="4918" y="12149"/>
                </a:cubicBezTo>
                <a:cubicBezTo>
                  <a:pt x="4921" y="12141"/>
                  <a:pt x="4921" y="12141"/>
                  <a:pt x="4922" y="12127"/>
                </a:cubicBezTo>
                <a:cubicBezTo>
                  <a:pt x="4922" y="12132"/>
                  <a:pt x="4921" y="12140"/>
                  <a:pt x="4922" y="12145"/>
                </a:cubicBezTo>
                <a:cubicBezTo>
                  <a:pt x="4929" y="12134"/>
                  <a:pt x="4932" y="12130"/>
                  <a:pt x="4932" y="12119"/>
                </a:cubicBezTo>
                <a:cubicBezTo>
                  <a:pt x="4936" y="12114"/>
                  <a:pt x="4939" y="12106"/>
                  <a:pt x="4943" y="12101"/>
                </a:cubicBezTo>
                <a:cubicBezTo>
                  <a:pt x="4942" y="12110"/>
                  <a:pt x="4940" y="12121"/>
                  <a:pt x="4938" y="12130"/>
                </a:cubicBezTo>
                <a:cubicBezTo>
                  <a:pt x="4942" y="12134"/>
                  <a:pt x="4945" y="12138"/>
                  <a:pt x="4948" y="12141"/>
                </a:cubicBezTo>
                <a:cubicBezTo>
                  <a:pt x="4942" y="12145"/>
                  <a:pt x="4935" y="12145"/>
                  <a:pt x="4928" y="12149"/>
                </a:cubicBezTo>
                <a:cubicBezTo>
                  <a:pt x="4925" y="12158"/>
                  <a:pt x="4923" y="12169"/>
                  <a:pt x="4920" y="12178"/>
                </a:cubicBezTo>
                <a:cubicBezTo>
                  <a:pt x="4920" y="12180"/>
                  <a:pt x="4920" y="12181"/>
                  <a:pt x="4920" y="12182"/>
                </a:cubicBezTo>
                <a:cubicBezTo>
                  <a:pt x="4924" y="12182"/>
                  <a:pt x="4929" y="12182"/>
                  <a:pt x="4933" y="12182"/>
                </a:cubicBezTo>
                <a:cubicBezTo>
                  <a:pt x="4930" y="12201"/>
                  <a:pt x="4928" y="12204"/>
                  <a:pt x="4915" y="12204"/>
                </a:cubicBezTo>
                <a:cubicBezTo>
                  <a:pt x="4914" y="12208"/>
                  <a:pt x="4911" y="12212"/>
                  <a:pt x="4910" y="12215"/>
                </a:cubicBezTo>
                <a:cubicBezTo>
                  <a:pt x="4914" y="12225"/>
                  <a:pt x="4919" y="12228"/>
                  <a:pt x="4927" y="12230"/>
                </a:cubicBezTo>
                <a:cubicBezTo>
                  <a:pt x="4927" y="12232"/>
                  <a:pt x="4928" y="12235"/>
                  <a:pt x="4928" y="12237"/>
                </a:cubicBezTo>
                <a:cubicBezTo>
                  <a:pt x="4928" y="12242"/>
                  <a:pt x="4928" y="12244"/>
                  <a:pt x="4928" y="12249"/>
                </a:cubicBezTo>
                <a:cubicBezTo>
                  <a:pt x="4925" y="12245"/>
                  <a:pt x="4921" y="12245"/>
                  <a:pt x="4918" y="12241"/>
                </a:cubicBezTo>
                <a:cubicBezTo>
                  <a:pt x="4917" y="12242"/>
                  <a:pt x="4916" y="12244"/>
                  <a:pt x="4915" y="12245"/>
                </a:cubicBezTo>
                <a:cubicBezTo>
                  <a:pt x="4914" y="12252"/>
                  <a:pt x="4911" y="12256"/>
                  <a:pt x="4910" y="12263"/>
                </a:cubicBezTo>
                <a:cubicBezTo>
                  <a:pt x="4910" y="12264"/>
                  <a:pt x="4910" y="12266"/>
                  <a:pt x="4910" y="12267"/>
                </a:cubicBezTo>
                <a:cubicBezTo>
                  <a:pt x="4922" y="12254"/>
                  <a:pt x="4919" y="12262"/>
                  <a:pt x="4933" y="12274"/>
                </a:cubicBezTo>
                <a:cubicBezTo>
                  <a:pt x="4934" y="12278"/>
                  <a:pt x="4937" y="12282"/>
                  <a:pt x="4938" y="12286"/>
                </a:cubicBezTo>
                <a:cubicBezTo>
                  <a:pt x="4931" y="12292"/>
                  <a:pt x="4923" y="12295"/>
                  <a:pt x="4915" y="12300"/>
                </a:cubicBezTo>
                <a:cubicBezTo>
                  <a:pt x="4914" y="12302"/>
                  <a:pt x="4912" y="12305"/>
                  <a:pt x="4912" y="12308"/>
                </a:cubicBezTo>
                <a:cubicBezTo>
                  <a:pt x="4914" y="12316"/>
                  <a:pt x="4919" y="12322"/>
                  <a:pt x="4922" y="12330"/>
                </a:cubicBezTo>
                <a:cubicBezTo>
                  <a:pt x="4926" y="12336"/>
                  <a:pt x="4929" y="12343"/>
                  <a:pt x="4933" y="12348"/>
                </a:cubicBezTo>
                <a:cubicBezTo>
                  <a:pt x="4939" y="12342"/>
                  <a:pt x="4946" y="12336"/>
                  <a:pt x="4952" y="12330"/>
                </a:cubicBezTo>
                <a:cubicBezTo>
                  <a:pt x="4951" y="12359"/>
                  <a:pt x="4951" y="12347"/>
                  <a:pt x="4945" y="12367"/>
                </a:cubicBezTo>
                <a:cubicBezTo>
                  <a:pt x="4949" y="12372"/>
                  <a:pt x="4953" y="12377"/>
                  <a:pt x="4957" y="12382"/>
                </a:cubicBezTo>
                <a:cubicBezTo>
                  <a:pt x="4955" y="12388"/>
                  <a:pt x="4953" y="12393"/>
                  <a:pt x="4952" y="12400"/>
                </a:cubicBezTo>
                <a:cubicBezTo>
                  <a:pt x="4952" y="12401"/>
                  <a:pt x="4952" y="12403"/>
                  <a:pt x="4952" y="12404"/>
                </a:cubicBezTo>
                <a:cubicBezTo>
                  <a:pt x="4952" y="12404"/>
                  <a:pt x="4953" y="12404"/>
                  <a:pt x="4953" y="12404"/>
                </a:cubicBezTo>
                <a:cubicBezTo>
                  <a:pt x="4960" y="12399"/>
                  <a:pt x="4961" y="12397"/>
                  <a:pt x="4967" y="12404"/>
                </a:cubicBezTo>
                <a:cubicBezTo>
                  <a:pt x="4956" y="12442"/>
                  <a:pt x="4943" y="12475"/>
                  <a:pt x="4937" y="12526"/>
                </a:cubicBezTo>
                <a:cubicBezTo>
                  <a:pt x="4938" y="12533"/>
                  <a:pt x="4939" y="12541"/>
                  <a:pt x="4940" y="12548"/>
                </a:cubicBezTo>
                <a:cubicBezTo>
                  <a:pt x="4942" y="12547"/>
                  <a:pt x="4944" y="12545"/>
                  <a:pt x="4947" y="12544"/>
                </a:cubicBezTo>
                <a:cubicBezTo>
                  <a:pt x="4951" y="12524"/>
                  <a:pt x="4955" y="12502"/>
                  <a:pt x="4960" y="12481"/>
                </a:cubicBezTo>
                <a:cubicBezTo>
                  <a:pt x="4965" y="12481"/>
                  <a:pt x="4964" y="12484"/>
                  <a:pt x="4968" y="12478"/>
                </a:cubicBezTo>
                <a:cubicBezTo>
                  <a:pt x="4975" y="12448"/>
                  <a:pt x="4981" y="12419"/>
                  <a:pt x="4987" y="12389"/>
                </a:cubicBezTo>
                <a:cubicBezTo>
                  <a:pt x="4996" y="12359"/>
                  <a:pt x="5011" y="12350"/>
                  <a:pt x="5015" y="12315"/>
                </a:cubicBezTo>
                <a:cubicBezTo>
                  <a:pt x="5014" y="12293"/>
                  <a:pt x="5011" y="12270"/>
                  <a:pt x="5010" y="12249"/>
                </a:cubicBezTo>
                <a:cubicBezTo>
                  <a:pt x="4989" y="12231"/>
                  <a:pt x="4975" y="12140"/>
                  <a:pt x="4970" y="12093"/>
                </a:cubicBezTo>
                <a:cubicBezTo>
                  <a:pt x="4977" y="12081"/>
                  <a:pt x="4979" y="12066"/>
                  <a:pt x="4987" y="12056"/>
                </a:cubicBezTo>
                <a:cubicBezTo>
                  <a:pt x="4987" y="12057"/>
                  <a:pt x="4988" y="12059"/>
                  <a:pt x="4988" y="12060"/>
                </a:cubicBezTo>
                <a:cubicBezTo>
                  <a:pt x="4984" y="12077"/>
                  <a:pt x="4979" y="12087"/>
                  <a:pt x="4973" y="12101"/>
                </a:cubicBezTo>
                <a:cubicBezTo>
                  <a:pt x="4987" y="12140"/>
                  <a:pt x="4991" y="12177"/>
                  <a:pt x="5022" y="12175"/>
                </a:cubicBezTo>
                <a:cubicBezTo>
                  <a:pt x="5023" y="12195"/>
                  <a:pt x="5021" y="12200"/>
                  <a:pt x="5019" y="12219"/>
                </a:cubicBezTo>
                <a:cubicBezTo>
                  <a:pt x="5019" y="12220"/>
                  <a:pt x="5019" y="12222"/>
                  <a:pt x="5019" y="12223"/>
                </a:cubicBezTo>
                <a:cubicBezTo>
                  <a:pt x="5020" y="12224"/>
                  <a:pt x="5021" y="12225"/>
                  <a:pt x="5022" y="12226"/>
                </a:cubicBezTo>
                <a:cubicBezTo>
                  <a:pt x="5037" y="12204"/>
                  <a:pt x="5064" y="12157"/>
                  <a:pt x="5064" y="12108"/>
                </a:cubicBezTo>
                <a:cubicBezTo>
                  <a:pt x="5067" y="12110"/>
                  <a:pt x="5070" y="12113"/>
                  <a:pt x="5074" y="12115"/>
                </a:cubicBezTo>
                <a:cubicBezTo>
                  <a:pt x="5082" y="12066"/>
                  <a:pt x="5094" y="12012"/>
                  <a:pt x="5099" y="11953"/>
                </a:cubicBezTo>
                <a:cubicBezTo>
                  <a:pt x="5085" y="11949"/>
                  <a:pt x="5082" y="11941"/>
                  <a:pt x="5075" y="11923"/>
                </a:cubicBezTo>
                <a:cubicBezTo>
                  <a:pt x="5075" y="11920"/>
                  <a:pt x="5074" y="11919"/>
                  <a:pt x="5074" y="11916"/>
                </a:cubicBezTo>
                <a:cubicBezTo>
                  <a:pt x="5082" y="11903"/>
                  <a:pt x="5083" y="11897"/>
                  <a:pt x="5091" y="11901"/>
                </a:cubicBezTo>
                <a:cubicBezTo>
                  <a:pt x="5096" y="11872"/>
                  <a:pt x="5100" y="11845"/>
                  <a:pt x="5106" y="11816"/>
                </a:cubicBezTo>
                <a:cubicBezTo>
                  <a:pt x="5101" y="11841"/>
                  <a:pt x="5098" y="11865"/>
                  <a:pt x="5094" y="11890"/>
                </a:cubicBezTo>
                <a:cubicBezTo>
                  <a:pt x="5144" y="11818"/>
                  <a:pt x="5203" y="11771"/>
                  <a:pt x="5291" y="11772"/>
                </a:cubicBezTo>
                <a:cubicBezTo>
                  <a:pt x="5293" y="11749"/>
                  <a:pt x="5296" y="11724"/>
                  <a:pt x="5298" y="11702"/>
                </a:cubicBezTo>
                <a:cubicBezTo>
                  <a:pt x="5298" y="11700"/>
                  <a:pt x="5307" y="11701"/>
                  <a:pt x="5315" y="11694"/>
                </a:cubicBezTo>
                <a:cubicBezTo>
                  <a:pt x="5315" y="11706"/>
                  <a:pt x="5314" y="11723"/>
                  <a:pt x="5315" y="11746"/>
                </a:cubicBezTo>
                <a:cubicBezTo>
                  <a:pt x="5316" y="11747"/>
                  <a:pt x="5317" y="11748"/>
                  <a:pt x="5318" y="11750"/>
                </a:cubicBezTo>
                <a:cubicBezTo>
                  <a:pt x="5333" y="11748"/>
                  <a:pt x="5346" y="11723"/>
                  <a:pt x="5350" y="11702"/>
                </a:cubicBezTo>
                <a:cubicBezTo>
                  <a:pt x="5350" y="11702"/>
                  <a:pt x="5351" y="11702"/>
                  <a:pt x="5351" y="11702"/>
                </a:cubicBezTo>
                <a:cubicBezTo>
                  <a:pt x="5355" y="11710"/>
                  <a:pt x="5355" y="11721"/>
                  <a:pt x="5355" y="11738"/>
                </a:cubicBezTo>
                <a:cubicBezTo>
                  <a:pt x="5374" y="11729"/>
                  <a:pt x="5393" y="11722"/>
                  <a:pt x="5412" y="11713"/>
                </a:cubicBezTo>
                <a:cubicBezTo>
                  <a:pt x="5412" y="11698"/>
                  <a:pt x="5410" y="11694"/>
                  <a:pt x="5408" y="11687"/>
                </a:cubicBezTo>
                <a:cubicBezTo>
                  <a:pt x="5400" y="11693"/>
                  <a:pt x="5391" y="11698"/>
                  <a:pt x="5383" y="11705"/>
                </a:cubicBezTo>
                <a:cubicBezTo>
                  <a:pt x="5379" y="11702"/>
                  <a:pt x="5374" y="11698"/>
                  <a:pt x="5370" y="11694"/>
                </a:cubicBezTo>
                <a:cubicBezTo>
                  <a:pt x="5365" y="11643"/>
                  <a:pt x="5354" y="11595"/>
                  <a:pt x="5326" y="11591"/>
                </a:cubicBezTo>
                <a:cubicBezTo>
                  <a:pt x="5329" y="11554"/>
                  <a:pt x="5344" y="11549"/>
                  <a:pt x="5360" y="11539"/>
                </a:cubicBezTo>
                <a:cubicBezTo>
                  <a:pt x="5360" y="11536"/>
                  <a:pt x="5361" y="11531"/>
                  <a:pt x="5361" y="11528"/>
                </a:cubicBezTo>
                <a:cubicBezTo>
                  <a:pt x="5348" y="11519"/>
                  <a:pt x="5348" y="11525"/>
                  <a:pt x="5340" y="11498"/>
                </a:cubicBezTo>
                <a:cubicBezTo>
                  <a:pt x="5352" y="11458"/>
                  <a:pt x="5365" y="11368"/>
                  <a:pt x="5388" y="11354"/>
                </a:cubicBezTo>
                <a:cubicBezTo>
                  <a:pt x="5388" y="11341"/>
                  <a:pt x="5388" y="11330"/>
                  <a:pt x="5388" y="11317"/>
                </a:cubicBezTo>
                <a:cubicBezTo>
                  <a:pt x="5395" y="11311"/>
                  <a:pt x="5403" y="11304"/>
                  <a:pt x="5410" y="11299"/>
                </a:cubicBezTo>
                <a:cubicBezTo>
                  <a:pt x="5409" y="11304"/>
                  <a:pt x="5409" y="11311"/>
                  <a:pt x="5408" y="11317"/>
                </a:cubicBezTo>
                <a:cubicBezTo>
                  <a:pt x="5412" y="11320"/>
                  <a:pt x="5417" y="11321"/>
                  <a:pt x="5420" y="11324"/>
                </a:cubicBezTo>
                <a:cubicBezTo>
                  <a:pt x="5427" y="11305"/>
                  <a:pt x="5430" y="11310"/>
                  <a:pt x="5428" y="11284"/>
                </a:cubicBezTo>
                <a:cubicBezTo>
                  <a:pt x="5431" y="11280"/>
                  <a:pt x="5434" y="11277"/>
                  <a:pt x="5437" y="11273"/>
                </a:cubicBezTo>
                <a:cubicBezTo>
                  <a:pt x="5436" y="11281"/>
                  <a:pt x="5433" y="11287"/>
                  <a:pt x="5432" y="11295"/>
                </a:cubicBezTo>
                <a:cubicBezTo>
                  <a:pt x="5436" y="11297"/>
                  <a:pt x="5441" y="11300"/>
                  <a:pt x="5445" y="11302"/>
                </a:cubicBezTo>
                <a:cubicBezTo>
                  <a:pt x="5447" y="11291"/>
                  <a:pt x="5451" y="11277"/>
                  <a:pt x="5453" y="11265"/>
                </a:cubicBezTo>
                <a:cubicBezTo>
                  <a:pt x="5457" y="11270"/>
                  <a:pt x="5460" y="11276"/>
                  <a:pt x="5463" y="11280"/>
                </a:cubicBezTo>
                <a:cubicBezTo>
                  <a:pt x="5479" y="11256"/>
                  <a:pt x="5493" y="11201"/>
                  <a:pt x="5500" y="11162"/>
                </a:cubicBezTo>
                <a:cubicBezTo>
                  <a:pt x="5501" y="11162"/>
                  <a:pt x="5501" y="11162"/>
                  <a:pt x="5502" y="11162"/>
                </a:cubicBezTo>
                <a:cubicBezTo>
                  <a:pt x="5503" y="11163"/>
                  <a:pt x="5504" y="11164"/>
                  <a:pt x="5505" y="11166"/>
                </a:cubicBezTo>
                <a:cubicBezTo>
                  <a:pt x="5503" y="11177"/>
                  <a:pt x="5501" y="11187"/>
                  <a:pt x="5499" y="11199"/>
                </a:cubicBezTo>
                <a:cubicBezTo>
                  <a:pt x="5499" y="11201"/>
                  <a:pt x="5500" y="11204"/>
                  <a:pt x="5500" y="11206"/>
                </a:cubicBezTo>
                <a:cubicBezTo>
                  <a:pt x="5508" y="11211"/>
                  <a:pt x="5515" y="11217"/>
                  <a:pt x="5522" y="11221"/>
                </a:cubicBezTo>
                <a:cubicBezTo>
                  <a:pt x="5521" y="11211"/>
                  <a:pt x="5520" y="11198"/>
                  <a:pt x="5519" y="11188"/>
                </a:cubicBezTo>
                <a:cubicBezTo>
                  <a:pt x="5531" y="11192"/>
                  <a:pt x="5540" y="11175"/>
                  <a:pt x="5552" y="11169"/>
                </a:cubicBezTo>
                <a:cubicBezTo>
                  <a:pt x="5554" y="11179"/>
                  <a:pt x="5554" y="11192"/>
                  <a:pt x="5555" y="11203"/>
                </a:cubicBezTo>
                <a:cubicBezTo>
                  <a:pt x="5565" y="11187"/>
                  <a:pt x="5572" y="11164"/>
                  <a:pt x="5582" y="11151"/>
                </a:cubicBezTo>
                <a:cubicBezTo>
                  <a:pt x="5586" y="11156"/>
                  <a:pt x="5590" y="11164"/>
                  <a:pt x="5594" y="11169"/>
                </a:cubicBezTo>
                <a:cubicBezTo>
                  <a:pt x="5599" y="11161"/>
                  <a:pt x="5598" y="11162"/>
                  <a:pt x="5599" y="11143"/>
                </a:cubicBezTo>
                <a:cubicBezTo>
                  <a:pt x="5617" y="11150"/>
                  <a:pt x="5624" y="11139"/>
                  <a:pt x="5639" y="11125"/>
                </a:cubicBezTo>
                <a:cubicBezTo>
                  <a:pt x="5642" y="11115"/>
                  <a:pt x="5642" y="11115"/>
                  <a:pt x="5642" y="11106"/>
                </a:cubicBezTo>
                <a:cubicBezTo>
                  <a:pt x="5638" y="11106"/>
                  <a:pt x="5633" y="11106"/>
                  <a:pt x="5629" y="11106"/>
                </a:cubicBezTo>
                <a:cubicBezTo>
                  <a:pt x="5632" y="11099"/>
                  <a:pt x="5635" y="11092"/>
                  <a:pt x="5637" y="11084"/>
                </a:cubicBezTo>
                <a:cubicBezTo>
                  <a:pt x="5635" y="11072"/>
                  <a:pt x="5632" y="11056"/>
                  <a:pt x="5629" y="11044"/>
                </a:cubicBezTo>
                <a:cubicBezTo>
                  <a:pt x="5632" y="11048"/>
                  <a:pt x="5635" y="11054"/>
                  <a:pt x="5637" y="11058"/>
                </a:cubicBezTo>
                <a:cubicBezTo>
                  <a:pt x="5648" y="11038"/>
                  <a:pt x="5675" y="11048"/>
                  <a:pt x="5686" y="11066"/>
                </a:cubicBezTo>
                <a:cubicBezTo>
                  <a:pt x="5695" y="11055"/>
                  <a:pt x="5704" y="11046"/>
                  <a:pt x="5713" y="11036"/>
                </a:cubicBezTo>
                <a:cubicBezTo>
                  <a:pt x="5711" y="11029"/>
                  <a:pt x="5709" y="11021"/>
                  <a:pt x="5708" y="11014"/>
                </a:cubicBezTo>
                <a:cubicBezTo>
                  <a:pt x="5714" y="11021"/>
                  <a:pt x="5720" y="11029"/>
                  <a:pt x="5726" y="11036"/>
                </a:cubicBezTo>
                <a:cubicBezTo>
                  <a:pt x="5763" y="11027"/>
                  <a:pt x="5778" y="10957"/>
                  <a:pt x="5818" y="10955"/>
                </a:cubicBezTo>
                <a:cubicBezTo>
                  <a:pt x="5821" y="10942"/>
                  <a:pt x="5825" y="10931"/>
                  <a:pt x="5828" y="10918"/>
                </a:cubicBezTo>
                <a:cubicBezTo>
                  <a:pt x="5826" y="10908"/>
                  <a:pt x="5823" y="10899"/>
                  <a:pt x="5821" y="10888"/>
                </a:cubicBezTo>
                <a:cubicBezTo>
                  <a:pt x="5828" y="10899"/>
                  <a:pt x="5832" y="10907"/>
                  <a:pt x="5833" y="10929"/>
                </a:cubicBezTo>
                <a:cubicBezTo>
                  <a:pt x="5838" y="10923"/>
                  <a:pt x="5845" y="10917"/>
                  <a:pt x="5850" y="10911"/>
                </a:cubicBezTo>
                <a:cubicBezTo>
                  <a:pt x="5843" y="10945"/>
                  <a:pt x="5824" y="10980"/>
                  <a:pt x="5806" y="10992"/>
                </a:cubicBezTo>
                <a:cubicBezTo>
                  <a:pt x="5804" y="11001"/>
                  <a:pt x="5802" y="11002"/>
                  <a:pt x="5801" y="11018"/>
                </a:cubicBezTo>
                <a:cubicBezTo>
                  <a:pt x="5830" y="10987"/>
                  <a:pt x="5884" y="10996"/>
                  <a:pt x="5918" y="11003"/>
                </a:cubicBezTo>
                <a:cubicBezTo>
                  <a:pt x="5920" y="11006"/>
                  <a:pt x="5919" y="11011"/>
                  <a:pt x="5920" y="11014"/>
                </a:cubicBezTo>
                <a:cubicBezTo>
                  <a:pt x="5896" y="11013"/>
                  <a:pt x="5881" y="11031"/>
                  <a:pt x="5860" y="11040"/>
                </a:cubicBezTo>
                <a:cubicBezTo>
                  <a:pt x="5860" y="11048"/>
                  <a:pt x="5860" y="11057"/>
                  <a:pt x="5860" y="11066"/>
                </a:cubicBezTo>
                <a:cubicBezTo>
                  <a:pt x="5854" y="11056"/>
                  <a:pt x="5855" y="11053"/>
                  <a:pt x="5848" y="11051"/>
                </a:cubicBezTo>
                <a:cubicBezTo>
                  <a:pt x="5849" y="11038"/>
                  <a:pt x="5849" y="11027"/>
                  <a:pt x="5850" y="11014"/>
                </a:cubicBezTo>
                <a:cubicBezTo>
                  <a:pt x="5828" y="11012"/>
                  <a:pt x="5754" y="11105"/>
                  <a:pt x="5739" y="11136"/>
                </a:cubicBezTo>
                <a:cubicBezTo>
                  <a:pt x="5738" y="11136"/>
                  <a:pt x="5737" y="11136"/>
                  <a:pt x="5736" y="11136"/>
                </a:cubicBezTo>
                <a:cubicBezTo>
                  <a:pt x="5739" y="11139"/>
                  <a:pt x="5742" y="11140"/>
                  <a:pt x="5744" y="11143"/>
                </a:cubicBezTo>
                <a:cubicBezTo>
                  <a:pt x="5744" y="11145"/>
                  <a:pt x="5744" y="11146"/>
                  <a:pt x="5744" y="11147"/>
                </a:cubicBezTo>
                <a:cubicBezTo>
                  <a:pt x="5737" y="11148"/>
                  <a:pt x="5740" y="11147"/>
                  <a:pt x="5734" y="11140"/>
                </a:cubicBezTo>
                <a:cubicBezTo>
                  <a:pt x="5724" y="11152"/>
                  <a:pt x="5712" y="11164"/>
                  <a:pt x="5701" y="11177"/>
                </a:cubicBezTo>
                <a:cubicBezTo>
                  <a:pt x="5700" y="11179"/>
                  <a:pt x="5702" y="11182"/>
                  <a:pt x="5701" y="11184"/>
                </a:cubicBezTo>
                <a:cubicBezTo>
                  <a:pt x="5703" y="11186"/>
                  <a:pt x="5704" y="11189"/>
                  <a:pt x="5706" y="11191"/>
                </a:cubicBezTo>
                <a:cubicBezTo>
                  <a:pt x="5714" y="11181"/>
                  <a:pt x="5722" y="11172"/>
                  <a:pt x="5729" y="11162"/>
                </a:cubicBezTo>
                <a:cubicBezTo>
                  <a:pt x="5726" y="11182"/>
                  <a:pt x="5723" y="11172"/>
                  <a:pt x="5718" y="11184"/>
                </a:cubicBezTo>
                <a:cubicBezTo>
                  <a:pt x="5697" y="11228"/>
                  <a:pt x="5711" y="11273"/>
                  <a:pt x="5716" y="11321"/>
                </a:cubicBezTo>
                <a:cubicBezTo>
                  <a:pt x="5720" y="11318"/>
                  <a:pt x="5718" y="11319"/>
                  <a:pt x="5723" y="11310"/>
                </a:cubicBezTo>
                <a:cubicBezTo>
                  <a:pt x="5728" y="11327"/>
                  <a:pt x="5733" y="11344"/>
                  <a:pt x="5738" y="11361"/>
                </a:cubicBezTo>
                <a:cubicBezTo>
                  <a:pt x="5750" y="11356"/>
                  <a:pt x="5750" y="11356"/>
                  <a:pt x="5758" y="11373"/>
                </a:cubicBezTo>
                <a:cubicBezTo>
                  <a:pt x="5760" y="11360"/>
                  <a:pt x="5762" y="11348"/>
                  <a:pt x="5765" y="11336"/>
                </a:cubicBezTo>
                <a:cubicBezTo>
                  <a:pt x="5774" y="11327"/>
                  <a:pt x="5780" y="11326"/>
                  <a:pt x="5795" y="11328"/>
                </a:cubicBezTo>
                <a:cubicBezTo>
                  <a:pt x="5795" y="11320"/>
                  <a:pt x="5795" y="11313"/>
                  <a:pt x="5795" y="11306"/>
                </a:cubicBezTo>
                <a:cubicBezTo>
                  <a:pt x="5796" y="11308"/>
                  <a:pt x="5796" y="11307"/>
                  <a:pt x="5798" y="11310"/>
                </a:cubicBezTo>
                <a:cubicBezTo>
                  <a:pt x="5814" y="11290"/>
                  <a:pt x="5823" y="11222"/>
                  <a:pt x="5853" y="11221"/>
                </a:cubicBezTo>
                <a:cubicBezTo>
                  <a:pt x="5857" y="11193"/>
                  <a:pt x="5851" y="11191"/>
                  <a:pt x="5850" y="11162"/>
                </a:cubicBezTo>
                <a:cubicBezTo>
                  <a:pt x="5853" y="11162"/>
                  <a:pt x="5857" y="11162"/>
                  <a:pt x="5860" y="11162"/>
                </a:cubicBezTo>
                <a:cubicBezTo>
                  <a:pt x="5862" y="11167"/>
                  <a:pt x="5863" y="11171"/>
                  <a:pt x="5865" y="11177"/>
                </a:cubicBezTo>
                <a:cubicBezTo>
                  <a:pt x="5866" y="11177"/>
                  <a:pt x="5866" y="11177"/>
                  <a:pt x="5867" y="11177"/>
                </a:cubicBezTo>
                <a:cubicBezTo>
                  <a:pt x="5873" y="11169"/>
                  <a:pt x="5875" y="11166"/>
                  <a:pt x="5878" y="11151"/>
                </a:cubicBezTo>
                <a:cubicBezTo>
                  <a:pt x="5879" y="11150"/>
                  <a:pt x="5880" y="11148"/>
                  <a:pt x="5882" y="11147"/>
                </a:cubicBezTo>
                <a:cubicBezTo>
                  <a:pt x="5881" y="11154"/>
                  <a:pt x="5880" y="11161"/>
                  <a:pt x="5880" y="11169"/>
                </a:cubicBezTo>
                <a:cubicBezTo>
                  <a:pt x="5889" y="11172"/>
                  <a:pt x="5899" y="11175"/>
                  <a:pt x="5908" y="11177"/>
                </a:cubicBezTo>
                <a:cubicBezTo>
                  <a:pt x="5913" y="11159"/>
                  <a:pt x="5916" y="11163"/>
                  <a:pt x="5918" y="11140"/>
                </a:cubicBezTo>
                <a:cubicBezTo>
                  <a:pt x="5921" y="11143"/>
                  <a:pt x="5926" y="11148"/>
                  <a:pt x="5928" y="11151"/>
                </a:cubicBezTo>
                <a:cubicBezTo>
                  <a:pt x="5929" y="11143"/>
                  <a:pt x="5929" y="11133"/>
                  <a:pt x="5930" y="11125"/>
                </a:cubicBezTo>
                <a:cubicBezTo>
                  <a:pt x="5932" y="11124"/>
                  <a:pt x="5933" y="11126"/>
                  <a:pt x="5935" y="11125"/>
                </a:cubicBezTo>
                <a:cubicBezTo>
                  <a:pt x="5943" y="11129"/>
                  <a:pt x="5942" y="11130"/>
                  <a:pt x="5947" y="11140"/>
                </a:cubicBezTo>
                <a:cubicBezTo>
                  <a:pt x="5980" y="11115"/>
                  <a:pt x="6017" y="11064"/>
                  <a:pt x="6056" y="11062"/>
                </a:cubicBezTo>
                <a:cubicBezTo>
                  <a:pt x="6055" y="11057"/>
                  <a:pt x="6054" y="11052"/>
                  <a:pt x="6054" y="11047"/>
                </a:cubicBezTo>
                <a:cubicBezTo>
                  <a:pt x="6062" y="11048"/>
                  <a:pt x="6070" y="11050"/>
                  <a:pt x="6079" y="11051"/>
                </a:cubicBezTo>
                <a:cubicBezTo>
                  <a:pt x="6078" y="11047"/>
                  <a:pt x="6077" y="11043"/>
                  <a:pt x="6076" y="11040"/>
                </a:cubicBezTo>
                <a:cubicBezTo>
                  <a:pt x="6077" y="11038"/>
                  <a:pt x="6081" y="11038"/>
                  <a:pt x="6082" y="11036"/>
                </a:cubicBezTo>
                <a:cubicBezTo>
                  <a:pt x="6089" y="11029"/>
                  <a:pt x="6088" y="11031"/>
                  <a:pt x="6094" y="11040"/>
                </a:cubicBezTo>
                <a:cubicBezTo>
                  <a:pt x="6100" y="11035"/>
                  <a:pt x="6105" y="11033"/>
                  <a:pt x="6111" y="11029"/>
                </a:cubicBezTo>
                <a:cubicBezTo>
                  <a:pt x="6103" y="11010"/>
                  <a:pt x="6093" y="11008"/>
                  <a:pt x="6076" y="11010"/>
                </a:cubicBezTo>
                <a:cubicBezTo>
                  <a:pt x="6074" y="11007"/>
                  <a:pt x="6072" y="11003"/>
                  <a:pt x="6071" y="10999"/>
                </a:cubicBezTo>
                <a:cubicBezTo>
                  <a:pt x="6074" y="10996"/>
                  <a:pt x="6079" y="10995"/>
                  <a:pt x="6082" y="10992"/>
                </a:cubicBezTo>
                <a:cubicBezTo>
                  <a:pt x="6084" y="10987"/>
                  <a:pt x="6085" y="10981"/>
                  <a:pt x="6087" y="10977"/>
                </a:cubicBezTo>
                <a:cubicBezTo>
                  <a:pt x="6082" y="10965"/>
                  <a:pt x="6076" y="10955"/>
                  <a:pt x="6071" y="10944"/>
                </a:cubicBezTo>
                <a:cubicBezTo>
                  <a:pt x="6051" y="10930"/>
                  <a:pt x="6040" y="10969"/>
                  <a:pt x="6034" y="10911"/>
                </a:cubicBezTo>
                <a:cubicBezTo>
                  <a:pt x="6016" y="10916"/>
                  <a:pt x="6011" y="10938"/>
                  <a:pt x="5999" y="10947"/>
                </a:cubicBezTo>
                <a:cubicBezTo>
                  <a:pt x="5990" y="10954"/>
                  <a:pt x="5980" y="10947"/>
                  <a:pt x="5974" y="10951"/>
                </a:cubicBezTo>
                <a:cubicBezTo>
                  <a:pt x="5976" y="10945"/>
                  <a:pt x="5977" y="10939"/>
                  <a:pt x="5979" y="10933"/>
                </a:cubicBezTo>
                <a:cubicBezTo>
                  <a:pt x="5978" y="10933"/>
                  <a:pt x="5976" y="10933"/>
                  <a:pt x="5975" y="10933"/>
                </a:cubicBezTo>
                <a:cubicBezTo>
                  <a:pt x="5974" y="10931"/>
                  <a:pt x="5974" y="10928"/>
                  <a:pt x="5974" y="10925"/>
                </a:cubicBezTo>
                <a:cubicBezTo>
                  <a:pt x="5956" y="10909"/>
                  <a:pt x="5943" y="10940"/>
                  <a:pt x="5930" y="10929"/>
                </a:cubicBezTo>
                <a:cubicBezTo>
                  <a:pt x="5925" y="10922"/>
                  <a:pt x="5919" y="10917"/>
                  <a:pt x="5913" y="10911"/>
                </a:cubicBezTo>
                <a:cubicBezTo>
                  <a:pt x="5906" y="10912"/>
                  <a:pt x="5899" y="10910"/>
                  <a:pt x="5892" y="10911"/>
                </a:cubicBezTo>
                <a:cubicBezTo>
                  <a:pt x="5884" y="10904"/>
                  <a:pt x="5881" y="10886"/>
                  <a:pt x="5870" y="10881"/>
                </a:cubicBezTo>
                <a:cubicBezTo>
                  <a:pt x="5869" y="10881"/>
                  <a:pt x="5869" y="10881"/>
                  <a:pt x="5868" y="10881"/>
                </a:cubicBezTo>
                <a:cubicBezTo>
                  <a:pt x="5868" y="10881"/>
                  <a:pt x="5867" y="10881"/>
                  <a:pt x="5867" y="10881"/>
                </a:cubicBezTo>
                <a:cubicBezTo>
                  <a:pt x="5867" y="10880"/>
                  <a:pt x="5867" y="10878"/>
                  <a:pt x="5867" y="10877"/>
                </a:cubicBezTo>
                <a:cubicBezTo>
                  <a:pt x="5873" y="10873"/>
                  <a:pt x="5880" y="10871"/>
                  <a:pt x="5887" y="10866"/>
                </a:cubicBezTo>
                <a:cubicBezTo>
                  <a:pt x="5888" y="10865"/>
                  <a:pt x="5889" y="10860"/>
                  <a:pt x="5890" y="10859"/>
                </a:cubicBezTo>
                <a:cubicBezTo>
                  <a:pt x="5862" y="10832"/>
                  <a:pt x="5809" y="10847"/>
                  <a:pt x="5818" y="10759"/>
                </a:cubicBezTo>
                <a:cubicBezTo>
                  <a:pt x="5813" y="10744"/>
                  <a:pt x="5813" y="10744"/>
                  <a:pt x="5806" y="10748"/>
                </a:cubicBezTo>
                <a:cubicBezTo>
                  <a:pt x="5803" y="10719"/>
                  <a:pt x="5804" y="10704"/>
                  <a:pt x="5810" y="10681"/>
                </a:cubicBezTo>
                <a:cubicBezTo>
                  <a:pt x="5802" y="10664"/>
                  <a:pt x="5785" y="10669"/>
                  <a:pt x="5768" y="10670"/>
                </a:cubicBezTo>
                <a:cubicBezTo>
                  <a:pt x="5791" y="10623"/>
                  <a:pt x="5795" y="10644"/>
                  <a:pt x="5803" y="10574"/>
                </a:cubicBezTo>
                <a:cubicBezTo>
                  <a:pt x="5808" y="10563"/>
                  <a:pt x="5816" y="10552"/>
                  <a:pt x="5821" y="10541"/>
                </a:cubicBezTo>
                <a:cubicBezTo>
                  <a:pt x="5817" y="10535"/>
                  <a:pt x="5814" y="10528"/>
                  <a:pt x="5810" y="10522"/>
                </a:cubicBezTo>
                <a:cubicBezTo>
                  <a:pt x="5805" y="10527"/>
                  <a:pt x="5800" y="10533"/>
                  <a:pt x="5795" y="10537"/>
                </a:cubicBezTo>
                <a:cubicBezTo>
                  <a:pt x="5795" y="10532"/>
                  <a:pt x="5795" y="10524"/>
                  <a:pt x="5795" y="10519"/>
                </a:cubicBezTo>
                <a:cubicBezTo>
                  <a:pt x="5780" y="10533"/>
                  <a:pt x="5764" y="10546"/>
                  <a:pt x="5749" y="10559"/>
                </a:cubicBezTo>
                <a:cubicBezTo>
                  <a:pt x="5732" y="10511"/>
                  <a:pt x="5720" y="10485"/>
                  <a:pt x="5683" y="10478"/>
                </a:cubicBezTo>
                <a:cubicBezTo>
                  <a:pt x="5683" y="10477"/>
                  <a:pt x="5683" y="10476"/>
                  <a:pt x="5683" y="10474"/>
                </a:cubicBezTo>
                <a:cubicBezTo>
                  <a:pt x="5696" y="10467"/>
                  <a:pt x="5712" y="10442"/>
                  <a:pt x="5733" y="10452"/>
                </a:cubicBezTo>
                <a:cubicBezTo>
                  <a:pt x="5742" y="10460"/>
                  <a:pt x="5750" y="10470"/>
                  <a:pt x="5759" y="10478"/>
                </a:cubicBezTo>
                <a:cubicBezTo>
                  <a:pt x="5781" y="10475"/>
                  <a:pt x="5852" y="10393"/>
                  <a:pt x="5860" y="10360"/>
                </a:cubicBezTo>
                <a:cubicBezTo>
                  <a:pt x="5835" y="10226"/>
                  <a:pt x="5749" y="10223"/>
                  <a:pt x="5679" y="10278"/>
                </a:cubicBezTo>
                <a:cubicBezTo>
                  <a:pt x="5604" y="10338"/>
                  <a:pt x="5522" y="10381"/>
                  <a:pt x="5462" y="10471"/>
                </a:cubicBezTo>
                <a:cubicBezTo>
                  <a:pt x="5413" y="10544"/>
                  <a:pt x="5376" y="10655"/>
                  <a:pt x="5328" y="10733"/>
                </a:cubicBezTo>
                <a:cubicBezTo>
                  <a:pt x="5369" y="10558"/>
                  <a:pt x="5454" y="10348"/>
                  <a:pt x="5534" y="10253"/>
                </a:cubicBezTo>
                <a:cubicBezTo>
                  <a:pt x="5555" y="10227"/>
                  <a:pt x="5594" y="10233"/>
                  <a:pt x="5614" y="10205"/>
                </a:cubicBezTo>
                <a:cubicBezTo>
                  <a:pt x="5643" y="10164"/>
                  <a:pt x="5634" y="10064"/>
                  <a:pt x="5686" y="10027"/>
                </a:cubicBezTo>
                <a:cubicBezTo>
                  <a:pt x="5717" y="10005"/>
                  <a:pt x="5769" y="10013"/>
                  <a:pt x="5801" y="10023"/>
                </a:cubicBezTo>
                <a:cubicBezTo>
                  <a:pt x="5849" y="10038"/>
                  <a:pt x="5897" y="10010"/>
                  <a:pt x="5940" y="10020"/>
                </a:cubicBezTo>
                <a:cubicBezTo>
                  <a:pt x="5984" y="10024"/>
                  <a:pt x="6027" y="10030"/>
                  <a:pt x="6071" y="10034"/>
                </a:cubicBezTo>
                <a:cubicBezTo>
                  <a:pt x="6129" y="10016"/>
                  <a:pt x="6194" y="10011"/>
                  <a:pt x="6233" y="9953"/>
                </a:cubicBezTo>
                <a:cubicBezTo>
                  <a:pt x="6255" y="9904"/>
                  <a:pt x="6276" y="9855"/>
                  <a:pt x="6298" y="9805"/>
                </a:cubicBezTo>
                <a:cubicBezTo>
                  <a:pt x="6334" y="9799"/>
                  <a:pt x="6369" y="9794"/>
                  <a:pt x="6405" y="9787"/>
                </a:cubicBezTo>
                <a:cubicBezTo>
                  <a:pt x="6381" y="9859"/>
                  <a:pt x="6360" y="9936"/>
                  <a:pt x="6350" y="9998"/>
                </a:cubicBezTo>
                <a:cubicBezTo>
                  <a:pt x="6358" y="10018"/>
                  <a:pt x="6366" y="10040"/>
                  <a:pt x="6375" y="10060"/>
                </a:cubicBezTo>
                <a:cubicBezTo>
                  <a:pt x="6352" y="10109"/>
                  <a:pt x="6327" y="10061"/>
                  <a:pt x="6311" y="10149"/>
                </a:cubicBezTo>
                <a:cubicBezTo>
                  <a:pt x="6310" y="10153"/>
                  <a:pt x="6311" y="10160"/>
                  <a:pt x="6310" y="10164"/>
                </a:cubicBezTo>
                <a:cubicBezTo>
                  <a:pt x="6323" y="10171"/>
                  <a:pt x="6335" y="10176"/>
                  <a:pt x="6348" y="10182"/>
                </a:cubicBezTo>
                <a:cubicBezTo>
                  <a:pt x="6324" y="10230"/>
                  <a:pt x="6277" y="10245"/>
                  <a:pt x="6261" y="10308"/>
                </a:cubicBezTo>
                <a:cubicBezTo>
                  <a:pt x="6257" y="10324"/>
                  <a:pt x="6266" y="10346"/>
                  <a:pt x="6270" y="10367"/>
                </a:cubicBezTo>
                <a:cubicBezTo>
                  <a:pt x="6296" y="10361"/>
                  <a:pt x="6321" y="10358"/>
                  <a:pt x="6347" y="10352"/>
                </a:cubicBezTo>
                <a:cubicBezTo>
                  <a:pt x="6379" y="10361"/>
                  <a:pt x="6411" y="10369"/>
                  <a:pt x="6444" y="10378"/>
                </a:cubicBezTo>
                <a:cubicBezTo>
                  <a:pt x="6473" y="10389"/>
                  <a:pt x="6504" y="10377"/>
                  <a:pt x="6509" y="10334"/>
                </a:cubicBezTo>
                <a:cubicBezTo>
                  <a:pt x="6518" y="10331"/>
                  <a:pt x="6526" y="10329"/>
                  <a:pt x="6536" y="10326"/>
                </a:cubicBezTo>
                <a:cubicBezTo>
                  <a:pt x="6536" y="10344"/>
                  <a:pt x="6536" y="10361"/>
                  <a:pt x="6536" y="10378"/>
                </a:cubicBezTo>
                <a:cubicBezTo>
                  <a:pt x="6536" y="10382"/>
                  <a:pt x="6538" y="10386"/>
                  <a:pt x="6539" y="10389"/>
                </a:cubicBezTo>
                <a:cubicBezTo>
                  <a:pt x="6542" y="10388"/>
                  <a:pt x="6547" y="10387"/>
                  <a:pt x="6551" y="10386"/>
                </a:cubicBezTo>
                <a:cubicBezTo>
                  <a:pt x="6559" y="10379"/>
                  <a:pt x="6562" y="10366"/>
                  <a:pt x="6564" y="10349"/>
                </a:cubicBezTo>
                <a:cubicBezTo>
                  <a:pt x="6579" y="10352"/>
                  <a:pt x="6594" y="10353"/>
                  <a:pt x="6609" y="10356"/>
                </a:cubicBezTo>
                <a:cubicBezTo>
                  <a:pt x="6609" y="10358"/>
                  <a:pt x="6609" y="10361"/>
                  <a:pt x="6609" y="10363"/>
                </a:cubicBezTo>
                <a:cubicBezTo>
                  <a:pt x="6577" y="10393"/>
                  <a:pt x="6568" y="10456"/>
                  <a:pt x="6527" y="10478"/>
                </a:cubicBezTo>
                <a:cubicBezTo>
                  <a:pt x="6524" y="10492"/>
                  <a:pt x="6525" y="10484"/>
                  <a:pt x="6527" y="10500"/>
                </a:cubicBezTo>
                <a:cubicBezTo>
                  <a:pt x="6536" y="10509"/>
                  <a:pt x="6550" y="10512"/>
                  <a:pt x="6564" y="10511"/>
                </a:cubicBezTo>
                <a:cubicBezTo>
                  <a:pt x="6590" y="10454"/>
                  <a:pt x="6636" y="10408"/>
                  <a:pt x="6654" y="10345"/>
                </a:cubicBezTo>
                <a:cubicBezTo>
                  <a:pt x="6657" y="10347"/>
                  <a:pt x="6660" y="10350"/>
                  <a:pt x="6663" y="10352"/>
                </a:cubicBezTo>
                <a:cubicBezTo>
                  <a:pt x="6668" y="10367"/>
                  <a:pt x="6674" y="10382"/>
                  <a:pt x="6679" y="10397"/>
                </a:cubicBezTo>
                <a:cubicBezTo>
                  <a:pt x="6679" y="10433"/>
                  <a:pt x="6671" y="10454"/>
                  <a:pt x="6663" y="10474"/>
                </a:cubicBezTo>
                <a:cubicBezTo>
                  <a:pt x="6663" y="10483"/>
                  <a:pt x="6664" y="10491"/>
                  <a:pt x="6664" y="10500"/>
                </a:cubicBezTo>
                <a:cubicBezTo>
                  <a:pt x="6669" y="10501"/>
                  <a:pt x="6675" y="10503"/>
                  <a:pt x="6679" y="10504"/>
                </a:cubicBezTo>
                <a:cubicBezTo>
                  <a:pt x="6686" y="10492"/>
                  <a:pt x="6691" y="10482"/>
                  <a:pt x="6698" y="10471"/>
                </a:cubicBezTo>
                <a:cubicBezTo>
                  <a:pt x="6699" y="10490"/>
                  <a:pt x="6701" y="10511"/>
                  <a:pt x="6703" y="10530"/>
                </a:cubicBezTo>
                <a:cubicBezTo>
                  <a:pt x="6717" y="10538"/>
                  <a:pt x="6731" y="10544"/>
                  <a:pt x="6745" y="10552"/>
                </a:cubicBezTo>
                <a:cubicBezTo>
                  <a:pt x="6753" y="10502"/>
                  <a:pt x="6773" y="10449"/>
                  <a:pt x="6770" y="10393"/>
                </a:cubicBezTo>
                <a:cubicBezTo>
                  <a:pt x="6737" y="10398"/>
                  <a:pt x="6735" y="10378"/>
                  <a:pt x="6741" y="10330"/>
                </a:cubicBezTo>
                <a:cubicBezTo>
                  <a:pt x="6741" y="10328"/>
                  <a:pt x="6740" y="10325"/>
                  <a:pt x="6740" y="10323"/>
                </a:cubicBezTo>
                <a:cubicBezTo>
                  <a:pt x="6734" y="10319"/>
                  <a:pt x="6728" y="10319"/>
                  <a:pt x="6723" y="10315"/>
                </a:cubicBezTo>
                <a:cubicBezTo>
                  <a:pt x="6716" y="10326"/>
                  <a:pt x="6711" y="10334"/>
                  <a:pt x="6708" y="10352"/>
                </a:cubicBezTo>
                <a:cubicBezTo>
                  <a:pt x="6707" y="10353"/>
                  <a:pt x="6706" y="10351"/>
                  <a:pt x="6704" y="10352"/>
                </a:cubicBezTo>
                <a:cubicBezTo>
                  <a:pt x="6696" y="10331"/>
                  <a:pt x="6689" y="10292"/>
                  <a:pt x="6684" y="10264"/>
                </a:cubicBezTo>
                <a:cubicBezTo>
                  <a:pt x="6717" y="10232"/>
                  <a:pt x="6715" y="10249"/>
                  <a:pt x="6741" y="10201"/>
                </a:cubicBezTo>
                <a:cubicBezTo>
                  <a:pt x="6741" y="10195"/>
                  <a:pt x="6741" y="10188"/>
                  <a:pt x="6741" y="10182"/>
                </a:cubicBezTo>
                <a:cubicBezTo>
                  <a:pt x="6737" y="10179"/>
                  <a:pt x="6733" y="10178"/>
                  <a:pt x="6730" y="10175"/>
                </a:cubicBezTo>
                <a:cubicBezTo>
                  <a:pt x="6718" y="10186"/>
                  <a:pt x="6706" y="10196"/>
                  <a:pt x="6691" y="10197"/>
                </a:cubicBezTo>
                <a:cubicBezTo>
                  <a:pt x="6682" y="10184"/>
                  <a:pt x="6672" y="10167"/>
                  <a:pt x="6668" y="10145"/>
                </a:cubicBezTo>
                <a:cubicBezTo>
                  <a:pt x="6666" y="10142"/>
                  <a:pt x="6663" y="10138"/>
                  <a:pt x="6661" y="10134"/>
                </a:cubicBezTo>
                <a:cubicBezTo>
                  <a:pt x="6674" y="10112"/>
                  <a:pt x="6687" y="10093"/>
                  <a:pt x="6699" y="10071"/>
                </a:cubicBezTo>
                <a:cubicBezTo>
                  <a:pt x="6703" y="10063"/>
                  <a:pt x="6706" y="10054"/>
                  <a:pt x="6709" y="10046"/>
                </a:cubicBezTo>
                <a:cubicBezTo>
                  <a:pt x="6687" y="10017"/>
                  <a:pt x="6658" y="9993"/>
                  <a:pt x="6622" y="10001"/>
                </a:cubicBezTo>
                <a:cubicBezTo>
                  <a:pt x="6619" y="10014"/>
                  <a:pt x="6616" y="10026"/>
                  <a:pt x="6612" y="10038"/>
                </a:cubicBezTo>
                <a:cubicBezTo>
                  <a:pt x="6575" y="10053"/>
                  <a:pt x="6543" y="10008"/>
                  <a:pt x="6520" y="9972"/>
                </a:cubicBezTo>
                <a:cubicBezTo>
                  <a:pt x="6520" y="9969"/>
                  <a:pt x="6520" y="9967"/>
                  <a:pt x="6520" y="9964"/>
                </a:cubicBezTo>
                <a:cubicBezTo>
                  <a:pt x="6520" y="9963"/>
                  <a:pt x="6520" y="9962"/>
                  <a:pt x="6520" y="9961"/>
                </a:cubicBezTo>
                <a:cubicBezTo>
                  <a:pt x="6530" y="9941"/>
                  <a:pt x="6541" y="9921"/>
                  <a:pt x="6551" y="9901"/>
                </a:cubicBezTo>
                <a:cubicBezTo>
                  <a:pt x="6539" y="9892"/>
                  <a:pt x="6527" y="9885"/>
                  <a:pt x="6515" y="9876"/>
                </a:cubicBezTo>
                <a:cubicBezTo>
                  <a:pt x="6485" y="9887"/>
                  <a:pt x="6488" y="9947"/>
                  <a:pt x="6459" y="9961"/>
                </a:cubicBezTo>
                <a:cubicBezTo>
                  <a:pt x="6457" y="9827"/>
                  <a:pt x="6550" y="9746"/>
                  <a:pt x="6522" y="9635"/>
                </a:cubicBezTo>
                <a:cubicBezTo>
                  <a:pt x="6534" y="9628"/>
                  <a:pt x="6550" y="9621"/>
                  <a:pt x="6561" y="9613"/>
                </a:cubicBezTo>
                <a:cubicBezTo>
                  <a:pt x="6561" y="9608"/>
                  <a:pt x="6562" y="9603"/>
                  <a:pt x="6562" y="9598"/>
                </a:cubicBezTo>
                <a:cubicBezTo>
                  <a:pt x="6561" y="9592"/>
                  <a:pt x="6558" y="9585"/>
                  <a:pt x="6557" y="9580"/>
                </a:cubicBezTo>
                <a:cubicBezTo>
                  <a:pt x="6554" y="9578"/>
                  <a:pt x="6552" y="9575"/>
                  <a:pt x="6549" y="9572"/>
                </a:cubicBezTo>
                <a:cubicBezTo>
                  <a:pt x="6536" y="9580"/>
                  <a:pt x="6522" y="9587"/>
                  <a:pt x="6509" y="9595"/>
                </a:cubicBezTo>
                <a:cubicBezTo>
                  <a:pt x="6502" y="9577"/>
                  <a:pt x="6495" y="9561"/>
                  <a:pt x="6489" y="9543"/>
                </a:cubicBezTo>
                <a:cubicBezTo>
                  <a:pt x="6498" y="9510"/>
                  <a:pt x="6505" y="9465"/>
                  <a:pt x="6514" y="9428"/>
                </a:cubicBezTo>
                <a:cubicBezTo>
                  <a:pt x="6512" y="9375"/>
                  <a:pt x="6471" y="9333"/>
                  <a:pt x="6447" y="9325"/>
                </a:cubicBezTo>
                <a:cubicBezTo>
                  <a:pt x="6436" y="9321"/>
                  <a:pt x="6418" y="9347"/>
                  <a:pt x="6407" y="9358"/>
                </a:cubicBezTo>
                <a:cubicBezTo>
                  <a:pt x="6403" y="9347"/>
                  <a:pt x="6400" y="9339"/>
                  <a:pt x="6397" y="9328"/>
                </a:cubicBezTo>
                <a:cubicBezTo>
                  <a:pt x="6399" y="9305"/>
                  <a:pt x="6405" y="9294"/>
                  <a:pt x="6410" y="9277"/>
                </a:cubicBezTo>
                <a:cubicBezTo>
                  <a:pt x="6342" y="9144"/>
                  <a:pt x="6299" y="9290"/>
                  <a:pt x="6248" y="9347"/>
                </a:cubicBezTo>
                <a:cubicBezTo>
                  <a:pt x="6224" y="9374"/>
                  <a:pt x="6189" y="9380"/>
                  <a:pt x="6166" y="9399"/>
                </a:cubicBezTo>
                <a:cubicBezTo>
                  <a:pt x="6169" y="9362"/>
                  <a:pt x="6175" y="9308"/>
                  <a:pt x="6188" y="9288"/>
                </a:cubicBezTo>
                <a:cubicBezTo>
                  <a:pt x="6202" y="9285"/>
                  <a:pt x="6217" y="9283"/>
                  <a:pt x="6231" y="9280"/>
                </a:cubicBezTo>
                <a:cubicBezTo>
                  <a:pt x="6260" y="9264"/>
                  <a:pt x="6272" y="9207"/>
                  <a:pt x="6305" y="9192"/>
                </a:cubicBezTo>
                <a:cubicBezTo>
                  <a:pt x="6337" y="9176"/>
                  <a:pt x="6369" y="9176"/>
                  <a:pt x="6383" y="9125"/>
                </a:cubicBezTo>
                <a:cubicBezTo>
                  <a:pt x="6354" y="9111"/>
                  <a:pt x="6324" y="9092"/>
                  <a:pt x="6295" y="9077"/>
                </a:cubicBezTo>
                <a:cubicBezTo>
                  <a:pt x="6266" y="9054"/>
                  <a:pt x="6245" y="9006"/>
                  <a:pt x="6209" y="8996"/>
                </a:cubicBezTo>
                <a:cubicBezTo>
                  <a:pt x="6182" y="8988"/>
                  <a:pt x="6166" y="9020"/>
                  <a:pt x="6139" y="9018"/>
                </a:cubicBezTo>
                <a:cubicBezTo>
                  <a:pt x="6145" y="8991"/>
                  <a:pt x="6150" y="8960"/>
                  <a:pt x="6156" y="8933"/>
                </a:cubicBezTo>
                <a:cubicBezTo>
                  <a:pt x="6154" y="8884"/>
                  <a:pt x="6094" y="8788"/>
                  <a:pt x="6074" y="8774"/>
                </a:cubicBezTo>
                <a:cubicBezTo>
                  <a:pt x="6066" y="8774"/>
                  <a:pt x="6056" y="8774"/>
                  <a:pt x="6047" y="8774"/>
                </a:cubicBezTo>
                <a:cubicBezTo>
                  <a:pt x="6031" y="8761"/>
                  <a:pt x="6013" y="8674"/>
                  <a:pt x="6004" y="8645"/>
                </a:cubicBezTo>
                <a:cubicBezTo>
                  <a:pt x="6005" y="8644"/>
                  <a:pt x="6006" y="8642"/>
                  <a:pt x="6007" y="8641"/>
                </a:cubicBezTo>
                <a:cubicBezTo>
                  <a:pt x="6021" y="8624"/>
                  <a:pt x="6056" y="8653"/>
                  <a:pt x="6076" y="8641"/>
                </a:cubicBezTo>
                <a:cubicBezTo>
                  <a:pt x="6079" y="8628"/>
                  <a:pt x="6079" y="8607"/>
                  <a:pt x="6079" y="8586"/>
                </a:cubicBezTo>
                <a:cubicBezTo>
                  <a:pt x="6056" y="8552"/>
                  <a:pt x="6032" y="8534"/>
                  <a:pt x="6015" y="8489"/>
                </a:cubicBezTo>
                <a:cubicBezTo>
                  <a:pt x="6022" y="8476"/>
                  <a:pt x="6030" y="8464"/>
                  <a:pt x="6042" y="8460"/>
                </a:cubicBezTo>
                <a:cubicBezTo>
                  <a:pt x="6033" y="8348"/>
                  <a:pt x="5983" y="8425"/>
                  <a:pt x="5974" y="8271"/>
                </a:cubicBezTo>
                <a:cubicBezTo>
                  <a:pt x="5966" y="8272"/>
                  <a:pt x="5959" y="8274"/>
                  <a:pt x="5952" y="8275"/>
                </a:cubicBezTo>
                <a:cubicBezTo>
                  <a:pt x="5949" y="8238"/>
                  <a:pt x="5955" y="8231"/>
                  <a:pt x="5959" y="8201"/>
                </a:cubicBezTo>
                <a:cubicBezTo>
                  <a:pt x="5926" y="8125"/>
                  <a:pt x="5863" y="7901"/>
                  <a:pt x="5825" y="7865"/>
                </a:cubicBezTo>
                <a:cubicBezTo>
                  <a:pt x="5824" y="7862"/>
                  <a:pt x="5823" y="7860"/>
                  <a:pt x="5821" y="7857"/>
                </a:cubicBezTo>
                <a:cubicBezTo>
                  <a:pt x="5816" y="7880"/>
                  <a:pt x="5808" y="7901"/>
                  <a:pt x="5803" y="7924"/>
                </a:cubicBezTo>
                <a:cubicBezTo>
                  <a:pt x="5765" y="7976"/>
                  <a:pt x="5731" y="7940"/>
                  <a:pt x="5773" y="8053"/>
                </a:cubicBezTo>
                <a:cubicBezTo>
                  <a:pt x="5747" y="8119"/>
                  <a:pt x="5725" y="8136"/>
                  <a:pt x="5724" y="8260"/>
                </a:cubicBezTo>
                <a:cubicBezTo>
                  <a:pt x="5724" y="8260"/>
                  <a:pt x="5723" y="8260"/>
                  <a:pt x="5723" y="8260"/>
                </a:cubicBezTo>
                <a:cubicBezTo>
                  <a:pt x="5709" y="8233"/>
                  <a:pt x="5708" y="8179"/>
                  <a:pt x="5683" y="8175"/>
                </a:cubicBezTo>
                <a:cubicBezTo>
                  <a:pt x="5674" y="8207"/>
                  <a:pt x="5663" y="8239"/>
                  <a:pt x="5654" y="8271"/>
                </a:cubicBezTo>
                <a:cubicBezTo>
                  <a:pt x="5633" y="8303"/>
                  <a:pt x="5583" y="8298"/>
                  <a:pt x="5560" y="8319"/>
                </a:cubicBezTo>
                <a:cubicBezTo>
                  <a:pt x="5557" y="8309"/>
                  <a:pt x="5555" y="8300"/>
                  <a:pt x="5552" y="8290"/>
                </a:cubicBezTo>
                <a:cubicBezTo>
                  <a:pt x="5556" y="8278"/>
                  <a:pt x="5555" y="8274"/>
                  <a:pt x="5555" y="8253"/>
                </a:cubicBezTo>
                <a:cubicBezTo>
                  <a:pt x="5516" y="8133"/>
                  <a:pt x="5484" y="8192"/>
                  <a:pt x="5428" y="8231"/>
                </a:cubicBezTo>
                <a:cubicBezTo>
                  <a:pt x="5428" y="8231"/>
                  <a:pt x="5425" y="8231"/>
                  <a:pt x="5425" y="8231"/>
                </a:cubicBezTo>
                <a:cubicBezTo>
                  <a:pt x="5413" y="8200"/>
                  <a:pt x="5417" y="8185"/>
                  <a:pt x="5420" y="8135"/>
                </a:cubicBezTo>
                <a:cubicBezTo>
                  <a:pt x="5430" y="8135"/>
                  <a:pt x="5439" y="8137"/>
                  <a:pt x="5448" y="8138"/>
                </a:cubicBezTo>
                <a:cubicBezTo>
                  <a:pt x="5478" y="8050"/>
                  <a:pt x="5392" y="7803"/>
                  <a:pt x="5452" y="7746"/>
                </a:cubicBezTo>
                <a:cubicBezTo>
                  <a:pt x="5455" y="7734"/>
                  <a:pt x="5455" y="7720"/>
                  <a:pt x="5455" y="7698"/>
                </a:cubicBezTo>
                <a:cubicBezTo>
                  <a:pt x="5452" y="7689"/>
                  <a:pt x="5448" y="7678"/>
                  <a:pt x="5445" y="7669"/>
                </a:cubicBezTo>
                <a:cubicBezTo>
                  <a:pt x="5435" y="7663"/>
                  <a:pt x="5422" y="7703"/>
                  <a:pt x="5398" y="7691"/>
                </a:cubicBezTo>
                <a:cubicBezTo>
                  <a:pt x="5355" y="7670"/>
                  <a:pt x="5315" y="7619"/>
                  <a:pt x="5276" y="7602"/>
                </a:cubicBezTo>
                <a:cubicBezTo>
                  <a:pt x="5262" y="7567"/>
                  <a:pt x="5261" y="7571"/>
                  <a:pt x="5273" y="7528"/>
                </a:cubicBezTo>
                <a:cubicBezTo>
                  <a:pt x="5236" y="7476"/>
                  <a:pt x="5181" y="7366"/>
                  <a:pt x="5142" y="7332"/>
                </a:cubicBezTo>
                <a:cubicBezTo>
                  <a:pt x="5112" y="7306"/>
                  <a:pt x="5046" y="7398"/>
                  <a:pt x="4987" y="7377"/>
                </a:cubicBezTo>
                <a:cubicBezTo>
                  <a:pt x="4935" y="7358"/>
                  <a:pt x="4896" y="7309"/>
                  <a:pt x="4843" y="7296"/>
                </a:cubicBezTo>
                <a:cubicBezTo>
                  <a:pt x="4808" y="7286"/>
                  <a:pt x="4767" y="7381"/>
                  <a:pt x="4784" y="7458"/>
                </a:cubicBezTo>
                <a:cubicBezTo>
                  <a:pt x="4791" y="7490"/>
                  <a:pt x="4812" y="7517"/>
                  <a:pt x="4826" y="7536"/>
                </a:cubicBezTo>
                <a:cubicBezTo>
                  <a:pt x="4820" y="7617"/>
                  <a:pt x="4787" y="7659"/>
                  <a:pt x="4769" y="7721"/>
                </a:cubicBezTo>
                <a:cubicBezTo>
                  <a:pt x="4769" y="7722"/>
                  <a:pt x="4769" y="7727"/>
                  <a:pt x="4769" y="7728"/>
                </a:cubicBezTo>
                <a:cubicBezTo>
                  <a:pt x="4789" y="7730"/>
                  <a:pt x="4810" y="7733"/>
                  <a:pt x="4830" y="7735"/>
                </a:cubicBezTo>
                <a:cubicBezTo>
                  <a:pt x="4829" y="7771"/>
                  <a:pt x="4819" y="7784"/>
                  <a:pt x="4821" y="7813"/>
                </a:cubicBezTo>
                <a:cubicBezTo>
                  <a:pt x="4826" y="7832"/>
                  <a:pt x="4831" y="7849"/>
                  <a:pt x="4836" y="7868"/>
                </a:cubicBezTo>
                <a:cubicBezTo>
                  <a:pt x="4839" y="7897"/>
                  <a:pt x="4842" y="7929"/>
                  <a:pt x="4845" y="7957"/>
                </a:cubicBezTo>
                <a:cubicBezTo>
                  <a:pt x="4832" y="7997"/>
                  <a:pt x="4821" y="7970"/>
                  <a:pt x="4810" y="7994"/>
                </a:cubicBezTo>
                <a:cubicBezTo>
                  <a:pt x="4806" y="8012"/>
                  <a:pt x="4801" y="8035"/>
                  <a:pt x="4798" y="8053"/>
                </a:cubicBezTo>
                <a:cubicBezTo>
                  <a:pt x="4785" y="8115"/>
                  <a:pt x="4771" y="8156"/>
                  <a:pt x="4746" y="8194"/>
                </a:cubicBezTo>
                <a:cubicBezTo>
                  <a:pt x="4756" y="8272"/>
                  <a:pt x="4852" y="8353"/>
                  <a:pt x="4878" y="8430"/>
                </a:cubicBezTo>
                <a:cubicBezTo>
                  <a:pt x="4982" y="8736"/>
                  <a:pt x="4784" y="9054"/>
                  <a:pt x="4664" y="9096"/>
                </a:cubicBezTo>
                <a:cubicBezTo>
                  <a:pt x="4667" y="9132"/>
                  <a:pt x="4671" y="9178"/>
                  <a:pt x="4681" y="9203"/>
                </a:cubicBezTo>
                <a:cubicBezTo>
                  <a:pt x="4698" y="9246"/>
                  <a:pt x="4720" y="9217"/>
                  <a:pt x="4721" y="9303"/>
                </a:cubicBezTo>
                <a:cubicBezTo>
                  <a:pt x="4715" y="9303"/>
                  <a:pt x="4710" y="9303"/>
                  <a:pt x="4704" y="9303"/>
                </a:cubicBezTo>
                <a:cubicBezTo>
                  <a:pt x="4709" y="9335"/>
                  <a:pt x="4713" y="9366"/>
                  <a:pt x="4718" y="9399"/>
                </a:cubicBezTo>
                <a:cubicBezTo>
                  <a:pt x="4718" y="9420"/>
                  <a:pt x="4718" y="9444"/>
                  <a:pt x="4718" y="9465"/>
                </a:cubicBezTo>
                <a:cubicBezTo>
                  <a:pt x="4727" y="9549"/>
                  <a:pt x="4766" y="9645"/>
                  <a:pt x="4723" y="9713"/>
                </a:cubicBezTo>
                <a:cubicBezTo>
                  <a:pt x="4726" y="9764"/>
                  <a:pt x="4724" y="9788"/>
                  <a:pt x="4721" y="9842"/>
                </a:cubicBezTo>
                <a:cubicBezTo>
                  <a:pt x="4706" y="9816"/>
                  <a:pt x="4705" y="9775"/>
                  <a:pt x="4684" y="9761"/>
                </a:cubicBezTo>
                <a:cubicBezTo>
                  <a:pt x="4671" y="9779"/>
                  <a:pt x="4663" y="9793"/>
                  <a:pt x="4657" y="9827"/>
                </a:cubicBezTo>
                <a:cubicBezTo>
                  <a:pt x="4665" y="9852"/>
                  <a:pt x="4673" y="9878"/>
                  <a:pt x="4679" y="9909"/>
                </a:cubicBezTo>
                <a:cubicBezTo>
                  <a:pt x="4651" y="9881"/>
                  <a:pt x="4641" y="9815"/>
                  <a:pt x="4599" y="9816"/>
                </a:cubicBezTo>
                <a:cubicBezTo>
                  <a:pt x="4589" y="9728"/>
                  <a:pt x="4546" y="9644"/>
                  <a:pt x="4493" y="9639"/>
                </a:cubicBezTo>
                <a:cubicBezTo>
                  <a:pt x="4498" y="9522"/>
                  <a:pt x="4473" y="9520"/>
                  <a:pt x="4445" y="9465"/>
                </a:cubicBezTo>
                <a:cubicBezTo>
                  <a:pt x="4446" y="9404"/>
                  <a:pt x="4467" y="9350"/>
                  <a:pt x="4458" y="9266"/>
                </a:cubicBezTo>
                <a:cubicBezTo>
                  <a:pt x="4452" y="9240"/>
                  <a:pt x="4446" y="9214"/>
                  <a:pt x="4440" y="9188"/>
                </a:cubicBezTo>
                <a:cubicBezTo>
                  <a:pt x="4446" y="9138"/>
                  <a:pt x="4451" y="9087"/>
                  <a:pt x="4457" y="9036"/>
                </a:cubicBezTo>
                <a:cubicBezTo>
                  <a:pt x="4417" y="8954"/>
                  <a:pt x="4280" y="9008"/>
                  <a:pt x="4228" y="8963"/>
                </a:cubicBezTo>
                <a:cubicBezTo>
                  <a:pt x="4206" y="8944"/>
                  <a:pt x="4190" y="8908"/>
                  <a:pt x="4166" y="8892"/>
                </a:cubicBezTo>
                <a:cubicBezTo>
                  <a:pt x="4126" y="8872"/>
                  <a:pt x="4086" y="8850"/>
                  <a:pt x="4047" y="8829"/>
                </a:cubicBezTo>
                <a:cubicBezTo>
                  <a:pt x="4035" y="8796"/>
                  <a:pt x="4024" y="8766"/>
                  <a:pt x="4012" y="8733"/>
                </a:cubicBezTo>
                <a:cubicBezTo>
                  <a:pt x="3964" y="8655"/>
                  <a:pt x="3864" y="8568"/>
                  <a:pt x="3793" y="8545"/>
                </a:cubicBezTo>
                <a:cubicBezTo>
                  <a:pt x="3738" y="8527"/>
                  <a:pt x="3709" y="8591"/>
                  <a:pt x="3657" y="8593"/>
                </a:cubicBezTo>
                <a:cubicBezTo>
                  <a:pt x="3658" y="8556"/>
                  <a:pt x="3659" y="8518"/>
                  <a:pt x="3661" y="8482"/>
                </a:cubicBezTo>
                <a:cubicBezTo>
                  <a:pt x="3654" y="8407"/>
                  <a:pt x="3620" y="8245"/>
                  <a:pt x="3597" y="8201"/>
                </a:cubicBezTo>
                <a:cubicBezTo>
                  <a:pt x="3551" y="8186"/>
                  <a:pt x="3537" y="8221"/>
                  <a:pt x="3493" y="8179"/>
                </a:cubicBezTo>
                <a:cubicBezTo>
                  <a:pt x="3445" y="8040"/>
                  <a:pt x="3508" y="7663"/>
                  <a:pt x="3547" y="7584"/>
                </a:cubicBezTo>
                <a:cubicBezTo>
                  <a:pt x="3559" y="7559"/>
                  <a:pt x="3578" y="7574"/>
                  <a:pt x="3587" y="7539"/>
                </a:cubicBezTo>
                <a:cubicBezTo>
                  <a:pt x="3592" y="7524"/>
                  <a:pt x="3585" y="7484"/>
                  <a:pt x="3584" y="7458"/>
                </a:cubicBezTo>
                <a:cubicBezTo>
                  <a:pt x="3609" y="7390"/>
                  <a:pt x="3685" y="7342"/>
                  <a:pt x="3699" y="7281"/>
                </a:cubicBezTo>
                <a:cubicBezTo>
                  <a:pt x="3700" y="7279"/>
                  <a:pt x="3701" y="7279"/>
                  <a:pt x="3702" y="7277"/>
                </a:cubicBezTo>
                <a:cubicBezTo>
                  <a:pt x="3688" y="7261"/>
                  <a:pt x="3675" y="7241"/>
                  <a:pt x="3661" y="7225"/>
                </a:cubicBezTo>
                <a:cubicBezTo>
                  <a:pt x="3662" y="7221"/>
                  <a:pt x="3663" y="7215"/>
                  <a:pt x="3664" y="7211"/>
                </a:cubicBezTo>
                <a:cubicBezTo>
                  <a:pt x="3680" y="7189"/>
                  <a:pt x="3714" y="7224"/>
                  <a:pt x="3746" y="7211"/>
                </a:cubicBezTo>
                <a:cubicBezTo>
                  <a:pt x="3771" y="7200"/>
                  <a:pt x="3783" y="7180"/>
                  <a:pt x="3799" y="7155"/>
                </a:cubicBezTo>
                <a:cubicBezTo>
                  <a:pt x="3799" y="7145"/>
                  <a:pt x="3799" y="7136"/>
                  <a:pt x="3799" y="7125"/>
                </a:cubicBezTo>
                <a:cubicBezTo>
                  <a:pt x="3765" y="7059"/>
                  <a:pt x="3724" y="7065"/>
                  <a:pt x="3669" y="7033"/>
                </a:cubicBezTo>
                <a:cubicBezTo>
                  <a:pt x="3645" y="7002"/>
                  <a:pt x="3621" y="6971"/>
                  <a:pt x="3597" y="6941"/>
                </a:cubicBezTo>
                <a:cubicBezTo>
                  <a:pt x="3596" y="6941"/>
                  <a:pt x="3595" y="6941"/>
                  <a:pt x="3594" y="6941"/>
                </a:cubicBezTo>
                <a:cubicBezTo>
                  <a:pt x="3594" y="6940"/>
                  <a:pt x="3594" y="6938"/>
                  <a:pt x="3594" y="6937"/>
                </a:cubicBezTo>
                <a:cubicBezTo>
                  <a:pt x="3638" y="6951"/>
                  <a:pt x="3683" y="6964"/>
                  <a:pt x="3727" y="6978"/>
                </a:cubicBezTo>
                <a:cubicBezTo>
                  <a:pt x="3769" y="7002"/>
                  <a:pt x="3801" y="7046"/>
                  <a:pt x="3860" y="7037"/>
                </a:cubicBezTo>
                <a:cubicBezTo>
                  <a:pt x="3863" y="6992"/>
                  <a:pt x="3850" y="6942"/>
                  <a:pt x="3851" y="6882"/>
                </a:cubicBezTo>
                <a:cubicBezTo>
                  <a:pt x="3874" y="6898"/>
                  <a:pt x="3891" y="6927"/>
                  <a:pt x="3920" y="6937"/>
                </a:cubicBezTo>
                <a:cubicBezTo>
                  <a:pt x="3964" y="6951"/>
                  <a:pt x="4035" y="6829"/>
                  <a:pt x="4050" y="6782"/>
                </a:cubicBezTo>
                <a:cubicBezTo>
                  <a:pt x="4057" y="6742"/>
                  <a:pt x="4064" y="6703"/>
                  <a:pt x="4070" y="6663"/>
                </a:cubicBezTo>
                <a:cubicBezTo>
                  <a:pt x="4070" y="6662"/>
                  <a:pt x="4070" y="6661"/>
                  <a:pt x="4070" y="6660"/>
                </a:cubicBezTo>
                <a:cubicBezTo>
                  <a:pt x="4016" y="6655"/>
                  <a:pt x="3968" y="6637"/>
                  <a:pt x="3931" y="6593"/>
                </a:cubicBezTo>
                <a:cubicBezTo>
                  <a:pt x="3912" y="6564"/>
                  <a:pt x="3894" y="6530"/>
                  <a:pt x="3875" y="6501"/>
                </a:cubicBezTo>
                <a:cubicBezTo>
                  <a:pt x="3846" y="6483"/>
                  <a:pt x="3817" y="6464"/>
                  <a:pt x="3788" y="6445"/>
                </a:cubicBezTo>
                <a:cubicBezTo>
                  <a:pt x="3812" y="6438"/>
                  <a:pt x="3838" y="6409"/>
                  <a:pt x="3870" y="6423"/>
                </a:cubicBezTo>
                <a:cubicBezTo>
                  <a:pt x="3884" y="6438"/>
                  <a:pt x="3899" y="6453"/>
                  <a:pt x="3913" y="6468"/>
                </a:cubicBezTo>
                <a:cubicBezTo>
                  <a:pt x="3929" y="6478"/>
                  <a:pt x="3944" y="6487"/>
                  <a:pt x="3960" y="6497"/>
                </a:cubicBezTo>
                <a:cubicBezTo>
                  <a:pt x="3980" y="6524"/>
                  <a:pt x="3992" y="6570"/>
                  <a:pt x="4018" y="6586"/>
                </a:cubicBezTo>
                <a:cubicBezTo>
                  <a:pt x="4057" y="6608"/>
                  <a:pt x="4151" y="6420"/>
                  <a:pt x="4162" y="6375"/>
                </a:cubicBezTo>
                <a:cubicBezTo>
                  <a:pt x="4143" y="6344"/>
                  <a:pt x="4114" y="6333"/>
                  <a:pt x="4097" y="6298"/>
                </a:cubicBezTo>
                <a:cubicBezTo>
                  <a:pt x="4096" y="6298"/>
                  <a:pt x="4095" y="6298"/>
                  <a:pt x="4094" y="6298"/>
                </a:cubicBezTo>
                <a:cubicBezTo>
                  <a:pt x="4095" y="6291"/>
                  <a:pt x="4097" y="6286"/>
                  <a:pt x="4099" y="6279"/>
                </a:cubicBezTo>
                <a:cubicBezTo>
                  <a:pt x="4123" y="6250"/>
                  <a:pt x="4173" y="6251"/>
                  <a:pt x="4209" y="6253"/>
                </a:cubicBezTo>
                <a:cubicBezTo>
                  <a:pt x="4221" y="6329"/>
                  <a:pt x="4234" y="6350"/>
                  <a:pt x="4278" y="6338"/>
                </a:cubicBezTo>
                <a:cubicBezTo>
                  <a:pt x="4301" y="6332"/>
                  <a:pt x="4314" y="6344"/>
                  <a:pt x="4336" y="6338"/>
                </a:cubicBezTo>
                <a:cubicBezTo>
                  <a:pt x="4314" y="6279"/>
                  <a:pt x="4277" y="6205"/>
                  <a:pt x="4241" y="6176"/>
                </a:cubicBezTo>
                <a:cubicBezTo>
                  <a:pt x="4241" y="6173"/>
                  <a:pt x="4240" y="6174"/>
                  <a:pt x="4239" y="6172"/>
                </a:cubicBezTo>
                <a:cubicBezTo>
                  <a:pt x="4246" y="6162"/>
                  <a:pt x="4254" y="6149"/>
                  <a:pt x="4261" y="6139"/>
                </a:cubicBezTo>
                <a:cubicBezTo>
                  <a:pt x="4320" y="6145"/>
                  <a:pt x="4331" y="6291"/>
                  <a:pt x="4385" y="6316"/>
                </a:cubicBezTo>
                <a:cubicBezTo>
                  <a:pt x="4403" y="6277"/>
                  <a:pt x="4422" y="6281"/>
                  <a:pt x="4448" y="6253"/>
                </a:cubicBezTo>
                <a:cubicBezTo>
                  <a:pt x="4473" y="6228"/>
                  <a:pt x="4528" y="6107"/>
                  <a:pt x="4529" y="6028"/>
                </a:cubicBezTo>
                <a:cubicBezTo>
                  <a:pt x="4489" y="5925"/>
                  <a:pt x="4428" y="5864"/>
                  <a:pt x="4418" y="5699"/>
                </a:cubicBezTo>
                <a:cubicBezTo>
                  <a:pt x="4431" y="5687"/>
                  <a:pt x="4438" y="5667"/>
                  <a:pt x="4457" y="5665"/>
                </a:cubicBezTo>
                <a:cubicBezTo>
                  <a:pt x="4465" y="5692"/>
                  <a:pt x="4474" y="5724"/>
                  <a:pt x="4488" y="5739"/>
                </a:cubicBezTo>
                <a:cubicBezTo>
                  <a:pt x="4497" y="5729"/>
                  <a:pt x="4507" y="5717"/>
                  <a:pt x="4515" y="5706"/>
                </a:cubicBezTo>
                <a:cubicBezTo>
                  <a:pt x="4524" y="5682"/>
                  <a:pt x="4522" y="5570"/>
                  <a:pt x="4503" y="5551"/>
                </a:cubicBezTo>
                <a:cubicBezTo>
                  <a:pt x="4495" y="5531"/>
                  <a:pt x="4479" y="5546"/>
                  <a:pt x="4460" y="5547"/>
                </a:cubicBezTo>
                <a:cubicBezTo>
                  <a:pt x="4445" y="5518"/>
                  <a:pt x="4430" y="5491"/>
                  <a:pt x="4415" y="5462"/>
                </a:cubicBezTo>
                <a:cubicBezTo>
                  <a:pt x="4399" y="5453"/>
                  <a:pt x="4382" y="5442"/>
                  <a:pt x="4366" y="5433"/>
                </a:cubicBezTo>
                <a:cubicBezTo>
                  <a:pt x="4316" y="5400"/>
                  <a:pt x="4289" y="5387"/>
                  <a:pt x="4228" y="5388"/>
                </a:cubicBezTo>
                <a:cubicBezTo>
                  <a:pt x="4221" y="5400"/>
                  <a:pt x="4215" y="5411"/>
                  <a:pt x="4209" y="5422"/>
                </a:cubicBezTo>
                <a:cubicBezTo>
                  <a:pt x="4207" y="5459"/>
                  <a:pt x="4206" y="5498"/>
                  <a:pt x="4204" y="5536"/>
                </a:cubicBezTo>
                <a:cubicBezTo>
                  <a:pt x="4227" y="5564"/>
                  <a:pt x="4250" y="5589"/>
                  <a:pt x="4273" y="5617"/>
                </a:cubicBezTo>
                <a:cubicBezTo>
                  <a:pt x="4272" y="5637"/>
                  <a:pt x="4270" y="5657"/>
                  <a:pt x="4269" y="5677"/>
                </a:cubicBezTo>
                <a:cubicBezTo>
                  <a:pt x="4253" y="5694"/>
                  <a:pt x="4228" y="5682"/>
                  <a:pt x="4207" y="5680"/>
                </a:cubicBezTo>
                <a:cubicBezTo>
                  <a:pt x="4186" y="5723"/>
                  <a:pt x="4193" y="5818"/>
                  <a:pt x="4179" y="5876"/>
                </a:cubicBezTo>
                <a:cubicBezTo>
                  <a:pt x="4162" y="5946"/>
                  <a:pt x="4126" y="5945"/>
                  <a:pt x="4124" y="6054"/>
                </a:cubicBezTo>
                <a:cubicBezTo>
                  <a:pt x="4108" y="6074"/>
                  <a:pt x="4077" y="6097"/>
                  <a:pt x="4057" y="6105"/>
                </a:cubicBezTo>
                <a:cubicBezTo>
                  <a:pt x="4041" y="6075"/>
                  <a:pt x="3972" y="5925"/>
                  <a:pt x="3967" y="5891"/>
                </a:cubicBezTo>
                <a:cubicBezTo>
                  <a:pt x="3962" y="5863"/>
                  <a:pt x="3972" y="5824"/>
                  <a:pt x="3975" y="5806"/>
                </a:cubicBezTo>
                <a:cubicBezTo>
                  <a:pt x="3989" y="5807"/>
                  <a:pt x="4003" y="5808"/>
                  <a:pt x="4017" y="5810"/>
                </a:cubicBezTo>
                <a:cubicBezTo>
                  <a:pt x="4030" y="5695"/>
                  <a:pt x="3969" y="5556"/>
                  <a:pt x="3918" y="5547"/>
                </a:cubicBezTo>
                <a:cubicBezTo>
                  <a:pt x="3875" y="5616"/>
                  <a:pt x="3888" y="5776"/>
                  <a:pt x="3823" y="5802"/>
                </a:cubicBezTo>
                <a:cubicBezTo>
                  <a:pt x="3823" y="5737"/>
                  <a:pt x="3822" y="5666"/>
                  <a:pt x="3809" y="5625"/>
                </a:cubicBezTo>
                <a:cubicBezTo>
                  <a:pt x="3801" y="5597"/>
                  <a:pt x="3785" y="5591"/>
                  <a:pt x="3779" y="5555"/>
                </a:cubicBezTo>
                <a:cubicBezTo>
                  <a:pt x="3791" y="5529"/>
                  <a:pt x="3800" y="5516"/>
                  <a:pt x="3809" y="5484"/>
                </a:cubicBezTo>
                <a:cubicBezTo>
                  <a:pt x="3797" y="5464"/>
                  <a:pt x="3762" y="5417"/>
                  <a:pt x="3736" y="5433"/>
                </a:cubicBezTo>
                <a:cubicBezTo>
                  <a:pt x="3725" y="5440"/>
                  <a:pt x="3716" y="5458"/>
                  <a:pt x="3696" y="5447"/>
                </a:cubicBezTo>
                <a:cubicBezTo>
                  <a:pt x="3678" y="5438"/>
                  <a:pt x="3667" y="5414"/>
                  <a:pt x="3644" y="5410"/>
                </a:cubicBezTo>
                <a:cubicBezTo>
                  <a:pt x="3649" y="5386"/>
                  <a:pt x="3653" y="5361"/>
                  <a:pt x="3657" y="5336"/>
                </a:cubicBezTo>
                <a:cubicBezTo>
                  <a:pt x="3672" y="5313"/>
                  <a:pt x="3681" y="5300"/>
                  <a:pt x="3709" y="5300"/>
                </a:cubicBezTo>
                <a:cubicBezTo>
                  <a:pt x="3713" y="5286"/>
                  <a:pt x="3717" y="5273"/>
                  <a:pt x="3721" y="5259"/>
                </a:cubicBezTo>
                <a:cubicBezTo>
                  <a:pt x="3706" y="5220"/>
                  <a:pt x="3633" y="5086"/>
                  <a:pt x="3612" y="5067"/>
                </a:cubicBezTo>
                <a:cubicBezTo>
                  <a:pt x="3608" y="5022"/>
                  <a:pt x="3620" y="4976"/>
                  <a:pt x="3609" y="4930"/>
                </a:cubicBezTo>
                <a:cubicBezTo>
                  <a:pt x="3596" y="4876"/>
                  <a:pt x="3542" y="4803"/>
                  <a:pt x="3487" y="4789"/>
                </a:cubicBezTo>
                <a:close/>
                <a:moveTo>
                  <a:pt x="3224" y="5185"/>
                </a:moveTo>
                <a:cubicBezTo>
                  <a:pt x="3216" y="5188"/>
                  <a:pt x="3208" y="5193"/>
                  <a:pt x="3199" y="5196"/>
                </a:cubicBezTo>
                <a:cubicBezTo>
                  <a:pt x="3189" y="5229"/>
                  <a:pt x="3185" y="5314"/>
                  <a:pt x="3169" y="5336"/>
                </a:cubicBezTo>
                <a:cubicBezTo>
                  <a:pt x="3147" y="5367"/>
                  <a:pt x="3117" y="5366"/>
                  <a:pt x="3105" y="5418"/>
                </a:cubicBezTo>
                <a:cubicBezTo>
                  <a:pt x="3104" y="5421"/>
                  <a:pt x="3102" y="5425"/>
                  <a:pt x="3100" y="5429"/>
                </a:cubicBezTo>
                <a:cubicBezTo>
                  <a:pt x="3119" y="5451"/>
                  <a:pt x="3140" y="5443"/>
                  <a:pt x="3164" y="5458"/>
                </a:cubicBezTo>
                <a:cubicBezTo>
                  <a:pt x="3204" y="5484"/>
                  <a:pt x="3290" y="5581"/>
                  <a:pt x="3344" y="5551"/>
                </a:cubicBezTo>
                <a:cubicBezTo>
                  <a:pt x="3363" y="5527"/>
                  <a:pt x="3380" y="5505"/>
                  <a:pt x="3398" y="5481"/>
                </a:cubicBezTo>
                <a:cubicBezTo>
                  <a:pt x="3399" y="5478"/>
                  <a:pt x="3399" y="5475"/>
                  <a:pt x="3400" y="5473"/>
                </a:cubicBezTo>
                <a:cubicBezTo>
                  <a:pt x="3375" y="5411"/>
                  <a:pt x="3369" y="5436"/>
                  <a:pt x="3349" y="5344"/>
                </a:cubicBezTo>
                <a:cubicBezTo>
                  <a:pt x="3342" y="5323"/>
                  <a:pt x="3241" y="5194"/>
                  <a:pt x="3224" y="5185"/>
                </a:cubicBezTo>
                <a:close/>
                <a:moveTo>
                  <a:pt x="4982" y="5584"/>
                </a:moveTo>
                <a:cubicBezTo>
                  <a:pt x="4965" y="5592"/>
                  <a:pt x="4947" y="5602"/>
                  <a:pt x="4930" y="5610"/>
                </a:cubicBezTo>
                <a:cubicBezTo>
                  <a:pt x="4901" y="5644"/>
                  <a:pt x="4851" y="5796"/>
                  <a:pt x="4895" y="5861"/>
                </a:cubicBezTo>
                <a:cubicBezTo>
                  <a:pt x="4936" y="5923"/>
                  <a:pt x="5031" y="5855"/>
                  <a:pt x="5042" y="5787"/>
                </a:cubicBezTo>
                <a:cubicBezTo>
                  <a:pt x="5043" y="5741"/>
                  <a:pt x="5043" y="5698"/>
                  <a:pt x="5044" y="5651"/>
                </a:cubicBezTo>
                <a:cubicBezTo>
                  <a:pt x="5030" y="5621"/>
                  <a:pt x="5005" y="5592"/>
                  <a:pt x="4982" y="5584"/>
                </a:cubicBezTo>
                <a:close/>
                <a:moveTo>
                  <a:pt x="4206" y="6383"/>
                </a:moveTo>
                <a:cubicBezTo>
                  <a:pt x="4185" y="6512"/>
                  <a:pt x="4133" y="6677"/>
                  <a:pt x="4167" y="6822"/>
                </a:cubicBezTo>
                <a:cubicBezTo>
                  <a:pt x="4135" y="6854"/>
                  <a:pt x="4099" y="6884"/>
                  <a:pt x="4087" y="6959"/>
                </a:cubicBezTo>
                <a:cubicBezTo>
                  <a:pt x="4087" y="6964"/>
                  <a:pt x="4087" y="6966"/>
                  <a:pt x="4087" y="6970"/>
                </a:cubicBezTo>
                <a:cubicBezTo>
                  <a:pt x="4126" y="6955"/>
                  <a:pt x="4166" y="6941"/>
                  <a:pt x="4206" y="6926"/>
                </a:cubicBezTo>
                <a:cubicBezTo>
                  <a:pt x="4214" y="6965"/>
                  <a:pt x="4215" y="6997"/>
                  <a:pt x="4214" y="7059"/>
                </a:cubicBezTo>
                <a:cubicBezTo>
                  <a:pt x="4290" y="7060"/>
                  <a:pt x="4295" y="6936"/>
                  <a:pt x="4366" y="6926"/>
                </a:cubicBezTo>
                <a:cubicBezTo>
                  <a:pt x="4368" y="6922"/>
                  <a:pt x="4371" y="6918"/>
                  <a:pt x="4373" y="6915"/>
                </a:cubicBezTo>
                <a:cubicBezTo>
                  <a:pt x="4371" y="6892"/>
                  <a:pt x="4367" y="6871"/>
                  <a:pt x="4365" y="6848"/>
                </a:cubicBezTo>
                <a:cubicBezTo>
                  <a:pt x="4367" y="6838"/>
                  <a:pt x="4370" y="6825"/>
                  <a:pt x="4373" y="6815"/>
                </a:cubicBezTo>
                <a:cubicBezTo>
                  <a:pt x="4444" y="6816"/>
                  <a:pt x="4433" y="6889"/>
                  <a:pt x="4470" y="6941"/>
                </a:cubicBezTo>
                <a:cubicBezTo>
                  <a:pt x="4498" y="6980"/>
                  <a:pt x="4549" y="6970"/>
                  <a:pt x="4585" y="6989"/>
                </a:cubicBezTo>
                <a:cubicBezTo>
                  <a:pt x="4596" y="6960"/>
                  <a:pt x="4607" y="6948"/>
                  <a:pt x="4622" y="6930"/>
                </a:cubicBezTo>
                <a:cubicBezTo>
                  <a:pt x="4623" y="6929"/>
                  <a:pt x="4626" y="6927"/>
                  <a:pt x="4627" y="6926"/>
                </a:cubicBezTo>
                <a:cubicBezTo>
                  <a:pt x="4615" y="6910"/>
                  <a:pt x="4601" y="6893"/>
                  <a:pt x="4589" y="6878"/>
                </a:cubicBezTo>
                <a:cubicBezTo>
                  <a:pt x="4562" y="6855"/>
                  <a:pt x="4525" y="6870"/>
                  <a:pt x="4493" y="6863"/>
                </a:cubicBezTo>
                <a:cubicBezTo>
                  <a:pt x="4502" y="6652"/>
                  <a:pt x="4463" y="6709"/>
                  <a:pt x="4400" y="6638"/>
                </a:cubicBezTo>
                <a:cubicBezTo>
                  <a:pt x="4364" y="6596"/>
                  <a:pt x="4342" y="6537"/>
                  <a:pt x="4298" y="6505"/>
                </a:cubicBezTo>
                <a:cubicBezTo>
                  <a:pt x="4293" y="6521"/>
                  <a:pt x="4288" y="6539"/>
                  <a:pt x="4283" y="6556"/>
                </a:cubicBezTo>
                <a:cubicBezTo>
                  <a:pt x="4259" y="6553"/>
                  <a:pt x="4251" y="6532"/>
                  <a:pt x="4236" y="6512"/>
                </a:cubicBezTo>
                <a:cubicBezTo>
                  <a:pt x="4239" y="6491"/>
                  <a:pt x="4244" y="6470"/>
                  <a:pt x="4248" y="6449"/>
                </a:cubicBezTo>
                <a:cubicBezTo>
                  <a:pt x="4234" y="6426"/>
                  <a:pt x="4219" y="6406"/>
                  <a:pt x="4206" y="6383"/>
                </a:cubicBezTo>
                <a:close/>
                <a:moveTo>
                  <a:pt x="7276" y="6782"/>
                </a:moveTo>
                <a:cubicBezTo>
                  <a:pt x="7274" y="6798"/>
                  <a:pt x="7252" y="6806"/>
                  <a:pt x="7248" y="6830"/>
                </a:cubicBezTo>
                <a:cubicBezTo>
                  <a:pt x="7248" y="6831"/>
                  <a:pt x="7248" y="6833"/>
                  <a:pt x="7248" y="6833"/>
                </a:cubicBezTo>
                <a:cubicBezTo>
                  <a:pt x="7268" y="6828"/>
                  <a:pt x="7280" y="6815"/>
                  <a:pt x="7290" y="6800"/>
                </a:cubicBezTo>
                <a:cubicBezTo>
                  <a:pt x="7290" y="6793"/>
                  <a:pt x="7289" y="6787"/>
                  <a:pt x="7286" y="6782"/>
                </a:cubicBezTo>
                <a:cubicBezTo>
                  <a:pt x="7283" y="6781"/>
                  <a:pt x="7281" y="6780"/>
                  <a:pt x="7276" y="6782"/>
                </a:cubicBezTo>
                <a:close/>
                <a:moveTo>
                  <a:pt x="20698" y="7979"/>
                </a:moveTo>
                <a:cubicBezTo>
                  <a:pt x="20678" y="8025"/>
                  <a:pt x="20637" y="8023"/>
                  <a:pt x="20624" y="8057"/>
                </a:cubicBezTo>
                <a:cubicBezTo>
                  <a:pt x="20650" y="8164"/>
                  <a:pt x="20609" y="8208"/>
                  <a:pt x="20618" y="8312"/>
                </a:cubicBezTo>
                <a:cubicBezTo>
                  <a:pt x="20623" y="8374"/>
                  <a:pt x="20646" y="8392"/>
                  <a:pt x="20655" y="8445"/>
                </a:cubicBezTo>
                <a:cubicBezTo>
                  <a:pt x="20658" y="8468"/>
                  <a:pt x="20655" y="8530"/>
                  <a:pt x="20656" y="8574"/>
                </a:cubicBezTo>
                <a:cubicBezTo>
                  <a:pt x="20680" y="8479"/>
                  <a:pt x="20705" y="8386"/>
                  <a:pt x="20728" y="8290"/>
                </a:cubicBezTo>
                <a:cubicBezTo>
                  <a:pt x="20735" y="8210"/>
                  <a:pt x="20749" y="8144"/>
                  <a:pt x="20721" y="8038"/>
                </a:cubicBezTo>
                <a:cubicBezTo>
                  <a:pt x="20716" y="8016"/>
                  <a:pt x="20710" y="7989"/>
                  <a:pt x="20698" y="7979"/>
                </a:cubicBezTo>
                <a:close/>
                <a:moveTo>
                  <a:pt x="13667" y="9173"/>
                </a:moveTo>
                <a:cubicBezTo>
                  <a:pt x="13692" y="9177"/>
                  <a:pt x="13703" y="9216"/>
                  <a:pt x="13722" y="9225"/>
                </a:cubicBezTo>
                <a:cubicBezTo>
                  <a:pt x="13743" y="9234"/>
                  <a:pt x="13751" y="9206"/>
                  <a:pt x="13761" y="9199"/>
                </a:cubicBezTo>
                <a:cubicBezTo>
                  <a:pt x="13776" y="9206"/>
                  <a:pt x="13787" y="9207"/>
                  <a:pt x="13802" y="9214"/>
                </a:cubicBezTo>
                <a:cubicBezTo>
                  <a:pt x="13807" y="9228"/>
                  <a:pt x="13810" y="9248"/>
                  <a:pt x="13814" y="9262"/>
                </a:cubicBezTo>
                <a:cubicBezTo>
                  <a:pt x="13810" y="9271"/>
                  <a:pt x="13807" y="9279"/>
                  <a:pt x="13802" y="9288"/>
                </a:cubicBezTo>
                <a:cubicBezTo>
                  <a:pt x="13815" y="9376"/>
                  <a:pt x="13804" y="9395"/>
                  <a:pt x="13779" y="9462"/>
                </a:cubicBezTo>
                <a:cubicBezTo>
                  <a:pt x="13780" y="9493"/>
                  <a:pt x="13797" y="9506"/>
                  <a:pt x="13809" y="9513"/>
                </a:cubicBezTo>
                <a:cubicBezTo>
                  <a:pt x="13810" y="9516"/>
                  <a:pt x="13814" y="9522"/>
                  <a:pt x="13814" y="9524"/>
                </a:cubicBezTo>
                <a:cubicBezTo>
                  <a:pt x="13777" y="9518"/>
                  <a:pt x="13740" y="9505"/>
                  <a:pt x="13704" y="9499"/>
                </a:cubicBezTo>
                <a:cubicBezTo>
                  <a:pt x="13694" y="9502"/>
                  <a:pt x="13688" y="9514"/>
                  <a:pt x="13674" y="9513"/>
                </a:cubicBezTo>
                <a:cubicBezTo>
                  <a:pt x="13670" y="9531"/>
                  <a:pt x="13670" y="9554"/>
                  <a:pt x="13667" y="9572"/>
                </a:cubicBezTo>
                <a:cubicBezTo>
                  <a:pt x="13659" y="9591"/>
                  <a:pt x="13647" y="9583"/>
                  <a:pt x="13642" y="9613"/>
                </a:cubicBezTo>
                <a:cubicBezTo>
                  <a:pt x="13649" y="9634"/>
                  <a:pt x="13660" y="9642"/>
                  <a:pt x="13674" y="9650"/>
                </a:cubicBezTo>
                <a:cubicBezTo>
                  <a:pt x="13675" y="9655"/>
                  <a:pt x="13677" y="9668"/>
                  <a:pt x="13679" y="9672"/>
                </a:cubicBezTo>
                <a:cubicBezTo>
                  <a:pt x="13663" y="9696"/>
                  <a:pt x="13626" y="9658"/>
                  <a:pt x="13593" y="9661"/>
                </a:cubicBezTo>
                <a:cubicBezTo>
                  <a:pt x="13592" y="9664"/>
                  <a:pt x="13588" y="9669"/>
                  <a:pt x="13587" y="9672"/>
                </a:cubicBezTo>
                <a:cubicBezTo>
                  <a:pt x="13587" y="9687"/>
                  <a:pt x="13587" y="9698"/>
                  <a:pt x="13587" y="9713"/>
                </a:cubicBezTo>
                <a:cubicBezTo>
                  <a:pt x="13597" y="9727"/>
                  <a:pt x="13623" y="9735"/>
                  <a:pt x="13637" y="9739"/>
                </a:cubicBezTo>
                <a:cubicBezTo>
                  <a:pt x="13644" y="9822"/>
                  <a:pt x="13668" y="9845"/>
                  <a:pt x="13667" y="9935"/>
                </a:cubicBezTo>
                <a:cubicBezTo>
                  <a:pt x="13675" y="9935"/>
                  <a:pt x="13684" y="9935"/>
                  <a:pt x="13692" y="9935"/>
                </a:cubicBezTo>
                <a:cubicBezTo>
                  <a:pt x="13702" y="9949"/>
                  <a:pt x="13711" y="9973"/>
                  <a:pt x="13715" y="9998"/>
                </a:cubicBezTo>
                <a:cubicBezTo>
                  <a:pt x="13739" y="10004"/>
                  <a:pt x="13760" y="9995"/>
                  <a:pt x="13779" y="10034"/>
                </a:cubicBezTo>
                <a:cubicBezTo>
                  <a:pt x="13770" y="10069"/>
                  <a:pt x="13761" y="10117"/>
                  <a:pt x="13754" y="10149"/>
                </a:cubicBezTo>
                <a:cubicBezTo>
                  <a:pt x="13760" y="10170"/>
                  <a:pt x="13755" y="10184"/>
                  <a:pt x="13761" y="10208"/>
                </a:cubicBezTo>
                <a:cubicBezTo>
                  <a:pt x="13764" y="10212"/>
                  <a:pt x="13769" y="10220"/>
                  <a:pt x="13772" y="10223"/>
                </a:cubicBezTo>
                <a:cubicBezTo>
                  <a:pt x="13772" y="10234"/>
                  <a:pt x="13766" y="10239"/>
                  <a:pt x="13766" y="10249"/>
                </a:cubicBezTo>
                <a:cubicBezTo>
                  <a:pt x="13769" y="10265"/>
                  <a:pt x="13785" y="10289"/>
                  <a:pt x="13791" y="10308"/>
                </a:cubicBezTo>
                <a:cubicBezTo>
                  <a:pt x="13796" y="10266"/>
                  <a:pt x="13792" y="10200"/>
                  <a:pt x="13797" y="10160"/>
                </a:cubicBezTo>
                <a:cubicBezTo>
                  <a:pt x="13821" y="10152"/>
                  <a:pt x="13844" y="10131"/>
                  <a:pt x="13871" y="10134"/>
                </a:cubicBezTo>
                <a:cubicBezTo>
                  <a:pt x="13875" y="10165"/>
                  <a:pt x="13877" y="10237"/>
                  <a:pt x="13884" y="10260"/>
                </a:cubicBezTo>
                <a:cubicBezTo>
                  <a:pt x="13897" y="10298"/>
                  <a:pt x="13924" y="10294"/>
                  <a:pt x="13938" y="10349"/>
                </a:cubicBezTo>
                <a:cubicBezTo>
                  <a:pt x="13934" y="10365"/>
                  <a:pt x="13928" y="10378"/>
                  <a:pt x="13920" y="10386"/>
                </a:cubicBezTo>
                <a:cubicBezTo>
                  <a:pt x="13909" y="10381"/>
                  <a:pt x="13907" y="10364"/>
                  <a:pt x="13896" y="10360"/>
                </a:cubicBezTo>
                <a:cubicBezTo>
                  <a:pt x="13898" y="10373"/>
                  <a:pt x="13905" y="10397"/>
                  <a:pt x="13908" y="10412"/>
                </a:cubicBezTo>
                <a:cubicBezTo>
                  <a:pt x="13900" y="10418"/>
                  <a:pt x="13900" y="10393"/>
                  <a:pt x="13889" y="10397"/>
                </a:cubicBezTo>
                <a:cubicBezTo>
                  <a:pt x="13880" y="10403"/>
                  <a:pt x="13868" y="10406"/>
                  <a:pt x="13859" y="10412"/>
                </a:cubicBezTo>
                <a:cubicBezTo>
                  <a:pt x="13859" y="10399"/>
                  <a:pt x="13853" y="10387"/>
                  <a:pt x="13853" y="10375"/>
                </a:cubicBezTo>
                <a:cubicBezTo>
                  <a:pt x="13849" y="10372"/>
                  <a:pt x="13849" y="10377"/>
                  <a:pt x="13846" y="10375"/>
                </a:cubicBezTo>
                <a:cubicBezTo>
                  <a:pt x="13845" y="10384"/>
                  <a:pt x="13840" y="10387"/>
                  <a:pt x="13839" y="10397"/>
                </a:cubicBezTo>
                <a:cubicBezTo>
                  <a:pt x="13826" y="10390"/>
                  <a:pt x="13829" y="10382"/>
                  <a:pt x="13814" y="10386"/>
                </a:cubicBezTo>
                <a:cubicBezTo>
                  <a:pt x="13810" y="10368"/>
                  <a:pt x="13802" y="10352"/>
                  <a:pt x="13797" y="10334"/>
                </a:cubicBezTo>
                <a:cubicBezTo>
                  <a:pt x="13779" y="10374"/>
                  <a:pt x="13775" y="10481"/>
                  <a:pt x="13784" y="10533"/>
                </a:cubicBezTo>
                <a:cubicBezTo>
                  <a:pt x="13795" y="10545"/>
                  <a:pt x="13824" y="10534"/>
                  <a:pt x="13846" y="10533"/>
                </a:cubicBezTo>
                <a:cubicBezTo>
                  <a:pt x="13842" y="10544"/>
                  <a:pt x="13838" y="10564"/>
                  <a:pt x="13834" y="10574"/>
                </a:cubicBezTo>
                <a:cubicBezTo>
                  <a:pt x="13835" y="10581"/>
                  <a:pt x="13833" y="10578"/>
                  <a:pt x="13834" y="10585"/>
                </a:cubicBezTo>
                <a:cubicBezTo>
                  <a:pt x="13838" y="10598"/>
                  <a:pt x="13845" y="10607"/>
                  <a:pt x="13853" y="10611"/>
                </a:cubicBezTo>
                <a:cubicBezTo>
                  <a:pt x="13853" y="10615"/>
                  <a:pt x="13853" y="10619"/>
                  <a:pt x="13853" y="10622"/>
                </a:cubicBezTo>
                <a:cubicBezTo>
                  <a:pt x="13841" y="10620"/>
                  <a:pt x="13833" y="10625"/>
                  <a:pt x="13821" y="10622"/>
                </a:cubicBezTo>
                <a:cubicBezTo>
                  <a:pt x="13818" y="10630"/>
                  <a:pt x="13812" y="10625"/>
                  <a:pt x="13809" y="10633"/>
                </a:cubicBezTo>
                <a:cubicBezTo>
                  <a:pt x="13809" y="10641"/>
                  <a:pt x="13809" y="10651"/>
                  <a:pt x="13809" y="10659"/>
                </a:cubicBezTo>
                <a:cubicBezTo>
                  <a:pt x="13820" y="10643"/>
                  <a:pt x="13830" y="10653"/>
                  <a:pt x="13846" y="10659"/>
                </a:cubicBezTo>
                <a:cubicBezTo>
                  <a:pt x="13852" y="10695"/>
                  <a:pt x="13870" y="10702"/>
                  <a:pt x="13878" y="10733"/>
                </a:cubicBezTo>
                <a:cubicBezTo>
                  <a:pt x="13882" y="10762"/>
                  <a:pt x="13864" y="10798"/>
                  <a:pt x="13864" y="10844"/>
                </a:cubicBezTo>
                <a:cubicBezTo>
                  <a:pt x="13864" y="10866"/>
                  <a:pt x="13859" y="10885"/>
                  <a:pt x="13859" y="10896"/>
                </a:cubicBezTo>
                <a:cubicBezTo>
                  <a:pt x="13864" y="10951"/>
                  <a:pt x="13887" y="11082"/>
                  <a:pt x="13864" y="11117"/>
                </a:cubicBezTo>
                <a:cubicBezTo>
                  <a:pt x="13848" y="11143"/>
                  <a:pt x="13814" y="11133"/>
                  <a:pt x="13791" y="11143"/>
                </a:cubicBezTo>
                <a:cubicBezTo>
                  <a:pt x="13707" y="11181"/>
                  <a:pt x="13591" y="11204"/>
                  <a:pt x="13562" y="11044"/>
                </a:cubicBezTo>
                <a:cubicBezTo>
                  <a:pt x="13530" y="11026"/>
                  <a:pt x="13496" y="11013"/>
                  <a:pt x="13470" y="10996"/>
                </a:cubicBezTo>
                <a:cubicBezTo>
                  <a:pt x="13456" y="10889"/>
                  <a:pt x="13488" y="10787"/>
                  <a:pt x="13488" y="10696"/>
                </a:cubicBezTo>
                <a:cubicBezTo>
                  <a:pt x="13489" y="10700"/>
                  <a:pt x="13494" y="10698"/>
                  <a:pt x="13495" y="10707"/>
                </a:cubicBezTo>
                <a:cubicBezTo>
                  <a:pt x="13496" y="10710"/>
                  <a:pt x="13498" y="10720"/>
                  <a:pt x="13500" y="10722"/>
                </a:cubicBezTo>
                <a:cubicBezTo>
                  <a:pt x="13501" y="10706"/>
                  <a:pt x="13505" y="10686"/>
                  <a:pt x="13506" y="10670"/>
                </a:cubicBezTo>
                <a:cubicBezTo>
                  <a:pt x="13512" y="10665"/>
                  <a:pt x="13514" y="10656"/>
                  <a:pt x="13520" y="10659"/>
                </a:cubicBezTo>
                <a:cubicBezTo>
                  <a:pt x="13517" y="10569"/>
                  <a:pt x="13522" y="10424"/>
                  <a:pt x="13593" y="10485"/>
                </a:cubicBezTo>
                <a:cubicBezTo>
                  <a:pt x="13594" y="10480"/>
                  <a:pt x="13594" y="10465"/>
                  <a:pt x="13593" y="10460"/>
                </a:cubicBezTo>
                <a:cubicBezTo>
                  <a:pt x="13579" y="10391"/>
                  <a:pt x="13545" y="10450"/>
                  <a:pt x="13531" y="10412"/>
                </a:cubicBezTo>
                <a:cubicBezTo>
                  <a:pt x="13523" y="10389"/>
                  <a:pt x="13512" y="10356"/>
                  <a:pt x="13506" y="10334"/>
                </a:cubicBezTo>
                <a:cubicBezTo>
                  <a:pt x="13500" y="10307"/>
                  <a:pt x="13502" y="10291"/>
                  <a:pt x="13495" y="10271"/>
                </a:cubicBezTo>
                <a:cubicBezTo>
                  <a:pt x="13484" y="10242"/>
                  <a:pt x="13465" y="10198"/>
                  <a:pt x="13451" y="10175"/>
                </a:cubicBezTo>
                <a:cubicBezTo>
                  <a:pt x="13446" y="10172"/>
                  <a:pt x="13443" y="10164"/>
                  <a:pt x="13438" y="10160"/>
                </a:cubicBezTo>
                <a:cubicBezTo>
                  <a:pt x="13425" y="10122"/>
                  <a:pt x="13418" y="10065"/>
                  <a:pt x="13401" y="10034"/>
                </a:cubicBezTo>
                <a:cubicBezTo>
                  <a:pt x="13397" y="10032"/>
                  <a:pt x="13393" y="10037"/>
                  <a:pt x="13389" y="10034"/>
                </a:cubicBezTo>
                <a:cubicBezTo>
                  <a:pt x="13381" y="10009"/>
                  <a:pt x="13391" y="9991"/>
                  <a:pt x="13378" y="9975"/>
                </a:cubicBezTo>
                <a:cubicBezTo>
                  <a:pt x="13363" y="9932"/>
                  <a:pt x="13374" y="9863"/>
                  <a:pt x="13384" y="9813"/>
                </a:cubicBezTo>
                <a:cubicBezTo>
                  <a:pt x="13384" y="9810"/>
                  <a:pt x="13384" y="9801"/>
                  <a:pt x="13384" y="9798"/>
                </a:cubicBezTo>
                <a:cubicBezTo>
                  <a:pt x="13382" y="9798"/>
                  <a:pt x="13373" y="9798"/>
                  <a:pt x="13371" y="9798"/>
                </a:cubicBezTo>
                <a:cubicBezTo>
                  <a:pt x="13368" y="9819"/>
                  <a:pt x="13367" y="9840"/>
                  <a:pt x="13364" y="9861"/>
                </a:cubicBezTo>
                <a:cubicBezTo>
                  <a:pt x="13362" y="9800"/>
                  <a:pt x="13361" y="9745"/>
                  <a:pt x="13334" y="9713"/>
                </a:cubicBezTo>
                <a:cubicBezTo>
                  <a:pt x="13326" y="9703"/>
                  <a:pt x="13313" y="9705"/>
                  <a:pt x="13309" y="9687"/>
                </a:cubicBezTo>
                <a:cubicBezTo>
                  <a:pt x="13309" y="9681"/>
                  <a:pt x="13309" y="9667"/>
                  <a:pt x="13309" y="9661"/>
                </a:cubicBezTo>
                <a:cubicBezTo>
                  <a:pt x="13310" y="9621"/>
                  <a:pt x="13331" y="9623"/>
                  <a:pt x="13339" y="9598"/>
                </a:cubicBezTo>
                <a:cubicBezTo>
                  <a:pt x="13356" y="9549"/>
                  <a:pt x="13363" y="9485"/>
                  <a:pt x="13371" y="9436"/>
                </a:cubicBezTo>
                <a:cubicBezTo>
                  <a:pt x="13372" y="9432"/>
                  <a:pt x="13377" y="9439"/>
                  <a:pt x="13378" y="9436"/>
                </a:cubicBezTo>
                <a:cubicBezTo>
                  <a:pt x="13405" y="9463"/>
                  <a:pt x="13430" y="9412"/>
                  <a:pt x="13451" y="9388"/>
                </a:cubicBezTo>
                <a:cubicBezTo>
                  <a:pt x="13455" y="9392"/>
                  <a:pt x="13459" y="9394"/>
                  <a:pt x="13463" y="9399"/>
                </a:cubicBezTo>
                <a:cubicBezTo>
                  <a:pt x="13467" y="9388"/>
                  <a:pt x="13470" y="9384"/>
                  <a:pt x="13470" y="9362"/>
                </a:cubicBezTo>
                <a:cubicBezTo>
                  <a:pt x="13497" y="9349"/>
                  <a:pt x="13503" y="9305"/>
                  <a:pt x="13525" y="9288"/>
                </a:cubicBezTo>
                <a:cubicBezTo>
                  <a:pt x="13536" y="9287"/>
                  <a:pt x="13544" y="9289"/>
                  <a:pt x="13555" y="9288"/>
                </a:cubicBezTo>
                <a:cubicBezTo>
                  <a:pt x="13589" y="9266"/>
                  <a:pt x="13621" y="9166"/>
                  <a:pt x="13667" y="9173"/>
                </a:cubicBezTo>
                <a:close/>
                <a:moveTo>
                  <a:pt x="12556" y="9225"/>
                </a:moveTo>
                <a:cubicBezTo>
                  <a:pt x="12559" y="9237"/>
                  <a:pt x="12565" y="9250"/>
                  <a:pt x="12568" y="9262"/>
                </a:cubicBezTo>
                <a:cubicBezTo>
                  <a:pt x="12542" y="9304"/>
                  <a:pt x="12501" y="9343"/>
                  <a:pt x="12458" y="9347"/>
                </a:cubicBezTo>
                <a:cubicBezTo>
                  <a:pt x="12455" y="9353"/>
                  <a:pt x="12453" y="9356"/>
                  <a:pt x="12451" y="9362"/>
                </a:cubicBezTo>
                <a:cubicBezTo>
                  <a:pt x="12471" y="9391"/>
                  <a:pt x="12486" y="9418"/>
                  <a:pt x="12500" y="9462"/>
                </a:cubicBezTo>
                <a:cubicBezTo>
                  <a:pt x="12491" y="9475"/>
                  <a:pt x="12480" y="9474"/>
                  <a:pt x="12463" y="9473"/>
                </a:cubicBezTo>
                <a:cubicBezTo>
                  <a:pt x="12455" y="9516"/>
                  <a:pt x="12439" y="9546"/>
                  <a:pt x="12438" y="9598"/>
                </a:cubicBezTo>
                <a:cubicBezTo>
                  <a:pt x="12425" y="9613"/>
                  <a:pt x="12397" y="9617"/>
                  <a:pt x="12382" y="9624"/>
                </a:cubicBezTo>
                <a:cubicBezTo>
                  <a:pt x="12394" y="9656"/>
                  <a:pt x="12411" y="9712"/>
                  <a:pt x="12426" y="9739"/>
                </a:cubicBezTo>
                <a:cubicBezTo>
                  <a:pt x="12437" y="9743"/>
                  <a:pt x="12443" y="9733"/>
                  <a:pt x="12451" y="9724"/>
                </a:cubicBezTo>
                <a:cubicBezTo>
                  <a:pt x="12462" y="9739"/>
                  <a:pt x="12466" y="9762"/>
                  <a:pt x="12476" y="9776"/>
                </a:cubicBezTo>
                <a:cubicBezTo>
                  <a:pt x="12488" y="9783"/>
                  <a:pt x="12501" y="9791"/>
                  <a:pt x="12513" y="9798"/>
                </a:cubicBezTo>
                <a:cubicBezTo>
                  <a:pt x="12541" y="9824"/>
                  <a:pt x="12563" y="9872"/>
                  <a:pt x="12587" y="9909"/>
                </a:cubicBezTo>
                <a:cubicBezTo>
                  <a:pt x="12599" y="9929"/>
                  <a:pt x="12620" y="9989"/>
                  <a:pt x="12637" y="9986"/>
                </a:cubicBezTo>
                <a:cubicBezTo>
                  <a:pt x="12635" y="9997"/>
                  <a:pt x="12631" y="9998"/>
                  <a:pt x="12630" y="10009"/>
                </a:cubicBezTo>
                <a:cubicBezTo>
                  <a:pt x="12657" y="10049"/>
                  <a:pt x="12716" y="10065"/>
                  <a:pt x="12735" y="10123"/>
                </a:cubicBezTo>
                <a:cubicBezTo>
                  <a:pt x="12739" y="10151"/>
                  <a:pt x="12736" y="10180"/>
                  <a:pt x="12740" y="10208"/>
                </a:cubicBezTo>
                <a:cubicBezTo>
                  <a:pt x="12761" y="10364"/>
                  <a:pt x="12718" y="10418"/>
                  <a:pt x="12655" y="10448"/>
                </a:cubicBezTo>
                <a:cubicBezTo>
                  <a:pt x="12620" y="10466"/>
                  <a:pt x="12599" y="10423"/>
                  <a:pt x="12568" y="10434"/>
                </a:cubicBezTo>
                <a:cubicBezTo>
                  <a:pt x="12554" y="10443"/>
                  <a:pt x="12539" y="10450"/>
                  <a:pt x="12525" y="10460"/>
                </a:cubicBezTo>
                <a:cubicBezTo>
                  <a:pt x="12499" y="10472"/>
                  <a:pt x="12454" y="10444"/>
                  <a:pt x="12426" y="10434"/>
                </a:cubicBezTo>
                <a:cubicBezTo>
                  <a:pt x="12393" y="10422"/>
                  <a:pt x="12383" y="10368"/>
                  <a:pt x="12346" y="10397"/>
                </a:cubicBezTo>
                <a:cubicBezTo>
                  <a:pt x="12325" y="10377"/>
                  <a:pt x="12327" y="10361"/>
                  <a:pt x="12316" y="10323"/>
                </a:cubicBezTo>
                <a:cubicBezTo>
                  <a:pt x="12308" y="10311"/>
                  <a:pt x="12284" y="10332"/>
                  <a:pt x="12265" y="10323"/>
                </a:cubicBezTo>
                <a:cubicBezTo>
                  <a:pt x="12244" y="10311"/>
                  <a:pt x="12247" y="10280"/>
                  <a:pt x="12235" y="10249"/>
                </a:cubicBezTo>
                <a:cubicBezTo>
                  <a:pt x="12189" y="10308"/>
                  <a:pt x="12151" y="10232"/>
                  <a:pt x="12093" y="10260"/>
                </a:cubicBezTo>
                <a:cubicBezTo>
                  <a:pt x="12041" y="10286"/>
                  <a:pt x="12004" y="10355"/>
                  <a:pt x="11958" y="10386"/>
                </a:cubicBezTo>
                <a:cubicBezTo>
                  <a:pt x="11958" y="10395"/>
                  <a:pt x="11957" y="10402"/>
                  <a:pt x="11958" y="10412"/>
                </a:cubicBezTo>
                <a:cubicBezTo>
                  <a:pt x="11921" y="10451"/>
                  <a:pt x="11901" y="10423"/>
                  <a:pt x="11871" y="10412"/>
                </a:cubicBezTo>
                <a:cubicBezTo>
                  <a:pt x="11866" y="10415"/>
                  <a:pt x="11864" y="10419"/>
                  <a:pt x="11859" y="10423"/>
                </a:cubicBezTo>
                <a:cubicBezTo>
                  <a:pt x="11834" y="10418"/>
                  <a:pt x="11810" y="10416"/>
                  <a:pt x="11785" y="10412"/>
                </a:cubicBezTo>
                <a:cubicBezTo>
                  <a:pt x="11782" y="10425"/>
                  <a:pt x="11775" y="10435"/>
                  <a:pt x="11772" y="10448"/>
                </a:cubicBezTo>
                <a:cubicBezTo>
                  <a:pt x="11780" y="10465"/>
                  <a:pt x="11787" y="10471"/>
                  <a:pt x="11790" y="10497"/>
                </a:cubicBezTo>
                <a:cubicBezTo>
                  <a:pt x="11779" y="10499"/>
                  <a:pt x="11771" y="10508"/>
                  <a:pt x="11760" y="10508"/>
                </a:cubicBezTo>
                <a:cubicBezTo>
                  <a:pt x="11756" y="10520"/>
                  <a:pt x="11754" y="10519"/>
                  <a:pt x="11754" y="10533"/>
                </a:cubicBezTo>
                <a:cubicBezTo>
                  <a:pt x="11760" y="10537"/>
                  <a:pt x="11765" y="10545"/>
                  <a:pt x="11772" y="10548"/>
                </a:cubicBezTo>
                <a:cubicBezTo>
                  <a:pt x="11774" y="10551"/>
                  <a:pt x="11777" y="10557"/>
                  <a:pt x="11779" y="10559"/>
                </a:cubicBezTo>
                <a:cubicBezTo>
                  <a:pt x="11777" y="10564"/>
                  <a:pt x="11774" y="10570"/>
                  <a:pt x="11772" y="10574"/>
                </a:cubicBezTo>
                <a:cubicBezTo>
                  <a:pt x="11741" y="10565"/>
                  <a:pt x="11718" y="10555"/>
                  <a:pt x="11685" y="10559"/>
                </a:cubicBezTo>
                <a:cubicBezTo>
                  <a:pt x="11688" y="10552"/>
                  <a:pt x="11689" y="10555"/>
                  <a:pt x="11692" y="10548"/>
                </a:cubicBezTo>
                <a:cubicBezTo>
                  <a:pt x="11682" y="10540"/>
                  <a:pt x="11677" y="10544"/>
                  <a:pt x="11668" y="10548"/>
                </a:cubicBezTo>
                <a:cubicBezTo>
                  <a:pt x="11672" y="10552"/>
                  <a:pt x="11677" y="10556"/>
                  <a:pt x="11680" y="10559"/>
                </a:cubicBezTo>
                <a:cubicBezTo>
                  <a:pt x="11680" y="10563"/>
                  <a:pt x="11680" y="10571"/>
                  <a:pt x="11680" y="10574"/>
                </a:cubicBezTo>
                <a:cubicBezTo>
                  <a:pt x="11662" y="10586"/>
                  <a:pt x="11641" y="10577"/>
                  <a:pt x="11637" y="10548"/>
                </a:cubicBezTo>
                <a:cubicBezTo>
                  <a:pt x="11612" y="10554"/>
                  <a:pt x="11582" y="10567"/>
                  <a:pt x="11568" y="10596"/>
                </a:cubicBezTo>
                <a:cubicBezTo>
                  <a:pt x="11574" y="10583"/>
                  <a:pt x="11579" y="10570"/>
                  <a:pt x="11586" y="10559"/>
                </a:cubicBezTo>
                <a:cubicBezTo>
                  <a:pt x="11603" y="10544"/>
                  <a:pt x="11620" y="10522"/>
                  <a:pt x="11637" y="10508"/>
                </a:cubicBezTo>
                <a:cubicBezTo>
                  <a:pt x="11641" y="10492"/>
                  <a:pt x="11644" y="10475"/>
                  <a:pt x="11648" y="10460"/>
                </a:cubicBezTo>
                <a:cubicBezTo>
                  <a:pt x="11659" y="10447"/>
                  <a:pt x="11671" y="10460"/>
                  <a:pt x="11685" y="10448"/>
                </a:cubicBezTo>
                <a:cubicBezTo>
                  <a:pt x="11721" y="10419"/>
                  <a:pt x="11717" y="10457"/>
                  <a:pt x="11760" y="10460"/>
                </a:cubicBezTo>
                <a:cubicBezTo>
                  <a:pt x="11767" y="10444"/>
                  <a:pt x="11774" y="10433"/>
                  <a:pt x="11779" y="10412"/>
                </a:cubicBezTo>
                <a:cubicBezTo>
                  <a:pt x="11767" y="10379"/>
                  <a:pt x="11740" y="10380"/>
                  <a:pt x="11722" y="10360"/>
                </a:cubicBezTo>
                <a:cubicBezTo>
                  <a:pt x="11699" y="10333"/>
                  <a:pt x="11672" y="10190"/>
                  <a:pt x="11648" y="10197"/>
                </a:cubicBezTo>
                <a:cubicBezTo>
                  <a:pt x="11648" y="10188"/>
                  <a:pt x="11648" y="10184"/>
                  <a:pt x="11648" y="10175"/>
                </a:cubicBezTo>
                <a:cubicBezTo>
                  <a:pt x="11658" y="10156"/>
                  <a:pt x="11666" y="10145"/>
                  <a:pt x="11680" y="10134"/>
                </a:cubicBezTo>
                <a:cubicBezTo>
                  <a:pt x="11684" y="10089"/>
                  <a:pt x="11688" y="10046"/>
                  <a:pt x="11692" y="10009"/>
                </a:cubicBezTo>
                <a:cubicBezTo>
                  <a:pt x="11698" y="10002"/>
                  <a:pt x="11718" y="9997"/>
                  <a:pt x="11722" y="9986"/>
                </a:cubicBezTo>
                <a:cubicBezTo>
                  <a:pt x="11723" y="9965"/>
                  <a:pt x="11721" y="9945"/>
                  <a:pt x="11722" y="9924"/>
                </a:cubicBezTo>
                <a:cubicBezTo>
                  <a:pt x="11732" y="9816"/>
                  <a:pt x="11742" y="9719"/>
                  <a:pt x="11802" y="9713"/>
                </a:cubicBezTo>
                <a:cubicBezTo>
                  <a:pt x="11808" y="9687"/>
                  <a:pt x="11814" y="9661"/>
                  <a:pt x="11821" y="9635"/>
                </a:cubicBezTo>
                <a:cubicBezTo>
                  <a:pt x="11816" y="9619"/>
                  <a:pt x="11813" y="9612"/>
                  <a:pt x="11809" y="9598"/>
                </a:cubicBezTo>
                <a:cubicBezTo>
                  <a:pt x="11800" y="9542"/>
                  <a:pt x="11830" y="9559"/>
                  <a:pt x="11846" y="9539"/>
                </a:cubicBezTo>
                <a:cubicBezTo>
                  <a:pt x="11899" y="9475"/>
                  <a:pt x="11875" y="9356"/>
                  <a:pt x="11983" y="9362"/>
                </a:cubicBezTo>
                <a:cubicBezTo>
                  <a:pt x="11985" y="9354"/>
                  <a:pt x="11986" y="9347"/>
                  <a:pt x="11988" y="9340"/>
                </a:cubicBezTo>
                <a:cubicBezTo>
                  <a:pt x="11990" y="9337"/>
                  <a:pt x="11993" y="9342"/>
                  <a:pt x="11994" y="9340"/>
                </a:cubicBezTo>
                <a:cubicBezTo>
                  <a:pt x="12000" y="9353"/>
                  <a:pt x="12007" y="9359"/>
                  <a:pt x="12013" y="9373"/>
                </a:cubicBezTo>
                <a:cubicBezTo>
                  <a:pt x="12007" y="9384"/>
                  <a:pt x="12001" y="9402"/>
                  <a:pt x="11994" y="9414"/>
                </a:cubicBezTo>
                <a:cubicBezTo>
                  <a:pt x="11994" y="9416"/>
                  <a:pt x="11994" y="9422"/>
                  <a:pt x="11994" y="9425"/>
                </a:cubicBezTo>
                <a:cubicBezTo>
                  <a:pt x="12020" y="9496"/>
                  <a:pt x="12067" y="9471"/>
                  <a:pt x="12118" y="9473"/>
                </a:cubicBezTo>
                <a:cubicBezTo>
                  <a:pt x="12122" y="9486"/>
                  <a:pt x="12120" y="9500"/>
                  <a:pt x="12123" y="9513"/>
                </a:cubicBezTo>
                <a:cubicBezTo>
                  <a:pt x="12105" y="9553"/>
                  <a:pt x="12059" y="9571"/>
                  <a:pt x="12038" y="9613"/>
                </a:cubicBezTo>
                <a:cubicBezTo>
                  <a:pt x="12039" y="9618"/>
                  <a:pt x="12042" y="9620"/>
                  <a:pt x="12043" y="9624"/>
                </a:cubicBezTo>
                <a:cubicBezTo>
                  <a:pt x="12096" y="9645"/>
                  <a:pt x="12142" y="9618"/>
                  <a:pt x="12112" y="9761"/>
                </a:cubicBezTo>
                <a:cubicBezTo>
                  <a:pt x="12112" y="9764"/>
                  <a:pt x="12112" y="9772"/>
                  <a:pt x="12112" y="9776"/>
                </a:cubicBezTo>
                <a:cubicBezTo>
                  <a:pt x="12187" y="9804"/>
                  <a:pt x="12151" y="9758"/>
                  <a:pt x="12199" y="9724"/>
                </a:cubicBezTo>
                <a:cubicBezTo>
                  <a:pt x="12212" y="9722"/>
                  <a:pt x="12228" y="9726"/>
                  <a:pt x="12242" y="9724"/>
                </a:cubicBezTo>
                <a:cubicBezTo>
                  <a:pt x="12251" y="9709"/>
                  <a:pt x="12256" y="9687"/>
                  <a:pt x="12265" y="9672"/>
                </a:cubicBezTo>
                <a:cubicBezTo>
                  <a:pt x="12281" y="9663"/>
                  <a:pt x="12290" y="9683"/>
                  <a:pt x="12302" y="9687"/>
                </a:cubicBezTo>
                <a:cubicBezTo>
                  <a:pt x="12312" y="9683"/>
                  <a:pt x="12324" y="9691"/>
                  <a:pt x="12334" y="9687"/>
                </a:cubicBezTo>
                <a:cubicBezTo>
                  <a:pt x="12340" y="9670"/>
                  <a:pt x="12343" y="9647"/>
                  <a:pt x="12346" y="9624"/>
                </a:cubicBezTo>
                <a:cubicBezTo>
                  <a:pt x="12329" y="9619"/>
                  <a:pt x="12314" y="9618"/>
                  <a:pt x="12297" y="9613"/>
                </a:cubicBezTo>
                <a:cubicBezTo>
                  <a:pt x="12278" y="9617"/>
                  <a:pt x="12260" y="9638"/>
                  <a:pt x="12235" y="9624"/>
                </a:cubicBezTo>
                <a:cubicBezTo>
                  <a:pt x="12229" y="9558"/>
                  <a:pt x="12185" y="9484"/>
                  <a:pt x="12148" y="9462"/>
                </a:cubicBezTo>
                <a:cubicBezTo>
                  <a:pt x="12173" y="9450"/>
                  <a:pt x="12195" y="9452"/>
                  <a:pt x="12222" y="9450"/>
                </a:cubicBezTo>
                <a:cubicBezTo>
                  <a:pt x="12232" y="9429"/>
                  <a:pt x="12243" y="9406"/>
                  <a:pt x="12247" y="9373"/>
                </a:cubicBezTo>
                <a:cubicBezTo>
                  <a:pt x="12248" y="9372"/>
                  <a:pt x="12253" y="9374"/>
                  <a:pt x="12254" y="9373"/>
                </a:cubicBezTo>
                <a:cubicBezTo>
                  <a:pt x="12258" y="9379"/>
                  <a:pt x="12257" y="9392"/>
                  <a:pt x="12260" y="9399"/>
                </a:cubicBezTo>
                <a:cubicBezTo>
                  <a:pt x="12266" y="9406"/>
                  <a:pt x="12265" y="9402"/>
                  <a:pt x="12272" y="9399"/>
                </a:cubicBezTo>
                <a:cubicBezTo>
                  <a:pt x="12286" y="9391"/>
                  <a:pt x="12291" y="9370"/>
                  <a:pt x="12302" y="9362"/>
                </a:cubicBezTo>
                <a:cubicBezTo>
                  <a:pt x="12336" y="9349"/>
                  <a:pt x="12368" y="9337"/>
                  <a:pt x="12401" y="9325"/>
                </a:cubicBezTo>
                <a:cubicBezTo>
                  <a:pt x="12407" y="9311"/>
                  <a:pt x="12415" y="9301"/>
                  <a:pt x="12421" y="9288"/>
                </a:cubicBezTo>
                <a:cubicBezTo>
                  <a:pt x="12441" y="9284"/>
                  <a:pt x="12463" y="9277"/>
                  <a:pt x="12483" y="9273"/>
                </a:cubicBezTo>
                <a:cubicBezTo>
                  <a:pt x="12486" y="9266"/>
                  <a:pt x="12481" y="9274"/>
                  <a:pt x="12483" y="9262"/>
                </a:cubicBezTo>
                <a:cubicBezTo>
                  <a:pt x="12508" y="9253"/>
                  <a:pt x="12532" y="9234"/>
                  <a:pt x="12556" y="9225"/>
                </a:cubicBezTo>
                <a:close/>
                <a:moveTo>
                  <a:pt x="6122" y="10375"/>
                </a:moveTo>
                <a:cubicBezTo>
                  <a:pt x="6110" y="10429"/>
                  <a:pt x="6055" y="10518"/>
                  <a:pt x="6064" y="10596"/>
                </a:cubicBezTo>
                <a:cubicBezTo>
                  <a:pt x="6077" y="10708"/>
                  <a:pt x="6176" y="10671"/>
                  <a:pt x="6189" y="10582"/>
                </a:cubicBezTo>
                <a:cubicBezTo>
                  <a:pt x="6150" y="10473"/>
                  <a:pt x="6138" y="10602"/>
                  <a:pt x="6106" y="10622"/>
                </a:cubicBezTo>
                <a:cubicBezTo>
                  <a:pt x="6101" y="10617"/>
                  <a:pt x="6097" y="10609"/>
                  <a:pt x="6092" y="10604"/>
                </a:cubicBezTo>
                <a:cubicBezTo>
                  <a:pt x="6089" y="10550"/>
                  <a:pt x="6116" y="10555"/>
                  <a:pt x="6129" y="10526"/>
                </a:cubicBezTo>
                <a:cubicBezTo>
                  <a:pt x="6141" y="10500"/>
                  <a:pt x="6143" y="10445"/>
                  <a:pt x="6153" y="10419"/>
                </a:cubicBezTo>
                <a:cubicBezTo>
                  <a:pt x="6142" y="10404"/>
                  <a:pt x="6133" y="10389"/>
                  <a:pt x="6122" y="10375"/>
                </a:cubicBezTo>
                <a:close/>
                <a:moveTo>
                  <a:pt x="5388" y="11635"/>
                </a:moveTo>
                <a:cubicBezTo>
                  <a:pt x="5391" y="11645"/>
                  <a:pt x="5395" y="11658"/>
                  <a:pt x="5398" y="11668"/>
                </a:cubicBezTo>
                <a:cubicBezTo>
                  <a:pt x="5401" y="11668"/>
                  <a:pt x="5404" y="11668"/>
                  <a:pt x="5407" y="11668"/>
                </a:cubicBezTo>
                <a:cubicBezTo>
                  <a:pt x="5405" y="11661"/>
                  <a:pt x="5404" y="11651"/>
                  <a:pt x="5402" y="11642"/>
                </a:cubicBezTo>
                <a:cubicBezTo>
                  <a:pt x="5397" y="11640"/>
                  <a:pt x="5393" y="11637"/>
                  <a:pt x="5388" y="11635"/>
                </a:cubicBezTo>
                <a:close/>
                <a:moveTo>
                  <a:pt x="5407" y="11668"/>
                </a:moveTo>
                <a:cubicBezTo>
                  <a:pt x="5407" y="11671"/>
                  <a:pt x="5408" y="11676"/>
                  <a:pt x="5408" y="11679"/>
                </a:cubicBezTo>
                <a:cubicBezTo>
                  <a:pt x="5408" y="11676"/>
                  <a:pt x="5408" y="11671"/>
                  <a:pt x="5408" y="11668"/>
                </a:cubicBezTo>
                <a:cubicBezTo>
                  <a:pt x="5408" y="11668"/>
                  <a:pt x="5407" y="11668"/>
                  <a:pt x="5407" y="11668"/>
                </a:cubicBezTo>
                <a:close/>
                <a:moveTo>
                  <a:pt x="4853" y="12271"/>
                </a:moveTo>
                <a:cubicBezTo>
                  <a:pt x="4849" y="12278"/>
                  <a:pt x="4844" y="12285"/>
                  <a:pt x="4840" y="12293"/>
                </a:cubicBezTo>
                <a:cubicBezTo>
                  <a:pt x="4840" y="12288"/>
                  <a:pt x="4839" y="12285"/>
                  <a:pt x="4840" y="12278"/>
                </a:cubicBezTo>
                <a:cubicBezTo>
                  <a:pt x="4844" y="12276"/>
                  <a:pt x="4849" y="12273"/>
                  <a:pt x="4853" y="12271"/>
                </a:cubicBezTo>
                <a:close/>
                <a:moveTo>
                  <a:pt x="5074" y="12367"/>
                </a:moveTo>
                <a:cubicBezTo>
                  <a:pt x="5074" y="12371"/>
                  <a:pt x="5074" y="12374"/>
                  <a:pt x="5074" y="12378"/>
                </a:cubicBezTo>
                <a:cubicBezTo>
                  <a:pt x="5074" y="12374"/>
                  <a:pt x="5074" y="12371"/>
                  <a:pt x="5074" y="12367"/>
                </a:cubicBezTo>
                <a:close/>
                <a:moveTo>
                  <a:pt x="18954" y="13165"/>
                </a:moveTo>
                <a:cubicBezTo>
                  <a:pt x="18943" y="13193"/>
                  <a:pt x="18930" y="13193"/>
                  <a:pt x="18915" y="13213"/>
                </a:cubicBezTo>
                <a:cubicBezTo>
                  <a:pt x="18897" y="13238"/>
                  <a:pt x="18832" y="13442"/>
                  <a:pt x="18840" y="13505"/>
                </a:cubicBezTo>
                <a:cubicBezTo>
                  <a:pt x="18849" y="13587"/>
                  <a:pt x="18874" y="13634"/>
                  <a:pt x="18890" y="13701"/>
                </a:cubicBezTo>
                <a:cubicBezTo>
                  <a:pt x="18909" y="13689"/>
                  <a:pt x="18909" y="13615"/>
                  <a:pt x="18917" y="13579"/>
                </a:cubicBezTo>
                <a:cubicBezTo>
                  <a:pt x="18926" y="13540"/>
                  <a:pt x="18943" y="13501"/>
                  <a:pt x="18949" y="13454"/>
                </a:cubicBezTo>
                <a:cubicBezTo>
                  <a:pt x="18960" y="13362"/>
                  <a:pt x="18962" y="13278"/>
                  <a:pt x="18984" y="13210"/>
                </a:cubicBezTo>
                <a:cubicBezTo>
                  <a:pt x="18976" y="13191"/>
                  <a:pt x="18965" y="13176"/>
                  <a:pt x="18954" y="13165"/>
                </a:cubicBezTo>
                <a:close/>
                <a:moveTo>
                  <a:pt x="4482" y="14758"/>
                </a:moveTo>
                <a:cubicBezTo>
                  <a:pt x="4460" y="14763"/>
                  <a:pt x="4437" y="14769"/>
                  <a:pt x="4415" y="14773"/>
                </a:cubicBezTo>
                <a:cubicBezTo>
                  <a:pt x="4378" y="14790"/>
                  <a:pt x="4345" y="14834"/>
                  <a:pt x="4313" y="14858"/>
                </a:cubicBezTo>
                <a:cubicBezTo>
                  <a:pt x="4305" y="14883"/>
                  <a:pt x="4306" y="14902"/>
                  <a:pt x="4309" y="14936"/>
                </a:cubicBezTo>
                <a:cubicBezTo>
                  <a:pt x="4304" y="14946"/>
                  <a:pt x="4297" y="14955"/>
                  <a:pt x="4291" y="14965"/>
                </a:cubicBezTo>
                <a:cubicBezTo>
                  <a:pt x="4289" y="14970"/>
                  <a:pt x="4288" y="14975"/>
                  <a:pt x="4286" y="14980"/>
                </a:cubicBezTo>
                <a:cubicBezTo>
                  <a:pt x="4312" y="15004"/>
                  <a:pt x="4339" y="14961"/>
                  <a:pt x="4341" y="14921"/>
                </a:cubicBezTo>
                <a:cubicBezTo>
                  <a:pt x="4352" y="14910"/>
                  <a:pt x="4373" y="14918"/>
                  <a:pt x="4386" y="14906"/>
                </a:cubicBezTo>
                <a:cubicBezTo>
                  <a:pt x="4431" y="14864"/>
                  <a:pt x="4431" y="14804"/>
                  <a:pt x="4512" y="14843"/>
                </a:cubicBezTo>
                <a:cubicBezTo>
                  <a:pt x="4514" y="14849"/>
                  <a:pt x="4515" y="14852"/>
                  <a:pt x="4517" y="14858"/>
                </a:cubicBezTo>
                <a:cubicBezTo>
                  <a:pt x="4517" y="14859"/>
                  <a:pt x="4517" y="14861"/>
                  <a:pt x="4517" y="14862"/>
                </a:cubicBezTo>
                <a:cubicBezTo>
                  <a:pt x="4504" y="14868"/>
                  <a:pt x="4493" y="14877"/>
                  <a:pt x="4480" y="14884"/>
                </a:cubicBezTo>
                <a:cubicBezTo>
                  <a:pt x="4509" y="14929"/>
                  <a:pt x="4550" y="14902"/>
                  <a:pt x="4592" y="14928"/>
                </a:cubicBezTo>
                <a:cubicBezTo>
                  <a:pt x="4622" y="14947"/>
                  <a:pt x="4646" y="14988"/>
                  <a:pt x="4681" y="15006"/>
                </a:cubicBezTo>
                <a:cubicBezTo>
                  <a:pt x="4699" y="15015"/>
                  <a:pt x="4735" y="14996"/>
                  <a:pt x="4751" y="15017"/>
                </a:cubicBezTo>
                <a:cubicBezTo>
                  <a:pt x="4762" y="15031"/>
                  <a:pt x="4768" y="15084"/>
                  <a:pt x="4769" y="15117"/>
                </a:cubicBezTo>
                <a:cubicBezTo>
                  <a:pt x="4796" y="15149"/>
                  <a:pt x="4848" y="15151"/>
                  <a:pt x="4873" y="15187"/>
                </a:cubicBezTo>
                <a:cubicBezTo>
                  <a:pt x="4871" y="15222"/>
                  <a:pt x="4859" y="15243"/>
                  <a:pt x="4846" y="15254"/>
                </a:cubicBezTo>
                <a:cubicBezTo>
                  <a:pt x="4841" y="15265"/>
                  <a:pt x="4836" y="15275"/>
                  <a:pt x="4831" y="15287"/>
                </a:cubicBezTo>
                <a:cubicBezTo>
                  <a:pt x="4831" y="15288"/>
                  <a:pt x="4831" y="15289"/>
                  <a:pt x="4831" y="15291"/>
                </a:cubicBezTo>
                <a:cubicBezTo>
                  <a:pt x="4869" y="15294"/>
                  <a:pt x="4901" y="15259"/>
                  <a:pt x="4935" y="15268"/>
                </a:cubicBezTo>
                <a:cubicBezTo>
                  <a:pt x="4961" y="15274"/>
                  <a:pt x="4988" y="15281"/>
                  <a:pt x="5014" y="15287"/>
                </a:cubicBezTo>
                <a:cubicBezTo>
                  <a:pt x="5041" y="15277"/>
                  <a:pt x="5068" y="15256"/>
                  <a:pt x="5101" y="15250"/>
                </a:cubicBezTo>
                <a:cubicBezTo>
                  <a:pt x="5101" y="15248"/>
                  <a:pt x="5102" y="15245"/>
                  <a:pt x="5102" y="15243"/>
                </a:cubicBezTo>
                <a:cubicBezTo>
                  <a:pt x="5069" y="15193"/>
                  <a:pt x="5048" y="15162"/>
                  <a:pt x="4987" y="15165"/>
                </a:cubicBezTo>
                <a:cubicBezTo>
                  <a:pt x="4985" y="15161"/>
                  <a:pt x="4984" y="15157"/>
                  <a:pt x="4982" y="15154"/>
                </a:cubicBezTo>
                <a:cubicBezTo>
                  <a:pt x="4985" y="15139"/>
                  <a:pt x="4988" y="15125"/>
                  <a:pt x="4992" y="15109"/>
                </a:cubicBezTo>
                <a:cubicBezTo>
                  <a:pt x="4971" y="15066"/>
                  <a:pt x="4896" y="15063"/>
                  <a:pt x="4863" y="15036"/>
                </a:cubicBezTo>
                <a:cubicBezTo>
                  <a:pt x="4852" y="15012"/>
                  <a:pt x="4842" y="14986"/>
                  <a:pt x="4831" y="14962"/>
                </a:cubicBezTo>
                <a:cubicBezTo>
                  <a:pt x="4796" y="14913"/>
                  <a:pt x="4746" y="14922"/>
                  <a:pt x="4704" y="14884"/>
                </a:cubicBezTo>
                <a:cubicBezTo>
                  <a:pt x="4687" y="14855"/>
                  <a:pt x="4669" y="14827"/>
                  <a:pt x="4652" y="14799"/>
                </a:cubicBezTo>
                <a:cubicBezTo>
                  <a:pt x="4645" y="14799"/>
                  <a:pt x="4638" y="14799"/>
                  <a:pt x="4631" y="14799"/>
                </a:cubicBezTo>
                <a:cubicBezTo>
                  <a:pt x="4587" y="14779"/>
                  <a:pt x="4541" y="14756"/>
                  <a:pt x="4482" y="14758"/>
                </a:cubicBezTo>
                <a:close/>
                <a:moveTo>
                  <a:pt x="5176" y="15158"/>
                </a:moveTo>
                <a:cubicBezTo>
                  <a:pt x="5168" y="15160"/>
                  <a:pt x="5161" y="15163"/>
                  <a:pt x="5154" y="15165"/>
                </a:cubicBezTo>
                <a:cubicBezTo>
                  <a:pt x="5152" y="15169"/>
                  <a:pt x="5152" y="15175"/>
                  <a:pt x="5151" y="15180"/>
                </a:cubicBezTo>
                <a:cubicBezTo>
                  <a:pt x="5151" y="15184"/>
                  <a:pt x="5151" y="15190"/>
                  <a:pt x="5151" y="15195"/>
                </a:cubicBezTo>
                <a:cubicBezTo>
                  <a:pt x="5168" y="15212"/>
                  <a:pt x="5202" y="15211"/>
                  <a:pt x="5211" y="15246"/>
                </a:cubicBezTo>
                <a:cubicBezTo>
                  <a:pt x="5223" y="15288"/>
                  <a:pt x="5190" y="15322"/>
                  <a:pt x="5236" y="15357"/>
                </a:cubicBezTo>
                <a:cubicBezTo>
                  <a:pt x="5237" y="15360"/>
                  <a:pt x="5238" y="15365"/>
                  <a:pt x="5239" y="15368"/>
                </a:cubicBezTo>
                <a:cubicBezTo>
                  <a:pt x="5205" y="15412"/>
                  <a:pt x="5130" y="15388"/>
                  <a:pt x="5087" y="15361"/>
                </a:cubicBezTo>
                <a:cubicBezTo>
                  <a:pt x="5084" y="15369"/>
                  <a:pt x="5081" y="15379"/>
                  <a:pt x="5077" y="15387"/>
                </a:cubicBezTo>
                <a:cubicBezTo>
                  <a:pt x="5077" y="15389"/>
                  <a:pt x="5076" y="15392"/>
                  <a:pt x="5075" y="15394"/>
                </a:cubicBezTo>
                <a:cubicBezTo>
                  <a:pt x="5084" y="15429"/>
                  <a:pt x="5101" y="15434"/>
                  <a:pt x="5116" y="15457"/>
                </a:cubicBezTo>
                <a:cubicBezTo>
                  <a:pt x="5129" y="15451"/>
                  <a:pt x="5129" y="15432"/>
                  <a:pt x="5142" y="15427"/>
                </a:cubicBezTo>
                <a:cubicBezTo>
                  <a:pt x="5163" y="15433"/>
                  <a:pt x="5184" y="15437"/>
                  <a:pt x="5204" y="15442"/>
                </a:cubicBezTo>
                <a:cubicBezTo>
                  <a:pt x="5225" y="15439"/>
                  <a:pt x="5245" y="15438"/>
                  <a:pt x="5266" y="15435"/>
                </a:cubicBezTo>
                <a:cubicBezTo>
                  <a:pt x="5279" y="15460"/>
                  <a:pt x="5296" y="15516"/>
                  <a:pt x="5315" y="15527"/>
                </a:cubicBezTo>
                <a:cubicBezTo>
                  <a:pt x="5326" y="15466"/>
                  <a:pt x="5339" y="15422"/>
                  <a:pt x="5368" y="15394"/>
                </a:cubicBezTo>
                <a:cubicBezTo>
                  <a:pt x="5374" y="15406"/>
                  <a:pt x="5379" y="15419"/>
                  <a:pt x="5385" y="15431"/>
                </a:cubicBezTo>
                <a:cubicBezTo>
                  <a:pt x="5405" y="15449"/>
                  <a:pt x="5414" y="15399"/>
                  <a:pt x="5432" y="15390"/>
                </a:cubicBezTo>
                <a:cubicBezTo>
                  <a:pt x="5444" y="15384"/>
                  <a:pt x="5453" y="15394"/>
                  <a:pt x="5458" y="15398"/>
                </a:cubicBezTo>
                <a:cubicBezTo>
                  <a:pt x="5493" y="15365"/>
                  <a:pt x="5506" y="15422"/>
                  <a:pt x="5524" y="15442"/>
                </a:cubicBezTo>
                <a:cubicBezTo>
                  <a:pt x="5534" y="15427"/>
                  <a:pt x="5542" y="15405"/>
                  <a:pt x="5549" y="15383"/>
                </a:cubicBezTo>
                <a:cubicBezTo>
                  <a:pt x="5521" y="15302"/>
                  <a:pt x="5438" y="15299"/>
                  <a:pt x="5422" y="15202"/>
                </a:cubicBezTo>
                <a:cubicBezTo>
                  <a:pt x="5397" y="15193"/>
                  <a:pt x="5366" y="15205"/>
                  <a:pt x="5353" y="15158"/>
                </a:cubicBezTo>
                <a:cubicBezTo>
                  <a:pt x="5341" y="15159"/>
                  <a:pt x="5337" y="15172"/>
                  <a:pt x="5330" y="15176"/>
                </a:cubicBezTo>
                <a:cubicBezTo>
                  <a:pt x="5319" y="15174"/>
                  <a:pt x="5309" y="15175"/>
                  <a:pt x="5298" y="15172"/>
                </a:cubicBezTo>
                <a:cubicBezTo>
                  <a:pt x="5287" y="15177"/>
                  <a:pt x="5281" y="15196"/>
                  <a:pt x="5263" y="15191"/>
                </a:cubicBezTo>
                <a:cubicBezTo>
                  <a:pt x="5234" y="15181"/>
                  <a:pt x="5210" y="15158"/>
                  <a:pt x="5176" y="15158"/>
                </a:cubicBezTo>
                <a:close/>
                <a:moveTo>
                  <a:pt x="5676" y="15557"/>
                </a:moveTo>
                <a:cubicBezTo>
                  <a:pt x="5673" y="15562"/>
                  <a:pt x="5670" y="15570"/>
                  <a:pt x="5668" y="15575"/>
                </a:cubicBezTo>
                <a:cubicBezTo>
                  <a:pt x="5672" y="15595"/>
                  <a:pt x="5670" y="15623"/>
                  <a:pt x="5671" y="15645"/>
                </a:cubicBezTo>
                <a:cubicBezTo>
                  <a:pt x="5694" y="15658"/>
                  <a:pt x="5701" y="15639"/>
                  <a:pt x="5724" y="15638"/>
                </a:cubicBezTo>
                <a:cubicBezTo>
                  <a:pt x="5756" y="15637"/>
                  <a:pt x="5778" y="15657"/>
                  <a:pt x="5783" y="15586"/>
                </a:cubicBezTo>
                <a:cubicBezTo>
                  <a:pt x="5762" y="15554"/>
                  <a:pt x="5707" y="15558"/>
                  <a:pt x="5676" y="15557"/>
                </a:cubicBezTo>
                <a:close/>
                <a:moveTo>
                  <a:pt x="4897" y="15560"/>
                </a:moveTo>
                <a:cubicBezTo>
                  <a:pt x="4890" y="15569"/>
                  <a:pt x="4884" y="15577"/>
                  <a:pt x="4878" y="15586"/>
                </a:cubicBezTo>
                <a:cubicBezTo>
                  <a:pt x="4883" y="15601"/>
                  <a:pt x="4944" y="15676"/>
                  <a:pt x="4960" y="15668"/>
                </a:cubicBezTo>
                <a:cubicBezTo>
                  <a:pt x="4972" y="15661"/>
                  <a:pt x="4977" y="15627"/>
                  <a:pt x="4999" y="15638"/>
                </a:cubicBezTo>
                <a:cubicBezTo>
                  <a:pt x="5012" y="15645"/>
                  <a:pt x="5015" y="15661"/>
                  <a:pt x="5032" y="15660"/>
                </a:cubicBezTo>
                <a:cubicBezTo>
                  <a:pt x="5033" y="15655"/>
                  <a:pt x="5033" y="15644"/>
                  <a:pt x="5034" y="15638"/>
                </a:cubicBezTo>
                <a:cubicBezTo>
                  <a:pt x="5014" y="15578"/>
                  <a:pt x="4946" y="15558"/>
                  <a:pt x="4897" y="15560"/>
                </a:cubicBezTo>
                <a:close/>
                <a:moveTo>
                  <a:pt x="15911" y="15956"/>
                </a:moveTo>
                <a:cubicBezTo>
                  <a:pt x="15916" y="15997"/>
                  <a:pt x="15913" y="16017"/>
                  <a:pt x="15906" y="16059"/>
                </a:cubicBezTo>
                <a:cubicBezTo>
                  <a:pt x="15897" y="16074"/>
                  <a:pt x="15896" y="16084"/>
                  <a:pt x="15881" y="16074"/>
                </a:cubicBezTo>
                <a:cubicBezTo>
                  <a:pt x="15880" y="16083"/>
                  <a:pt x="15877" y="16089"/>
                  <a:pt x="15876" y="16096"/>
                </a:cubicBezTo>
                <a:cubicBezTo>
                  <a:pt x="15880" y="16106"/>
                  <a:pt x="15884" y="16117"/>
                  <a:pt x="15888" y="16126"/>
                </a:cubicBezTo>
                <a:cubicBezTo>
                  <a:pt x="15880" y="16160"/>
                  <a:pt x="15886" y="16166"/>
                  <a:pt x="15890" y="16200"/>
                </a:cubicBezTo>
                <a:cubicBezTo>
                  <a:pt x="15890" y="16257"/>
                  <a:pt x="15890" y="16317"/>
                  <a:pt x="15890" y="16374"/>
                </a:cubicBezTo>
                <a:cubicBezTo>
                  <a:pt x="15896" y="16428"/>
                  <a:pt x="15910" y="16517"/>
                  <a:pt x="15930" y="16547"/>
                </a:cubicBezTo>
                <a:cubicBezTo>
                  <a:pt x="15985" y="16571"/>
                  <a:pt x="16057" y="16473"/>
                  <a:pt x="16050" y="16366"/>
                </a:cubicBezTo>
                <a:cubicBezTo>
                  <a:pt x="16047" y="16318"/>
                  <a:pt x="16024" y="16276"/>
                  <a:pt x="16015" y="16237"/>
                </a:cubicBezTo>
                <a:cubicBezTo>
                  <a:pt x="16005" y="16197"/>
                  <a:pt x="16009" y="16176"/>
                  <a:pt x="15988" y="16159"/>
                </a:cubicBezTo>
                <a:cubicBezTo>
                  <a:pt x="15980" y="16060"/>
                  <a:pt x="15952" y="16008"/>
                  <a:pt x="15911" y="15956"/>
                </a:cubicBezTo>
                <a:close/>
                <a:moveTo>
                  <a:pt x="5731" y="17553"/>
                </a:moveTo>
                <a:cubicBezTo>
                  <a:pt x="5719" y="17566"/>
                  <a:pt x="5700" y="17572"/>
                  <a:pt x="5684" y="17571"/>
                </a:cubicBezTo>
                <a:cubicBezTo>
                  <a:pt x="5683" y="17575"/>
                  <a:pt x="5682" y="17575"/>
                  <a:pt x="5681" y="17579"/>
                </a:cubicBezTo>
                <a:cubicBezTo>
                  <a:pt x="5693" y="17580"/>
                  <a:pt x="5694" y="17585"/>
                  <a:pt x="5699" y="17597"/>
                </a:cubicBezTo>
                <a:cubicBezTo>
                  <a:pt x="5696" y="17614"/>
                  <a:pt x="5696" y="17624"/>
                  <a:pt x="5699" y="17641"/>
                </a:cubicBezTo>
                <a:cubicBezTo>
                  <a:pt x="5690" y="17649"/>
                  <a:pt x="5680" y="17660"/>
                  <a:pt x="5671" y="17667"/>
                </a:cubicBezTo>
                <a:cubicBezTo>
                  <a:pt x="5670" y="17671"/>
                  <a:pt x="5669" y="17675"/>
                  <a:pt x="5668" y="17678"/>
                </a:cubicBezTo>
                <a:cubicBezTo>
                  <a:pt x="5690" y="17679"/>
                  <a:pt x="5715" y="17679"/>
                  <a:pt x="5733" y="17675"/>
                </a:cubicBezTo>
                <a:cubicBezTo>
                  <a:pt x="5738" y="17631"/>
                  <a:pt x="5731" y="17588"/>
                  <a:pt x="5741" y="17556"/>
                </a:cubicBezTo>
                <a:cubicBezTo>
                  <a:pt x="5741" y="17555"/>
                  <a:pt x="5741" y="17554"/>
                  <a:pt x="5741" y="17553"/>
                </a:cubicBezTo>
                <a:cubicBezTo>
                  <a:pt x="5738" y="17553"/>
                  <a:pt x="5734" y="17553"/>
                  <a:pt x="5731" y="17553"/>
                </a:cubicBezTo>
                <a:close/>
                <a:moveTo>
                  <a:pt x="6669" y="19150"/>
                </a:moveTo>
                <a:cubicBezTo>
                  <a:pt x="6648" y="19216"/>
                  <a:pt x="6654" y="19326"/>
                  <a:pt x="6666" y="19382"/>
                </a:cubicBezTo>
                <a:cubicBezTo>
                  <a:pt x="6705" y="19401"/>
                  <a:pt x="6780" y="19375"/>
                  <a:pt x="6801" y="19323"/>
                </a:cubicBezTo>
                <a:cubicBezTo>
                  <a:pt x="6814" y="19293"/>
                  <a:pt x="6818" y="19212"/>
                  <a:pt x="6827" y="19179"/>
                </a:cubicBezTo>
                <a:cubicBezTo>
                  <a:pt x="6812" y="19150"/>
                  <a:pt x="6708" y="19148"/>
                  <a:pt x="6669" y="19150"/>
                </a:cubicBezTo>
                <a:close/>
                <a:moveTo>
                  <a:pt x="13373" y="19150"/>
                </a:moveTo>
                <a:cubicBezTo>
                  <a:pt x="13369" y="19151"/>
                  <a:pt x="13365" y="19161"/>
                  <a:pt x="13356" y="19175"/>
                </a:cubicBezTo>
                <a:cubicBezTo>
                  <a:pt x="13358" y="19229"/>
                  <a:pt x="13358" y="19300"/>
                  <a:pt x="13337" y="19334"/>
                </a:cubicBezTo>
                <a:cubicBezTo>
                  <a:pt x="13326" y="19354"/>
                  <a:pt x="13315" y="19357"/>
                  <a:pt x="13309" y="19390"/>
                </a:cubicBezTo>
                <a:cubicBezTo>
                  <a:pt x="13298" y="19382"/>
                  <a:pt x="13297" y="19372"/>
                  <a:pt x="13292" y="19353"/>
                </a:cubicBezTo>
                <a:cubicBezTo>
                  <a:pt x="13287" y="19352"/>
                  <a:pt x="13282" y="19350"/>
                  <a:pt x="13277" y="19349"/>
                </a:cubicBezTo>
                <a:cubicBezTo>
                  <a:pt x="13276" y="19386"/>
                  <a:pt x="13281" y="19408"/>
                  <a:pt x="13287" y="19438"/>
                </a:cubicBezTo>
                <a:cubicBezTo>
                  <a:pt x="13286" y="19444"/>
                  <a:pt x="13285" y="19451"/>
                  <a:pt x="13284" y="19456"/>
                </a:cubicBezTo>
                <a:cubicBezTo>
                  <a:pt x="13278" y="19465"/>
                  <a:pt x="13274" y="19471"/>
                  <a:pt x="13262" y="19471"/>
                </a:cubicBezTo>
                <a:cubicBezTo>
                  <a:pt x="13262" y="19473"/>
                  <a:pt x="13261" y="19472"/>
                  <a:pt x="13261" y="19475"/>
                </a:cubicBezTo>
                <a:cubicBezTo>
                  <a:pt x="13261" y="19499"/>
                  <a:pt x="13267" y="19507"/>
                  <a:pt x="13272" y="19530"/>
                </a:cubicBezTo>
                <a:cubicBezTo>
                  <a:pt x="13266" y="19544"/>
                  <a:pt x="13258" y="19557"/>
                  <a:pt x="13252" y="19571"/>
                </a:cubicBezTo>
                <a:cubicBezTo>
                  <a:pt x="13242" y="19569"/>
                  <a:pt x="13242" y="19568"/>
                  <a:pt x="13239" y="19552"/>
                </a:cubicBezTo>
                <a:cubicBezTo>
                  <a:pt x="13230" y="19567"/>
                  <a:pt x="13221" y="19582"/>
                  <a:pt x="13212" y="19597"/>
                </a:cubicBezTo>
                <a:cubicBezTo>
                  <a:pt x="13214" y="19615"/>
                  <a:pt x="13218" y="19620"/>
                  <a:pt x="13222" y="19634"/>
                </a:cubicBezTo>
                <a:cubicBezTo>
                  <a:pt x="13219" y="19638"/>
                  <a:pt x="13216" y="19644"/>
                  <a:pt x="13212" y="19649"/>
                </a:cubicBezTo>
                <a:cubicBezTo>
                  <a:pt x="13206" y="19654"/>
                  <a:pt x="13205" y="19643"/>
                  <a:pt x="13195" y="19637"/>
                </a:cubicBezTo>
                <a:cubicBezTo>
                  <a:pt x="13183" y="19653"/>
                  <a:pt x="13171" y="19670"/>
                  <a:pt x="13159" y="19686"/>
                </a:cubicBezTo>
                <a:cubicBezTo>
                  <a:pt x="13160" y="19699"/>
                  <a:pt x="13161" y="19713"/>
                  <a:pt x="13162" y="19726"/>
                </a:cubicBezTo>
                <a:cubicBezTo>
                  <a:pt x="13143" y="19735"/>
                  <a:pt x="13129" y="19697"/>
                  <a:pt x="13105" y="19719"/>
                </a:cubicBezTo>
                <a:cubicBezTo>
                  <a:pt x="13101" y="19729"/>
                  <a:pt x="13096" y="19738"/>
                  <a:pt x="13092" y="19748"/>
                </a:cubicBezTo>
                <a:cubicBezTo>
                  <a:pt x="13081" y="19759"/>
                  <a:pt x="13072" y="19744"/>
                  <a:pt x="13063" y="19745"/>
                </a:cubicBezTo>
                <a:cubicBezTo>
                  <a:pt x="13056" y="19755"/>
                  <a:pt x="13050" y="19764"/>
                  <a:pt x="13043" y="19774"/>
                </a:cubicBezTo>
                <a:cubicBezTo>
                  <a:pt x="13031" y="19775"/>
                  <a:pt x="13020" y="19777"/>
                  <a:pt x="13008" y="19778"/>
                </a:cubicBezTo>
                <a:cubicBezTo>
                  <a:pt x="13008" y="19893"/>
                  <a:pt x="12986" y="19908"/>
                  <a:pt x="12971" y="19981"/>
                </a:cubicBezTo>
                <a:cubicBezTo>
                  <a:pt x="12965" y="20035"/>
                  <a:pt x="12989" y="20158"/>
                  <a:pt x="13003" y="20192"/>
                </a:cubicBezTo>
                <a:cubicBezTo>
                  <a:pt x="12999" y="20209"/>
                  <a:pt x="12995" y="20227"/>
                  <a:pt x="12991" y="20244"/>
                </a:cubicBezTo>
                <a:cubicBezTo>
                  <a:pt x="13000" y="20264"/>
                  <a:pt x="13008" y="20286"/>
                  <a:pt x="13016" y="20306"/>
                </a:cubicBezTo>
                <a:cubicBezTo>
                  <a:pt x="13024" y="20368"/>
                  <a:pt x="12973" y="20581"/>
                  <a:pt x="12960" y="20606"/>
                </a:cubicBezTo>
                <a:cubicBezTo>
                  <a:pt x="12953" y="20610"/>
                  <a:pt x="12945" y="20616"/>
                  <a:pt x="12938" y="20621"/>
                </a:cubicBezTo>
                <a:cubicBezTo>
                  <a:pt x="12926" y="20637"/>
                  <a:pt x="12911" y="20745"/>
                  <a:pt x="12914" y="20787"/>
                </a:cubicBezTo>
                <a:cubicBezTo>
                  <a:pt x="12928" y="20839"/>
                  <a:pt x="12944" y="20894"/>
                  <a:pt x="12958" y="20946"/>
                </a:cubicBezTo>
                <a:cubicBezTo>
                  <a:pt x="12954" y="20972"/>
                  <a:pt x="12949" y="20994"/>
                  <a:pt x="12946" y="21020"/>
                </a:cubicBezTo>
                <a:cubicBezTo>
                  <a:pt x="12943" y="21049"/>
                  <a:pt x="12948" y="21064"/>
                  <a:pt x="12951" y="21079"/>
                </a:cubicBezTo>
                <a:cubicBezTo>
                  <a:pt x="13056" y="21032"/>
                  <a:pt x="13159" y="20963"/>
                  <a:pt x="13264" y="20909"/>
                </a:cubicBezTo>
                <a:cubicBezTo>
                  <a:pt x="13265" y="20903"/>
                  <a:pt x="13266" y="20892"/>
                  <a:pt x="13267" y="20887"/>
                </a:cubicBezTo>
                <a:cubicBezTo>
                  <a:pt x="13307" y="20626"/>
                  <a:pt x="13346" y="20365"/>
                  <a:pt x="13386" y="20103"/>
                </a:cubicBezTo>
                <a:cubicBezTo>
                  <a:pt x="13393" y="20052"/>
                  <a:pt x="13385" y="20000"/>
                  <a:pt x="13393" y="19941"/>
                </a:cubicBezTo>
                <a:cubicBezTo>
                  <a:pt x="13400" y="19890"/>
                  <a:pt x="13425" y="19862"/>
                  <a:pt x="13431" y="19804"/>
                </a:cubicBezTo>
                <a:cubicBezTo>
                  <a:pt x="13418" y="19765"/>
                  <a:pt x="13407" y="19718"/>
                  <a:pt x="13408" y="19656"/>
                </a:cubicBezTo>
                <a:cubicBezTo>
                  <a:pt x="13411" y="19652"/>
                  <a:pt x="13413" y="19652"/>
                  <a:pt x="13416" y="19649"/>
                </a:cubicBezTo>
                <a:cubicBezTo>
                  <a:pt x="13417" y="19646"/>
                  <a:pt x="13418" y="19643"/>
                  <a:pt x="13419" y="19641"/>
                </a:cubicBezTo>
                <a:cubicBezTo>
                  <a:pt x="13427" y="19670"/>
                  <a:pt x="13438" y="19713"/>
                  <a:pt x="13451" y="19730"/>
                </a:cubicBezTo>
                <a:cubicBezTo>
                  <a:pt x="13460" y="19714"/>
                  <a:pt x="13483" y="19663"/>
                  <a:pt x="13480" y="19626"/>
                </a:cubicBezTo>
                <a:cubicBezTo>
                  <a:pt x="13473" y="19598"/>
                  <a:pt x="13463" y="19570"/>
                  <a:pt x="13456" y="19541"/>
                </a:cubicBezTo>
                <a:cubicBezTo>
                  <a:pt x="13443" y="19465"/>
                  <a:pt x="13447" y="19294"/>
                  <a:pt x="13426" y="19238"/>
                </a:cubicBezTo>
                <a:cubicBezTo>
                  <a:pt x="13416" y="19208"/>
                  <a:pt x="13398" y="19208"/>
                  <a:pt x="13389" y="19168"/>
                </a:cubicBezTo>
                <a:cubicBezTo>
                  <a:pt x="13380" y="19154"/>
                  <a:pt x="13377" y="19148"/>
                  <a:pt x="13373" y="19150"/>
                </a:cubicBezTo>
                <a:close/>
              </a:path>
            </a:pathLst>
          </a:custGeom>
          <a:solidFill>
            <a:srgbClr val="000000">
              <a:alpha val="106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9717" name="AutoShape 21"/>
          <p:cNvSpPr>
            <a:spLocks/>
          </p:cNvSpPr>
          <p:nvPr/>
        </p:nvSpPr>
        <p:spPr bwMode="auto">
          <a:xfrm>
            <a:off x="1862137" y="4588074"/>
            <a:ext cx="1822550"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dirty="0">
                <a:solidFill>
                  <a:schemeClr val="accent1"/>
                </a:solidFill>
              </a:rPr>
              <a:t>159,6K</a:t>
            </a:r>
            <a:endParaRPr lang="id-ID" sz="4275" dirty="0">
              <a:solidFill>
                <a:schemeClr val="accent1"/>
              </a:solidFill>
            </a:endParaRPr>
          </a:p>
        </p:txBody>
      </p:sp>
      <p:sp>
        <p:nvSpPr>
          <p:cNvPr id="29718" name="AutoShape 22"/>
          <p:cNvSpPr>
            <a:spLocks/>
          </p:cNvSpPr>
          <p:nvPr/>
        </p:nvSpPr>
        <p:spPr bwMode="auto">
          <a:xfrm>
            <a:off x="1883570" y="5347097"/>
            <a:ext cx="1779687"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53585F"/>
                </a:solidFill>
              </a:rPr>
              <a:t>People birth per Years</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25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AutoShape 1"/>
          <p:cNvSpPr>
            <a:spLocks/>
          </p:cNvSpPr>
          <p:nvPr/>
        </p:nvSpPr>
        <p:spPr bwMode="auto">
          <a:xfrm flipH="1">
            <a:off x="1057573" y="7252692"/>
            <a:ext cx="5641777" cy="3034308"/>
          </a:xfrm>
          <a:custGeom>
            <a:avLst/>
            <a:gdLst>
              <a:gd name="T0" fmla="*/ 10598 w 21196"/>
              <a:gd name="T1" fmla="+- 0 10848 96"/>
              <a:gd name="T2" fmla="*/ 10848 h 21504"/>
              <a:gd name="T3" fmla="*/ 10598 w 21196"/>
              <a:gd name="T4" fmla="+- 0 10848 96"/>
              <a:gd name="T5" fmla="*/ 10848 h 21504"/>
              <a:gd name="T6" fmla="*/ 10598 w 21196"/>
              <a:gd name="T7" fmla="+- 0 10848 96"/>
              <a:gd name="T8" fmla="*/ 10848 h 21504"/>
              <a:gd name="T9" fmla="*/ 10598 w 21196"/>
              <a:gd name="T10" fmla="+- 0 10848 96"/>
              <a:gd name="T11" fmla="*/ 10848 h 21504"/>
            </a:gdLst>
            <a:ahLst/>
            <a:cxnLst>
              <a:cxn ang="0">
                <a:pos x="T0" y="T2"/>
              </a:cxn>
              <a:cxn ang="0">
                <a:pos x="T3" y="T5"/>
              </a:cxn>
              <a:cxn ang="0">
                <a:pos x="T6" y="T8"/>
              </a:cxn>
              <a:cxn ang="0">
                <a:pos x="T9" y="T11"/>
              </a:cxn>
            </a:cxnLst>
            <a:rect l="0" t="0" r="r" b="b"/>
            <a:pathLst>
              <a:path w="21196" h="21504">
                <a:moveTo>
                  <a:pt x="758" y="21001"/>
                </a:moveTo>
                <a:cubicBezTo>
                  <a:pt x="544" y="21133"/>
                  <a:pt x="280" y="21321"/>
                  <a:pt x="0" y="21504"/>
                </a:cubicBezTo>
                <a:lnTo>
                  <a:pt x="20503" y="21504"/>
                </a:lnTo>
                <a:cubicBezTo>
                  <a:pt x="20841" y="20953"/>
                  <a:pt x="21043" y="20276"/>
                  <a:pt x="21141" y="19582"/>
                </a:cubicBezTo>
                <a:cubicBezTo>
                  <a:pt x="21599" y="16337"/>
                  <a:pt x="19057" y="13657"/>
                  <a:pt x="17091" y="12299"/>
                </a:cubicBezTo>
                <a:cubicBezTo>
                  <a:pt x="15037" y="10880"/>
                  <a:pt x="12782" y="10057"/>
                  <a:pt x="10549" y="9238"/>
                </a:cubicBezTo>
                <a:cubicBezTo>
                  <a:pt x="9728" y="8937"/>
                  <a:pt x="8852" y="8697"/>
                  <a:pt x="8082" y="8207"/>
                </a:cubicBezTo>
                <a:cubicBezTo>
                  <a:pt x="4518" y="5940"/>
                  <a:pt x="13721" y="4368"/>
                  <a:pt x="11103" y="1335"/>
                </a:cubicBezTo>
                <a:cubicBezTo>
                  <a:pt x="10178" y="263"/>
                  <a:pt x="6838" y="-96"/>
                  <a:pt x="6474" y="21"/>
                </a:cubicBezTo>
                <a:cubicBezTo>
                  <a:pt x="7018" y="94"/>
                  <a:pt x="7914" y="393"/>
                  <a:pt x="8495" y="600"/>
                </a:cubicBezTo>
                <a:cubicBezTo>
                  <a:pt x="8983" y="773"/>
                  <a:pt x="9731" y="1283"/>
                  <a:pt x="10011" y="1845"/>
                </a:cubicBezTo>
                <a:cubicBezTo>
                  <a:pt x="10433" y="2695"/>
                  <a:pt x="9641" y="3137"/>
                  <a:pt x="9061" y="3438"/>
                </a:cubicBezTo>
                <a:cubicBezTo>
                  <a:pt x="7101" y="4456"/>
                  <a:pt x="4988" y="4908"/>
                  <a:pt x="3036" y="5944"/>
                </a:cubicBezTo>
                <a:cubicBezTo>
                  <a:pt x="1228" y="6903"/>
                  <a:pt x="2175" y="8986"/>
                  <a:pt x="3358" y="10190"/>
                </a:cubicBezTo>
                <a:cubicBezTo>
                  <a:pt x="5297" y="12163"/>
                  <a:pt x="6054" y="15017"/>
                  <a:pt x="4361" y="17634"/>
                </a:cubicBezTo>
                <a:cubicBezTo>
                  <a:pt x="3396" y="19125"/>
                  <a:pt x="2109" y="20171"/>
                  <a:pt x="758" y="21001"/>
                </a:cubicBezTo>
                <a:close/>
              </a:path>
            </a:pathLst>
          </a:custGeom>
          <a:solidFill>
            <a:srgbClr val="000000">
              <a:alpha val="1813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 name="Picture Placeholder 4"/>
          <p:cNvSpPr>
            <a:spLocks noGrp="1"/>
          </p:cNvSpPr>
          <p:nvPr>
            <p:ph type="pic" sz="quarter" idx="10"/>
          </p:nvPr>
        </p:nvSpPr>
        <p:spPr/>
      </p:sp>
      <p:sp>
        <p:nvSpPr>
          <p:cNvPr id="30723" name="AutoShape 3"/>
          <p:cNvSpPr>
            <a:spLocks/>
          </p:cNvSpPr>
          <p:nvPr/>
        </p:nvSpPr>
        <p:spPr bwMode="auto">
          <a:xfrm>
            <a:off x="11819633" y="6248995"/>
            <a:ext cx="1779686"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150,000 </a:t>
            </a:r>
            <a:r>
              <a:rPr lang="id-ID" sz="2025">
                <a:solidFill>
                  <a:srgbClr val="53585F"/>
                </a:solidFill>
              </a:rPr>
              <a:t>Likes</a:t>
            </a:r>
            <a:endParaRPr lang="id-ID" sz="4275"/>
          </a:p>
        </p:txBody>
      </p:sp>
      <p:sp>
        <p:nvSpPr>
          <p:cNvPr id="30724" name="AutoShape 4"/>
          <p:cNvSpPr>
            <a:spLocks/>
          </p:cNvSpPr>
          <p:nvPr/>
        </p:nvSpPr>
        <p:spPr bwMode="auto">
          <a:xfrm>
            <a:off x="5307212" y="6143625"/>
            <a:ext cx="1779687"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rgbClr val="53585F"/>
                </a:solidFill>
              </a:rPr>
              <a:t>452.350 </a:t>
            </a:r>
            <a:r>
              <a:rPr lang="id-ID" sz="2025" dirty="0">
                <a:solidFill>
                  <a:srgbClr val="53585F"/>
                </a:solidFill>
              </a:rPr>
              <a:t>Stars</a:t>
            </a:r>
            <a:endParaRPr lang="id-ID" sz="4275" dirty="0"/>
          </a:p>
        </p:txBody>
      </p:sp>
      <p:sp>
        <p:nvSpPr>
          <p:cNvPr id="30725" name="AutoShape 5"/>
          <p:cNvSpPr>
            <a:spLocks/>
          </p:cNvSpPr>
          <p:nvPr/>
        </p:nvSpPr>
        <p:spPr bwMode="auto">
          <a:xfrm>
            <a:off x="7086899" y="4843462"/>
            <a:ext cx="156983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34K </a:t>
            </a:r>
            <a:r>
              <a:rPr lang="id-ID" sz="2025">
                <a:solidFill>
                  <a:srgbClr val="53585F"/>
                </a:solidFill>
              </a:rPr>
              <a:t>Viewers</a:t>
            </a:r>
            <a:endParaRPr lang="id-ID" sz="4275"/>
          </a:p>
        </p:txBody>
      </p:sp>
      <p:sp>
        <p:nvSpPr>
          <p:cNvPr id="30726" name="AutoShape 6"/>
          <p:cNvSpPr>
            <a:spLocks/>
          </p:cNvSpPr>
          <p:nvPr/>
        </p:nvSpPr>
        <p:spPr bwMode="auto">
          <a:xfrm>
            <a:off x="10977564" y="4150519"/>
            <a:ext cx="168413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29.000 </a:t>
            </a:r>
            <a:r>
              <a:rPr lang="id-ID" sz="2025">
                <a:solidFill>
                  <a:srgbClr val="53585F"/>
                </a:solidFill>
              </a:rPr>
              <a:t>Love</a:t>
            </a:r>
            <a:endParaRPr lang="id-ID" sz="4275"/>
          </a:p>
        </p:txBody>
      </p:sp>
      <p:grpSp>
        <p:nvGrpSpPr>
          <p:cNvPr id="30727" name="Group 7"/>
          <p:cNvGrpSpPr>
            <a:grpSpLocks/>
          </p:cNvGrpSpPr>
          <p:nvPr/>
        </p:nvGrpSpPr>
        <p:grpSpPr bwMode="auto">
          <a:xfrm>
            <a:off x="11412438" y="3370957"/>
            <a:ext cx="642938" cy="642938"/>
            <a:chOff x="0" y="0"/>
            <a:chExt cx="1143001" cy="1143001"/>
          </a:xfrm>
        </p:grpSpPr>
        <p:sp>
          <p:nvSpPr>
            <p:cNvPr id="30728" name="AutoShape 8"/>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0729" name="AutoShape 9"/>
            <p:cNvSpPr>
              <a:spLocks/>
            </p:cNvSpPr>
            <p:nvPr/>
          </p:nvSpPr>
          <p:spPr bwMode="auto">
            <a:xfrm>
              <a:off x="322637" y="353745"/>
              <a:ext cx="497726" cy="435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00" y="12383"/>
                  </a:moveTo>
                  <a:cubicBezTo>
                    <a:pt x="817" y="10272"/>
                    <a:pt x="0" y="7957"/>
                    <a:pt x="0" y="5887"/>
                  </a:cubicBezTo>
                  <a:cubicBezTo>
                    <a:pt x="0" y="2355"/>
                    <a:pt x="2060" y="0"/>
                    <a:pt x="5186" y="0"/>
                  </a:cubicBezTo>
                  <a:cubicBezTo>
                    <a:pt x="8099" y="0"/>
                    <a:pt x="9094" y="1543"/>
                    <a:pt x="10800" y="3776"/>
                  </a:cubicBezTo>
                  <a:cubicBezTo>
                    <a:pt x="12505" y="1543"/>
                    <a:pt x="13500" y="0"/>
                    <a:pt x="16413" y="0"/>
                  </a:cubicBezTo>
                  <a:cubicBezTo>
                    <a:pt x="19539" y="0"/>
                    <a:pt x="21600" y="2355"/>
                    <a:pt x="21600" y="5887"/>
                  </a:cubicBezTo>
                  <a:cubicBezTo>
                    <a:pt x="21600" y="7957"/>
                    <a:pt x="20782" y="10272"/>
                    <a:pt x="18900" y="12383"/>
                  </a:cubicBezTo>
                  <a:lnTo>
                    <a:pt x="10800" y="21599"/>
                  </a:lnTo>
                  <a:cubicBezTo>
                    <a:pt x="10800" y="21599"/>
                    <a:pt x="2700" y="12383"/>
                    <a:pt x="270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grpSp>
        <p:nvGrpSpPr>
          <p:cNvPr id="30730" name="Group 10"/>
          <p:cNvGrpSpPr>
            <a:grpSpLocks/>
          </p:cNvGrpSpPr>
          <p:nvPr/>
        </p:nvGrpSpPr>
        <p:grpSpPr bwMode="auto">
          <a:xfrm>
            <a:off x="7464623" y="4138017"/>
            <a:ext cx="642938" cy="642938"/>
            <a:chOff x="0" y="0"/>
            <a:chExt cx="1143001" cy="1143001"/>
          </a:xfrm>
        </p:grpSpPr>
        <p:sp>
          <p:nvSpPr>
            <p:cNvPr id="30731" name="AutoShape 11"/>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0732" name="AutoShape 12"/>
            <p:cNvSpPr>
              <a:spLocks/>
            </p:cNvSpPr>
            <p:nvPr/>
          </p:nvSpPr>
          <p:spPr bwMode="auto">
            <a:xfrm>
              <a:off x="252235" y="353745"/>
              <a:ext cx="638530" cy="4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399"/>
                  </a:moveTo>
                  <a:cubicBezTo>
                    <a:pt x="9498" y="7399"/>
                    <a:pt x="8446" y="8990"/>
                    <a:pt x="8446" y="10819"/>
                  </a:cubicBezTo>
                  <a:cubicBezTo>
                    <a:pt x="8446" y="12689"/>
                    <a:pt x="9498" y="14201"/>
                    <a:pt x="10800" y="14201"/>
                  </a:cubicBezTo>
                  <a:cubicBezTo>
                    <a:pt x="12073" y="14201"/>
                    <a:pt x="13181" y="12689"/>
                    <a:pt x="13181" y="10819"/>
                  </a:cubicBezTo>
                  <a:cubicBezTo>
                    <a:pt x="13181" y="8990"/>
                    <a:pt x="12073" y="7399"/>
                    <a:pt x="10800" y="7399"/>
                  </a:cubicBezTo>
                  <a:close/>
                  <a:moveTo>
                    <a:pt x="16089" y="10819"/>
                  </a:moveTo>
                  <a:cubicBezTo>
                    <a:pt x="16089" y="6643"/>
                    <a:pt x="13707" y="3222"/>
                    <a:pt x="10800" y="3222"/>
                  </a:cubicBezTo>
                  <a:cubicBezTo>
                    <a:pt x="7892" y="3222"/>
                    <a:pt x="5510" y="6643"/>
                    <a:pt x="5510" y="10819"/>
                  </a:cubicBezTo>
                  <a:cubicBezTo>
                    <a:pt x="5510" y="14996"/>
                    <a:pt x="7892" y="18417"/>
                    <a:pt x="10800" y="18417"/>
                  </a:cubicBezTo>
                  <a:cubicBezTo>
                    <a:pt x="13707" y="18417"/>
                    <a:pt x="16089" y="14996"/>
                    <a:pt x="16089" y="10819"/>
                  </a:cubicBezTo>
                  <a:close/>
                  <a:moveTo>
                    <a:pt x="21599" y="10819"/>
                  </a:moveTo>
                  <a:cubicBezTo>
                    <a:pt x="21599" y="10819"/>
                    <a:pt x="17252" y="21600"/>
                    <a:pt x="10800" y="21600"/>
                  </a:cubicBezTo>
                  <a:cubicBezTo>
                    <a:pt x="4347" y="21600"/>
                    <a:pt x="0" y="10819"/>
                    <a:pt x="0" y="10819"/>
                  </a:cubicBezTo>
                  <a:cubicBezTo>
                    <a:pt x="0" y="10819"/>
                    <a:pt x="4347" y="0"/>
                    <a:pt x="10800" y="0"/>
                  </a:cubicBezTo>
                  <a:cubicBezTo>
                    <a:pt x="17252" y="0"/>
                    <a:pt x="21599" y="10819"/>
                    <a:pt x="21599" y="1081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grpSp>
        <p:nvGrpSpPr>
          <p:cNvPr id="30733" name="Group 13"/>
          <p:cNvGrpSpPr>
            <a:grpSpLocks/>
          </p:cNvGrpSpPr>
          <p:nvPr/>
        </p:nvGrpSpPr>
        <p:grpSpPr bwMode="auto">
          <a:xfrm>
            <a:off x="5789414" y="5462290"/>
            <a:ext cx="642938" cy="642938"/>
            <a:chOff x="0" y="0"/>
            <a:chExt cx="1143001" cy="1143001"/>
          </a:xfrm>
        </p:grpSpPr>
        <p:sp>
          <p:nvSpPr>
            <p:cNvPr id="30734" name="AutoShape 14"/>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0735" name="AutoShape 15"/>
            <p:cNvSpPr>
              <a:spLocks/>
            </p:cNvSpPr>
            <p:nvPr/>
          </p:nvSpPr>
          <p:spPr bwMode="auto">
            <a:xfrm>
              <a:off x="297259" y="315683"/>
              <a:ext cx="548482" cy="5206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13346" y="8219"/>
                  </a:lnTo>
                  <a:lnTo>
                    <a:pt x="21599" y="8219"/>
                  </a:lnTo>
                  <a:lnTo>
                    <a:pt x="14926" y="13313"/>
                  </a:lnTo>
                  <a:lnTo>
                    <a:pt x="17473" y="21599"/>
                  </a:lnTo>
                  <a:lnTo>
                    <a:pt x="10800" y="16506"/>
                  </a:lnTo>
                  <a:lnTo>
                    <a:pt x="4094" y="21599"/>
                  </a:lnTo>
                  <a:lnTo>
                    <a:pt x="6673" y="13313"/>
                  </a:lnTo>
                  <a:lnTo>
                    <a:pt x="0" y="8219"/>
                  </a:lnTo>
                  <a:lnTo>
                    <a:pt x="8253" y="8219"/>
                  </a:lnTo>
                  <a:cubicBezTo>
                    <a:pt x="8253" y="8219"/>
                    <a:pt x="10800"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grpSp>
        <p:nvGrpSpPr>
          <p:cNvPr id="30736" name="Group 16"/>
          <p:cNvGrpSpPr>
            <a:grpSpLocks/>
          </p:cNvGrpSpPr>
          <p:nvPr/>
        </p:nvGrpSpPr>
        <p:grpSpPr bwMode="auto">
          <a:xfrm>
            <a:off x="12301835" y="5410498"/>
            <a:ext cx="642938" cy="642938"/>
            <a:chOff x="0" y="0"/>
            <a:chExt cx="1143001" cy="1143001"/>
          </a:xfrm>
        </p:grpSpPr>
        <p:sp>
          <p:nvSpPr>
            <p:cNvPr id="30737" name="AutoShape 17"/>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0738" name="AutoShape 18"/>
            <p:cNvSpPr>
              <a:spLocks/>
            </p:cNvSpPr>
            <p:nvPr/>
          </p:nvSpPr>
          <p:spPr bwMode="auto">
            <a:xfrm>
              <a:off x="284980" y="339015"/>
              <a:ext cx="573040" cy="4739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599"/>
                  </a:moveTo>
                  <a:lnTo>
                    <a:pt x="0" y="11527"/>
                  </a:lnTo>
                  <a:lnTo>
                    <a:pt x="3024" y="7834"/>
                  </a:lnTo>
                  <a:lnTo>
                    <a:pt x="7868" y="13653"/>
                  </a:lnTo>
                  <a:lnTo>
                    <a:pt x="18236" y="0"/>
                  </a:lnTo>
                  <a:lnTo>
                    <a:pt x="21599" y="3693"/>
                  </a:lnTo>
                  <a:cubicBezTo>
                    <a:pt x="21599" y="3693"/>
                    <a:pt x="8393" y="21599"/>
                    <a:pt x="839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sp>
        <p:nvSpPr>
          <p:cNvPr id="30739" name="AutoShape 19"/>
          <p:cNvSpPr>
            <a:spLocks/>
          </p:cNvSpPr>
          <p:nvPr/>
        </p:nvSpPr>
        <p:spPr bwMode="auto">
          <a:xfrm>
            <a:off x="1556966" y="1916311"/>
            <a:ext cx="4399657" cy="14546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a:solidFill>
                  <a:srgbClr val="53585F"/>
                </a:solidFill>
              </a:rPr>
              <a:t>Why You</a:t>
            </a:r>
            <a:r>
              <a:rPr lang="id-ID" sz="4275" dirty="0">
                <a:solidFill>
                  <a:srgbClr val="53585F"/>
                </a:solidFill>
              </a:rPr>
              <a:t> Should Choose Us?</a:t>
            </a:r>
            <a:endParaRPr lang="id-ID" sz="4275" dirty="0"/>
          </a:p>
        </p:txBody>
      </p:sp>
      <p:sp>
        <p:nvSpPr>
          <p:cNvPr id="30740" name="AutoShape 20"/>
          <p:cNvSpPr>
            <a:spLocks/>
          </p:cNvSpPr>
          <p:nvPr/>
        </p:nvSpPr>
        <p:spPr bwMode="auto">
          <a:xfrm>
            <a:off x="1556966" y="3545086"/>
            <a:ext cx="4399657"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Randomised words which don't look even slightly beration. by injected humour, words which look even swhich don't look even slightly words</a:t>
            </a:r>
            <a:endParaRPr lang="id-ID" sz="4275"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0721"/>
                                        </p:tgtEl>
                                        <p:attrNameLst>
                                          <p:attrName>style.visibility</p:attrName>
                                        </p:attrNameLst>
                                      </p:cBhvr>
                                      <p:to>
                                        <p:strVal val="visible"/>
                                      </p:to>
                                    </p:set>
                                    <p:animEffect transition="in" filter="wipe(down)">
                                      <p:cBhvr>
                                        <p:cTn id="7" dur="500"/>
                                        <p:tgtEl>
                                          <p:spTgt spid="3072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0733"/>
                                        </p:tgtEl>
                                        <p:attrNameLst>
                                          <p:attrName>style.visibility</p:attrName>
                                        </p:attrNameLst>
                                      </p:cBhvr>
                                      <p:to>
                                        <p:strVal val="visible"/>
                                      </p:to>
                                    </p:set>
                                    <p:anim calcmode="lin" valueType="num">
                                      <p:cBhvr>
                                        <p:cTn id="11" dur="500" fill="hold"/>
                                        <p:tgtEl>
                                          <p:spTgt spid="30733"/>
                                        </p:tgtEl>
                                        <p:attrNameLst>
                                          <p:attrName>ppt_w</p:attrName>
                                        </p:attrNameLst>
                                      </p:cBhvr>
                                      <p:tavLst>
                                        <p:tav tm="0">
                                          <p:val>
                                            <p:fltVal val="0"/>
                                          </p:val>
                                        </p:tav>
                                        <p:tav tm="100000">
                                          <p:val>
                                            <p:strVal val="#ppt_w"/>
                                          </p:val>
                                        </p:tav>
                                      </p:tavLst>
                                    </p:anim>
                                    <p:anim calcmode="lin" valueType="num">
                                      <p:cBhvr>
                                        <p:cTn id="12" dur="500" fill="hold"/>
                                        <p:tgtEl>
                                          <p:spTgt spid="30733"/>
                                        </p:tgtEl>
                                        <p:attrNameLst>
                                          <p:attrName>ppt_h</p:attrName>
                                        </p:attrNameLst>
                                      </p:cBhvr>
                                      <p:tavLst>
                                        <p:tav tm="0">
                                          <p:val>
                                            <p:fltVal val="0"/>
                                          </p:val>
                                        </p:tav>
                                        <p:tav tm="100000">
                                          <p:val>
                                            <p:strVal val="#ppt_h"/>
                                          </p:val>
                                        </p:tav>
                                      </p:tavLst>
                                    </p:anim>
                                    <p:animEffect transition="in" filter="fade">
                                      <p:cBhvr>
                                        <p:cTn id="13" dur="500"/>
                                        <p:tgtEl>
                                          <p:spTgt spid="30733"/>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30730"/>
                                        </p:tgtEl>
                                        <p:attrNameLst>
                                          <p:attrName>style.visibility</p:attrName>
                                        </p:attrNameLst>
                                      </p:cBhvr>
                                      <p:to>
                                        <p:strVal val="visible"/>
                                      </p:to>
                                    </p:set>
                                    <p:anim calcmode="lin" valueType="num">
                                      <p:cBhvr>
                                        <p:cTn id="17" dur="500" fill="hold"/>
                                        <p:tgtEl>
                                          <p:spTgt spid="30730"/>
                                        </p:tgtEl>
                                        <p:attrNameLst>
                                          <p:attrName>ppt_w</p:attrName>
                                        </p:attrNameLst>
                                      </p:cBhvr>
                                      <p:tavLst>
                                        <p:tav tm="0">
                                          <p:val>
                                            <p:fltVal val="0"/>
                                          </p:val>
                                        </p:tav>
                                        <p:tav tm="100000">
                                          <p:val>
                                            <p:strVal val="#ppt_w"/>
                                          </p:val>
                                        </p:tav>
                                      </p:tavLst>
                                    </p:anim>
                                    <p:anim calcmode="lin" valueType="num">
                                      <p:cBhvr>
                                        <p:cTn id="18" dur="500" fill="hold"/>
                                        <p:tgtEl>
                                          <p:spTgt spid="30730"/>
                                        </p:tgtEl>
                                        <p:attrNameLst>
                                          <p:attrName>ppt_h</p:attrName>
                                        </p:attrNameLst>
                                      </p:cBhvr>
                                      <p:tavLst>
                                        <p:tav tm="0">
                                          <p:val>
                                            <p:fltVal val="0"/>
                                          </p:val>
                                        </p:tav>
                                        <p:tav tm="100000">
                                          <p:val>
                                            <p:strVal val="#ppt_h"/>
                                          </p:val>
                                        </p:tav>
                                      </p:tavLst>
                                    </p:anim>
                                    <p:animEffect transition="in" filter="fade">
                                      <p:cBhvr>
                                        <p:cTn id="19" dur="500"/>
                                        <p:tgtEl>
                                          <p:spTgt spid="30730"/>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30727"/>
                                        </p:tgtEl>
                                        <p:attrNameLst>
                                          <p:attrName>style.visibility</p:attrName>
                                        </p:attrNameLst>
                                      </p:cBhvr>
                                      <p:to>
                                        <p:strVal val="visible"/>
                                      </p:to>
                                    </p:set>
                                    <p:anim calcmode="lin" valueType="num">
                                      <p:cBhvr>
                                        <p:cTn id="23" dur="500" fill="hold"/>
                                        <p:tgtEl>
                                          <p:spTgt spid="30727"/>
                                        </p:tgtEl>
                                        <p:attrNameLst>
                                          <p:attrName>ppt_w</p:attrName>
                                        </p:attrNameLst>
                                      </p:cBhvr>
                                      <p:tavLst>
                                        <p:tav tm="0">
                                          <p:val>
                                            <p:fltVal val="0"/>
                                          </p:val>
                                        </p:tav>
                                        <p:tav tm="100000">
                                          <p:val>
                                            <p:strVal val="#ppt_w"/>
                                          </p:val>
                                        </p:tav>
                                      </p:tavLst>
                                    </p:anim>
                                    <p:anim calcmode="lin" valueType="num">
                                      <p:cBhvr>
                                        <p:cTn id="24" dur="500" fill="hold"/>
                                        <p:tgtEl>
                                          <p:spTgt spid="30727"/>
                                        </p:tgtEl>
                                        <p:attrNameLst>
                                          <p:attrName>ppt_h</p:attrName>
                                        </p:attrNameLst>
                                      </p:cBhvr>
                                      <p:tavLst>
                                        <p:tav tm="0">
                                          <p:val>
                                            <p:fltVal val="0"/>
                                          </p:val>
                                        </p:tav>
                                        <p:tav tm="100000">
                                          <p:val>
                                            <p:strVal val="#ppt_h"/>
                                          </p:val>
                                        </p:tav>
                                      </p:tavLst>
                                    </p:anim>
                                    <p:animEffect transition="in" filter="fade">
                                      <p:cBhvr>
                                        <p:cTn id="25" dur="500"/>
                                        <p:tgtEl>
                                          <p:spTgt spid="30727"/>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30736"/>
                                        </p:tgtEl>
                                        <p:attrNameLst>
                                          <p:attrName>style.visibility</p:attrName>
                                        </p:attrNameLst>
                                      </p:cBhvr>
                                      <p:to>
                                        <p:strVal val="visible"/>
                                      </p:to>
                                    </p:set>
                                    <p:anim calcmode="lin" valueType="num">
                                      <p:cBhvr>
                                        <p:cTn id="29" dur="500" fill="hold"/>
                                        <p:tgtEl>
                                          <p:spTgt spid="30736"/>
                                        </p:tgtEl>
                                        <p:attrNameLst>
                                          <p:attrName>ppt_w</p:attrName>
                                        </p:attrNameLst>
                                      </p:cBhvr>
                                      <p:tavLst>
                                        <p:tav tm="0">
                                          <p:val>
                                            <p:fltVal val="0"/>
                                          </p:val>
                                        </p:tav>
                                        <p:tav tm="100000">
                                          <p:val>
                                            <p:strVal val="#ppt_w"/>
                                          </p:val>
                                        </p:tav>
                                      </p:tavLst>
                                    </p:anim>
                                    <p:anim calcmode="lin" valueType="num">
                                      <p:cBhvr>
                                        <p:cTn id="30" dur="500" fill="hold"/>
                                        <p:tgtEl>
                                          <p:spTgt spid="30736"/>
                                        </p:tgtEl>
                                        <p:attrNameLst>
                                          <p:attrName>ppt_h</p:attrName>
                                        </p:attrNameLst>
                                      </p:cBhvr>
                                      <p:tavLst>
                                        <p:tav tm="0">
                                          <p:val>
                                            <p:fltVal val="0"/>
                                          </p:val>
                                        </p:tav>
                                        <p:tav tm="100000">
                                          <p:val>
                                            <p:strVal val="#ppt_h"/>
                                          </p:val>
                                        </p:tav>
                                      </p:tavLst>
                                    </p:anim>
                                    <p:animEffect transition="in" filter="fade">
                                      <p:cBhvr>
                                        <p:cTn id="31" dur="500"/>
                                        <p:tgtEl>
                                          <p:spTgt spid="30736"/>
                                        </p:tgtEl>
                                      </p:cBhvr>
                                    </p:animEffect>
                                  </p:childTnLst>
                                </p:cTn>
                              </p:par>
                            </p:childTnLst>
                          </p:cTn>
                        </p:par>
                        <p:par>
                          <p:cTn id="32" fill="hold">
                            <p:stCondLst>
                              <p:cond delay="2500"/>
                            </p:stCondLst>
                            <p:childTnLst>
                              <p:par>
                                <p:cTn id="33" presetID="22" presetClass="entr" presetSubtype="4" fill="hold" grpId="0" nodeType="afterEffect">
                                  <p:stCondLst>
                                    <p:cond delay="0"/>
                                  </p:stCondLst>
                                  <p:childTnLst>
                                    <p:set>
                                      <p:cBhvr>
                                        <p:cTn id="34" dur="1" fill="hold">
                                          <p:stCondLst>
                                            <p:cond delay="0"/>
                                          </p:stCondLst>
                                        </p:cTn>
                                        <p:tgtEl>
                                          <p:spTgt spid="30724"/>
                                        </p:tgtEl>
                                        <p:attrNameLst>
                                          <p:attrName>style.visibility</p:attrName>
                                        </p:attrNameLst>
                                      </p:cBhvr>
                                      <p:to>
                                        <p:strVal val="visible"/>
                                      </p:to>
                                    </p:set>
                                    <p:animEffect transition="in" filter="wipe(down)">
                                      <p:cBhvr>
                                        <p:cTn id="35" dur="500"/>
                                        <p:tgtEl>
                                          <p:spTgt spid="30724"/>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30725"/>
                                        </p:tgtEl>
                                        <p:attrNameLst>
                                          <p:attrName>style.visibility</p:attrName>
                                        </p:attrNameLst>
                                      </p:cBhvr>
                                      <p:to>
                                        <p:strVal val="visible"/>
                                      </p:to>
                                    </p:set>
                                    <p:animEffect transition="in" filter="wipe(down)">
                                      <p:cBhvr>
                                        <p:cTn id="38" dur="500"/>
                                        <p:tgtEl>
                                          <p:spTgt spid="30725"/>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30726"/>
                                        </p:tgtEl>
                                        <p:attrNameLst>
                                          <p:attrName>style.visibility</p:attrName>
                                        </p:attrNameLst>
                                      </p:cBhvr>
                                      <p:to>
                                        <p:strVal val="visible"/>
                                      </p:to>
                                    </p:set>
                                    <p:animEffect transition="in" filter="wipe(down)">
                                      <p:cBhvr>
                                        <p:cTn id="41" dur="500"/>
                                        <p:tgtEl>
                                          <p:spTgt spid="30726"/>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30723"/>
                                        </p:tgtEl>
                                        <p:attrNameLst>
                                          <p:attrName>style.visibility</p:attrName>
                                        </p:attrNameLst>
                                      </p:cBhvr>
                                      <p:to>
                                        <p:strVal val="visible"/>
                                      </p:to>
                                    </p:set>
                                    <p:animEffect transition="in" filter="wipe(down)">
                                      <p:cBhvr>
                                        <p:cTn id="44" dur="500"/>
                                        <p:tgtEl>
                                          <p:spTgt spid="30723"/>
                                        </p:tgtEl>
                                      </p:cBhvr>
                                    </p:animEffect>
                                  </p:childTnLst>
                                </p:cTn>
                              </p:par>
                            </p:childTnLst>
                          </p:cTn>
                        </p:par>
                        <p:par>
                          <p:cTn id="45" fill="hold">
                            <p:stCondLst>
                              <p:cond delay="3000"/>
                            </p:stCondLst>
                            <p:childTnLst>
                              <p:par>
                                <p:cTn id="46" presetID="10" presetClass="entr" presetSubtype="0" fill="hold" grpId="0" nodeType="afterEffect">
                                  <p:stCondLst>
                                    <p:cond delay="0"/>
                                  </p:stCondLst>
                                  <p:childTnLst>
                                    <p:set>
                                      <p:cBhvr>
                                        <p:cTn id="47" dur="1" fill="hold">
                                          <p:stCondLst>
                                            <p:cond delay="0"/>
                                          </p:stCondLst>
                                        </p:cTn>
                                        <p:tgtEl>
                                          <p:spTgt spid="30739"/>
                                        </p:tgtEl>
                                        <p:attrNameLst>
                                          <p:attrName>style.visibility</p:attrName>
                                        </p:attrNameLst>
                                      </p:cBhvr>
                                      <p:to>
                                        <p:strVal val="visible"/>
                                      </p:to>
                                    </p:set>
                                    <p:animEffect transition="in" filter="fade">
                                      <p:cBhvr>
                                        <p:cTn id="48" dur="500"/>
                                        <p:tgtEl>
                                          <p:spTgt spid="30739"/>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0740"/>
                                        </p:tgtEl>
                                        <p:attrNameLst>
                                          <p:attrName>style.visibility</p:attrName>
                                        </p:attrNameLst>
                                      </p:cBhvr>
                                      <p:to>
                                        <p:strVal val="visible"/>
                                      </p:to>
                                    </p:set>
                                    <p:animEffect transition="in" filter="fade">
                                      <p:cBhvr>
                                        <p:cTn id="51" dur="500"/>
                                        <p:tgtEl>
                                          <p:spTgt spid="307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1" grpId="0" animBg="1"/>
      <p:bldP spid="30723" grpId="0"/>
      <p:bldP spid="30724" grpId="0"/>
      <p:bldP spid="30725" grpId="0"/>
      <p:bldP spid="30726" grpId="0"/>
      <p:bldP spid="30739" grpId="0"/>
      <p:bldP spid="30740"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AutoShape 1"/>
          <p:cNvSpPr>
            <a:spLocks/>
          </p:cNvSpPr>
          <p:nvPr/>
        </p:nvSpPr>
        <p:spPr bwMode="auto">
          <a:xfrm>
            <a:off x="-14416" y="-14514"/>
            <a:ext cx="14583032" cy="10301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3" name="Rectangle 2"/>
          <p:cNvSpPr/>
          <p:nvPr/>
        </p:nvSpPr>
        <p:spPr bwMode="auto">
          <a:xfrm>
            <a:off x="-2059" y="0"/>
            <a:ext cx="14558318" cy="10287000"/>
          </a:xfrm>
          <a:prstGeom prst="rect">
            <a:avLst/>
          </a:prstGeom>
          <a:blipFill dpi="0" rotWithShape="1">
            <a:blip r:embed="rId2">
              <a:alphaModFix amt="70000"/>
            </a:blip>
            <a:srcRect/>
            <a:stretch>
              <a:fillRect/>
            </a:stretch>
          </a:blipFill>
          <a:ln w="50800" cap="flat" cmpd="sng" algn="ctr">
            <a:noFill/>
            <a:prstDash val="solid"/>
            <a:miter lim="0"/>
            <a:headEnd type="none" w="med" len="med"/>
            <a:tailEnd type="none" w="med" len="med"/>
          </a:ln>
          <a:effectLst/>
          <a:extLst/>
        </p:spPr>
        <p:txBody>
          <a:bodyPr vert="horz" wrap="square" lIns="28575" tIns="28575" rIns="28575" bIns="28575" numCol="1" rtlCol="0" anchor="ctr" anchorCtr="0" compatLnSpc="1">
            <a:prstTxWarp prst="textNoShape">
              <a:avLst/>
            </a:prstTxWarp>
          </a:bodyPr>
          <a:lstStyle/>
          <a:p>
            <a:pPr marL="878681" indent="-521494" defTabSz="464344"/>
            <a:endParaRPr lang="id-ID" sz="4275"/>
          </a:p>
        </p:txBody>
      </p:sp>
      <p:sp>
        <p:nvSpPr>
          <p:cNvPr id="31747" name="AutoShape 3"/>
          <p:cNvSpPr>
            <a:spLocks/>
          </p:cNvSpPr>
          <p:nvPr/>
        </p:nvSpPr>
        <p:spPr bwMode="auto">
          <a:xfrm>
            <a:off x="5633145" y="8209483"/>
            <a:ext cx="6622256" cy="9795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a:solidFill>
                  <a:srgbClr val="FFFFFF"/>
                </a:solidFill>
              </a:rPr>
              <a:t>We are Small Team dolor siamet suaven sepuis longtemps travailler</a:t>
            </a:r>
            <a:endParaRPr lang="id-ID" sz="4275"/>
          </a:p>
        </p:txBody>
      </p:sp>
      <p:sp>
        <p:nvSpPr>
          <p:cNvPr id="31748" name="AutoShape 4"/>
          <p:cNvSpPr>
            <a:spLocks/>
          </p:cNvSpPr>
          <p:nvPr/>
        </p:nvSpPr>
        <p:spPr bwMode="auto">
          <a:xfrm>
            <a:off x="12546510" y="8239845"/>
            <a:ext cx="918865" cy="918865"/>
          </a:xfrm>
          <a:custGeom>
            <a:avLst/>
            <a:gdLst>
              <a:gd name="T0" fmla="+- 0 10799 960"/>
              <a:gd name="T1" fmla="*/ T0 w 19679"/>
              <a:gd name="T2" fmla="*/ 10297 h 20595"/>
              <a:gd name="T3" fmla="+- 0 10799 960"/>
              <a:gd name="T4" fmla="*/ T3 w 19679"/>
              <a:gd name="T5" fmla="*/ 10297 h 20595"/>
              <a:gd name="T6" fmla="+- 0 10799 960"/>
              <a:gd name="T7" fmla="*/ T6 w 19679"/>
              <a:gd name="T8" fmla="*/ 10297 h 20595"/>
              <a:gd name="T9" fmla="+- 0 10799 960"/>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2" y="0"/>
                  <a:pt x="4802" y="1004"/>
                  <a:pt x="2881" y="3014"/>
                </a:cubicBezTo>
                <a:cubicBezTo>
                  <a:pt x="-960" y="7035"/>
                  <a:pt x="-960" y="13558"/>
                  <a:pt x="2881" y="17579"/>
                </a:cubicBezTo>
                <a:cubicBezTo>
                  <a:pt x="6723" y="21599"/>
                  <a:pt x="12956" y="21599"/>
                  <a:pt x="16798" y="17579"/>
                </a:cubicBezTo>
                <a:cubicBezTo>
                  <a:pt x="20640" y="13558"/>
                  <a:pt x="20639" y="7035"/>
                  <a:pt x="16798" y="3014"/>
                </a:cubicBezTo>
                <a:cubicBezTo>
                  <a:pt x="14877" y="1004"/>
                  <a:pt x="12357" y="0"/>
                  <a:pt x="9839" y="0"/>
                </a:cubicBezTo>
                <a:close/>
                <a:moveTo>
                  <a:pt x="8590" y="6569"/>
                </a:moveTo>
                <a:cubicBezTo>
                  <a:pt x="8869" y="6526"/>
                  <a:pt x="9155" y="6595"/>
                  <a:pt x="9429" y="6723"/>
                </a:cubicBezTo>
                <a:cubicBezTo>
                  <a:pt x="11060" y="7488"/>
                  <a:pt x="11577" y="9653"/>
                  <a:pt x="10473" y="11125"/>
                </a:cubicBezTo>
                <a:lnTo>
                  <a:pt x="13401" y="7337"/>
                </a:lnTo>
                <a:cubicBezTo>
                  <a:pt x="13609" y="7072"/>
                  <a:pt x="13910" y="6916"/>
                  <a:pt x="14222" y="6883"/>
                </a:cubicBezTo>
                <a:cubicBezTo>
                  <a:pt x="14534" y="6849"/>
                  <a:pt x="14857" y="6938"/>
                  <a:pt x="15120" y="7165"/>
                </a:cubicBezTo>
                <a:cubicBezTo>
                  <a:pt x="15382" y="7383"/>
                  <a:pt x="15534" y="7698"/>
                  <a:pt x="15566" y="8025"/>
                </a:cubicBezTo>
                <a:cubicBezTo>
                  <a:pt x="15597" y="8351"/>
                  <a:pt x="15509" y="8690"/>
                  <a:pt x="15302" y="8964"/>
                </a:cubicBezTo>
                <a:lnTo>
                  <a:pt x="11717" y="13588"/>
                </a:lnTo>
                <a:cubicBezTo>
                  <a:pt x="11534" y="13832"/>
                  <a:pt x="11267" y="13981"/>
                  <a:pt x="10984" y="14023"/>
                </a:cubicBezTo>
                <a:cubicBezTo>
                  <a:pt x="10704" y="14065"/>
                  <a:pt x="10418" y="13999"/>
                  <a:pt x="10145" y="13870"/>
                </a:cubicBezTo>
                <a:cubicBezTo>
                  <a:pt x="8525" y="13104"/>
                  <a:pt x="8015" y="10955"/>
                  <a:pt x="9106" y="9486"/>
                </a:cubicBezTo>
                <a:lnTo>
                  <a:pt x="6284" y="13139"/>
                </a:lnTo>
                <a:cubicBezTo>
                  <a:pt x="6031" y="13461"/>
                  <a:pt x="5690" y="13612"/>
                  <a:pt x="5328" y="13612"/>
                </a:cubicBezTo>
                <a:cubicBezTo>
                  <a:pt x="5057" y="13612"/>
                  <a:pt x="4782" y="13519"/>
                  <a:pt x="4565" y="13330"/>
                </a:cubicBezTo>
                <a:cubicBezTo>
                  <a:pt x="4303" y="13112"/>
                  <a:pt x="4147" y="12797"/>
                  <a:pt x="4113" y="12470"/>
                </a:cubicBezTo>
                <a:cubicBezTo>
                  <a:pt x="4080" y="12143"/>
                  <a:pt x="4166" y="11805"/>
                  <a:pt x="4383" y="11531"/>
                </a:cubicBezTo>
                <a:lnTo>
                  <a:pt x="7857" y="7024"/>
                </a:lnTo>
                <a:cubicBezTo>
                  <a:pt x="8039" y="6770"/>
                  <a:pt x="8306" y="6614"/>
                  <a:pt x="8590" y="6569"/>
                </a:cubicBezTo>
                <a:close/>
              </a:path>
            </a:pathLst>
          </a:custGeom>
          <a:solidFill>
            <a:srgbClr val="FFFFFF">
              <a:alpha val="604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2770" name="AutoShape 2"/>
          <p:cNvSpPr>
            <a:spLocks/>
          </p:cNvSpPr>
          <p:nvPr/>
        </p:nvSpPr>
        <p:spPr bwMode="auto">
          <a:xfrm>
            <a:off x="4270131" y="2136531"/>
            <a:ext cx="6013938" cy="60139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2771" name="AutoShape 3"/>
          <p:cNvSpPr>
            <a:spLocks/>
          </p:cNvSpPr>
          <p:nvPr/>
        </p:nvSpPr>
        <p:spPr bwMode="auto">
          <a:xfrm>
            <a:off x="5348289" y="5012235"/>
            <a:ext cx="3675459"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dirty="0">
                <a:solidFill>
                  <a:srgbClr val="FFFFFF"/>
                </a:solidFill>
              </a:rPr>
              <a:t>Management </a:t>
            </a:r>
            <a:r>
              <a:rPr lang="id-ID" sz="4275" dirty="0">
                <a:solidFill>
                  <a:srgbClr val="FFFFFF"/>
                </a:solidFill>
              </a:rPr>
              <a:t>Section</a:t>
            </a:r>
            <a:endParaRPr lang="id-ID" sz="4275" dirty="0"/>
          </a:p>
        </p:txBody>
      </p:sp>
      <p:sp>
        <p:nvSpPr>
          <p:cNvPr id="32772" name="AutoShape 4"/>
          <p:cNvSpPr>
            <a:spLocks/>
          </p:cNvSpPr>
          <p:nvPr/>
        </p:nvSpPr>
        <p:spPr bwMode="auto">
          <a:xfrm>
            <a:off x="4986636" y="4046935"/>
            <a:ext cx="4398764"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dirty="0">
                <a:solidFill>
                  <a:srgbClr val="FFFFFF"/>
                </a:solidFill>
              </a:rPr>
              <a:t>Randomised words which don't look even slightly beration. by injected humour, words which look even swhich don't look even slightly words</a:t>
            </a:r>
            <a:endParaRPr lang="id-ID" sz="4275" dirty="0"/>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2770"/>
                                        </p:tgtEl>
                                        <p:attrNameLst>
                                          <p:attrName>style.visibility</p:attrName>
                                        </p:attrNameLst>
                                      </p:cBhvr>
                                      <p:to>
                                        <p:strVal val="visible"/>
                                      </p:to>
                                    </p:set>
                                    <p:anim calcmode="lin" valueType="num">
                                      <p:cBhvr>
                                        <p:cTn id="7" dur="500" fill="hold"/>
                                        <p:tgtEl>
                                          <p:spTgt spid="32770"/>
                                        </p:tgtEl>
                                        <p:attrNameLst>
                                          <p:attrName>ppt_w</p:attrName>
                                        </p:attrNameLst>
                                      </p:cBhvr>
                                      <p:tavLst>
                                        <p:tav tm="0">
                                          <p:val>
                                            <p:fltVal val="0"/>
                                          </p:val>
                                        </p:tav>
                                        <p:tav tm="100000">
                                          <p:val>
                                            <p:strVal val="#ppt_w"/>
                                          </p:val>
                                        </p:tav>
                                      </p:tavLst>
                                    </p:anim>
                                    <p:anim calcmode="lin" valueType="num">
                                      <p:cBhvr>
                                        <p:cTn id="8" dur="500" fill="hold"/>
                                        <p:tgtEl>
                                          <p:spTgt spid="32770"/>
                                        </p:tgtEl>
                                        <p:attrNameLst>
                                          <p:attrName>ppt_h</p:attrName>
                                        </p:attrNameLst>
                                      </p:cBhvr>
                                      <p:tavLst>
                                        <p:tav tm="0">
                                          <p:val>
                                            <p:fltVal val="0"/>
                                          </p:val>
                                        </p:tav>
                                        <p:tav tm="100000">
                                          <p:val>
                                            <p:strVal val="#ppt_h"/>
                                          </p:val>
                                        </p:tav>
                                      </p:tavLst>
                                    </p:anim>
                                    <p:animEffect transition="in" filter="fade">
                                      <p:cBhvr>
                                        <p:cTn id="9" dur="500"/>
                                        <p:tgtEl>
                                          <p:spTgt spid="327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AutoShape 1"/>
          <p:cNvSpPr>
            <a:spLocks/>
          </p:cNvSpPr>
          <p:nvPr/>
        </p:nvSpPr>
        <p:spPr bwMode="auto">
          <a:xfrm>
            <a:off x="1075434" y="6462416"/>
            <a:ext cx="1181397" cy="118139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3794" name="AutoShape 2"/>
          <p:cNvSpPr>
            <a:spLocks/>
          </p:cNvSpPr>
          <p:nvPr/>
        </p:nvSpPr>
        <p:spPr bwMode="auto">
          <a:xfrm>
            <a:off x="10723960" y="3661173"/>
            <a:ext cx="1676103" cy="16761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3797" name="AutoShape 5"/>
          <p:cNvSpPr>
            <a:spLocks/>
          </p:cNvSpPr>
          <p:nvPr/>
        </p:nvSpPr>
        <p:spPr bwMode="auto">
          <a:xfrm>
            <a:off x="2157711" y="3685081"/>
            <a:ext cx="1651992" cy="16521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3800" name="AutoShape 8"/>
          <p:cNvSpPr>
            <a:spLocks/>
          </p:cNvSpPr>
          <p:nvPr/>
        </p:nvSpPr>
        <p:spPr bwMode="auto">
          <a:xfrm>
            <a:off x="3688260" y="6462416"/>
            <a:ext cx="1182291" cy="118139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3802" name="AutoShape 10"/>
          <p:cNvSpPr>
            <a:spLocks/>
          </p:cNvSpPr>
          <p:nvPr/>
        </p:nvSpPr>
        <p:spPr bwMode="auto">
          <a:xfrm>
            <a:off x="9665793" y="6462416"/>
            <a:ext cx="1181397" cy="118139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3804" name="AutoShape 12"/>
          <p:cNvSpPr>
            <a:spLocks/>
          </p:cNvSpPr>
          <p:nvPr/>
        </p:nvSpPr>
        <p:spPr bwMode="auto">
          <a:xfrm>
            <a:off x="12278619" y="6462416"/>
            <a:ext cx="1182291" cy="118139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3806" name="Line 14"/>
          <p:cNvSpPr>
            <a:spLocks noChangeShapeType="1"/>
          </p:cNvSpPr>
          <p:nvPr/>
        </p:nvSpPr>
        <p:spPr bwMode="auto">
          <a:xfrm flipV="1">
            <a:off x="2980134" y="6118622"/>
            <a:ext cx="0" cy="949226"/>
          </a:xfrm>
          <a:prstGeom prst="line">
            <a:avLst/>
          </a:prstGeom>
          <a:noFill/>
          <a:ln w="25400" cap="flat" cmpd="sng">
            <a:solidFill>
              <a:srgbClr val="53585F"/>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3807" name="Line 15"/>
          <p:cNvSpPr>
            <a:spLocks noChangeShapeType="1"/>
          </p:cNvSpPr>
          <p:nvPr/>
        </p:nvSpPr>
        <p:spPr bwMode="auto">
          <a:xfrm flipH="1">
            <a:off x="2256831" y="7074992"/>
            <a:ext cx="1431429" cy="0"/>
          </a:xfrm>
          <a:prstGeom prst="line">
            <a:avLst/>
          </a:prstGeom>
          <a:noFill/>
          <a:ln w="25400" cap="flat" cmpd="sng">
            <a:solidFill>
              <a:srgbClr val="53585F"/>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3808" name="Line 16"/>
          <p:cNvSpPr>
            <a:spLocks noChangeShapeType="1"/>
          </p:cNvSpPr>
          <p:nvPr/>
        </p:nvSpPr>
        <p:spPr bwMode="auto">
          <a:xfrm flipV="1">
            <a:off x="11570494" y="6086476"/>
            <a:ext cx="0" cy="981373"/>
          </a:xfrm>
          <a:prstGeom prst="line">
            <a:avLst/>
          </a:prstGeom>
          <a:noFill/>
          <a:ln w="25400" cap="flat" cmpd="sng">
            <a:solidFill>
              <a:srgbClr val="53585F"/>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3809" name="Line 17"/>
          <p:cNvSpPr>
            <a:spLocks noChangeShapeType="1"/>
          </p:cNvSpPr>
          <p:nvPr/>
        </p:nvSpPr>
        <p:spPr bwMode="auto">
          <a:xfrm flipH="1">
            <a:off x="10847190" y="7074992"/>
            <a:ext cx="1431429" cy="0"/>
          </a:xfrm>
          <a:prstGeom prst="line">
            <a:avLst/>
          </a:prstGeom>
          <a:noFill/>
          <a:ln w="25400" cap="flat" cmpd="sng">
            <a:solidFill>
              <a:srgbClr val="53585F"/>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3810" name="AutoShape 18"/>
          <p:cNvSpPr>
            <a:spLocks/>
          </p:cNvSpPr>
          <p:nvPr/>
        </p:nvSpPr>
        <p:spPr bwMode="auto">
          <a:xfrm>
            <a:off x="3799881" y="4573787"/>
            <a:ext cx="2134195" cy="3337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path>
            </a:pathLst>
          </a:custGeom>
          <a:noFill/>
          <a:ln w="25400" cap="flat" cmpd="sng">
            <a:solidFill>
              <a:srgbClr val="53585F"/>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3811" name="AutoShape 19"/>
          <p:cNvSpPr>
            <a:spLocks/>
          </p:cNvSpPr>
          <p:nvPr/>
        </p:nvSpPr>
        <p:spPr bwMode="auto">
          <a:xfrm flipH="1">
            <a:off x="8250437" y="4573787"/>
            <a:ext cx="2472631" cy="3337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path>
            </a:pathLst>
          </a:custGeom>
          <a:noFill/>
          <a:ln w="25400" cap="flat" cmpd="sng">
            <a:solidFill>
              <a:srgbClr val="53585F"/>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3812" name="AutoShape 20"/>
          <p:cNvSpPr>
            <a:spLocks/>
          </p:cNvSpPr>
          <p:nvPr/>
        </p:nvSpPr>
        <p:spPr bwMode="auto">
          <a:xfrm>
            <a:off x="774502" y="7836695"/>
            <a:ext cx="181451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Frank Doe</a:t>
            </a:r>
            <a:endParaRPr lang="id-ID" sz="4275"/>
          </a:p>
        </p:txBody>
      </p:sp>
      <p:sp>
        <p:nvSpPr>
          <p:cNvPr id="33813" name="AutoShape 21"/>
          <p:cNvSpPr>
            <a:spLocks/>
          </p:cNvSpPr>
          <p:nvPr/>
        </p:nvSpPr>
        <p:spPr bwMode="auto">
          <a:xfrm>
            <a:off x="907554" y="8135839"/>
            <a:ext cx="154840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Layouter</a:t>
            </a:r>
            <a:endParaRPr lang="id-ID" sz="4275"/>
          </a:p>
        </p:txBody>
      </p:sp>
      <p:sp>
        <p:nvSpPr>
          <p:cNvPr id="33814" name="AutoShape 22"/>
          <p:cNvSpPr>
            <a:spLocks/>
          </p:cNvSpPr>
          <p:nvPr/>
        </p:nvSpPr>
        <p:spPr bwMode="auto">
          <a:xfrm>
            <a:off x="3372149" y="7836695"/>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53585F"/>
                </a:solidFill>
              </a:rPr>
              <a:t>Lambertsky</a:t>
            </a:r>
            <a:endParaRPr lang="id-ID" sz="4275" dirty="0"/>
          </a:p>
        </p:txBody>
      </p:sp>
      <p:sp>
        <p:nvSpPr>
          <p:cNvPr id="33815" name="AutoShape 23"/>
          <p:cNvSpPr>
            <a:spLocks/>
          </p:cNvSpPr>
          <p:nvPr/>
        </p:nvSpPr>
        <p:spPr bwMode="auto">
          <a:xfrm>
            <a:off x="3505200" y="8135839"/>
            <a:ext cx="154840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Animation</a:t>
            </a:r>
            <a:endParaRPr lang="id-ID" sz="4275"/>
          </a:p>
        </p:txBody>
      </p:sp>
      <p:sp>
        <p:nvSpPr>
          <p:cNvPr id="33816" name="AutoShape 24"/>
          <p:cNvSpPr>
            <a:spLocks/>
          </p:cNvSpPr>
          <p:nvPr/>
        </p:nvSpPr>
        <p:spPr bwMode="auto">
          <a:xfrm>
            <a:off x="9339859" y="7836695"/>
            <a:ext cx="181451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53585F"/>
                </a:solidFill>
              </a:rPr>
              <a:t>Brian Mc Doe</a:t>
            </a:r>
            <a:endParaRPr lang="id-ID" sz="4275" dirty="0"/>
          </a:p>
        </p:txBody>
      </p:sp>
      <p:sp>
        <p:nvSpPr>
          <p:cNvPr id="33817" name="AutoShape 25"/>
          <p:cNvSpPr>
            <a:spLocks/>
          </p:cNvSpPr>
          <p:nvPr/>
        </p:nvSpPr>
        <p:spPr bwMode="auto">
          <a:xfrm>
            <a:off x="9472911" y="8135839"/>
            <a:ext cx="154840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Sales Representative</a:t>
            </a:r>
            <a:endParaRPr lang="id-ID" sz="4275"/>
          </a:p>
        </p:txBody>
      </p:sp>
      <p:sp>
        <p:nvSpPr>
          <p:cNvPr id="33818" name="AutoShape 26"/>
          <p:cNvSpPr>
            <a:spLocks/>
          </p:cNvSpPr>
          <p:nvPr/>
        </p:nvSpPr>
        <p:spPr bwMode="auto">
          <a:xfrm>
            <a:off x="11956256" y="7836695"/>
            <a:ext cx="181540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Bella Sapphire</a:t>
            </a:r>
            <a:endParaRPr lang="id-ID" sz="4275"/>
          </a:p>
        </p:txBody>
      </p:sp>
      <p:sp>
        <p:nvSpPr>
          <p:cNvPr id="33819" name="AutoShape 27"/>
          <p:cNvSpPr>
            <a:spLocks/>
          </p:cNvSpPr>
          <p:nvPr/>
        </p:nvSpPr>
        <p:spPr bwMode="auto">
          <a:xfrm>
            <a:off x="12089309" y="8135839"/>
            <a:ext cx="154840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t>Human Resources</a:t>
            </a:r>
            <a:endParaRPr lang="id-ID" sz="4275" dirty="0"/>
          </a:p>
        </p:txBody>
      </p:sp>
      <p:sp>
        <p:nvSpPr>
          <p:cNvPr id="33820" name="AutoShape 28"/>
          <p:cNvSpPr>
            <a:spLocks/>
          </p:cNvSpPr>
          <p:nvPr/>
        </p:nvSpPr>
        <p:spPr bwMode="auto">
          <a:xfrm>
            <a:off x="2080023" y="5456040"/>
            <a:ext cx="181451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53585F"/>
                </a:solidFill>
              </a:rPr>
              <a:t>Greg Newtone</a:t>
            </a:r>
            <a:endParaRPr lang="id-ID" sz="4275" dirty="0"/>
          </a:p>
        </p:txBody>
      </p:sp>
      <p:sp>
        <p:nvSpPr>
          <p:cNvPr id="33821" name="AutoShape 29"/>
          <p:cNvSpPr>
            <a:spLocks/>
          </p:cNvSpPr>
          <p:nvPr/>
        </p:nvSpPr>
        <p:spPr bwMode="auto">
          <a:xfrm>
            <a:off x="2077344" y="5758757"/>
            <a:ext cx="1819870"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53585F"/>
                </a:solidFill>
                <a:latin typeface="Roboto" panose="02000000000000000000" pitchFamily="2" charset="0"/>
                <a:sym typeface="Roboto" panose="02000000000000000000" pitchFamily="2" charset="0"/>
              </a:rPr>
              <a:t>Design and Advertising</a:t>
            </a:r>
            <a:endParaRPr lang="id-ID" sz="4275" dirty="0"/>
          </a:p>
        </p:txBody>
      </p:sp>
      <p:sp>
        <p:nvSpPr>
          <p:cNvPr id="33822" name="AutoShape 30"/>
          <p:cNvSpPr>
            <a:spLocks/>
          </p:cNvSpPr>
          <p:nvPr/>
        </p:nvSpPr>
        <p:spPr bwMode="auto">
          <a:xfrm>
            <a:off x="10656095" y="5456040"/>
            <a:ext cx="181451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53585F"/>
                </a:solidFill>
              </a:rPr>
              <a:t>Dylan M.Talons</a:t>
            </a:r>
            <a:endParaRPr lang="id-ID" sz="4275" dirty="0"/>
          </a:p>
        </p:txBody>
      </p:sp>
      <p:sp>
        <p:nvSpPr>
          <p:cNvPr id="33823" name="AutoShape 31"/>
          <p:cNvSpPr>
            <a:spLocks/>
          </p:cNvSpPr>
          <p:nvPr/>
        </p:nvSpPr>
        <p:spPr bwMode="auto">
          <a:xfrm>
            <a:off x="10789147" y="5755185"/>
            <a:ext cx="154840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t>Marketing Manager</a:t>
            </a:r>
            <a:endParaRPr lang="id-ID" sz="4275" dirty="0"/>
          </a:p>
        </p:txBody>
      </p:sp>
      <p:sp>
        <p:nvSpPr>
          <p:cNvPr id="33825" name="AutoShape 33"/>
          <p:cNvSpPr>
            <a:spLocks/>
          </p:cNvSpPr>
          <p:nvPr/>
        </p:nvSpPr>
        <p:spPr bwMode="auto">
          <a:xfrm>
            <a:off x="5816204" y="8015287"/>
            <a:ext cx="292090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Sinclair Mohansteen</a:t>
            </a:r>
            <a:endParaRPr lang="id-ID" sz="4275"/>
          </a:p>
        </p:txBody>
      </p:sp>
      <p:sp>
        <p:nvSpPr>
          <p:cNvPr id="33826" name="AutoShape 34"/>
          <p:cNvSpPr>
            <a:spLocks/>
          </p:cNvSpPr>
          <p:nvPr/>
        </p:nvSpPr>
        <p:spPr bwMode="auto">
          <a:xfrm>
            <a:off x="6341269" y="8350151"/>
            <a:ext cx="1870770"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CEO of Az corporate</a:t>
            </a:r>
            <a:endParaRPr lang="id-ID" sz="4275"/>
          </a:p>
        </p:txBody>
      </p:sp>
      <p:sp>
        <p:nvSpPr>
          <p:cNvPr id="33827" name="AutoShape 35"/>
          <p:cNvSpPr>
            <a:spLocks/>
          </p:cNvSpPr>
          <p:nvPr/>
        </p:nvSpPr>
        <p:spPr bwMode="auto">
          <a:xfrm>
            <a:off x="3490914" y="2049364"/>
            <a:ext cx="75723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53585F"/>
                </a:solidFill>
              </a:rPr>
              <a:t>Company</a:t>
            </a:r>
            <a:r>
              <a:rPr lang="id-ID" sz="4275">
                <a:solidFill>
                  <a:srgbClr val="53585F"/>
                </a:solidFill>
              </a:rPr>
              <a:t> Structure Boards</a:t>
            </a:r>
            <a:endParaRPr lang="id-ID" sz="4275"/>
          </a:p>
        </p:txBody>
      </p:sp>
      <p:sp>
        <p:nvSpPr>
          <p:cNvPr id="9" name="Picture Placeholder 8"/>
          <p:cNvSpPr>
            <a:spLocks noGrp="1"/>
          </p:cNvSpPr>
          <p:nvPr>
            <p:ph type="pic" sz="quarter" idx="17"/>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5" name="Picture Placeholder 4"/>
          <p:cNvSpPr>
            <a:spLocks noGrp="1"/>
          </p:cNvSpPr>
          <p:nvPr>
            <p:ph type="pic" sz="quarter" idx="13"/>
          </p:nvPr>
        </p:nvSpPr>
        <p:spPr/>
      </p:sp>
      <p:sp>
        <p:nvSpPr>
          <p:cNvPr id="3" name="Picture Placeholder 2"/>
          <p:cNvSpPr>
            <a:spLocks noGrp="1"/>
          </p:cNvSpPr>
          <p:nvPr>
            <p:ph type="pic" sz="quarter" idx="11"/>
          </p:nvPr>
        </p:nvSpPr>
        <p:spPr/>
      </p:sp>
      <p:sp>
        <p:nvSpPr>
          <p:cNvPr id="2" name="Picture Placeholder 1"/>
          <p:cNvSpPr>
            <a:spLocks noGrp="1"/>
          </p:cNvSpPr>
          <p:nvPr>
            <p:ph type="pic" sz="quarter" idx="10"/>
          </p:nvPr>
        </p:nvSpPr>
        <p:spPr/>
      </p:sp>
      <p:sp>
        <p:nvSpPr>
          <p:cNvPr id="4" name="Picture Placeholder 3"/>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3827"/>
                                        </p:tgtEl>
                                        <p:attrNameLst>
                                          <p:attrName>style.visibility</p:attrName>
                                        </p:attrNameLst>
                                      </p:cBhvr>
                                      <p:to>
                                        <p:strVal val="visible"/>
                                      </p:to>
                                    </p:set>
                                    <p:animEffect transition="in" filter="wipe(down)">
                                      <p:cBhvr>
                                        <p:cTn id="7" dur="500"/>
                                        <p:tgtEl>
                                          <p:spTgt spid="33827"/>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3811"/>
                                        </p:tgtEl>
                                        <p:attrNameLst>
                                          <p:attrName>style.visibility</p:attrName>
                                        </p:attrNameLst>
                                      </p:cBhvr>
                                      <p:to>
                                        <p:strVal val="visible"/>
                                      </p:to>
                                    </p:set>
                                    <p:animEffect transition="in" filter="wipe(down)">
                                      <p:cBhvr>
                                        <p:cTn id="11" dur="500"/>
                                        <p:tgtEl>
                                          <p:spTgt spid="33811"/>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3810"/>
                                        </p:tgtEl>
                                        <p:attrNameLst>
                                          <p:attrName>style.visibility</p:attrName>
                                        </p:attrNameLst>
                                      </p:cBhvr>
                                      <p:to>
                                        <p:strVal val="visible"/>
                                      </p:to>
                                    </p:set>
                                    <p:animEffect transition="in" filter="wipe(down)">
                                      <p:cBhvr>
                                        <p:cTn id="14" dur="500"/>
                                        <p:tgtEl>
                                          <p:spTgt spid="33810"/>
                                        </p:tgtEl>
                                      </p:cBhvr>
                                    </p:animEffect>
                                  </p:childTnLst>
                                </p:cTn>
                              </p:par>
                            </p:childTnLst>
                          </p:cTn>
                        </p:par>
                        <p:par>
                          <p:cTn id="15" fill="hold">
                            <p:stCondLst>
                              <p:cond delay="1000"/>
                            </p:stCondLst>
                            <p:childTnLst>
                              <p:par>
                                <p:cTn id="16" presetID="53" presetClass="entr" presetSubtype="16" fill="hold" grpId="0" nodeType="afterEffect">
                                  <p:stCondLst>
                                    <p:cond delay="0"/>
                                  </p:stCondLst>
                                  <p:childTnLst>
                                    <p:set>
                                      <p:cBhvr>
                                        <p:cTn id="17" dur="1" fill="hold">
                                          <p:stCondLst>
                                            <p:cond delay="0"/>
                                          </p:stCondLst>
                                        </p:cTn>
                                        <p:tgtEl>
                                          <p:spTgt spid="33794"/>
                                        </p:tgtEl>
                                        <p:attrNameLst>
                                          <p:attrName>style.visibility</p:attrName>
                                        </p:attrNameLst>
                                      </p:cBhvr>
                                      <p:to>
                                        <p:strVal val="visible"/>
                                      </p:to>
                                    </p:set>
                                    <p:anim calcmode="lin" valueType="num">
                                      <p:cBhvr>
                                        <p:cTn id="18" dur="500" fill="hold"/>
                                        <p:tgtEl>
                                          <p:spTgt spid="33794"/>
                                        </p:tgtEl>
                                        <p:attrNameLst>
                                          <p:attrName>ppt_w</p:attrName>
                                        </p:attrNameLst>
                                      </p:cBhvr>
                                      <p:tavLst>
                                        <p:tav tm="0">
                                          <p:val>
                                            <p:fltVal val="0"/>
                                          </p:val>
                                        </p:tav>
                                        <p:tav tm="100000">
                                          <p:val>
                                            <p:strVal val="#ppt_w"/>
                                          </p:val>
                                        </p:tav>
                                      </p:tavLst>
                                    </p:anim>
                                    <p:anim calcmode="lin" valueType="num">
                                      <p:cBhvr>
                                        <p:cTn id="19" dur="500" fill="hold"/>
                                        <p:tgtEl>
                                          <p:spTgt spid="33794"/>
                                        </p:tgtEl>
                                        <p:attrNameLst>
                                          <p:attrName>ppt_h</p:attrName>
                                        </p:attrNameLst>
                                      </p:cBhvr>
                                      <p:tavLst>
                                        <p:tav tm="0">
                                          <p:val>
                                            <p:fltVal val="0"/>
                                          </p:val>
                                        </p:tav>
                                        <p:tav tm="100000">
                                          <p:val>
                                            <p:strVal val="#ppt_h"/>
                                          </p:val>
                                        </p:tav>
                                      </p:tavLst>
                                    </p:anim>
                                    <p:animEffect transition="in" filter="fade">
                                      <p:cBhvr>
                                        <p:cTn id="20" dur="500"/>
                                        <p:tgtEl>
                                          <p:spTgt spid="33794"/>
                                        </p:tgtEl>
                                      </p:cBhvr>
                                    </p:animEffect>
                                  </p:childTnLst>
                                </p:cTn>
                              </p:par>
                            </p:childTnLst>
                          </p:cTn>
                        </p:par>
                        <p:par>
                          <p:cTn id="21" fill="hold">
                            <p:stCondLst>
                              <p:cond delay="1500"/>
                            </p:stCondLst>
                            <p:childTnLst>
                              <p:par>
                                <p:cTn id="22" presetID="22" presetClass="entr" presetSubtype="4" fill="hold" grpId="0" nodeType="afterEffect">
                                  <p:stCondLst>
                                    <p:cond delay="0"/>
                                  </p:stCondLst>
                                  <p:childTnLst>
                                    <p:set>
                                      <p:cBhvr>
                                        <p:cTn id="23" dur="1" fill="hold">
                                          <p:stCondLst>
                                            <p:cond delay="0"/>
                                          </p:stCondLst>
                                        </p:cTn>
                                        <p:tgtEl>
                                          <p:spTgt spid="33822"/>
                                        </p:tgtEl>
                                        <p:attrNameLst>
                                          <p:attrName>style.visibility</p:attrName>
                                        </p:attrNameLst>
                                      </p:cBhvr>
                                      <p:to>
                                        <p:strVal val="visible"/>
                                      </p:to>
                                    </p:set>
                                    <p:animEffect transition="in" filter="wipe(down)">
                                      <p:cBhvr>
                                        <p:cTn id="24" dur="500"/>
                                        <p:tgtEl>
                                          <p:spTgt spid="33822"/>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33823"/>
                                        </p:tgtEl>
                                        <p:attrNameLst>
                                          <p:attrName>style.visibility</p:attrName>
                                        </p:attrNameLst>
                                      </p:cBhvr>
                                      <p:to>
                                        <p:strVal val="visible"/>
                                      </p:to>
                                    </p:set>
                                    <p:animEffect transition="in" filter="wipe(down)">
                                      <p:cBhvr>
                                        <p:cTn id="27" dur="500"/>
                                        <p:tgtEl>
                                          <p:spTgt spid="33823"/>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33797"/>
                                        </p:tgtEl>
                                        <p:attrNameLst>
                                          <p:attrName>style.visibility</p:attrName>
                                        </p:attrNameLst>
                                      </p:cBhvr>
                                      <p:to>
                                        <p:strVal val="visible"/>
                                      </p:to>
                                    </p:set>
                                    <p:anim calcmode="lin" valueType="num">
                                      <p:cBhvr>
                                        <p:cTn id="30" dur="500" fill="hold"/>
                                        <p:tgtEl>
                                          <p:spTgt spid="33797"/>
                                        </p:tgtEl>
                                        <p:attrNameLst>
                                          <p:attrName>ppt_w</p:attrName>
                                        </p:attrNameLst>
                                      </p:cBhvr>
                                      <p:tavLst>
                                        <p:tav tm="0">
                                          <p:val>
                                            <p:fltVal val="0"/>
                                          </p:val>
                                        </p:tav>
                                        <p:tav tm="100000">
                                          <p:val>
                                            <p:strVal val="#ppt_w"/>
                                          </p:val>
                                        </p:tav>
                                      </p:tavLst>
                                    </p:anim>
                                    <p:anim calcmode="lin" valueType="num">
                                      <p:cBhvr>
                                        <p:cTn id="31" dur="500" fill="hold"/>
                                        <p:tgtEl>
                                          <p:spTgt spid="33797"/>
                                        </p:tgtEl>
                                        <p:attrNameLst>
                                          <p:attrName>ppt_h</p:attrName>
                                        </p:attrNameLst>
                                      </p:cBhvr>
                                      <p:tavLst>
                                        <p:tav tm="0">
                                          <p:val>
                                            <p:fltVal val="0"/>
                                          </p:val>
                                        </p:tav>
                                        <p:tav tm="100000">
                                          <p:val>
                                            <p:strVal val="#ppt_h"/>
                                          </p:val>
                                        </p:tav>
                                      </p:tavLst>
                                    </p:anim>
                                    <p:animEffect transition="in" filter="fade">
                                      <p:cBhvr>
                                        <p:cTn id="32" dur="500"/>
                                        <p:tgtEl>
                                          <p:spTgt spid="33797"/>
                                        </p:tgtEl>
                                      </p:cBhvr>
                                    </p:animEffect>
                                  </p:childTnLst>
                                </p:cTn>
                              </p:par>
                            </p:childTnLst>
                          </p:cTn>
                        </p:par>
                        <p:par>
                          <p:cTn id="33" fill="hold">
                            <p:stCondLst>
                              <p:cond delay="2000"/>
                            </p:stCondLst>
                            <p:childTnLst>
                              <p:par>
                                <p:cTn id="34" presetID="22" presetClass="entr" presetSubtype="4" fill="hold" grpId="0" nodeType="afterEffect">
                                  <p:stCondLst>
                                    <p:cond delay="0"/>
                                  </p:stCondLst>
                                  <p:childTnLst>
                                    <p:set>
                                      <p:cBhvr>
                                        <p:cTn id="35" dur="1" fill="hold">
                                          <p:stCondLst>
                                            <p:cond delay="0"/>
                                          </p:stCondLst>
                                        </p:cTn>
                                        <p:tgtEl>
                                          <p:spTgt spid="33820"/>
                                        </p:tgtEl>
                                        <p:attrNameLst>
                                          <p:attrName>style.visibility</p:attrName>
                                        </p:attrNameLst>
                                      </p:cBhvr>
                                      <p:to>
                                        <p:strVal val="visible"/>
                                      </p:to>
                                    </p:set>
                                    <p:animEffect transition="in" filter="wipe(down)">
                                      <p:cBhvr>
                                        <p:cTn id="36" dur="500"/>
                                        <p:tgtEl>
                                          <p:spTgt spid="33820"/>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33821"/>
                                        </p:tgtEl>
                                        <p:attrNameLst>
                                          <p:attrName>style.visibility</p:attrName>
                                        </p:attrNameLst>
                                      </p:cBhvr>
                                      <p:to>
                                        <p:strVal val="visible"/>
                                      </p:to>
                                    </p:set>
                                    <p:animEffect transition="in" filter="wipe(down)">
                                      <p:cBhvr>
                                        <p:cTn id="39" dur="500"/>
                                        <p:tgtEl>
                                          <p:spTgt spid="33821"/>
                                        </p:tgtEl>
                                      </p:cBhvr>
                                    </p:animEffect>
                                  </p:childTnLst>
                                </p:cTn>
                              </p:par>
                            </p:childTnLst>
                          </p:cTn>
                        </p:par>
                        <p:par>
                          <p:cTn id="40" fill="hold">
                            <p:stCondLst>
                              <p:cond delay="2500"/>
                            </p:stCondLst>
                            <p:childTnLst>
                              <p:par>
                                <p:cTn id="41" presetID="22" presetClass="entr" presetSubtype="1" fill="hold" grpId="0" nodeType="afterEffect">
                                  <p:stCondLst>
                                    <p:cond delay="0"/>
                                  </p:stCondLst>
                                  <p:childTnLst>
                                    <p:set>
                                      <p:cBhvr>
                                        <p:cTn id="42" dur="1" fill="hold">
                                          <p:stCondLst>
                                            <p:cond delay="0"/>
                                          </p:stCondLst>
                                        </p:cTn>
                                        <p:tgtEl>
                                          <p:spTgt spid="33806"/>
                                        </p:tgtEl>
                                        <p:attrNameLst>
                                          <p:attrName>style.visibility</p:attrName>
                                        </p:attrNameLst>
                                      </p:cBhvr>
                                      <p:to>
                                        <p:strVal val="visible"/>
                                      </p:to>
                                    </p:set>
                                    <p:animEffect transition="in" filter="wipe(up)">
                                      <p:cBhvr>
                                        <p:cTn id="43" dur="500"/>
                                        <p:tgtEl>
                                          <p:spTgt spid="33806"/>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33808"/>
                                        </p:tgtEl>
                                        <p:attrNameLst>
                                          <p:attrName>style.visibility</p:attrName>
                                        </p:attrNameLst>
                                      </p:cBhvr>
                                      <p:to>
                                        <p:strVal val="visible"/>
                                      </p:to>
                                    </p:set>
                                    <p:animEffect transition="in" filter="wipe(up)">
                                      <p:cBhvr>
                                        <p:cTn id="46" dur="500"/>
                                        <p:tgtEl>
                                          <p:spTgt spid="33808"/>
                                        </p:tgtEl>
                                      </p:cBhvr>
                                    </p:animEffect>
                                  </p:childTnLst>
                                </p:cTn>
                              </p:par>
                            </p:childTnLst>
                          </p:cTn>
                        </p:par>
                        <p:par>
                          <p:cTn id="47" fill="hold">
                            <p:stCondLst>
                              <p:cond delay="3000"/>
                            </p:stCondLst>
                            <p:childTnLst>
                              <p:par>
                                <p:cTn id="48" presetID="22" presetClass="entr" presetSubtype="8" fill="hold" grpId="0" nodeType="afterEffect">
                                  <p:stCondLst>
                                    <p:cond delay="0"/>
                                  </p:stCondLst>
                                  <p:childTnLst>
                                    <p:set>
                                      <p:cBhvr>
                                        <p:cTn id="49" dur="1" fill="hold">
                                          <p:stCondLst>
                                            <p:cond delay="0"/>
                                          </p:stCondLst>
                                        </p:cTn>
                                        <p:tgtEl>
                                          <p:spTgt spid="33807"/>
                                        </p:tgtEl>
                                        <p:attrNameLst>
                                          <p:attrName>style.visibility</p:attrName>
                                        </p:attrNameLst>
                                      </p:cBhvr>
                                      <p:to>
                                        <p:strVal val="visible"/>
                                      </p:to>
                                    </p:set>
                                    <p:animEffect transition="in" filter="wipe(left)">
                                      <p:cBhvr>
                                        <p:cTn id="50" dur="500"/>
                                        <p:tgtEl>
                                          <p:spTgt spid="3380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3809"/>
                                        </p:tgtEl>
                                        <p:attrNameLst>
                                          <p:attrName>style.visibility</p:attrName>
                                        </p:attrNameLst>
                                      </p:cBhvr>
                                      <p:to>
                                        <p:strVal val="visible"/>
                                      </p:to>
                                    </p:set>
                                    <p:animEffect transition="in" filter="wipe(left)">
                                      <p:cBhvr>
                                        <p:cTn id="53" dur="500"/>
                                        <p:tgtEl>
                                          <p:spTgt spid="33809"/>
                                        </p:tgtEl>
                                      </p:cBhvr>
                                    </p:animEffect>
                                  </p:childTnLst>
                                </p:cTn>
                              </p:par>
                            </p:childTnLst>
                          </p:cTn>
                        </p:par>
                        <p:par>
                          <p:cTn id="54" fill="hold">
                            <p:stCondLst>
                              <p:cond delay="3500"/>
                            </p:stCondLst>
                            <p:childTnLst>
                              <p:par>
                                <p:cTn id="55" presetID="53" presetClass="entr" presetSubtype="16" fill="hold" grpId="0" nodeType="afterEffect">
                                  <p:stCondLst>
                                    <p:cond delay="0"/>
                                  </p:stCondLst>
                                  <p:childTnLst>
                                    <p:set>
                                      <p:cBhvr>
                                        <p:cTn id="56" dur="1" fill="hold">
                                          <p:stCondLst>
                                            <p:cond delay="0"/>
                                          </p:stCondLst>
                                        </p:cTn>
                                        <p:tgtEl>
                                          <p:spTgt spid="33802"/>
                                        </p:tgtEl>
                                        <p:attrNameLst>
                                          <p:attrName>style.visibility</p:attrName>
                                        </p:attrNameLst>
                                      </p:cBhvr>
                                      <p:to>
                                        <p:strVal val="visible"/>
                                      </p:to>
                                    </p:set>
                                    <p:anim calcmode="lin" valueType="num">
                                      <p:cBhvr>
                                        <p:cTn id="57" dur="500" fill="hold"/>
                                        <p:tgtEl>
                                          <p:spTgt spid="33802"/>
                                        </p:tgtEl>
                                        <p:attrNameLst>
                                          <p:attrName>ppt_w</p:attrName>
                                        </p:attrNameLst>
                                      </p:cBhvr>
                                      <p:tavLst>
                                        <p:tav tm="0">
                                          <p:val>
                                            <p:fltVal val="0"/>
                                          </p:val>
                                        </p:tav>
                                        <p:tav tm="100000">
                                          <p:val>
                                            <p:strVal val="#ppt_w"/>
                                          </p:val>
                                        </p:tav>
                                      </p:tavLst>
                                    </p:anim>
                                    <p:anim calcmode="lin" valueType="num">
                                      <p:cBhvr>
                                        <p:cTn id="58" dur="500" fill="hold"/>
                                        <p:tgtEl>
                                          <p:spTgt spid="33802"/>
                                        </p:tgtEl>
                                        <p:attrNameLst>
                                          <p:attrName>ppt_h</p:attrName>
                                        </p:attrNameLst>
                                      </p:cBhvr>
                                      <p:tavLst>
                                        <p:tav tm="0">
                                          <p:val>
                                            <p:fltVal val="0"/>
                                          </p:val>
                                        </p:tav>
                                        <p:tav tm="100000">
                                          <p:val>
                                            <p:strVal val="#ppt_h"/>
                                          </p:val>
                                        </p:tav>
                                      </p:tavLst>
                                    </p:anim>
                                    <p:animEffect transition="in" filter="fade">
                                      <p:cBhvr>
                                        <p:cTn id="59" dur="500"/>
                                        <p:tgtEl>
                                          <p:spTgt spid="33802"/>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3804"/>
                                        </p:tgtEl>
                                        <p:attrNameLst>
                                          <p:attrName>style.visibility</p:attrName>
                                        </p:attrNameLst>
                                      </p:cBhvr>
                                      <p:to>
                                        <p:strVal val="visible"/>
                                      </p:to>
                                    </p:set>
                                    <p:anim calcmode="lin" valueType="num">
                                      <p:cBhvr>
                                        <p:cTn id="62" dur="500" fill="hold"/>
                                        <p:tgtEl>
                                          <p:spTgt spid="33804"/>
                                        </p:tgtEl>
                                        <p:attrNameLst>
                                          <p:attrName>ppt_w</p:attrName>
                                        </p:attrNameLst>
                                      </p:cBhvr>
                                      <p:tavLst>
                                        <p:tav tm="0">
                                          <p:val>
                                            <p:fltVal val="0"/>
                                          </p:val>
                                        </p:tav>
                                        <p:tav tm="100000">
                                          <p:val>
                                            <p:strVal val="#ppt_w"/>
                                          </p:val>
                                        </p:tav>
                                      </p:tavLst>
                                    </p:anim>
                                    <p:anim calcmode="lin" valueType="num">
                                      <p:cBhvr>
                                        <p:cTn id="63" dur="500" fill="hold"/>
                                        <p:tgtEl>
                                          <p:spTgt spid="33804"/>
                                        </p:tgtEl>
                                        <p:attrNameLst>
                                          <p:attrName>ppt_h</p:attrName>
                                        </p:attrNameLst>
                                      </p:cBhvr>
                                      <p:tavLst>
                                        <p:tav tm="0">
                                          <p:val>
                                            <p:fltVal val="0"/>
                                          </p:val>
                                        </p:tav>
                                        <p:tav tm="100000">
                                          <p:val>
                                            <p:strVal val="#ppt_h"/>
                                          </p:val>
                                        </p:tav>
                                      </p:tavLst>
                                    </p:anim>
                                    <p:animEffect transition="in" filter="fade">
                                      <p:cBhvr>
                                        <p:cTn id="64" dur="500"/>
                                        <p:tgtEl>
                                          <p:spTgt spid="33804"/>
                                        </p:tgtEl>
                                      </p:cBhvr>
                                    </p:animEffect>
                                  </p:childTnLst>
                                </p:cTn>
                              </p:par>
                            </p:childTnLst>
                          </p:cTn>
                        </p:par>
                        <p:par>
                          <p:cTn id="65" fill="hold">
                            <p:stCondLst>
                              <p:cond delay="4000"/>
                            </p:stCondLst>
                            <p:childTnLst>
                              <p:par>
                                <p:cTn id="66" presetID="22" presetClass="entr" presetSubtype="4" fill="hold" grpId="0" nodeType="afterEffect">
                                  <p:stCondLst>
                                    <p:cond delay="0"/>
                                  </p:stCondLst>
                                  <p:childTnLst>
                                    <p:set>
                                      <p:cBhvr>
                                        <p:cTn id="67" dur="1" fill="hold">
                                          <p:stCondLst>
                                            <p:cond delay="0"/>
                                          </p:stCondLst>
                                        </p:cTn>
                                        <p:tgtEl>
                                          <p:spTgt spid="33819"/>
                                        </p:tgtEl>
                                        <p:attrNameLst>
                                          <p:attrName>style.visibility</p:attrName>
                                        </p:attrNameLst>
                                      </p:cBhvr>
                                      <p:to>
                                        <p:strVal val="visible"/>
                                      </p:to>
                                    </p:set>
                                    <p:animEffect transition="in" filter="wipe(down)">
                                      <p:cBhvr>
                                        <p:cTn id="68" dur="500"/>
                                        <p:tgtEl>
                                          <p:spTgt spid="33819"/>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33818"/>
                                        </p:tgtEl>
                                        <p:attrNameLst>
                                          <p:attrName>style.visibility</p:attrName>
                                        </p:attrNameLst>
                                      </p:cBhvr>
                                      <p:to>
                                        <p:strVal val="visible"/>
                                      </p:to>
                                    </p:set>
                                    <p:animEffect transition="in" filter="wipe(down)">
                                      <p:cBhvr>
                                        <p:cTn id="71" dur="500"/>
                                        <p:tgtEl>
                                          <p:spTgt spid="33818"/>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33817"/>
                                        </p:tgtEl>
                                        <p:attrNameLst>
                                          <p:attrName>style.visibility</p:attrName>
                                        </p:attrNameLst>
                                      </p:cBhvr>
                                      <p:to>
                                        <p:strVal val="visible"/>
                                      </p:to>
                                    </p:set>
                                    <p:animEffect transition="in" filter="wipe(down)">
                                      <p:cBhvr>
                                        <p:cTn id="74" dur="500"/>
                                        <p:tgtEl>
                                          <p:spTgt spid="33817"/>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33816"/>
                                        </p:tgtEl>
                                        <p:attrNameLst>
                                          <p:attrName>style.visibility</p:attrName>
                                        </p:attrNameLst>
                                      </p:cBhvr>
                                      <p:to>
                                        <p:strVal val="visible"/>
                                      </p:to>
                                    </p:set>
                                    <p:animEffect transition="in" filter="wipe(down)">
                                      <p:cBhvr>
                                        <p:cTn id="77" dur="500"/>
                                        <p:tgtEl>
                                          <p:spTgt spid="33816"/>
                                        </p:tgtEl>
                                      </p:cBhvr>
                                    </p:animEffect>
                                  </p:childTnLst>
                                </p:cTn>
                              </p:par>
                            </p:childTnLst>
                          </p:cTn>
                        </p:par>
                        <p:par>
                          <p:cTn id="78" fill="hold">
                            <p:stCondLst>
                              <p:cond delay="4500"/>
                            </p:stCondLst>
                            <p:childTnLst>
                              <p:par>
                                <p:cTn id="79" presetID="53" presetClass="entr" presetSubtype="16" fill="hold" grpId="0" nodeType="afterEffect">
                                  <p:stCondLst>
                                    <p:cond delay="0"/>
                                  </p:stCondLst>
                                  <p:childTnLst>
                                    <p:set>
                                      <p:cBhvr>
                                        <p:cTn id="80" dur="1" fill="hold">
                                          <p:stCondLst>
                                            <p:cond delay="0"/>
                                          </p:stCondLst>
                                        </p:cTn>
                                        <p:tgtEl>
                                          <p:spTgt spid="33800"/>
                                        </p:tgtEl>
                                        <p:attrNameLst>
                                          <p:attrName>style.visibility</p:attrName>
                                        </p:attrNameLst>
                                      </p:cBhvr>
                                      <p:to>
                                        <p:strVal val="visible"/>
                                      </p:to>
                                    </p:set>
                                    <p:anim calcmode="lin" valueType="num">
                                      <p:cBhvr>
                                        <p:cTn id="81" dur="500" fill="hold"/>
                                        <p:tgtEl>
                                          <p:spTgt spid="33800"/>
                                        </p:tgtEl>
                                        <p:attrNameLst>
                                          <p:attrName>ppt_w</p:attrName>
                                        </p:attrNameLst>
                                      </p:cBhvr>
                                      <p:tavLst>
                                        <p:tav tm="0">
                                          <p:val>
                                            <p:fltVal val="0"/>
                                          </p:val>
                                        </p:tav>
                                        <p:tav tm="100000">
                                          <p:val>
                                            <p:strVal val="#ppt_w"/>
                                          </p:val>
                                        </p:tav>
                                      </p:tavLst>
                                    </p:anim>
                                    <p:anim calcmode="lin" valueType="num">
                                      <p:cBhvr>
                                        <p:cTn id="82" dur="500" fill="hold"/>
                                        <p:tgtEl>
                                          <p:spTgt spid="33800"/>
                                        </p:tgtEl>
                                        <p:attrNameLst>
                                          <p:attrName>ppt_h</p:attrName>
                                        </p:attrNameLst>
                                      </p:cBhvr>
                                      <p:tavLst>
                                        <p:tav tm="0">
                                          <p:val>
                                            <p:fltVal val="0"/>
                                          </p:val>
                                        </p:tav>
                                        <p:tav tm="100000">
                                          <p:val>
                                            <p:strVal val="#ppt_h"/>
                                          </p:val>
                                        </p:tav>
                                      </p:tavLst>
                                    </p:anim>
                                    <p:animEffect transition="in" filter="fade">
                                      <p:cBhvr>
                                        <p:cTn id="83" dur="500"/>
                                        <p:tgtEl>
                                          <p:spTgt spid="33800"/>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33793"/>
                                        </p:tgtEl>
                                        <p:attrNameLst>
                                          <p:attrName>style.visibility</p:attrName>
                                        </p:attrNameLst>
                                      </p:cBhvr>
                                      <p:to>
                                        <p:strVal val="visible"/>
                                      </p:to>
                                    </p:set>
                                    <p:anim calcmode="lin" valueType="num">
                                      <p:cBhvr>
                                        <p:cTn id="86" dur="500" fill="hold"/>
                                        <p:tgtEl>
                                          <p:spTgt spid="33793"/>
                                        </p:tgtEl>
                                        <p:attrNameLst>
                                          <p:attrName>ppt_w</p:attrName>
                                        </p:attrNameLst>
                                      </p:cBhvr>
                                      <p:tavLst>
                                        <p:tav tm="0">
                                          <p:val>
                                            <p:fltVal val="0"/>
                                          </p:val>
                                        </p:tav>
                                        <p:tav tm="100000">
                                          <p:val>
                                            <p:strVal val="#ppt_w"/>
                                          </p:val>
                                        </p:tav>
                                      </p:tavLst>
                                    </p:anim>
                                    <p:anim calcmode="lin" valueType="num">
                                      <p:cBhvr>
                                        <p:cTn id="87" dur="500" fill="hold"/>
                                        <p:tgtEl>
                                          <p:spTgt spid="33793"/>
                                        </p:tgtEl>
                                        <p:attrNameLst>
                                          <p:attrName>ppt_h</p:attrName>
                                        </p:attrNameLst>
                                      </p:cBhvr>
                                      <p:tavLst>
                                        <p:tav tm="0">
                                          <p:val>
                                            <p:fltVal val="0"/>
                                          </p:val>
                                        </p:tav>
                                        <p:tav tm="100000">
                                          <p:val>
                                            <p:strVal val="#ppt_h"/>
                                          </p:val>
                                        </p:tav>
                                      </p:tavLst>
                                    </p:anim>
                                    <p:animEffect transition="in" filter="fade">
                                      <p:cBhvr>
                                        <p:cTn id="88" dur="500"/>
                                        <p:tgtEl>
                                          <p:spTgt spid="33793"/>
                                        </p:tgtEl>
                                      </p:cBhvr>
                                    </p:animEffect>
                                  </p:childTnLst>
                                </p:cTn>
                              </p:par>
                            </p:childTnLst>
                          </p:cTn>
                        </p:par>
                        <p:par>
                          <p:cTn id="89" fill="hold">
                            <p:stCondLst>
                              <p:cond delay="5000"/>
                            </p:stCondLst>
                            <p:childTnLst>
                              <p:par>
                                <p:cTn id="90" presetID="22" presetClass="entr" presetSubtype="4" fill="hold" grpId="0" nodeType="afterEffect">
                                  <p:stCondLst>
                                    <p:cond delay="0"/>
                                  </p:stCondLst>
                                  <p:childTnLst>
                                    <p:set>
                                      <p:cBhvr>
                                        <p:cTn id="91" dur="1" fill="hold">
                                          <p:stCondLst>
                                            <p:cond delay="0"/>
                                          </p:stCondLst>
                                        </p:cTn>
                                        <p:tgtEl>
                                          <p:spTgt spid="33814"/>
                                        </p:tgtEl>
                                        <p:attrNameLst>
                                          <p:attrName>style.visibility</p:attrName>
                                        </p:attrNameLst>
                                      </p:cBhvr>
                                      <p:to>
                                        <p:strVal val="visible"/>
                                      </p:to>
                                    </p:set>
                                    <p:animEffect transition="in" filter="wipe(down)">
                                      <p:cBhvr>
                                        <p:cTn id="92" dur="500"/>
                                        <p:tgtEl>
                                          <p:spTgt spid="33814"/>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33815"/>
                                        </p:tgtEl>
                                        <p:attrNameLst>
                                          <p:attrName>style.visibility</p:attrName>
                                        </p:attrNameLst>
                                      </p:cBhvr>
                                      <p:to>
                                        <p:strVal val="visible"/>
                                      </p:to>
                                    </p:set>
                                    <p:animEffect transition="in" filter="wipe(down)">
                                      <p:cBhvr>
                                        <p:cTn id="95" dur="500"/>
                                        <p:tgtEl>
                                          <p:spTgt spid="33815"/>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33813"/>
                                        </p:tgtEl>
                                        <p:attrNameLst>
                                          <p:attrName>style.visibility</p:attrName>
                                        </p:attrNameLst>
                                      </p:cBhvr>
                                      <p:to>
                                        <p:strVal val="visible"/>
                                      </p:to>
                                    </p:set>
                                    <p:animEffect transition="in" filter="wipe(down)">
                                      <p:cBhvr>
                                        <p:cTn id="98" dur="500"/>
                                        <p:tgtEl>
                                          <p:spTgt spid="33813"/>
                                        </p:tgtEl>
                                      </p:cBhvr>
                                    </p:animEffect>
                                  </p:childTnLst>
                                </p:cTn>
                              </p:par>
                              <p:par>
                                <p:cTn id="99" presetID="22" presetClass="entr" presetSubtype="4" fill="hold" grpId="0" nodeType="withEffect">
                                  <p:stCondLst>
                                    <p:cond delay="0"/>
                                  </p:stCondLst>
                                  <p:childTnLst>
                                    <p:set>
                                      <p:cBhvr>
                                        <p:cTn id="100" dur="1" fill="hold">
                                          <p:stCondLst>
                                            <p:cond delay="0"/>
                                          </p:stCondLst>
                                        </p:cTn>
                                        <p:tgtEl>
                                          <p:spTgt spid="33812"/>
                                        </p:tgtEl>
                                        <p:attrNameLst>
                                          <p:attrName>style.visibility</p:attrName>
                                        </p:attrNameLst>
                                      </p:cBhvr>
                                      <p:to>
                                        <p:strVal val="visible"/>
                                      </p:to>
                                    </p:set>
                                    <p:animEffect transition="in" filter="wipe(down)">
                                      <p:cBhvr>
                                        <p:cTn id="101" dur="500"/>
                                        <p:tgtEl>
                                          <p:spTgt spid="338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3" grpId="0" animBg="1"/>
      <p:bldP spid="33794" grpId="0" animBg="1"/>
      <p:bldP spid="33797" grpId="0" animBg="1"/>
      <p:bldP spid="33800" grpId="0" animBg="1"/>
      <p:bldP spid="33802" grpId="0" animBg="1"/>
      <p:bldP spid="33804" grpId="0" animBg="1"/>
      <p:bldP spid="33806" grpId="0" animBg="1"/>
      <p:bldP spid="33807" grpId="0" animBg="1"/>
      <p:bldP spid="33808" grpId="0" animBg="1"/>
      <p:bldP spid="33809" grpId="0" animBg="1"/>
      <p:bldP spid="33810" grpId="0" animBg="1"/>
      <p:bldP spid="33811" grpId="0" animBg="1"/>
      <p:bldP spid="33812" grpId="0"/>
      <p:bldP spid="33813" grpId="0"/>
      <p:bldP spid="33814" grpId="0"/>
      <p:bldP spid="33815" grpId="0"/>
      <p:bldP spid="33816" grpId="0"/>
      <p:bldP spid="33817" grpId="0"/>
      <p:bldP spid="33818" grpId="0"/>
      <p:bldP spid="33819" grpId="0"/>
      <p:bldP spid="33820" grpId="0"/>
      <p:bldP spid="33821" grpId="0"/>
      <p:bldP spid="33822" grpId="0"/>
      <p:bldP spid="33823" grpId="0"/>
      <p:bldP spid="3382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AutoShape 2"/>
          <p:cNvSpPr>
            <a:spLocks/>
          </p:cNvSpPr>
          <p:nvPr/>
        </p:nvSpPr>
        <p:spPr bwMode="auto">
          <a:xfrm>
            <a:off x="7927183" y="2206526"/>
            <a:ext cx="5199757" cy="13974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a:solidFill>
                  <a:srgbClr val="53585F"/>
                </a:solidFill>
              </a:rPr>
              <a:t>Section</a:t>
            </a:r>
            <a:r>
              <a:rPr lang="id-ID" sz="4275" dirty="0">
                <a:solidFill>
                  <a:srgbClr val="53585F"/>
                </a:solidFill>
              </a:rPr>
              <a:t> for Our Presenter Message.</a:t>
            </a:r>
            <a:endParaRPr lang="id-ID" sz="4275" dirty="0"/>
          </a:p>
        </p:txBody>
      </p:sp>
      <p:sp>
        <p:nvSpPr>
          <p:cNvPr id="7171" name="AutoShape 3"/>
          <p:cNvSpPr>
            <a:spLocks/>
          </p:cNvSpPr>
          <p:nvPr/>
        </p:nvSpPr>
        <p:spPr bwMode="auto">
          <a:xfrm>
            <a:off x="7927183" y="3906740"/>
            <a:ext cx="4399657" cy="8009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Randomised words which don't look even slightly beration. by injected humour, words which look even swhich don't look even slightly words</a:t>
            </a:r>
            <a:endParaRPr lang="id-ID" sz="4275"/>
          </a:p>
        </p:txBody>
      </p:sp>
      <p:sp>
        <p:nvSpPr>
          <p:cNvPr id="7172" name="AutoShape 4"/>
          <p:cNvSpPr>
            <a:spLocks/>
          </p:cNvSpPr>
          <p:nvPr/>
        </p:nvSpPr>
        <p:spPr bwMode="auto">
          <a:xfrm>
            <a:off x="7927183" y="5190829"/>
            <a:ext cx="1044773"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Mark Dezel</a:t>
            </a:r>
            <a:endParaRPr lang="id-ID" sz="4275"/>
          </a:p>
        </p:txBody>
      </p:sp>
      <p:sp>
        <p:nvSpPr>
          <p:cNvPr id="7173" name="AutoShape 5"/>
          <p:cNvSpPr>
            <a:spLocks/>
          </p:cNvSpPr>
          <p:nvPr/>
        </p:nvSpPr>
        <p:spPr bwMode="auto">
          <a:xfrm>
            <a:off x="7927181" y="5433715"/>
            <a:ext cx="2185234" cy="3173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Next Young Entrepreneurs</a:t>
            </a:r>
            <a:endParaRPr lang="id-ID" sz="4275" dirty="0"/>
          </a:p>
        </p:txBody>
      </p:sp>
      <p:sp>
        <p:nvSpPr>
          <p:cNvPr id="2" name="Picture Placeholder 1"/>
          <p:cNvSpPr>
            <a:spLocks noGrp="1"/>
          </p:cNvSpPr>
          <p:nvPr>
            <p:ph type="pic" sz="quarter" idx="4294967295"/>
          </p:nvPr>
        </p:nvSpPr>
        <p:spPr>
          <a:xfrm>
            <a:off x="25936" y="1310568"/>
            <a:ext cx="7148234" cy="8959924"/>
          </a:xfrm>
          <a:prstGeom prst="rect">
            <a:avLst/>
          </a:prstGeom>
        </p:spPr>
      </p:sp>
      <p:sp>
        <p:nvSpPr>
          <p:cNvPr id="7169" name="AutoShape 1"/>
          <p:cNvSpPr>
            <a:spLocks/>
          </p:cNvSpPr>
          <p:nvPr/>
        </p:nvSpPr>
        <p:spPr bwMode="auto">
          <a:xfrm>
            <a:off x="2851547" y="6276679"/>
            <a:ext cx="6357938" cy="3966567"/>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49" y="5143"/>
                  <a:pt x="21388" y="6118"/>
                  <a:pt x="20998" y="6903"/>
                </a:cubicBezTo>
                <a:lnTo>
                  <a:pt x="14278" y="20132"/>
                </a:lnTo>
                <a:cubicBezTo>
                  <a:pt x="13935" y="20833"/>
                  <a:pt x="13436" y="21272"/>
                  <a:pt x="12904" y="21393"/>
                </a:cubicBezTo>
                <a:cubicBezTo>
                  <a:pt x="12380" y="21512"/>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alpha val="2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170"/>
                                        </p:tgtEl>
                                        <p:attrNameLst>
                                          <p:attrName>style.visibility</p:attrName>
                                        </p:attrNameLst>
                                      </p:cBhvr>
                                      <p:to>
                                        <p:strVal val="visible"/>
                                      </p:to>
                                    </p:set>
                                    <p:animEffect transition="in" filter="fade">
                                      <p:cBhvr>
                                        <p:cTn id="7" dur="500"/>
                                        <p:tgtEl>
                                          <p:spTgt spid="717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171"/>
                                        </p:tgtEl>
                                        <p:attrNameLst>
                                          <p:attrName>style.visibility</p:attrName>
                                        </p:attrNameLst>
                                      </p:cBhvr>
                                      <p:to>
                                        <p:strVal val="visible"/>
                                      </p:to>
                                    </p:set>
                                    <p:animEffect transition="in" filter="fade">
                                      <p:cBhvr>
                                        <p:cTn id="11" dur="500"/>
                                        <p:tgtEl>
                                          <p:spTgt spid="717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172"/>
                                        </p:tgtEl>
                                        <p:attrNameLst>
                                          <p:attrName>style.visibility</p:attrName>
                                        </p:attrNameLst>
                                      </p:cBhvr>
                                      <p:to>
                                        <p:strVal val="visible"/>
                                      </p:to>
                                    </p:set>
                                    <p:animEffect transition="in" filter="fade">
                                      <p:cBhvr>
                                        <p:cTn id="15" dur="500"/>
                                        <p:tgtEl>
                                          <p:spTgt spid="717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7173"/>
                                        </p:tgtEl>
                                        <p:attrNameLst>
                                          <p:attrName>style.visibility</p:attrName>
                                        </p:attrNameLst>
                                      </p:cBhvr>
                                      <p:to>
                                        <p:strVal val="visible"/>
                                      </p:to>
                                    </p:set>
                                    <p:animEffect transition="in" filter="fade">
                                      <p:cBhvr>
                                        <p:cTn id="19" dur="500"/>
                                        <p:tgtEl>
                                          <p:spTgt spid="7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p:bldP spid="7171" grpId="0"/>
      <p:bldP spid="7172" grpId="0"/>
      <p:bldP spid="717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AutoShape 1"/>
          <p:cNvSpPr>
            <a:spLocks/>
          </p:cNvSpPr>
          <p:nvPr/>
        </p:nvSpPr>
        <p:spPr bwMode="auto">
          <a:xfrm>
            <a:off x="6155532" y="4094263"/>
            <a:ext cx="3655814" cy="2290465"/>
          </a:xfrm>
          <a:custGeom>
            <a:avLst/>
            <a:gdLst>
              <a:gd name="T0" fmla="*/ 10796 w 21593"/>
              <a:gd name="T1" fmla="+- 0 10802 4"/>
              <a:gd name="T2" fmla="*/ 10802 h 21596"/>
              <a:gd name="T3" fmla="*/ 10796 w 21593"/>
              <a:gd name="T4" fmla="+- 0 10802 4"/>
              <a:gd name="T5" fmla="*/ 10802 h 21596"/>
              <a:gd name="T6" fmla="*/ 10796 w 21593"/>
              <a:gd name="T7" fmla="+- 0 10802 4"/>
              <a:gd name="T8" fmla="*/ 10802 h 21596"/>
              <a:gd name="T9" fmla="*/ 10796 w 21593"/>
              <a:gd name="T10" fmla="+- 0 10802 4"/>
              <a:gd name="T11" fmla="*/ 10802 h 21596"/>
            </a:gdLst>
            <a:ahLst/>
            <a:cxnLst>
              <a:cxn ang="0">
                <a:pos x="T0" y="T2"/>
              </a:cxn>
              <a:cxn ang="0">
                <a:pos x="T3" y="T5"/>
              </a:cxn>
              <a:cxn ang="0">
                <a:pos x="T6" y="T8"/>
              </a:cxn>
              <a:cxn ang="0">
                <a:pos x="T9" y="T11"/>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600"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10"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4818" name="AutoShape 2"/>
          <p:cNvSpPr>
            <a:spLocks/>
          </p:cNvSpPr>
          <p:nvPr/>
        </p:nvSpPr>
        <p:spPr bwMode="auto">
          <a:xfrm>
            <a:off x="3427513" y="3898702"/>
            <a:ext cx="3244155" cy="3531692"/>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4819" name="AutoShape 3"/>
          <p:cNvSpPr>
            <a:spLocks/>
          </p:cNvSpPr>
          <p:nvPr/>
        </p:nvSpPr>
        <p:spPr bwMode="auto">
          <a:xfrm>
            <a:off x="8752284" y="6397228"/>
            <a:ext cx="800100" cy="661690"/>
          </a:xfrm>
          <a:custGeom>
            <a:avLst/>
            <a:gdLst>
              <a:gd name="T0" fmla="+- 0 10805 10"/>
              <a:gd name="T1" fmla="*/ T0 w 21590"/>
              <a:gd name="T2" fmla="+- 0 10804 62"/>
              <a:gd name="T3" fmla="*/ 10804 h 21484"/>
              <a:gd name="T4" fmla="+- 0 10805 10"/>
              <a:gd name="T5" fmla="*/ T4 w 21590"/>
              <a:gd name="T6" fmla="+- 0 10804 62"/>
              <a:gd name="T7" fmla="*/ 10804 h 21484"/>
              <a:gd name="T8" fmla="+- 0 10805 10"/>
              <a:gd name="T9" fmla="*/ T8 w 21590"/>
              <a:gd name="T10" fmla="+- 0 10804 62"/>
              <a:gd name="T11" fmla="*/ 10804 h 21484"/>
              <a:gd name="T12" fmla="+- 0 10805 10"/>
              <a:gd name="T13" fmla="*/ T12 w 21590"/>
              <a:gd name="T14" fmla="+- 0 10804 62"/>
              <a:gd name="T15" fmla="*/ 10804 h 21484"/>
            </a:gdLst>
            <a:ahLst/>
            <a:cxnLst>
              <a:cxn ang="0">
                <a:pos x="T1" y="T3"/>
              </a:cxn>
              <a:cxn ang="0">
                <a:pos x="T5" y="T7"/>
              </a:cxn>
              <a:cxn ang="0">
                <a:pos x="T9" y="T11"/>
              </a:cxn>
              <a:cxn ang="0">
                <a:pos x="T13" y="T15"/>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3"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4820" name="AutoShape 4"/>
          <p:cNvSpPr>
            <a:spLocks/>
          </p:cNvSpPr>
          <p:nvPr/>
        </p:nvSpPr>
        <p:spPr bwMode="auto">
          <a:xfrm>
            <a:off x="6009085" y="5270302"/>
            <a:ext cx="1326059" cy="14582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4822" name="AutoShape 6"/>
          <p:cNvSpPr>
            <a:spLocks/>
          </p:cNvSpPr>
          <p:nvPr/>
        </p:nvSpPr>
        <p:spPr bwMode="auto">
          <a:xfrm>
            <a:off x="1869282" y="5312271"/>
            <a:ext cx="1288554"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53585F"/>
                </a:solidFill>
              </a:rPr>
              <a:t>Factory Works</a:t>
            </a:r>
            <a:endParaRPr lang="id-ID" sz="4275"/>
          </a:p>
        </p:txBody>
      </p:sp>
      <p:sp>
        <p:nvSpPr>
          <p:cNvPr id="34823" name="AutoShape 7"/>
          <p:cNvSpPr>
            <a:spLocks/>
          </p:cNvSpPr>
          <p:nvPr/>
        </p:nvSpPr>
        <p:spPr bwMode="auto">
          <a:xfrm>
            <a:off x="2176463" y="4545211"/>
            <a:ext cx="674192"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4824" name="AutoShape 8"/>
          <p:cNvSpPr>
            <a:spLocks/>
          </p:cNvSpPr>
          <p:nvPr/>
        </p:nvSpPr>
        <p:spPr bwMode="auto">
          <a:xfrm>
            <a:off x="2334519" y="4680049"/>
            <a:ext cx="35808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12</a:t>
            </a:r>
            <a:endParaRPr lang="id-ID" sz="4275"/>
          </a:p>
        </p:txBody>
      </p:sp>
      <p:sp>
        <p:nvSpPr>
          <p:cNvPr id="34825" name="Line 9"/>
          <p:cNvSpPr>
            <a:spLocks noChangeShapeType="1"/>
          </p:cNvSpPr>
          <p:nvPr/>
        </p:nvSpPr>
        <p:spPr bwMode="auto">
          <a:xfrm>
            <a:off x="2975670" y="4883646"/>
            <a:ext cx="1268908"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4826" name="AutoShape 10"/>
          <p:cNvSpPr>
            <a:spLocks/>
          </p:cNvSpPr>
          <p:nvPr/>
        </p:nvSpPr>
        <p:spPr bwMode="auto">
          <a:xfrm>
            <a:off x="1303141" y="5605166"/>
            <a:ext cx="253067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Seatland</a:t>
            </a:r>
            <a:endParaRPr lang="id-ID" sz="4275"/>
          </a:p>
        </p:txBody>
      </p:sp>
      <p:sp>
        <p:nvSpPr>
          <p:cNvPr id="34827" name="AutoShape 11"/>
          <p:cNvSpPr>
            <a:spLocks/>
          </p:cNvSpPr>
          <p:nvPr/>
        </p:nvSpPr>
        <p:spPr bwMode="auto">
          <a:xfrm>
            <a:off x="3144442" y="7030343"/>
            <a:ext cx="1159073"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53585F"/>
                </a:solidFill>
              </a:rPr>
              <a:t>Booth Venue</a:t>
            </a:r>
            <a:endParaRPr lang="id-ID" sz="4275"/>
          </a:p>
        </p:txBody>
      </p:sp>
      <p:sp>
        <p:nvSpPr>
          <p:cNvPr id="34828" name="AutoShape 12"/>
          <p:cNvSpPr>
            <a:spLocks/>
          </p:cNvSpPr>
          <p:nvPr/>
        </p:nvSpPr>
        <p:spPr bwMode="auto">
          <a:xfrm>
            <a:off x="3387329" y="6263283"/>
            <a:ext cx="673298"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4829" name="AutoShape 13"/>
          <p:cNvSpPr>
            <a:spLocks/>
          </p:cNvSpPr>
          <p:nvPr/>
        </p:nvSpPr>
        <p:spPr bwMode="auto">
          <a:xfrm>
            <a:off x="3545384" y="6398121"/>
            <a:ext cx="35808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24</a:t>
            </a:r>
            <a:endParaRPr lang="id-ID" sz="4275"/>
          </a:p>
        </p:txBody>
      </p:sp>
      <p:sp>
        <p:nvSpPr>
          <p:cNvPr id="34830" name="Line 14"/>
          <p:cNvSpPr>
            <a:spLocks noChangeShapeType="1"/>
          </p:cNvSpPr>
          <p:nvPr/>
        </p:nvSpPr>
        <p:spPr bwMode="auto">
          <a:xfrm>
            <a:off x="4186537" y="6601718"/>
            <a:ext cx="1230511"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4831" name="AutoShape 15"/>
          <p:cNvSpPr>
            <a:spLocks/>
          </p:cNvSpPr>
          <p:nvPr/>
        </p:nvSpPr>
        <p:spPr bwMode="auto">
          <a:xfrm>
            <a:off x="2514006" y="7323238"/>
            <a:ext cx="253067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Seatland, and Missouro</a:t>
            </a:r>
            <a:endParaRPr lang="id-ID" sz="4275"/>
          </a:p>
        </p:txBody>
      </p:sp>
      <p:sp>
        <p:nvSpPr>
          <p:cNvPr id="34832" name="AutoShape 16"/>
          <p:cNvSpPr>
            <a:spLocks/>
          </p:cNvSpPr>
          <p:nvPr/>
        </p:nvSpPr>
        <p:spPr bwMode="auto">
          <a:xfrm>
            <a:off x="11141870" y="4781848"/>
            <a:ext cx="1298377"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53585F"/>
                </a:solidFill>
              </a:rPr>
              <a:t>Service Center</a:t>
            </a:r>
            <a:endParaRPr lang="id-ID" sz="4275"/>
          </a:p>
        </p:txBody>
      </p:sp>
      <p:sp>
        <p:nvSpPr>
          <p:cNvPr id="34833" name="AutoShape 17"/>
          <p:cNvSpPr>
            <a:spLocks/>
          </p:cNvSpPr>
          <p:nvPr/>
        </p:nvSpPr>
        <p:spPr bwMode="auto">
          <a:xfrm flipH="1">
            <a:off x="11454408" y="4014788"/>
            <a:ext cx="673298"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4834" name="AutoShape 18"/>
          <p:cNvSpPr>
            <a:spLocks/>
          </p:cNvSpPr>
          <p:nvPr/>
        </p:nvSpPr>
        <p:spPr bwMode="auto">
          <a:xfrm>
            <a:off x="11611571" y="4149626"/>
            <a:ext cx="35808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53</a:t>
            </a:r>
            <a:endParaRPr lang="id-ID" sz="4275"/>
          </a:p>
        </p:txBody>
      </p:sp>
      <p:sp>
        <p:nvSpPr>
          <p:cNvPr id="34835" name="Line 19"/>
          <p:cNvSpPr>
            <a:spLocks noChangeShapeType="1"/>
          </p:cNvSpPr>
          <p:nvPr/>
        </p:nvSpPr>
        <p:spPr bwMode="auto">
          <a:xfrm flipH="1" flipV="1">
            <a:off x="8289728" y="4353223"/>
            <a:ext cx="3038773"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4836" name="AutoShape 20"/>
          <p:cNvSpPr>
            <a:spLocks/>
          </p:cNvSpPr>
          <p:nvPr/>
        </p:nvSpPr>
        <p:spPr bwMode="auto">
          <a:xfrm>
            <a:off x="10470358" y="5074742"/>
            <a:ext cx="253067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Seatland,Hunnigton and Missouro</a:t>
            </a:r>
            <a:endParaRPr lang="id-ID" sz="4275"/>
          </a:p>
        </p:txBody>
      </p:sp>
      <p:sp>
        <p:nvSpPr>
          <p:cNvPr id="34837" name="AutoShape 21"/>
          <p:cNvSpPr>
            <a:spLocks/>
          </p:cNvSpPr>
          <p:nvPr/>
        </p:nvSpPr>
        <p:spPr bwMode="auto">
          <a:xfrm>
            <a:off x="10088167" y="6364188"/>
            <a:ext cx="1451967"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53585F"/>
                </a:solidFill>
              </a:rPr>
              <a:t>Outlet and Shop</a:t>
            </a:r>
            <a:endParaRPr lang="id-ID" sz="4275"/>
          </a:p>
        </p:txBody>
      </p:sp>
      <p:sp>
        <p:nvSpPr>
          <p:cNvPr id="34838" name="AutoShape 22"/>
          <p:cNvSpPr>
            <a:spLocks/>
          </p:cNvSpPr>
          <p:nvPr/>
        </p:nvSpPr>
        <p:spPr bwMode="auto">
          <a:xfrm flipH="1">
            <a:off x="10477501" y="5597129"/>
            <a:ext cx="673298"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4839" name="AutoShape 23"/>
          <p:cNvSpPr>
            <a:spLocks/>
          </p:cNvSpPr>
          <p:nvPr/>
        </p:nvSpPr>
        <p:spPr bwMode="auto">
          <a:xfrm>
            <a:off x="10708780" y="5731967"/>
            <a:ext cx="21074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8</a:t>
            </a:r>
            <a:endParaRPr lang="id-ID" sz="4275"/>
          </a:p>
        </p:txBody>
      </p:sp>
      <p:sp>
        <p:nvSpPr>
          <p:cNvPr id="34840" name="Line 24"/>
          <p:cNvSpPr>
            <a:spLocks noChangeShapeType="1"/>
          </p:cNvSpPr>
          <p:nvPr/>
        </p:nvSpPr>
        <p:spPr bwMode="auto">
          <a:xfrm flipH="1">
            <a:off x="8289727" y="5935564"/>
            <a:ext cx="2062758"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4841" name="AutoShape 25"/>
          <p:cNvSpPr>
            <a:spLocks/>
          </p:cNvSpPr>
          <p:nvPr/>
        </p:nvSpPr>
        <p:spPr bwMode="auto">
          <a:xfrm>
            <a:off x="9493450" y="6657083"/>
            <a:ext cx="253156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Seatland and Missouro</a:t>
            </a:r>
            <a:endParaRPr lang="id-ID" sz="4275"/>
          </a:p>
        </p:txBody>
      </p:sp>
      <p:sp>
        <p:nvSpPr>
          <p:cNvPr id="34842" name="AutoShape 26"/>
          <p:cNvSpPr>
            <a:spLocks/>
          </p:cNvSpPr>
          <p:nvPr/>
        </p:nvSpPr>
        <p:spPr bwMode="auto">
          <a:xfrm>
            <a:off x="7341395" y="7030343"/>
            <a:ext cx="1298377"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53585F"/>
                </a:solidFill>
              </a:rPr>
              <a:t>Service Center</a:t>
            </a:r>
            <a:endParaRPr lang="id-ID" sz="4275"/>
          </a:p>
        </p:txBody>
      </p:sp>
      <p:sp>
        <p:nvSpPr>
          <p:cNvPr id="34843" name="AutoShape 27"/>
          <p:cNvSpPr>
            <a:spLocks/>
          </p:cNvSpPr>
          <p:nvPr/>
        </p:nvSpPr>
        <p:spPr bwMode="auto">
          <a:xfrm flipH="1">
            <a:off x="7653933" y="6263283"/>
            <a:ext cx="673298"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4844" name="AutoShape 28"/>
          <p:cNvSpPr>
            <a:spLocks/>
          </p:cNvSpPr>
          <p:nvPr/>
        </p:nvSpPr>
        <p:spPr bwMode="auto">
          <a:xfrm>
            <a:off x="7811989" y="6398121"/>
            <a:ext cx="35808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53</a:t>
            </a:r>
            <a:endParaRPr lang="id-ID" sz="4275"/>
          </a:p>
        </p:txBody>
      </p:sp>
      <p:sp>
        <p:nvSpPr>
          <p:cNvPr id="34845" name="Line 29"/>
          <p:cNvSpPr>
            <a:spLocks noChangeShapeType="1"/>
          </p:cNvSpPr>
          <p:nvPr/>
        </p:nvSpPr>
        <p:spPr bwMode="auto">
          <a:xfrm flipH="1">
            <a:off x="6815435" y="6601718"/>
            <a:ext cx="713482"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4846" name="AutoShape 30"/>
          <p:cNvSpPr>
            <a:spLocks/>
          </p:cNvSpPr>
          <p:nvPr/>
        </p:nvSpPr>
        <p:spPr bwMode="auto">
          <a:xfrm>
            <a:off x="6670776" y="7323238"/>
            <a:ext cx="253067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Seatland,Hunnigton and Missouro</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30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AutoShape 2"/>
          <p:cNvSpPr>
            <a:spLocks/>
          </p:cNvSpPr>
          <p:nvPr/>
        </p:nvSpPr>
        <p:spPr bwMode="auto">
          <a:xfrm>
            <a:off x="2618486" y="5889426"/>
            <a:ext cx="10065544" cy="22895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19308"/>
                </a:lnTo>
                <a:cubicBezTo>
                  <a:pt x="83" y="19269"/>
                  <a:pt x="167" y="19221"/>
                  <a:pt x="250" y="19164"/>
                </a:cubicBezTo>
                <a:cubicBezTo>
                  <a:pt x="683" y="18869"/>
                  <a:pt x="1105" y="18336"/>
                  <a:pt x="1534" y="17944"/>
                </a:cubicBezTo>
                <a:cubicBezTo>
                  <a:pt x="1922" y="17591"/>
                  <a:pt x="2314" y="17354"/>
                  <a:pt x="2709" y="17235"/>
                </a:cubicBezTo>
                <a:cubicBezTo>
                  <a:pt x="2911" y="17168"/>
                  <a:pt x="3114" y="17165"/>
                  <a:pt x="3316" y="17226"/>
                </a:cubicBezTo>
                <a:cubicBezTo>
                  <a:pt x="3699" y="17341"/>
                  <a:pt x="4076" y="17683"/>
                  <a:pt x="4458" y="17827"/>
                </a:cubicBezTo>
                <a:cubicBezTo>
                  <a:pt x="4778" y="17948"/>
                  <a:pt x="5100" y="17930"/>
                  <a:pt x="5419" y="17773"/>
                </a:cubicBezTo>
                <a:cubicBezTo>
                  <a:pt x="5716" y="17375"/>
                  <a:pt x="6000" y="16812"/>
                  <a:pt x="6265" y="16098"/>
                </a:cubicBezTo>
                <a:cubicBezTo>
                  <a:pt x="6626" y="15126"/>
                  <a:pt x="6946" y="13883"/>
                  <a:pt x="7324" y="13046"/>
                </a:cubicBezTo>
                <a:cubicBezTo>
                  <a:pt x="7580" y="12481"/>
                  <a:pt x="7855" y="12114"/>
                  <a:pt x="8139" y="11963"/>
                </a:cubicBezTo>
                <a:cubicBezTo>
                  <a:pt x="8321" y="11998"/>
                  <a:pt x="8501" y="12154"/>
                  <a:pt x="8672" y="12427"/>
                </a:cubicBezTo>
                <a:cubicBezTo>
                  <a:pt x="9103" y="13114"/>
                  <a:pt x="9454" y="14485"/>
                  <a:pt x="9861" y="15390"/>
                </a:cubicBezTo>
                <a:cubicBezTo>
                  <a:pt x="10170" y="16076"/>
                  <a:pt x="10507" y="16487"/>
                  <a:pt x="10853" y="16598"/>
                </a:cubicBezTo>
                <a:cubicBezTo>
                  <a:pt x="11043" y="16276"/>
                  <a:pt x="11226" y="15868"/>
                  <a:pt x="11397" y="15382"/>
                </a:cubicBezTo>
                <a:cubicBezTo>
                  <a:pt x="11996" y="13682"/>
                  <a:pt x="12446" y="11071"/>
                  <a:pt x="13092" y="9733"/>
                </a:cubicBezTo>
                <a:cubicBezTo>
                  <a:pt x="13229" y="9449"/>
                  <a:pt x="13373" y="9229"/>
                  <a:pt x="13520" y="9077"/>
                </a:cubicBezTo>
                <a:cubicBezTo>
                  <a:pt x="13709" y="9005"/>
                  <a:pt x="13899" y="9091"/>
                  <a:pt x="14080" y="9330"/>
                </a:cubicBezTo>
                <a:cubicBezTo>
                  <a:pt x="14552" y="9951"/>
                  <a:pt x="14920" y="11523"/>
                  <a:pt x="15365" y="12410"/>
                </a:cubicBezTo>
                <a:cubicBezTo>
                  <a:pt x="15642" y="12961"/>
                  <a:pt x="15944" y="13240"/>
                  <a:pt x="16249" y="13221"/>
                </a:cubicBezTo>
                <a:cubicBezTo>
                  <a:pt x="16533" y="12574"/>
                  <a:pt x="16795" y="11763"/>
                  <a:pt x="17030" y="10811"/>
                </a:cubicBezTo>
                <a:cubicBezTo>
                  <a:pt x="17245" y="9940"/>
                  <a:pt x="17435" y="8958"/>
                  <a:pt x="17625" y="7982"/>
                </a:cubicBezTo>
                <a:cubicBezTo>
                  <a:pt x="17881" y="6671"/>
                  <a:pt x="18139" y="5364"/>
                  <a:pt x="18427" y="4188"/>
                </a:cubicBezTo>
                <a:cubicBezTo>
                  <a:pt x="18573" y="3592"/>
                  <a:pt x="18726" y="3031"/>
                  <a:pt x="18886" y="2508"/>
                </a:cubicBezTo>
                <a:cubicBezTo>
                  <a:pt x="19002" y="2240"/>
                  <a:pt x="19123" y="2006"/>
                  <a:pt x="19246" y="1810"/>
                </a:cubicBezTo>
                <a:cubicBezTo>
                  <a:pt x="19670" y="1134"/>
                  <a:pt x="20118" y="901"/>
                  <a:pt x="20559" y="646"/>
                </a:cubicBezTo>
                <a:cubicBezTo>
                  <a:pt x="20905" y="446"/>
                  <a:pt x="21251" y="231"/>
                  <a:pt x="21600" y="0"/>
                </a:cubicBezTo>
                <a:lnTo>
                  <a:pt x="21600" y="21529"/>
                </a:lnTo>
                <a:lnTo>
                  <a:pt x="0" y="21600"/>
                </a:lnTo>
                <a:close/>
              </a:path>
            </a:pathLst>
          </a:custGeom>
          <a:solidFill>
            <a:schemeClr val="accent1">
              <a:alpha val="23994"/>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graphicFrame>
        <p:nvGraphicFramePr>
          <p:cNvPr id="2" name="Object 3"/>
          <p:cNvGraphicFramePr>
            <a:graphicFrameLocks noChangeAspect="1"/>
          </p:cNvGraphicFramePr>
          <p:nvPr>
            <p:extLst>
              <p:ext uri="{D42A27DB-BD31-4B8C-83A1-F6EECF244321}">
                <p14:modId xmlns:p14="http://schemas.microsoft.com/office/powerpoint/2010/main" val="859143092"/>
              </p:ext>
            </p:extLst>
          </p:nvPr>
        </p:nvGraphicFramePr>
        <p:xfrm>
          <a:off x="1495217" y="4949562"/>
          <a:ext cx="11746305" cy="4045516"/>
        </p:xfrm>
        <a:graphic>
          <a:graphicData uri="http://schemas.openxmlformats.org/drawingml/2006/chart">
            <c:chart xmlns:c="http://schemas.openxmlformats.org/drawingml/2006/chart" xmlns:r="http://schemas.openxmlformats.org/officeDocument/2006/relationships" r:id="rId2"/>
          </a:graphicData>
        </a:graphic>
      </p:graphicFrame>
      <p:sp>
        <p:nvSpPr>
          <p:cNvPr id="35844" name="AutoShape 4"/>
          <p:cNvSpPr>
            <a:spLocks/>
          </p:cNvSpPr>
          <p:nvPr/>
        </p:nvSpPr>
        <p:spPr bwMode="auto">
          <a:xfrm rot="16200000">
            <a:off x="3463682" y="5486251"/>
            <a:ext cx="1426964" cy="2674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062" y="0"/>
                </a:moveTo>
                <a:cubicBezTo>
                  <a:pt x="2709" y="0"/>
                  <a:pt x="2423" y="152"/>
                  <a:pt x="2423" y="340"/>
                </a:cubicBezTo>
                <a:lnTo>
                  <a:pt x="2423" y="17645"/>
                </a:lnTo>
                <a:lnTo>
                  <a:pt x="0" y="18444"/>
                </a:lnTo>
                <a:lnTo>
                  <a:pt x="2423" y="19245"/>
                </a:lnTo>
                <a:lnTo>
                  <a:pt x="2423" y="21259"/>
                </a:lnTo>
                <a:cubicBezTo>
                  <a:pt x="2423" y="21447"/>
                  <a:pt x="2709" y="21599"/>
                  <a:pt x="3062" y="21599"/>
                </a:cubicBezTo>
                <a:lnTo>
                  <a:pt x="20961" y="21599"/>
                </a:lnTo>
                <a:cubicBezTo>
                  <a:pt x="21314" y="21599"/>
                  <a:pt x="21599" y="21447"/>
                  <a:pt x="21599" y="21259"/>
                </a:cubicBezTo>
                <a:lnTo>
                  <a:pt x="21599" y="340"/>
                </a:lnTo>
                <a:cubicBezTo>
                  <a:pt x="21600" y="152"/>
                  <a:pt x="21314" y="0"/>
                  <a:pt x="20961" y="0"/>
                </a:cubicBezTo>
                <a:lnTo>
                  <a:pt x="3062"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5845" name="AutoShape 5"/>
          <p:cNvSpPr>
            <a:spLocks/>
          </p:cNvSpPr>
          <p:nvPr/>
        </p:nvSpPr>
        <p:spPr bwMode="auto">
          <a:xfrm>
            <a:off x="3048898" y="6663505"/>
            <a:ext cx="2328863"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12 September 2009</a:t>
            </a:r>
            <a:endParaRPr lang="id-ID" sz="4275"/>
          </a:p>
        </p:txBody>
      </p:sp>
      <p:sp>
        <p:nvSpPr>
          <p:cNvPr id="35846" name="AutoShape 6"/>
          <p:cNvSpPr>
            <a:spLocks/>
          </p:cNvSpPr>
          <p:nvPr/>
        </p:nvSpPr>
        <p:spPr bwMode="auto">
          <a:xfrm>
            <a:off x="3048897" y="6897462"/>
            <a:ext cx="2465488" cy="2900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Lorem ipsum randomised words</a:t>
            </a:r>
            <a:endParaRPr lang="id-ID" sz="4275" dirty="0"/>
          </a:p>
        </p:txBody>
      </p:sp>
      <p:sp>
        <p:nvSpPr>
          <p:cNvPr id="35847" name="AutoShape 7"/>
          <p:cNvSpPr>
            <a:spLocks/>
          </p:cNvSpPr>
          <p:nvPr/>
        </p:nvSpPr>
        <p:spPr bwMode="auto">
          <a:xfrm>
            <a:off x="3048898" y="6310909"/>
            <a:ext cx="1079111" cy="2588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dirty="0">
                <a:solidFill>
                  <a:srgbClr val="53585F"/>
                </a:solidFill>
              </a:rPr>
              <a:t>65.190</a:t>
            </a:r>
            <a:endParaRPr lang="id-ID" sz="4275" dirty="0"/>
          </a:p>
        </p:txBody>
      </p:sp>
      <p:sp>
        <p:nvSpPr>
          <p:cNvPr id="35848" name="AutoShape 8"/>
          <p:cNvSpPr>
            <a:spLocks/>
          </p:cNvSpPr>
          <p:nvPr/>
        </p:nvSpPr>
        <p:spPr bwMode="auto">
          <a:xfrm rot="16200000">
            <a:off x="7232456" y="4631234"/>
            <a:ext cx="1426964" cy="26735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062" y="0"/>
                </a:moveTo>
                <a:cubicBezTo>
                  <a:pt x="2709" y="0"/>
                  <a:pt x="2423" y="152"/>
                  <a:pt x="2423" y="340"/>
                </a:cubicBezTo>
                <a:lnTo>
                  <a:pt x="2423" y="17645"/>
                </a:lnTo>
                <a:lnTo>
                  <a:pt x="0" y="18444"/>
                </a:lnTo>
                <a:lnTo>
                  <a:pt x="2423" y="19245"/>
                </a:lnTo>
                <a:lnTo>
                  <a:pt x="2423" y="21259"/>
                </a:lnTo>
                <a:cubicBezTo>
                  <a:pt x="2423" y="21447"/>
                  <a:pt x="2709" y="21599"/>
                  <a:pt x="3062" y="21599"/>
                </a:cubicBezTo>
                <a:lnTo>
                  <a:pt x="20961" y="21599"/>
                </a:lnTo>
                <a:cubicBezTo>
                  <a:pt x="21314" y="21599"/>
                  <a:pt x="21599" y="21447"/>
                  <a:pt x="21599" y="21259"/>
                </a:cubicBezTo>
                <a:lnTo>
                  <a:pt x="21599" y="340"/>
                </a:lnTo>
                <a:cubicBezTo>
                  <a:pt x="21600" y="152"/>
                  <a:pt x="21314" y="0"/>
                  <a:pt x="20961" y="0"/>
                </a:cubicBezTo>
                <a:lnTo>
                  <a:pt x="3062"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5849" name="AutoShape 9"/>
          <p:cNvSpPr>
            <a:spLocks/>
          </p:cNvSpPr>
          <p:nvPr/>
        </p:nvSpPr>
        <p:spPr bwMode="auto">
          <a:xfrm>
            <a:off x="6817226" y="5825133"/>
            <a:ext cx="23752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dirty="0">
                <a:solidFill>
                  <a:srgbClr val="53585F"/>
                </a:solidFill>
              </a:rPr>
              <a:t>30 June 2012</a:t>
            </a:r>
            <a:endParaRPr lang="id-ID" sz="4275" dirty="0"/>
          </a:p>
        </p:txBody>
      </p:sp>
      <p:sp>
        <p:nvSpPr>
          <p:cNvPr id="35850" name="AutoShape 10"/>
          <p:cNvSpPr>
            <a:spLocks/>
          </p:cNvSpPr>
          <p:nvPr/>
        </p:nvSpPr>
        <p:spPr bwMode="auto">
          <a:xfrm>
            <a:off x="6817226" y="6059091"/>
            <a:ext cx="2465487"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Lorem ipsum randomised words</a:t>
            </a:r>
            <a:endParaRPr lang="id-ID" sz="4275" dirty="0"/>
          </a:p>
        </p:txBody>
      </p:sp>
      <p:sp>
        <p:nvSpPr>
          <p:cNvPr id="35851" name="AutoShape 11"/>
          <p:cNvSpPr>
            <a:spLocks/>
          </p:cNvSpPr>
          <p:nvPr/>
        </p:nvSpPr>
        <p:spPr bwMode="auto">
          <a:xfrm>
            <a:off x="6817225" y="5455444"/>
            <a:ext cx="1118206"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dirty="0">
                <a:solidFill>
                  <a:srgbClr val="53585F"/>
                </a:solidFill>
              </a:rPr>
              <a:t>340.200</a:t>
            </a:r>
            <a:endParaRPr lang="id-ID" sz="4275" dirty="0"/>
          </a:p>
        </p:txBody>
      </p:sp>
      <p:sp>
        <p:nvSpPr>
          <p:cNvPr id="35852" name="AutoShape 12"/>
          <p:cNvSpPr>
            <a:spLocks/>
          </p:cNvSpPr>
          <p:nvPr/>
        </p:nvSpPr>
        <p:spPr bwMode="auto">
          <a:xfrm rot="16200000">
            <a:off x="11001231" y="3655666"/>
            <a:ext cx="1426964" cy="26744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062" y="0"/>
                </a:moveTo>
                <a:cubicBezTo>
                  <a:pt x="2709" y="0"/>
                  <a:pt x="2423" y="152"/>
                  <a:pt x="2423" y="340"/>
                </a:cubicBezTo>
                <a:lnTo>
                  <a:pt x="2423" y="17645"/>
                </a:lnTo>
                <a:lnTo>
                  <a:pt x="0" y="18444"/>
                </a:lnTo>
                <a:lnTo>
                  <a:pt x="2423" y="19245"/>
                </a:lnTo>
                <a:lnTo>
                  <a:pt x="2423" y="21259"/>
                </a:lnTo>
                <a:cubicBezTo>
                  <a:pt x="2423" y="21447"/>
                  <a:pt x="2709" y="21599"/>
                  <a:pt x="3062" y="21599"/>
                </a:cubicBezTo>
                <a:lnTo>
                  <a:pt x="20961" y="21599"/>
                </a:lnTo>
                <a:cubicBezTo>
                  <a:pt x="21314" y="21599"/>
                  <a:pt x="21599" y="21447"/>
                  <a:pt x="21599" y="21259"/>
                </a:cubicBezTo>
                <a:lnTo>
                  <a:pt x="21599" y="340"/>
                </a:lnTo>
                <a:cubicBezTo>
                  <a:pt x="21600" y="152"/>
                  <a:pt x="21314" y="0"/>
                  <a:pt x="20961" y="0"/>
                </a:cubicBezTo>
                <a:lnTo>
                  <a:pt x="3062"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5853" name="AutoShape 13"/>
          <p:cNvSpPr>
            <a:spLocks/>
          </p:cNvSpPr>
          <p:nvPr/>
        </p:nvSpPr>
        <p:spPr bwMode="auto">
          <a:xfrm>
            <a:off x="10586448" y="4850011"/>
            <a:ext cx="23752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09 August 2015</a:t>
            </a:r>
            <a:endParaRPr lang="id-ID" sz="4275"/>
          </a:p>
        </p:txBody>
      </p:sp>
      <p:sp>
        <p:nvSpPr>
          <p:cNvPr id="35854" name="AutoShape 14"/>
          <p:cNvSpPr>
            <a:spLocks/>
          </p:cNvSpPr>
          <p:nvPr/>
        </p:nvSpPr>
        <p:spPr bwMode="auto">
          <a:xfrm>
            <a:off x="10586447" y="5058255"/>
            <a:ext cx="2465486" cy="3170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Lorem ipsum randomised words</a:t>
            </a:r>
            <a:endParaRPr lang="id-ID" sz="4275" dirty="0"/>
          </a:p>
        </p:txBody>
      </p:sp>
      <p:sp>
        <p:nvSpPr>
          <p:cNvPr id="35855" name="AutoShape 15"/>
          <p:cNvSpPr>
            <a:spLocks/>
          </p:cNvSpPr>
          <p:nvPr/>
        </p:nvSpPr>
        <p:spPr bwMode="auto">
          <a:xfrm>
            <a:off x="10586448" y="4480322"/>
            <a:ext cx="1115903"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dirty="0">
                <a:solidFill>
                  <a:srgbClr val="53585F"/>
                </a:solidFill>
              </a:rPr>
              <a:t>432.600</a:t>
            </a:r>
            <a:endParaRPr lang="id-ID" sz="4275" dirty="0"/>
          </a:p>
        </p:txBody>
      </p:sp>
      <p:sp>
        <p:nvSpPr>
          <p:cNvPr id="35856" name="AutoShape 16"/>
          <p:cNvSpPr>
            <a:spLocks/>
          </p:cNvSpPr>
          <p:nvPr/>
        </p:nvSpPr>
        <p:spPr bwMode="auto">
          <a:xfrm>
            <a:off x="2047875" y="3410248"/>
            <a:ext cx="235208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dirty="0">
                <a:solidFill>
                  <a:srgbClr val="53585F"/>
                </a:solidFill>
              </a:rPr>
              <a:t>Product Sales and Demand</a:t>
            </a:r>
            <a:endParaRPr lang="id-ID" sz="4275" dirty="0"/>
          </a:p>
        </p:txBody>
      </p:sp>
      <p:sp>
        <p:nvSpPr>
          <p:cNvPr id="35857" name="AutoShape 17"/>
          <p:cNvSpPr>
            <a:spLocks/>
          </p:cNvSpPr>
          <p:nvPr/>
        </p:nvSpPr>
        <p:spPr bwMode="auto">
          <a:xfrm>
            <a:off x="2047877" y="3797798"/>
            <a:ext cx="6645473" cy="783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is not simply random text. It has roots in a lot kind simple of piece of classical. variazioni dei passaggi del Lorem Ipsum ontract exceed the economic Lorem Ipsum is not simply roots in a lot kind simple of piece of classical.</a:t>
            </a:r>
            <a:endParaRPr lang="id-ID" sz="4275"/>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31</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left)">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graphicEl>
                                              <a:chart seriesIdx="-4" categoryIdx="0" bldStep="category"/>
                                            </p:graphicEl>
                                          </p:spTgt>
                                        </p:tgtEl>
                                        <p:attrNameLst>
                                          <p:attrName>style.visibility</p:attrName>
                                        </p:attrNameLst>
                                      </p:cBhvr>
                                      <p:to>
                                        <p:strVal val="visible"/>
                                      </p:to>
                                    </p:set>
                                    <p:animEffect transition="in" filter="wipe(left)">
                                      <p:cBhvr>
                                        <p:cTn id="11" dur="500"/>
                                        <p:tgtEl>
                                          <p:spTgt spid="2">
                                            <p:graphicEl>
                                              <a:chart seriesIdx="-4" categoryIdx="0" bldStep="category"/>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4" categoryIdx="1" bldStep="category"/>
                                            </p:graphicEl>
                                          </p:spTgt>
                                        </p:tgtEl>
                                        <p:attrNameLst>
                                          <p:attrName>style.visibility</p:attrName>
                                        </p:attrNameLst>
                                      </p:cBhvr>
                                      <p:to>
                                        <p:strVal val="visible"/>
                                      </p:to>
                                    </p:set>
                                    <p:animEffect transition="in" filter="wipe(left)">
                                      <p:cBhvr>
                                        <p:cTn id="15" dur="500"/>
                                        <p:tgtEl>
                                          <p:spTgt spid="2">
                                            <p:graphicEl>
                                              <a:chart seriesIdx="-4" categoryIdx="1" bldStep="category"/>
                                            </p:graphic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
                                            <p:graphicEl>
                                              <a:chart seriesIdx="-4" categoryIdx="2" bldStep="category"/>
                                            </p:graphicEl>
                                          </p:spTgt>
                                        </p:tgtEl>
                                        <p:attrNameLst>
                                          <p:attrName>style.visibility</p:attrName>
                                        </p:attrNameLst>
                                      </p:cBhvr>
                                      <p:to>
                                        <p:strVal val="visible"/>
                                      </p:to>
                                    </p:set>
                                    <p:animEffect transition="in" filter="wipe(left)">
                                      <p:cBhvr>
                                        <p:cTn id="19" dur="500"/>
                                        <p:tgtEl>
                                          <p:spTgt spid="2">
                                            <p:graphicEl>
                                              <a:chart seriesIdx="-4" categoryIdx="2" bldStep="category"/>
                                            </p:graphic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
                                            <p:graphicEl>
                                              <a:chart seriesIdx="-4" categoryIdx="3" bldStep="category"/>
                                            </p:graphicEl>
                                          </p:spTgt>
                                        </p:tgtEl>
                                        <p:attrNameLst>
                                          <p:attrName>style.visibility</p:attrName>
                                        </p:attrNameLst>
                                      </p:cBhvr>
                                      <p:to>
                                        <p:strVal val="visible"/>
                                      </p:to>
                                    </p:set>
                                    <p:animEffect transition="in" filter="wipe(left)">
                                      <p:cBhvr>
                                        <p:cTn id="23" dur="500"/>
                                        <p:tgtEl>
                                          <p:spTgt spid="2">
                                            <p:graphicEl>
                                              <a:chart seriesIdx="-4" categoryIdx="3" bldStep="category"/>
                                            </p:graphic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
                                            <p:graphicEl>
                                              <a:chart seriesIdx="-4" categoryIdx="4" bldStep="category"/>
                                            </p:graphicEl>
                                          </p:spTgt>
                                        </p:tgtEl>
                                        <p:attrNameLst>
                                          <p:attrName>style.visibility</p:attrName>
                                        </p:attrNameLst>
                                      </p:cBhvr>
                                      <p:to>
                                        <p:strVal val="visible"/>
                                      </p:to>
                                    </p:set>
                                    <p:animEffect transition="in" filter="wipe(left)">
                                      <p:cBhvr>
                                        <p:cTn id="27" dur="500"/>
                                        <p:tgtEl>
                                          <p:spTgt spid="2">
                                            <p:graphicEl>
                                              <a:chart seriesIdx="-4" categoryIdx="4" bldStep="category"/>
                                            </p:graphic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
                                            <p:graphicEl>
                                              <a:chart seriesIdx="-4" categoryIdx="5" bldStep="category"/>
                                            </p:graphicEl>
                                          </p:spTgt>
                                        </p:tgtEl>
                                        <p:attrNameLst>
                                          <p:attrName>style.visibility</p:attrName>
                                        </p:attrNameLst>
                                      </p:cBhvr>
                                      <p:to>
                                        <p:strVal val="visible"/>
                                      </p:to>
                                    </p:set>
                                    <p:animEffect transition="in" filter="wipe(left)">
                                      <p:cBhvr>
                                        <p:cTn id="31" dur="500"/>
                                        <p:tgtEl>
                                          <p:spTgt spid="2">
                                            <p:graphicEl>
                                              <a:chart seriesIdx="-4" categoryIdx="5" bldStep="category"/>
                                            </p:graphicEl>
                                          </p:spTgt>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2">
                                            <p:graphicEl>
                                              <a:chart seriesIdx="-4" categoryIdx="6" bldStep="category"/>
                                            </p:graphicEl>
                                          </p:spTgt>
                                        </p:tgtEl>
                                        <p:attrNameLst>
                                          <p:attrName>style.visibility</p:attrName>
                                        </p:attrNameLst>
                                      </p:cBhvr>
                                      <p:to>
                                        <p:strVal val="visible"/>
                                      </p:to>
                                    </p:set>
                                    <p:animEffect transition="in" filter="wipe(left)">
                                      <p:cBhvr>
                                        <p:cTn id="35" dur="500"/>
                                        <p:tgtEl>
                                          <p:spTgt spid="2">
                                            <p:graphicEl>
                                              <a:chart seriesIdx="-4" categoryIdx="6" bldStep="category"/>
                                            </p:graphicEl>
                                          </p:spTgt>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2">
                                            <p:graphicEl>
                                              <a:chart seriesIdx="-4" categoryIdx="7" bldStep="category"/>
                                            </p:graphicEl>
                                          </p:spTgt>
                                        </p:tgtEl>
                                        <p:attrNameLst>
                                          <p:attrName>style.visibility</p:attrName>
                                        </p:attrNameLst>
                                      </p:cBhvr>
                                      <p:to>
                                        <p:strVal val="visible"/>
                                      </p:to>
                                    </p:set>
                                    <p:animEffect transition="in" filter="wipe(left)">
                                      <p:cBhvr>
                                        <p:cTn id="39" dur="500"/>
                                        <p:tgtEl>
                                          <p:spTgt spid="2">
                                            <p:graphicEl>
                                              <a:chart seriesIdx="-4" categoryIdx="7" bldStep="category"/>
                                            </p:graphicEl>
                                          </p:spTgt>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2">
                                            <p:graphicEl>
                                              <a:chart seriesIdx="-4" categoryIdx="8" bldStep="category"/>
                                            </p:graphicEl>
                                          </p:spTgt>
                                        </p:tgtEl>
                                        <p:attrNameLst>
                                          <p:attrName>style.visibility</p:attrName>
                                        </p:attrNameLst>
                                      </p:cBhvr>
                                      <p:to>
                                        <p:strVal val="visible"/>
                                      </p:to>
                                    </p:set>
                                    <p:animEffect transition="in" filter="wipe(left)">
                                      <p:cBhvr>
                                        <p:cTn id="43" dur="500"/>
                                        <p:tgtEl>
                                          <p:spTgt spid="2">
                                            <p:graphicEl>
                                              <a:chart seriesIdx="-4" categoryIdx="8" bldStep="category"/>
                                            </p:graphicEl>
                                          </p:spTgt>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35844"/>
                                        </p:tgtEl>
                                        <p:attrNameLst>
                                          <p:attrName>style.visibility</p:attrName>
                                        </p:attrNameLst>
                                      </p:cBhvr>
                                      <p:to>
                                        <p:strVal val="visible"/>
                                      </p:to>
                                    </p:set>
                                    <p:animEffect transition="in" filter="wipe(down)">
                                      <p:cBhvr>
                                        <p:cTn id="47" dur="500"/>
                                        <p:tgtEl>
                                          <p:spTgt spid="35844"/>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35845"/>
                                        </p:tgtEl>
                                        <p:attrNameLst>
                                          <p:attrName>style.visibility</p:attrName>
                                        </p:attrNameLst>
                                      </p:cBhvr>
                                      <p:to>
                                        <p:strVal val="visible"/>
                                      </p:to>
                                    </p:set>
                                    <p:animEffect transition="in" filter="wipe(down)">
                                      <p:cBhvr>
                                        <p:cTn id="51" dur="500"/>
                                        <p:tgtEl>
                                          <p:spTgt spid="35845"/>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35846"/>
                                        </p:tgtEl>
                                        <p:attrNameLst>
                                          <p:attrName>style.visibility</p:attrName>
                                        </p:attrNameLst>
                                      </p:cBhvr>
                                      <p:to>
                                        <p:strVal val="visible"/>
                                      </p:to>
                                    </p:set>
                                    <p:animEffect transition="in" filter="wipe(down)">
                                      <p:cBhvr>
                                        <p:cTn id="54" dur="500"/>
                                        <p:tgtEl>
                                          <p:spTgt spid="35846"/>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35847"/>
                                        </p:tgtEl>
                                        <p:attrNameLst>
                                          <p:attrName>style.visibility</p:attrName>
                                        </p:attrNameLst>
                                      </p:cBhvr>
                                      <p:to>
                                        <p:strVal val="visible"/>
                                      </p:to>
                                    </p:set>
                                    <p:animEffect transition="in" filter="wipe(down)">
                                      <p:cBhvr>
                                        <p:cTn id="57" dur="500"/>
                                        <p:tgtEl>
                                          <p:spTgt spid="35847"/>
                                        </p:tgtEl>
                                      </p:cBhvr>
                                    </p:animEffect>
                                  </p:childTnLst>
                                </p:cTn>
                              </p:par>
                            </p:childTnLst>
                          </p:cTn>
                        </p:par>
                        <p:par>
                          <p:cTn id="58" fill="hold">
                            <p:stCondLst>
                              <p:cond delay="6000"/>
                            </p:stCondLst>
                            <p:childTnLst>
                              <p:par>
                                <p:cTn id="59" presetID="22" presetClass="entr" presetSubtype="4" fill="hold" grpId="0" nodeType="afterEffect">
                                  <p:stCondLst>
                                    <p:cond delay="0"/>
                                  </p:stCondLst>
                                  <p:childTnLst>
                                    <p:set>
                                      <p:cBhvr>
                                        <p:cTn id="60" dur="1" fill="hold">
                                          <p:stCondLst>
                                            <p:cond delay="0"/>
                                          </p:stCondLst>
                                        </p:cTn>
                                        <p:tgtEl>
                                          <p:spTgt spid="35848"/>
                                        </p:tgtEl>
                                        <p:attrNameLst>
                                          <p:attrName>style.visibility</p:attrName>
                                        </p:attrNameLst>
                                      </p:cBhvr>
                                      <p:to>
                                        <p:strVal val="visible"/>
                                      </p:to>
                                    </p:set>
                                    <p:animEffect transition="in" filter="wipe(down)">
                                      <p:cBhvr>
                                        <p:cTn id="61" dur="500"/>
                                        <p:tgtEl>
                                          <p:spTgt spid="35848"/>
                                        </p:tgtEl>
                                      </p:cBhvr>
                                    </p:animEffect>
                                  </p:childTnLst>
                                </p:cTn>
                              </p:par>
                            </p:childTnLst>
                          </p:cTn>
                        </p:par>
                        <p:par>
                          <p:cTn id="62" fill="hold">
                            <p:stCondLst>
                              <p:cond delay="6500"/>
                            </p:stCondLst>
                            <p:childTnLst>
                              <p:par>
                                <p:cTn id="63" presetID="22" presetClass="entr" presetSubtype="4" fill="hold" grpId="0" nodeType="afterEffect">
                                  <p:stCondLst>
                                    <p:cond delay="0"/>
                                  </p:stCondLst>
                                  <p:childTnLst>
                                    <p:set>
                                      <p:cBhvr>
                                        <p:cTn id="64" dur="1" fill="hold">
                                          <p:stCondLst>
                                            <p:cond delay="0"/>
                                          </p:stCondLst>
                                        </p:cTn>
                                        <p:tgtEl>
                                          <p:spTgt spid="35849"/>
                                        </p:tgtEl>
                                        <p:attrNameLst>
                                          <p:attrName>style.visibility</p:attrName>
                                        </p:attrNameLst>
                                      </p:cBhvr>
                                      <p:to>
                                        <p:strVal val="visible"/>
                                      </p:to>
                                    </p:set>
                                    <p:animEffect transition="in" filter="wipe(down)">
                                      <p:cBhvr>
                                        <p:cTn id="65" dur="500"/>
                                        <p:tgtEl>
                                          <p:spTgt spid="35849"/>
                                        </p:tgtEl>
                                      </p:cBhvr>
                                    </p:animEffect>
                                  </p:childTnLst>
                                </p:cTn>
                              </p:par>
                            </p:childTnLst>
                          </p:cTn>
                        </p:par>
                        <p:par>
                          <p:cTn id="66" fill="hold">
                            <p:stCondLst>
                              <p:cond delay="7000"/>
                            </p:stCondLst>
                            <p:childTnLst>
                              <p:par>
                                <p:cTn id="67" presetID="22" presetClass="entr" presetSubtype="4" fill="hold" grpId="0" nodeType="afterEffect">
                                  <p:stCondLst>
                                    <p:cond delay="0"/>
                                  </p:stCondLst>
                                  <p:childTnLst>
                                    <p:set>
                                      <p:cBhvr>
                                        <p:cTn id="68" dur="1" fill="hold">
                                          <p:stCondLst>
                                            <p:cond delay="0"/>
                                          </p:stCondLst>
                                        </p:cTn>
                                        <p:tgtEl>
                                          <p:spTgt spid="35850"/>
                                        </p:tgtEl>
                                        <p:attrNameLst>
                                          <p:attrName>style.visibility</p:attrName>
                                        </p:attrNameLst>
                                      </p:cBhvr>
                                      <p:to>
                                        <p:strVal val="visible"/>
                                      </p:to>
                                    </p:set>
                                    <p:animEffect transition="in" filter="wipe(down)">
                                      <p:cBhvr>
                                        <p:cTn id="69" dur="500"/>
                                        <p:tgtEl>
                                          <p:spTgt spid="35850"/>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35851"/>
                                        </p:tgtEl>
                                        <p:attrNameLst>
                                          <p:attrName>style.visibility</p:attrName>
                                        </p:attrNameLst>
                                      </p:cBhvr>
                                      <p:to>
                                        <p:strVal val="visible"/>
                                      </p:to>
                                    </p:set>
                                    <p:animEffect transition="in" filter="wipe(down)">
                                      <p:cBhvr>
                                        <p:cTn id="72" dur="500"/>
                                        <p:tgtEl>
                                          <p:spTgt spid="35851"/>
                                        </p:tgtEl>
                                      </p:cBhvr>
                                    </p:animEffect>
                                  </p:childTnLst>
                                </p:cTn>
                              </p:par>
                            </p:childTnLst>
                          </p:cTn>
                        </p:par>
                        <p:par>
                          <p:cTn id="73" fill="hold">
                            <p:stCondLst>
                              <p:cond delay="7500"/>
                            </p:stCondLst>
                            <p:childTnLst>
                              <p:par>
                                <p:cTn id="74" presetID="22" presetClass="entr" presetSubtype="4" fill="hold" grpId="0" nodeType="afterEffect">
                                  <p:stCondLst>
                                    <p:cond delay="0"/>
                                  </p:stCondLst>
                                  <p:childTnLst>
                                    <p:set>
                                      <p:cBhvr>
                                        <p:cTn id="75" dur="1" fill="hold">
                                          <p:stCondLst>
                                            <p:cond delay="0"/>
                                          </p:stCondLst>
                                        </p:cTn>
                                        <p:tgtEl>
                                          <p:spTgt spid="35852"/>
                                        </p:tgtEl>
                                        <p:attrNameLst>
                                          <p:attrName>style.visibility</p:attrName>
                                        </p:attrNameLst>
                                      </p:cBhvr>
                                      <p:to>
                                        <p:strVal val="visible"/>
                                      </p:to>
                                    </p:set>
                                    <p:animEffect transition="in" filter="wipe(down)">
                                      <p:cBhvr>
                                        <p:cTn id="76" dur="500"/>
                                        <p:tgtEl>
                                          <p:spTgt spid="35852"/>
                                        </p:tgtEl>
                                      </p:cBhvr>
                                    </p:animEffect>
                                  </p:childTnLst>
                                </p:cTn>
                              </p:par>
                            </p:childTnLst>
                          </p:cTn>
                        </p:par>
                        <p:par>
                          <p:cTn id="77" fill="hold">
                            <p:stCondLst>
                              <p:cond delay="8000"/>
                            </p:stCondLst>
                            <p:childTnLst>
                              <p:par>
                                <p:cTn id="78" presetID="22" presetClass="entr" presetSubtype="4" fill="hold" grpId="0" nodeType="afterEffect">
                                  <p:stCondLst>
                                    <p:cond delay="0"/>
                                  </p:stCondLst>
                                  <p:childTnLst>
                                    <p:set>
                                      <p:cBhvr>
                                        <p:cTn id="79" dur="1" fill="hold">
                                          <p:stCondLst>
                                            <p:cond delay="0"/>
                                          </p:stCondLst>
                                        </p:cTn>
                                        <p:tgtEl>
                                          <p:spTgt spid="35855"/>
                                        </p:tgtEl>
                                        <p:attrNameLst>
                                          <p:attrName>style.visibility</p:attrName>
                                        </p:attrNameLst>
                                      </p:cBhvr>
                                      <p:to>
                                        <p:strVal val="visible"/>
                                      </p:to>
                                    </p:set>
                                    <p:animEffect transition="in" filter="wipe(down)">
                                      <p:cBhvr>
                                        <p:cTn id="80" dur="500"/>
                                        <p:tgtEl>
                                          <p:spTgt spid="35855"/>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35853"/>
                                        </p:tgtEl>
                                        <p:attrNameLst>
                                          <p:attrName>style.visibility</p:attrName>
                                        </p:attrNameLst>
                                      </p:cBhvr>
                                      <p:to>
                                        <p:strVal val="visible"/>
                                      </p:to>
                                    </p:set>
                                    <p:animEffect transition="in" filter="wipe(down)">
                                      <p:cBhvr>
                                        <p:cTn id="83" dur="500"/>
                                        <p:tgtEl>
                                          <p:spTgt spid="35853"/>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35854"/>
                                        </p:tgtEl>
                                        <p:attrNameLst>
                                          <p:attrName>style.visibility</p:attrName>
                                        </p:attrNameLst>
                                      </p:cBhvr>
                                      <p:to>
                                        <p:strVal val="visible"/>
                                      </p:to>
                                    </p:set>
                                    <p:animEffect transition="in" filter="wipe(down)">
                                      <p:cBhvr>
                                        <p:cTn id="86" dur="500"/>
                                        <p:tgtEl>
                                          <p:spTgt spid="35854"/>
                                        </p:tgtEl>
                                      </p:cBhvr>
                                    </p:animEffect>
                                  </p:childTnLst>
                                </p:cTn>
                              </p:par>
                            </p:childTnLst>
                          </p:cTn>
                        </p:par>
                        <p:par>
                          <p:cTn id="87" fill="hold">
                            <p:stCondLst>
                              <p:cond delay="8500"/>
                            </p:stCondLst>
                            <p:childTnLst>
                              <p:par>
                                <p:cTn id="88" presetID="10" presetClass="entr" presetSubtype="0" fill="hold" grpId="0" nodeType="afterEffect">
                                  <p:stCondLst>
                                    <p:cond delay="0"/>
                                  </p:stCondLst>
                                  <p:childTnLst>
                                    <p:set>
                                      <p:cBhvr>
                                        <p:cTn id="89" dur="1" fill="hold">
                                          <p:stCondLst>
                                            <p:cond delay="0"/>
                                          </p:stCondLst>
                                        </p:cTn>
                                        <p:tgtEl>
                                          <p:spTgt spid="35856"/>
                                        </p:tgtEl>
                                        <p:attrNameLst>
                                          <p:attrName>style.visibility</p:attrName>
                                        </p:attrNameLst>
                                      </p:cBhvr>
                                      <p:to>
                                        <p:strVal val="visible"/>
                                      </p:to>
                                    </p:set>
                                    <p:animEffect transition="in" filter="fade">
                                      <p:cBhvr>
                                        <p:cTn id="90" dur="500"/>
                                        <p:tgtEl>
                                          <p:spTgt spid="35856"/>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35857"/>
                                        </p:tgtEl>
                                        <p:attrNameLst>
                                          <p:attrName>style.visibility</p:attrName>
                                        </p:attrNameLst>
                                      </p:cBhvr>
                                      <p:to>
                                        <p:strVal val="visible"/>
                                      </p:to>
                                    </p:set>
                                    <p:animEffect transition="in" filter="fade">
                                      <p:cBhvr>
                                        <p:cTn id="93" dur="500"/>
                                        <p:tgtEl>
                                          <p:spTgt spid="358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category"/>
        </p:bldSub>
      </p:bldGraphic>
      <p:bldP spid="35844" grpId="0" animBg="1"/>
      <p:bldP spid="35845" grpId="0"/>
      <p:bldP spid="35846" grpId="0"/>
      <p:bldP spid="35847" grpId="0"/>
      <p:bldP spid="35848" grpId="0" animBg="1"/>
      <p:bldP spid="35849" grpId="0"/>
      <p:bldP spid="35850" grpId="0"/>
      <p:bldP spid="35851" grpId="0"/>
      <p:bldP spid="35852" grpId="0" animBg="1"/>
      <p:bldP spid="35853" grpId="0"/>
      <p:bldP spid="35854" grpId="0"/>
      <p:bldP spid="35855" grpId="0"/>
      <p:bldP spid="35856" grpId="0"/>
      <p:bldP spid="35857"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 name="Object 3"/>
          <p:cNvGraphicFramePr>
            <a:graphicFrameLocks noChangeAspect="1"/>
          </p:cNvGraphicFramePr>
          <p:nvPr>
            <p:extLst>
              <p:ext uri="{D42A27DB-BD31-4B8C-83A1-F6EECF244321}">
                <p14:modId xmlns:p14="http://schemas.microsoft.com/office/powerpoint/2010/main" val="4256256669"/>
              </p:ext>
            </p:extLst>
          </p:nvPr>
        </p:nvGraphicFramePr>
        <p:xfrm>
          <a:off x="5089858" y="3280293"/>
          <a:ext cx="7882183" cy="4564418"/>
        </p:xfrm>
        <a:graphic>
          <a:graphicData uri="http://schemas.openxmlformats.org/drawingml/2006/chart">
            <c:chart xmlns:c="http://schemas.openxmlformats.org/drawingml/2006/chart" xmlns:r="http://schemas.openxmlformats.org/officeDocument/2006/relationships" r:id="rId2"/>
          </a:graphicData>
        </a:graphic>
      </p:graphicFrame>
      <p:sp>
        <p:nvSpPr>
          <p:cNvPr id="36867" name="AutoShape 3"/>
          <p:cNvSpPr>
            <a:spLocks/>
          </p:cNvSpPr>
          <p:nvPr/>
        </p:nvSpPr>
        <p:spPr bwMode="auto">
          <a:xfrm>
            <a:off x="5595641" y="5739111"/>
            <a:ext cx="579536" cy="18109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6868" name="AutoShape 4"/>
          <p:cNvSpPr>
            <a:spLocks/>
          </p:cNvSpPr>
          <p:nvPr/>
        </p:nvSpPr>
        <p:spPr bwMode="auto">
          <a:xfrm>
            <a:off x="5595641" y="4980089"/>
            <a:ext cx="579536" cy="7590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6869" name="AutoShape 5"/>
          <p:cNvSpPr>
            <a:spLocks/>
          </p:cNvSpPr>
          <p:nvPr/>
        </p:nvSpPr>
        <p:spPr bwMode="auto">
          <a:xfrm>
            <a:off x="6412707" y="6579395"/>
            <a:ext cx="579537" cy="9706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6870" name="AutoShape 6"/>
          <p:cNvSpPr>
            <a:spLocks/>
          </p:cNvSpPr>
          <p:nvPr/>
        </p:nvSpPr>
        <p:spPr bwMode="auto">
          <a:xfrm>
            <a:off x="6412707" y="6265962"/>
            <a:ext cx="579537" cy="3134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6871" name="AutoShape 7"/>
          <p:cNvSpPr>
            <a:spLocks/>
          </p:cNvSpPr>
          <p:nvPr/>
        </p:nvSpPr>
        <p:spPr bwMode="auto">
          <a:xfrm>
            <a:off x="7229773" y="7236619"/>
            <a:ext cx="580430" cy="3134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6872" name="AutoShape 8"/>
          <p:cNvSpPr>
            <a:spLocks/>
          </p:cNvSpPr>
          <p:nvPr/>
        </p:nvSpPr>
        <p:spPr bwMode="auto">
          <a:xfrm>
            <a:off x="7229773" y="6476703"/>
            <a:ext cx="580430" cy="7599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6873" name="AutoShape 9"/>
          <p:cNvSpPr>
            <a:spLocks/>
          </p:cNvSpPr>
          <p:nvPr/>
        </p:nvSpPr>
        <p:spPr bwMode="auto">
          <a:xfrm>
            <a:off x="8046839" y="6579395"/>
            <a:ext cx="580430" cy="9706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6874" name="AutoShape 10"/>
          <p:cNvSpPr>
            <a:spLocks/>
          </p:cNvSpPr>
          <p:nvPr/>
        </p:nvSpPr>
        <p:spPr bwMode="auto">
          <a:xfrm>
            <a:off x="8046839" y="5819478"/>
            <a:ext cx="580430" cy="7599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6875" name="AutoShape 11"/>
          <p:cNvSpPr>
            <a:spLocks/>
          </p:cNvSpPr>
          <p:nvPr/>
        </p:nvSpPr>
        <p:spPr bwMode="auto">
          <a:xfrm>
            <a:off x="8863906" y="6644581"/>
            <a:ext cx="580430" cy="9054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6876" name="AutoShape 12"/>
          <p:cNvSpPr>
            <a:spLocks/>
          </p:cNvSpPr>
          <p:nvPr/>
        </p:nvSpPr>
        <p:spPr bwMode="auto">
          <a:xfrm>
            <a:off x="8863906" y="4333579"/>
            <a:ext cx="580430" cy="23110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6879" name="AutoShape 15"/>
          <p:cNvSpPr>
            <a:spLocks/>
          </p:cNvSpPr>
          <p:nvPr/>
        </p:nvSpPr>
        <p:spPr bwMode="auto">
          <a:xfrm>
            <a:off x="1776413" y="3538837"/>
            <a:ext cx="1820930" cy="1820853"/>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6880" name="AutoShape 16"/>
          <p:cNvSpPr>
            <a:spLocks/>
          </p:cNvSpPr>
          <p:nvPr/>
        </p:nvSpPr>
        <p:spPr bwMode="auto">
          <a:xfrm>
            <a:off x="1776414" y="6047943"/>
            <a:ext cx="2856607" cy="10574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Lorem ipsum randomised words which don't look even slightly beration in some form, by injected humour, look even slightly. or randomised words</a:t>
            </a:r>
            <a:endParaRPr lang="id-ID" sz="4275" dirty="0"/>
          </a:p>
        </p:txBody>
      </p:sp>
      <p:sp>
        <p:nvSpPr>
          <p:cNvPr id="36881" name="AutoShape 17"/>
          <p:cNvSpPr>
            <a:spLocks/>
          </p:cNvSpPr>
          <p:nvPr/>
        </p:nvSpPr>
        <p:spPr bwMode="auto">
          <a:xfrm>
            <a:off x="1776413" y="5700634"/>
            <a:ext cx="2197662" cy="304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dirty="0">
                <a:solidFill>
                  <a:srgbClr val="53585F"/>
                </a:solidFill>
              </a:rPr>
              <a:t>Product or Image Name</a:t>
            </a:r>
            <a:endParaRPr lang="id-ID" sz="4275" dirty="0"/>
          </a:p>
        </p:txBody>
      </p:sp>
      <p:sp>
        <p:nvSpPr>
          <p:cNvPr id="36882" name="Line 18"/>
          <p:cNvSpPr>
            <a:spLocks noChangeShapeType="1"/>
          </p:cNvSpPr>
          <p:nvPr/>
        </p:nvSpPr>
        <p:spPr bwMode="auto">
          <a:xfrm flipV="1">
            <a:off x="3591818" y="4441628"/>
            <a:ext cx="860822" cy="6251"/>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6883" name="AutoShape 19"/>
          <p:cNvSpPr>
            <a:spLocks/>
          </p:cNvSpPr>
          <p:nvPr/>
        </p:nvSpPr>
        <p:spPr bwMode="auto">
          <a:xfrm rot="5400000">
            <a:off x="4105275" y="4743452"/>
            <a:ext cx="744736" cy="146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185" y="4268"/>
                  <a:pt x="484" y="2745"/>
                </a:cubicBezTo>
                <a:cubicBezTo>
                  <a:pt x="784" y="1222"/>
                  <a:pt x="1197" y="280"/>
                  <a:pt x="1654" y="280"/>
                </a:cubicBezTo>
                <a:lnTo>
                  <a:pt x="21600"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6884" name="AutoShape 20"/>
          <p:cNvSpPr>
            <a:spLocks/>
          </p:cNvSpPr>
          <p:nvPr/>
        </p:nvSpPr>
        <p:spPr bwMode="auto">
          <a:xfrm rot="10800000" flipH="1">
            <a:off x="4550868" y="5156002"/>
            <a:ext cx="1051917" cy="150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131" y="4707"/>
                  <a:pt x="343" y="3222"/>
                </a:cubicBezTo>
                <a:cubicBezTo>
                  <a:pt x="555" y="1738"/>
                  <a:pt x="847" y="820"/>
                  <a:pt x="1171" y="820"/>
                </a:cubicBezTo>
                <a:lnTo>
                  <a:pt x="21599"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6886" name="AutoShape 22"/>
          <p:cNvSpPr>
            <a:spLocks/>
          </p:cNvSpPr>
          <p:nvPr/>
        </p:nvSpPr>
        <p:spPr bwMode="auto">
          <a:xfrm flipH="1">
            <a:off x="11224022" y="3538836"/>
            <a:ext cx="1821656" cy="1820763"/>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6887" name="AutoShape 23"/>
          <p:cNvSpPr>
            <a:spLocks/>
          </p:cNvSpPr>
          <p:nvPr/>
        </p:nvSpPr>
        <p:spPr bwMode="auto">
          <a:xfrm>
            <a:off x="10488217" y="6048079"/>
            <a:ext cx="2557462" cy="1036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dirty="0">
                <a:solidFill>
                  <a:srgbClr val="53585F"/>
                </a:solidFill>
              </a:rPr>
              <a:t>Lorem ipsum randomised words which don't look even slightly beration in some form, by injected humour, look even slightly. or randomised words</a:t>
            </a:r>
            <a:endParaRPr lang="id-ID" sz="4275" dirty="0"/>
          </a:p>
        </p:txBody>
      </p:sp>
      <p:sp>
        <p:nvSpPr>
          <p:cNvPr id="36888" name="AutoShape 24"/>
          <p:cNvSpPr>
            <a:spLocks/>
          </p:cNvSpPr>
          <p:nvPr/>
        </p:nvSpPr>
        <p:spPr bwMode="auto">
          <a:xfrm>
            <a:off x="10847190" y="5700713"/>
            <a:ext cx="2198489" cy="3045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dirty="0">
                <a:solidFill>
                  <a:srgbClr val="53585F"/>
                </a:solidFill>
              </a:rPr>
              <a:t>Product or Image Name</a:t>
            </a:r>
            <a:endParaRPr lang="id-ID" sz="4275" dirty="0"/>
          </a:p>
        </p:txBody>
      </p:sp>
      <p:sp>
        <p:nvSpPr>
          <p:cNvPr id="36889" name="AutoShape 25"/>
          <p:cNvSpPr>
            <a:spLocks/>
          </p:cNvSpPr>
          <p:nvPr/>
        </p:nvSpPr>
        <p:spPr bwMode="auto">
          <a:xfrm rot="16200000" flipH="1">
            <a:off x="9414422" y="4975177"/>
            <a:ext cx="2356545" cy="1332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1910"/>
                </a:lnTo>
                <a:cubicBezTo>
                  <a:pt x="0" y="1431"/>
                  <a:pt x="109" y="996"/>
                  <a:pt x="287" y="682"/>
                </a:cubicBezTo>
                <a:cubicBezTo>
                  <a:pt x="465" y="368"/>
                  <a:pt x="711" y="173"/>
                  <a:pt x="982" y="173"/>
                </a:cubicBezTo>
                <a:lnTo>
                  <a:pt x="21600"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6890" name="AutoShape 26"/>
          <p:cNvSpPr>
            <a:spLocks/>
          </p:cNvSpPr>
          <p:nvPr/>
        </p:nvSpPr>
        <p:spPr bwMode="auto">
          <a:xfrm rot="10800000">
            <a:off x="9154121" y="6809780"/>
            <a:ext cx="770632"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10" name="Slide Number Placeholder 9"/>
          <p:cNvSpPr>
            <a:spLocks noGrp="1"/>
          </p:cNvSpPr>
          <p:nvPr>
            <p:ph type="sldNum" sz="quarter" idx="4"/>
          </p:nvPr>
        </p:nvSpPr>
        <p:spPr/>
        <p:txBody>
          <a:bodyPr/>
          <a:lstStyle/>
          <a:p>
            <a:fld id="{D919A921-2E83-415D-AFA6-9030E0D9D86D}" type="slidenum">
              <a:rPr lang="id-ID" smtClean="0"/>
              <a:pPr/>
              <a:t>32</a:t>
            </a:fld>
            <a:endParaRPr lang="id-ID" dirty="0"/>
          </a:p>
        </p:txBody>
      </p:sp>
      <p:sp>
        <p:nvSpPr>
          <p:cNvPr id="3" name="Text Placeholder 2"/>
          <p:cNvSpPr>
            <a:spLocks noGrp="1"/>
          </p:cNvSpPr>
          <p:nvPr>
            <p:ph type="body" sz="quarter" idx="11"/>
          </p:nvPr>
        </p:nvSpPr>
        <p:spPr/>
        <p:txBody>
          <a:bodyPr/>
          <a:lstStyle/>
          <a:p>
            <a:endParaRPr lang="id-ID"/>
          </a:p>
        </p:txBody>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6890"/>
                                        </p:tgtEl>
                                        <p:attrNameLst>
                                          <p:attrName>style.visibility</p:attrName>
                                        </p:attrNameLst>
                                      </p:cBhvr>
                                      <p:to>
                                        <p:strVal val="visible"/>
                                      </p:to>
                                    </p:set>
                                    <p:animEffect transition="in" filter="wipe(down)">
                                      <p:cBhvr>
                                        <p:cTn id="7" dur="500"/>
                                        <p:tgtEl>
                                          <p:spTgt spid="3689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889"/>
                                        </p:tgtEl>
                                        <p:attrNameLst>
                                          <p:attrName>style.visibility</p:attrName>
                                        </p:attrNameLst>
                                      </p:cBhvr>
                                      <p:to>
                                        <p:strVal val="visible"/>
                                      </p:to>
                                    </p:set>
                                    <p:animEffect transition="in" filter="wipe(left)">
                                      <p:cBhvr>
                                        <p:cTn id="11" dur="500"/>
                                        <p:tgtEl>
                                          <p:spTgt spid="36889"/>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36886"/>
                                        </p:tgtEl>
                                        <p:attrNameLst>
                                          <p:attrName>style.visibility</p:attrName>
                                        </p:attrNameLst>
                                      </p:cBhvr>
                                      <p:to>
                                        <p:strVal val="visible"/>
                                      </p:to>
                                    </p:set>
                                    <p:anim calcmode="lin" valueType="num">
                                      <p:cBhvr>
                                        <p:cTn id="15" dur="500" fill="hold"/>
                                        <p:tgtEl>
                                          <p:spTgt spid="36886"/>
                                        </p:tgtEl>
                                        <p:attrNameLst>
                                          <p:attrName>ppt_w</p:attrName>
                                        </p:attrNameLst>
                                      </p:cBhvr>
                                      <p:tavLst>
                                        <p:tav tm="0">
                                          <p:val>
                                            <p:fltVal val="0"/>
                                          </p:val>
                                        </p:tav>
                                        <p:tav tm="100000">
                                          <p:val>
                                            <p:strVal val="#ppt_w"/>
                                          </p:val>
                                        </p:tav>
                                      </p:tavLst>
                                    </p:anim>
                                    <p:anim calcmode="lin" valueType="num">
                                      <p:cBhvr>
                                        <p:cTn id="16" dur="500" fill="hold"/>
                                        <p:tgtEl>
                                          <p:spTgt spid="36886"/>
                                        </p:tgtEl>
                                        <p:attrNameLst>
                                          <p:attrName>ppt_h</p:attrName>
                                        </p:attrNameLst>
                                      </p:cBhvr>
                                      <p:tavLst>
                                        <p:tav tm="0">
                                          <p:val>
                                            <p:fltVal val="0"/>
                                          </p:val>
                                        </p:tav>
                                        <p:tav tm="100000">
                                          <p:val>
                                            <p:strVal val="#ppt_h"/>
                                          </p:val>
                                        </p:tav>
                                      </p:tavLst>
                                    </p:anim>
                                    <p:animEffect transition="in" filter="fade">
                                      <p:cBhvr>
                                        <p:cTn id="17" dur="500"/>
                                        <p:tgtEl>
                                          <p:spTgt spid="36886"/>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36888"/>
                                        </p:tgtEl>
                                        <p:attrNameLst>
                                          <p:attrName>style.visibility</p:attrName>
                                        </p:attrNameLst>
                                      </p:cBhvr>
                                      <p:to>
                                        <p:strVal val="visible"/>
                                      </p:to>
                                    </p:set>
                                    <p:animEffect transition="in" filter="wipe(down)">
                                      <p:cBhvr>
                                        <p:cTn id="21" dur="500"/>
                                        <p:tgtEl>
                                          <p:spTgt spid="36888"/>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36887"/>
                                        </p:tgtEl>
                                        <p:attrNameLst>
                                          <p:attrName>style.visibility</p:attrName>
                                        </p:attrNameLst>
                                      </p:cBhvr>
                                      <p:to>
                                        <p:strVal val="visible"/>
                                      </p:to>
                                    </p:set>
                                    <p:animEffect transition="in" filter="wipe(down)">
                                      <p:cBhvr>
                                        <p:cTn id="24" dur="500"/>
                                        <p:tgtEl>
                                          <p:spTgt spid="36887"/>
                                        </p:tgtEl>
                                      </p:cBhvr>
                                    </p:animEffect>
                                  </p:childTnLst>
                                </p:cTn>
                              </p:par>
                            </p:childTnLst>
                          </p:cTn>
                        </p:par>
                        <p:par>
                          <p:cTn id="25" fill="hold">
                            <p:stCondLst>
                              <p:cond delay="2000"/>
                            </p:stCondLst>
                            <p:childTnLst>
                              <p:par>
                                <p:cTn id="26" presetID="22" presetClass="entr" presetSubtype="4" fill="hold" grpId="0" nodeType="afterEffect">
                                  <p:stCondLst>
                                    <p:cond delay="0"/>
                                  </p:stCondLst>
                                  <p:childTnLst>
                                    <p:set>
                                      <p:cBhvr>
                                        <p:cTn id="27" dur="1" fill="hold">
                                          <p:stCondLst>
                                            <p:cond delay="0"/>
                                          </p:stCondLst>
                                        </p:cTn>
                                        <p:tgtEl>
                                          <p:spTgt spid="36884"/>
                                        </p:tgtEl>
                                        <p:attrNameLst>
                                          <p:attrName>style.visibility</p:attrName>
                                        </p:attrNameLst>
                                      </p:cBhvr>
                                      <p:to>
                                        <p:strVal val="visible"/>
                                      </p:to>
                                    </p:set>
                                    <p:animEffect transition="in" filter="wipe(down)">
                                      <p:cBhvr>
                                        <p:cTn id="28" dur="500"/>
                                        <p:tgtEl>
                                          <p:spTgt spid="36884"/>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36883"/>
                                        </p:tgtEl>
                                        <p:attrNameLst>
                                          <p:attrName>style.visibility</p:attrName>
                                        </p:attrNameLst>
                                      </p:cBhvr>
                                      <p:to>
                                        <p:strVal val="visible"/>
                                      </p:to>
                                    </p:set>
                                    <p:animEffect transition="in" filter="wipe(down)">
                                      <p:cBhvr>
                                        <p:cTn id="31" dur="500"/>
                                        <p:tgtEl>
                                          <p:spTgt spid="36883"/>
                                        </p:tgtEl>
                                      </p:cBhvr>
                                    </p:animEffect>
                                  </p:childTnLst>
                                </p:cTn>
                              </p:par>
                              <p:par>
                                <p:cTn id="32" presetID="22" presetClass="entr" presetSubtype="2" fill="hold" grpId="0" nodeType="withEffect">
                                  <p:stCondLst>
                                    <p:cond delay="0"/>
                                  </p:stCondLst>
                                  <p:childTnLst>
                                    <p:set>
                                      <p:cBhvr>
                                        <p:cTn id="33" dur="1" fill="hold">
                                          <p:stCondLst>
                                            <p:cond delay="0"/>
                                          </p:stCondLst>
                                        </p:cTn>
                                        <p:tgtEl>
                                          <p:spTgt spid="36882"/>
                                        </p:tgtEl>
                                        <p:attrNameLst>
                                          <p:attrName>style.visibility</p:attrName>
                                        </p:attrNameLst>
                                      </p:cBhvr>
                                      <p:to>
                                        <p:strVal val="visible"/>
                                      </p:to>
                                    </p:set>
                                    <p:animEffect transition="in" filter="wipe(right)">
                                      <p:cBhvr>
                                        <p:cTn id="34" dur="500"/>
                                        <p:tgtEl>
                                          <p:spTgt spid="36882"/>
                                        </p:tgtEl>
                                      </p:cBhvr>
                                    </p:animEffect>
                                  </p:childTnLst>
                                </p:cTn>
                              </p:par>
                            </p:childTnLst>
                          </p:cTn>
                        </p:par>
                        <p:par>
                          <p:cTn id="35" fill="hold">
                            <p:stCondLst>
                              <p:cond delay="2500"/>
                            </p:stCondLst>
                            <p:childTnLst>
                              <p:par>
                                <p:cTn id="36" presetID="53" presetClass="entr" presetSubtype="16" fill="hold" grpId="0" nodeType="afterEffect">
                                  <p:stCondLst>
                                    <p:cond delay="0"/>
                                  </p:stCondLst>
                                  <p:childTnLst>
                                    <p:set>
                                      <p:cBhvr>
                                        <p:cTn id="37" dur="1" fill="hold">
                                          <p:stCondLst>
                                            <p:cond delay="0"/>
                                          </p:stCondLst>
                                        </p:cTn>
                                        <p:tgtEl>
                                          <p:spTgt spid="36879"/>
                                        </p:tgtEl>
                                        <p:attrNameLst>
                                          <p:attrName>style.visibility</p:attrName>
                                        </p:attrNameLst>
                                      </p:cBhvr>
                                      <p:to>
                                        <p:strVal val="visible"/>
                                      </p:to>
                                    </p:set>
                                    <p:anim calcmode="lin" valueType="num">
                                      <p:cBhvr>
                                        <p:cTn id="38" dur="500" fill="hold"/>
                                        <p:tgtEl>
                                          <p:spTgt spid="36879"/>
                                        </p:tgtEl>
                                        <p:attrNameLst>
                                          <p:attrName>ppt_w</p:attrName>
                                        </p:attrNameLst>
                                      </p:cBhvr>
                                      <p:tavLst>
                                        <p:tav tm="0">
                                          <p:val>
                                            <p:fltVal val="0"/>
                                          </p:val>
                                        </p:tav>
                                        <p:tav tm="100000">
                                          <p:val>
                                            <p:strVal val="#ppt_w"/>
                                          </p:val>
                                        </p:tav>
                                      </p:tavLst>
                                    </p:anim>
                                    <p:anim calcmode="lin" valueType="num">
                                      <p:cBhvr>
                                        <p:cTn id="39" dur="500" fill="hold"/>
                                        <p:tgtEl>
                                          <p:spTgt spid="36879"/>
                                        </p:tgtEl>
                                        <p:attrNameLst>
                                          <p:attrName>ppt_h</p:attrName>
                                        </p:attrNameLst>
                                      </p:cBhvr>
                                      <p:tavLst>
                                        <p:tav tm="0">
                                          <p:val>
                                            <p:fltVal val="0"/>
                                          </p:val>
                                        </p:tav>
                                        <p:tav tm="100000">
                                          <p:val>
                                            <p:strVal val="#ppt_h"/>
                                          </p:val>
                                        </p:tav>
                                      </p:tavLst>
                                    </p:anim>
                                    <p:animEffect transition="in" filter="fade">
                                      <p:cBhvr>
                                        <p:cTn id="40" dur="500"/>
                                        <p:tgtEl>
                                          <p:spTgt spid="36879"/>
                                        </p:tgtEl>
                                      </p:cBhvr>
                                    </p:animEffect>
                                  </p:childTnLst>
                                </p:cTn>
                              </p:par>
                            </p:childTnLst>
                          </p:cTn>
                        </p:par>
                        <p:par>
                          <p:cTn id="41" fill="hold">
                            <p:stCondLst>
                              <p:cond delay="3000"/>
                            </p:stCondLst>
                            <p:childTnLst>
                              <p:par>
                                <p:cTn id="42" presetID="22" presetClass="entr" presetSubtype="4" fill="hold" grpId="0" nodeType="afterEffect">
                                  <p:stCondLst>
                                    <p:cond delay="0"/>
                                  </p:stCondLst>
                                  <p:childTnLst>
                                    <p:set>
                                      <p:cBhvr>
                                        <p:cTn id="43" dur="1" fill="hold">
                                          <p:stCondLst>
                                            <p:cond delay="0"/>
                                          </p:stCondLst>
                                        </p:cTn>
                                        <p:tgtEl>
                                          <p:spTgt spid="36880"/>
                                        </p:tgtEl>
                                        <p:attrNameLst>
                                          <p:attrName>style.visibility</p:attrName>
                                        </p:attrNameLst>
                                      </p:cBhvr>
                                      <p:to>
                                        <p:strVal val="visible"/>
                                      </p:to>
                                    </p:set>
                                    <p:animEffect transition="in" filter="wipe(down)">
                                      <p:cBhvr>
                                        <p:cTn id="44" dur="500"/>
                                        <p:tgtEl>
                                          <p:spTgt spid="36880"/>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6881"/>
                                        </p:tgtEl>
                                        <p:attrNameLst>
                                          <p:attrName>style.visibility</p:attrName>
                                        </p:attrNameLst>
                                      </p:cBhvr>
                                      <p:to>
                                        <p:strVal val="visible"/>
                                      </p:to>
                                    </p:set>
                                    <p:animEffect transition="in" filter="wipe(down)">
                                      <p:cBhvr>
                                        <p:cTn id="47" dur="500"/>
                                        <p:tgtEl>
                                          <p:spTgt spid="36881"/>
                                        </p:tgtEl>
                                      </p:cBhvr>
                                    </p:animEffect>
                                  </p:childTnLst>
                                </p:cTn>
                              </p:par>
                            </p:childTnLst>
                          </p:cTn>
                        </p:par>
                        <p:par>
                          <p:cTn id="48" fill="hold">
                            <p:stCondLst>
                              <p:cond delay="3500"/>
                            </p:stCondLst>
                            <p:childTnLst>
                              <p:par>
                                <p:cTn id="49" presetID="22" presetClass="entr" presetSubtype="8" fill="hold" grpId="0" nodeType="afterEffect">
                                  <p:stCondLst>
                                    <p:cond delay="0"/>
                                  </p:stCondLst>
                                  <p:childTnLst>
                                    <p:set>
                                      <p:cBhvr>
                                        <p:cTn id="50" dur="1" fill="hold">
                                          <p:stCondLst>
                                            <p:cond delay="0"/>
                                          </p:stCondLst>
                                        </p:cTn>
                                        <p:tgtEl>
                                          <p:spTgt spid="29">
                                            <p:graphicEl>
                                              <a:chart seriesIdx="-3" categoryIdx="-3" bldStep="gridLegend"/>
                                            </p:graphicEl>
                                          </p:spTgt>
                                        </p:tgtEl>
                                        <p:attrNameLst>
                                          <p:attrName>style.visibility</p:attrName>
                                        </p:attrNameLst>
                                      </p:cBhvr>
                                      <p:to>
                                        <p:strVal val="visible"/>
                                      </p:to>
                                    </p:set>
                                    <p:animEffect transition="in" filter="wipe(left)">
                                      <p:cBhvr>
                                        <p:cTn id="51" dur="500"/>
                                        <p:tgtEl>
                                          <p:spTgt spid="29">
                                            <p:graphicEl>
                                              <a:chart seriesIdx="-3" categoryIdx="-3" bldStep="gridLegend"/>
                                            </p:graphicEl>
                                          </p:spTgt>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29">
                                            <p:graphicEl>
                                              <a:chart seriesIdx="-4" categoryIdx="0" bldStep="category"/>
                                            </p:graphicEl>
                                          </p:spTgt>
                                        </p:tgtEl>
                                        <p:attrNameLst>
                                          <p:attrName>style.visibility</p:attrName>
                                        </p:attrNameLst>
                                      </p:cBhvr>
                                      <p:to>
                                        <p:strVal val="visible"/>
                                      </p:to>
                                    </p:set>
                                    <p:animEffect transition="in" filter="wipe(left)">
                                      <p:cBhvr>
                                        <p:cTn id="55" dur="500"/>
                                        <p:tgtEl>
                                          <p:spTgt spid="29">
                                            <p:graphicEl>
                                              <a:chart seriesIdx="-4" categoryIdx="0" bldStep="category"/>
                                            </p:graphicEl>
                                          </p:spTgt>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29">
                                            <p:graphicEl>
                                              <a:chart seriesIdx="-4" categoryIdx="1" bldStep="category"/>
                                            </p:graphicEl>
                                          </p:spTgt>
                                        </p:tgtEl>
                                        <p:attrNameLst>
                                          <p:attrName>style.visibility</p:attrName>
                                        </p:attrNameLst>
                                      </p:cBhvr>
                                      <p:to>
                                        <p:strVal val="visible"/>
                                      </p:to>
                                    </p:set>
                                    <p:animEffect transition="in" filter="wipe(left)">
                                      <p:cBhvr>
                                        <p:cTn id="60" dur="500"/>
                                        <p:tgtEl>
                                          <p:spTgt spid="29">
                                            <p:graphicEl>
                                              <a:chart seriesIdx="-4" categoryIdx="1" bldStep="category"/>
                                            </p:graphicEl>
                                          </p:spTgt>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0" nodeType="clickEffect">
                                  <p:stCondLst>
                                    <p:cond delay="0"/>
                                  </p:stCondLst>
                                  <p:childTnLst>
                                    <p:set>
                                      <p:cBhvr>
                                        <p:cTn id="64" dur="1" fill="hold">
                                          <p:stCondLst>
                                            <p:cond delay="0"/>
                                          </p:stCondLst>
                                        </p:cTn>
                                        <p:tgtEl>
                                          <p:spTgt spid="29">
                                            <p:graphicEl>
                                              <a:chart seriesIdx="-4" categoryIdx="2" bldStep="category"/>
                                            </p:graphicEl>
                                          </p:spTgt>
                                        </p:tgtEl>
                                        <p:attrNameLst>
                                          <p:attrName>style.visibility</p:attrName>
                                        </p:attrNameLst>
                                      </p:cBhvr>
                                      <p:to>
                                        <p:strVal val="visible"/>
                                      </p:to>
                                    </p:set>
                                    <p:animEffect transition="in" filter="wipe(left)">
                                      <p:cBhvr>
                                        <p:cTn id="65" dur="500"/>
                                        <p:tgtEl>
                                          <p:spTgt spid="29">
                                            <p:graphicEl>
                                              <a:chart seriesIdx="-4" categoryIdx="2" bldStep="category"/>
                                            </p:graphicEl>
                                          </p:spTgt>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grpId="0" nodeType="clickEffect">
                                  <p:stCondLst>
                                    <p:cond delay="0"/>
                                  </p:stCondLst>
                                  <p:childTnLst>
                                    <p:set>
                                      <p:cBhvr>
                                        <p:cTn id="69" dur="1" fill="hold">
                                          <p:stCondLst>
                                            <p:cond delay="0"/>
                                          </p:stCondLst>
                                        </p:cTn>
                                        <p:tgtEl>
                                          <p:spTgt spid="29">
                                            <p:graphicEl>
                                              <a:chart seriesIdx="-4" categoryIdx="3" bldStep="category"/>
                                            </p:graphicEl>
                                          </p:spTgt>
                                        </p:tgtEl>
                                        <p:attrNameLst>
                                          <p:attrName>style.visibility</p:attrName>
                                        </p:attrNameLst>
                                      </p:cBhvr>
                                      <p:to>
                                        <p:strVal val="visible"/>
                                      </p:to>
                                    </p:set>
                                    <p:animEffect transition="in" filter="wipe(left)">
                                      <p:cBhvr>
                                        <p:cTn id="70" dur="500"/>
                                        <p:tgtEl>
                                          <p:spTgt spid="29">
                                            <p:graphicEl>
                                              <a:chart seriesIdx="-4" categoryIdx="3" bldStep="category"/>
                                            </p:graphicEl>
                                          </p:spTgt>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grpId="0" nodeType="clickEffect">
                                  <p:stCondLst>
                                    <p:cond delay="0"/>
                                  </p:stCondLst>
                                  <p:childTnLst>
                                    <p:set>
                                      <p:cBhvr>
                                        <p:cTn id="74" dur="1" fill="hold">
                                          <p:stCondLst>
                                            <p:cond delay="0"/>
                                          </p:stCondLst>
                                        </p:cTn>
                                        <p:tgtEl>
                                          <p:spTgt spid="29">
                                            <p:graphicEl>
                                              <a:chart seriesIdx="-4" categoryIdx="4" bldStep="category"/>
                                            </p:graphicEl>
                                          </p:spTgt>
                                        </p:tgtEl>
                                        <p:attrNameLst>
                                          <p:attrName>style.visibility</p:attrName>
                                        </p:attrNameLst>
                                      </p:cBhvr>
                                      <p:to>
                                        <p:strVal val="visible"/>
                                      </p:to>
                                    </p:set>
                                    <p:animEffect transition="in" filter="wipe(left)">
                                      <p:cBhvr>
                                        <p:cTn id="75" dur="500"/>
                                        <p:tgtEl>
                                          <p:spTgt spid="29">
                                            <p:graphicEl>
                                              <a:chart seriesIdx="-4" categoryIdx="4" bldStep="category"/>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9" grpId="0">
        <p:bldSub>
          <a:bldChart bld="category"/>
        </p:bldSub>
      </p:bldGraphic>
      <p:bldP spid="36879" grpId="0" animBg="1"/>
      <p:bldP spid="36880" grpId="0"/>
      <p:bldP spid="36881" grpId="0"/>
      <p:bldP spid="36882" grpId="0" animBg="1"/>
      <p:bldP spid="36883" grpId="0" animBg="1"/>
      <p:bldP spid="36884" grpId="0" animBg="1"/>
      <p:bldP spid="36886" grpId="0" animBg="1"/>
      <p:bldP spid="36887" grpId="0"/>
      <p:bldP spid="36888" grpId="0"/>
      <p:bldP spid="36889" grpId="0" animBg="1"/>
      <p:bldP spid="36890"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AutoShape 2"/>
          <p:cNvSpPr>
            <a:spLocks/>
          </p:cNvSpPr>
          <p:nvPr/>
        </p:nvSpPr>
        <p:spPr bwMode="auto">
          <a:xfrm>
            <a:off x="9635431" y="3874593"/>
            <a:ext cx="2452092" cy="245119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7893" name="AutoShape 5"/>
          <p:cNvSpPr>
            <a:spLocks/>
          </p:cNvSpPr>
          <p:nvPr/>
        </p:nvSpPr>
        <p:spPr bwMode="auto">
          <a:xfrm>
            <a:off x="7681615" y="3861197"/>
            <a:ext cx="2464594" cy="24643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7896" name="AutoShape 8"/>
          <p:cNvSpPr>
            <a:spLocks/>
          </p:cNvSpPr>
          <p:nvPr/>
        </p:nvSpPr>
        <p:spPr bwMode="auto">
          <a:xfrm>
            <a:off x="5770663" y="3896083"/>
            <a:ext cx="2430661" cy="242970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7899" name="AutoShape 11"/>
          <p:cNvSpPr>
            <a:spLocks/>
          </p:cNvSpPr>
          <p:nvPr/>
        </p:nvSpPr>
        <p:spPr bwMode="auto">
          <a:xfrm>
            <a:off x="3848994" y="3874593"/>
            <a:ext cx="2452092" cy="245119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7902" name="AutoShape 14"/>
          <p:cNvSpPr>
            <a:spLocks/>
          </p:cNvSpPr>
          <p:nvPr/>
        </p:nvSpPr>
        <p:spPr bwMode="auto">
          <a:xfrm>
            <a:off x="1927324" y="3874593"/>
            <a:ext cx="2452092" cy="245119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7904" name="AutoShape 16"/>
          <p:cNvSpPr>
            <a:spLocks/>
          </p:cNvSpPr>
          <p:nvPr/>
        </p:nvSpPr>
        <p:spPr bwMode="auto">
          <a:xfrm>
            <a:off x="3490914" y="2049364"/>
            <a:ext cx="75723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53585F"/>
                </a:solidFill>
              </a:rPr>
              <a:t>Executive</a:t>
            </a:r>
            <a:r>
              <a:rPr lang="id-ID" sz="4275">
                <a:solidFill>
                  <a:srgbClr val="53585F"/>
                </a:solidFill>
              </a:rPr>
              <a:t> People</a:t>
            </a:r>
            <a:endParaRPr lang="id-ID" sz="4275"/>
          </a:p>
        </p:txBody>
      </p:sp>
      <p:sp>
        <p:nvSpPr>
          <p:cNvPr id="37905" name="AutoShape 17"/>
          <p:cNvSpPr>
            <a:spLocks/>
          </p:cNvSpPr>
          <p:nvPr/>
        </p:nvSpPr>
        <p:spPr bwMode="auto">
          <a:xfrm>
            <a:off x="2521149" y="6536532"/>
            <a:ext cx="122426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53585F"/>
                </a:solidFill>
              </a:rPr>
              <a:t>Frank Doe</a:t>
            </a:r>
            <a:endParaRPr lang="id-ID" sz="4275" dirty="0"/>
          </a:p>
        </p:txBody>
      </p:sp>
      <p:sp>
        <p:nvSpPr>
          <p:cNvPr id="37906" name="AutoShape 18"/>
          <p:cNvSpPr>
            <a:spLocks/>
          </p:cNvSpPr>
          <p:nvPr/>
        </p:nvSpPr>
        <p:spPr bwMode="auto">
          <a:xfrm>
            <a:off x="2654202" y="6835677"/>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Layouter</a:t>
            </a:r>
            <a:endParaRPr lang="id-ID" sz="4275"/>
          </a:p>
        </p:txBody>
      </p:sp>
      <p:sp>
        <p:nvSpPr>
          <p:cNvPr id="37907" name="AutoShape 19"/>
          <p:cNvSpPr>
            <a:spLocks/>
          </p:cNvSpPr>
          <p:nvPr/>
        </p:nvSpPr>
        <p:spPr bwMode="auto">
          <a:xfrm>
            <a:off x="4449961" y="6536532"/>
            <a:ext cx="122426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Frank Doe</a:t>
            </a:r>
            <a:endParaRPr lang="id-ID" sz="4275"/>
          </a:p>
        </p:txBody>
      </p:sp>
      <p:sp>
        <p:nvSpPr>
          <p:cNvPr id="37908" name="AutoShape 20"/>
          <p:cNvSpPr>
            <a:spLocks/>
          </p:cNvSpPr>
          <p:nvPr/>
        </p:nvSpPr>
        <p:spPr bwMode="auto">
          <a:xfrm>
            <a:off x="4583015" y="6835677"/>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Layouter</a:t>
            </a:r>
            <a:endParaRPr lang="id-ID" sz="4275"/>
          </a:p>
        </p:txBody>
      </p:sp>
      <p:sp>
        <p:nvSpPr>
          <p:cNvPr id="37909" name="AutoShape 21"/>
          <p:cNvSpPr>
            <a:spLocks/>
          </p:cNvSpPr>
          <p:nvPr/>
        </p:nvSpPr>
        <p:spPr bwMode="auto">
          <a:xfrm>
            <a:off x="6378774" y="6536532"/>
            <a:ext cx="122426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Frank Doe</a:t>
            </a:r>
            <a:endParaRPr lang="id-ID" sz="4275"/>
          </a:p>
        </p:txBody>
      </p:sp>
      <p:sp>
        <p:nvSpPr>
          <p:cNvPr id="37910" name="AutoShape 22"/>
          <p:cNvSpPr>
            <a:spLocks/>
          </p:cNvSpPr>
          <p:nvPr/>
        </p:nvSpPr>
        <p:spPr bwMode="auto">
          <a:xfrm>
            <a:off x="6511827" y="6835677"/>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Layouter</a:t>
            </a:r>
            <a:endParaRPr lang="id-ID" sz="4275"/>
          </a:p>
        </p:txBody>
      </p:sp>
      <p:sp>
        <p:nvSpPr>
          <p:cNvPr id="37911" name="AutoShape 23"/>
          <p:cNvSpPr>
            <a:spLocks/>
          </p:cNvSpPr>
          <p:nvPr/>
        </p:nvSpPr>
        <p:spPr bwMode="auto">
          <a:xfrm>
            <a:off x="8307586" y="6536532"/>
            <a:ext cx="122426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Frank Doe</a:t>
            </a:r>
            <a:endParaRPr lang="id-ID" sz="4275"/>
          </a:p>
        </p:txBody>
      </p:sp>
      <p:sp>
        <p:nvSpPr>
          <p:cNvPr id="37912" name="AutoShape 24"/>
          <p:cNvSpPr>
            <a:spLocks/>
          </p:cNvSpPr>
          <p:nvPr/>
        </p:nvSpPr>
        <p:spPr bwMode="auto">
          <a:xfrm>
            <a:off x="8440640" y="6835677"/>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Layouter</a:t>
            </a:r>
            <a:endParaRPr lang="id-ID" sz="4275"/>
          </a:p>
        </p:txBody>
      </p:sp>
      <p:sp>
        <p:nvSpPr>
          <p:cNvPr id="37913" name="AutoShape 25"/>
          <p:cNvSpPr>
            <a:spLocks/>
          </p:cNvSpPr>
          <p:nvPr/>
        </p:nvSpPr>
        <p:spPr bwMode="auto">
          <a:xfrm>
            <a:off x="10236399" y="6536532"/>
            <a:ext cx="122426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Frank Doe</a:t>
            </a:r>
            <a:endParaRPr lang="id-ID" sz="4275"/>
          </a:p>
        </p:txBody>
      </p:sp>
      <p:sp>
        <p:nvSpPr>
          <p:cNvPr id="37914" name="AutoShape 26"/>
          <p:cNvSpPr>
            <a:spLocks/>
          </p:cNvSpPr>
          <p:nvPr/>
        </p:nvSpPr>
        <p:spPr bwMode="auto">
          <a:xfrm>
            <a:off x="10369452" y="6835677"/>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Layouter</a:t>
            </a:r>
            <a:endParaRPr lang="id-ID" sz="4275"/>
          </a:p>
        </p:txBody>
      </p:sp>
      <p:sp>
        <p:nvSpPr>
          <p:cNvPr id="37915" name="AutoShape 27"/>
          <p:cNvSpPr>
            <a:spLocks/>
          </p:cNvSpPr>
          <p:nvPr/>
        </p:nvSpPr>
        <p:spPr bwMode="auto">
          <a:xfrm>
            <a:off x="2698851" y="7318773"/>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7916" name="AutoShape 28"/>
          <p:cNvSpPr>
            <a:spLocks/>
          </p:cNvSpPr>
          <p:nvPr/>
        </p:nvSpPr>
        <p:spPr bwMode="auto">
          <a:xfrm>
            <a:off x="3009603" y="7318773"/>
            <a:ext cx="247352"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7917" name="AutoShape 29"/>
          <p:cNvSpPr>
            <a:spLocks/>
          </p:cNvSpPr>
          <p:nvPr/>
        </p:nvSpPr>
        <p:spPr bwMode="auto">
          <a:xfrm>
            <a:off x="3319464" y="7318773"/>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7918" name="AutoShape 30"/>
          <p:cNvSpPr>
            <a:spLocks/>
          </p:cNvSpPr>
          <p:nvPr/>
        </p:nvSpPr>
        <p:spPr bwMode="auto">
          <a:xfrm>
            <a:off x="4627663" y="7318773"/>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7919" name="AutoShape 31"/>
          <p:cNvSpPr>
            <a:spLocks/>
          </p:cNvSpPr>
          <p:nvPr/>
        </p:nvSpPr>
        <p:spPr bwMode="auto">
          <a:xfrm>
            <a:off x="4938415" y="7318773"/>
            <a:ext cx="247352"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7920" name="AutoShape 32"/>
          <p:cNvSpPr>
            <a:spLocks/>
          </p:cNvSpPr>
          <p:nvPr/>
        </p:nvSpPr>
        <p:spPr bwMode="auto">
          <a:xfrm>
            <a:off x="5248276" y="7318773"/>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7921" name="AutoShape 33"/>
          <p:cNvSpPr>
            <a:spLocks/>
          </p:cNvSpPr>
          <p:nvPr/>
        </p:nvSpPr>
        <p:spPr bwMode="auto">
          <a:xfrm>
            <a:off x="6556476" y="7318773"/>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7922" name="AutoShape 34"/>
          <p:cNvSpPr>
            <a:spLocks/>
          </p:cNvSpPr>
          <p:nvPr/>
        </p:nvSpPr>
        <p:spPr bwMode="auto">
          <a:xfrm>
            <a:off x="6866336" y="7318773"/>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7923" name="AutoShape 35"/>
          <p:cNvSpPr>
            <a:spLocks/>
          </p:cNvSpPr>
          <p:nvPr/>
        </p:nvSpPr>
        <p:spPr bwMode="auto">
          <a:xfrm>
            <a:off x="7177089" y="7318773"/>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7924" name="AutoShape 36"/>
          <p:cNvSpPr>
            <a:spLocks/>
          </p:cNvSpPr>
          <p:nvPr/>
        </p:nvSpPr>
        <p:spPr bwMode="auto">
          <a:xfrm>
            <a:off x="8485288" y="7318773"/>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7925" name="AutoShape 37"/>
          <p:cNvSpPr>
            <a:spLocks/>
          </p:cNvSpPr>
          <p:nvPr/>
        </p:nvSpPr>
        <p:spPr bwMode="auto">
          <a:xfrm>
            <a:off x="8796040" y="7318773"/>
            <a:ext cx="247352"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7926" name="AutoShape 38"/>
          <p:cNvSpPr>
            <a:spLocks/>
          </p:cNvSpPr>
          <p:nvPr/>
        </p:nvSpPr>
        <p:spPr bwMode="auto">
          <a:xfrm>
            <a:off x="9105901" y="7318773"/>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7927" name="AutoShape 39"/>
          <p:cNvSpPr>
            <a:spLocks/>
          </p:cNvSpPr>
          <p:nvPr/>
        </p:nvSpPr>
        <p:spPr bwMode="auto">
          <a:xfrm>
            <a:off x="10414101" y="7318773"/>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7928" name="AutoShape 40"/>
          <p:cNvSpPr>
            <a:spLocks/>
          </p:cNvSpPr>
          <p:nvPr/>
        </p:nvSpPr>
        <p:spPr bwMode="auto">
          <a:xfrm>
            <a:off x="10724853" y="7318773"/>
            <a:ext cx="247352"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7929" name="AutoShape 41"/>
          <p:cNvSpPr>
            <a:spLocks/>
          </p:cNvSpPr>
          <p:nvPr/>
        </p:nvSpPr>
        <p:spPr bwMode="auto">
          <a:xfrm>
            <a:off x="11034714" y="7318773"/>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 name="Picture Placeholder 6"/>
          <p:cNvSpPr>
            <a:spLocks noGrp="1"/>
          </p:cNvSpPr>
          <p:nvPr>
            <p:ph type="pic" sz="quarter" idx="10"/>
          </p:nvPr>
        </p:nvSpPr>
        <p:spPr/>
      </p:sp>
      <p:sp>
        <p:nvSpPr>
          <p:cNvPr id="8" name="Picture Placeholder 7"/>
          <p:cNvSpPr>
            <a:spLocks noGrp="1"/>
          </p:cNvSpPr>
          <p:nvPr>
            <p:ph type="pic" sz="quarter" idx="11"/>
          </p:nvPr>
        </p:nvSpPr>
        <p:spPr/>
      </p:sp>
      <p:sp>
        <p:nvSpPr>
          <p:cNvPr id="9" name="Picture Placeholder 8"/>
          <p:cNvSpPr>
            <a:spLocks noGrp="1"/>
          </p:cNvSpPr>
          <p:nvPr>
            <p:ph type="pic" sz="quarter" idx="12"/>
          </p:nvPr>
        </p:nvSpPr>
        <p:spPr/>
      </p:sp>
      <p:sp>
        <p:nvSpPr>
          <p:cNvPr id="10" name="Picture Placeholder 9"/>
          <p:cNvSpPr>
            <a:spLocks noGrp="1"/>
          </p:cNvSpPr>
          <p:nvPr>
            <p:ph type="pic" sz="quarter" idx="13"/>
          </p:nvPr>
        </p:nvSpPr>
        <p:spPr/>
      </p:sp>
      <p:sp>
        <p:nvSpPr>
          <p:cNvPr id="11" name="Picture Placeholder 10"/>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7905"/>
                                        </p:tgtEl>
                                        <p:attrNameLst>
                                          <p:attrName>style.visibility</p:attrName>
                                        </p:attrNameLst>
                                      </p:cBhvr>
                                      <p:to>
                                        <p:strVal val="visible"/>
                                      </p:to>
                                    </p:set>
                                    <p:animEffect transition="in" filter="wipe(down)">
                                      <p:cBhvr>
                                        <p:cTn id="7" dur="500"/>
                                        <p:tgtEl>
                                          <p:spTgt spid="3790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7906"/>
                                        </p:tgtEl>
                                        <p:attrNameLst>
                                          <p:attrName>style.visibility</p:attrName>
                                        </p:attrNameLst>
                                      </p:cBhvr>
                                      <p:to>
                                        <p:strVal val="visible"/>
                                      </p:to>
                                    </p:set>
                                    <p:animEffect transition="in" filter="wipe(down)">
                                      <p:cBhvr>
                                        <p:cTn id="10" dur="500"/>
                                        <p:tgtEl>
                                          <p:spTgt spid="37906"/>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37907"/>
                                        </p:tgtEl>
                                        <p:attrNameLst>
                                          <p:attrName>style.visibility</p:attrName>
                                        </p:attrNameLst>
                                      </p:cBhvr>
                                      <p:to>
                                        <p:strVal val="visible"/>
                                      </p:to>
                                    </p:set>
                                    <p:animEffect transition="in" filter="wipe(down)">
                                      <p:cBhvr>
                                        <p:cTn id="13" dur="500"/>
                                        <p:tgtEl>
                                          <p:spTgt spid="3790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37908"/>
                                        </p:tgtEl>
                                        <p:attrNameLst>
                                          <p:attrName>style.visibility</p:attrName>
                                        </p:attrNameLst>
                                      </p:cBhvr>
                                      <p:to>
                                        <p:strVal val="visible"/>
                                      </p:to>
                                    </p:set>
                                    <p:animEffect transition="in" filter="wipe(down)">
                                      <p:cBhvr>
                                        <p:cTn id="16" dur="500"/>
                                        <p:tgtEl>
                                          <p:spTgt spid="37908"/>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37909"/>
                                        </p:tgtEl>
                                        <p:attrNameLst>
                                          <p:attrName>style.visibility</p:attrName>
                                        </p:attrNameLst>
                                      </p:cBhvr>
                                      <p:to>
                                        <p:strVal val="visible"/>
                                      </p:to>
                                    </p:set>
                                    <p:animEffect transition="in" filter="wipe(down)">
                                      <p:cBhvr>
                                        <p:cTn id="19" dur="500"/>
                                        <p:tgtEl>
                                          <p:spTgt spid="37909"/>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37910"/>
                                        </p:tgtEl>
                                        <p:attrNameLst>
                                          <p:attrName>style.visibility</p:attrName>
                                        </p:attrNameLst>
                                      </p:cBhvr>
                                      <p:to>
                                        <p:strVal val="visible"/>
                                      </p:to>
                                    </p:set>
                                    <p:animEffect transition="in" filter="wipe(down)">
                                      <p:cBhvr>
                                        <p:cTn id="22" dur="500"/>
                                        <p:tgtEl>
                                          <p:spTgt spid="37910"/>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37911"/>
                                        </p:tgtEl>
                                        <p:attrNameLst>
                                          <p:attrName>style.visibility</p:attrName>
                                        </p:attrNameLst>
                                      </p:cBhvr>
                                      <p:to>
                                        <p:strVal val="visible"/>
                                      </p:to>
                                    </p:set>
                                    <p:animEffect transition="in" filter="wipe(down)">
                                      <p:cBhvr>
                                        <p:cTn id="25" dur="500"/>
                                        <p:tgtEl>
                                          <p:spTgt spid="37911"/>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37912"/>
                                        </p:tgtEl>
                                        <p:attrNameLst>
                                          <p:attrName>style.visibility</p:attrName>
                                        </p:attrNameLst>
                                      </p:cBhvr>
                                      <p:to>
                                        <p:strVal val="visible"/>
                                      </p:to>
                                    </p:set>
                                    <p:animEffect transition="in" filter="wipe(down)">
                                      <p:cBhvr>
                                        <p:cTn id="28" dur="500"/>
                                        <p:tgtEl>
                                          <p:spTgt spid="37912"/>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37913"/>
                                        </p:tgtEl>
                                        <p:attrNameLst>
                                          <p:attrName>style.visibility</p:attrName>
                                        </p:attrNameLst>
                                      </p:cBhvr>
                                      <p:to>
                                        <p:strVal val="visible"/>
                                      </p:to>
                                    </p:set>
                                    <p:animEffect transition="in" filter="wipe(down)">
                                      <p:cBhvr>
                                        <p:cTn id="31" dur="500"/>
                                        <p:tgtEl>
                                          <p:spTgt spid="37913"/>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37914"/>
                                        </p:tgtEl>
                                        <p:attrNameLst>
                                          <p:attrName>style.visibility</p:attrName>
                                        </p:attrNameLst>
                                      </p:cBhvr>
                                      <p:to>
                                        <p:strVal val="visible"/>
                                      </p:to>
                                    </p:set>
                                    <p:animEffect transition="in" filter="wipe(down)">
                                      <p:cBhvr>
                                        <p:cTn id="34" dur="500"/>
                                        <p:tgtEl>
                                          <p:spTgt spid="37914"/>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37915"/>
                                        </p:tgtEl>
                                        <p:attrNameLst>
                                          <p:attrName>style.visibility</p:attrName>
                                        </p:attrNameLst>
                                      </p:cBhvr>
                                      <p:to>
                                        <p:strVal val="visible"/>
                                      </p:to>
                                    </p:set>
                                    <p:animEffect transition="in" filter="wipe(down)">
                                      <p:cBhvr>
                                        <p:cTn id="37" dur="500"/>
                                        <p:tgtEl>
                                          <p:spTgt spid="37915"/>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37916"/>
                                        </p:tgtEl>
                                        <p:attrNameLst>
                                          <p:attrName>style.visibility</p:attrName>
                                        </p:attrNameLst>
                                      </p:cBhvr>
                                      <p:to>
                                        <p:strVal val="visible"/>
                                      </p:to>
                                    </p:set>
                                    <p:animEffect transition="in" filter="wipe(down)">
                                      <p:cBhvr>
                                        <p:cTn id="40" dur="500"/>
                                        <p:tgtEl>
                                          <p:spTgt spid="37916"/>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37917"/>
                                        </p:tgtEl>
                                        <p:attrNameLst>
                                          <p:attrName>style.visibility</p:attrName>
                                        </p:attrNameLst>
                                      </p:cBhvr>
                                      <p:to>
                                        <p:strVal val="visible"/>
                                      </p:to>
                                    </p:set>
                                    <p:animEffect transition="in" filter="wipe(down)">
                                      <p:cBhvr>
                                        <p:cTn id="43" dur="500"/>
                                        <p:tgtEl>
                                          <p:spTgt spid="37917"/>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37918"/>
                                        </p:tgtEl>
                                        <p:attrNameLst>
                                          <p:attrName>style.visibility</p:attrName>
                                        </p:attrNameLst>
                                      </p:cBhvr>
                                      <p:to>
                                        <p:strVal val="visible"/>
                                      </p:to>
                                    </p:set>
                                    <p:animEffect transition="in" filter="wipe(down)">
                                      <p:cBhvr>
                                        <p:cTn id="46" dur="500"/>
                                        <p:tgtEl>
                                          <p:spTgt spid="37918"/>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37919"/>
                                        </p:tgtEl>
                                        <p:attrNameLst>
                                          <p:attrName>style.visibility</p:attrName>
                                        </p:attrNameLst>
                                      </p:cBhvr>
                                      <p:to>
                                        <p:strVal val="visible"/>
                                      </p:to>
                                    </p:set>
                                    <p:animEffect transition="in" filter="wipe(down)">
                                      <p:cBhvr>
                                        <p:cTn id="49" dur="500"/>
                                        <p:tgtEl>
                                          <p:spTgt spid="37919"/>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37920"/>
                                        </p:tgtEl>
                                        <p:attrNameLst>
                                          <p:attrName>style.visibility</p:attrName>
                                        </p:attrNameLst>
                                      </p:cBhvr>
                                      <p:to>
                                        <p:strVal val="visible"/>
                                      </p:to>
                                    </p:set>
                                    <p:animEffect transition="in" filter="wipe(down)">
                                      <p:cBhvr>
                                        <p:cTn id="52" dur="500"/>
                                        <p:tgtEl>
                                          <p:spTgt spid="37920"/>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37921"/>
                                        </p:tgtEl>
                                        <p:attrNameLst>
                                          <p:attrName>style.visibility</p:attrName>
                                        </p:attrNameLst>
                                      </p:cBhvr>
                                      <p:to>
                                        <p:strVal val="visible"/>
                                      </p:to>
                                    </p:set>
                                    <p:animEffect transition="in" filter="wipe(down)">
                                      <p:cBhvr>
                                        <p:cTn id="55" dur="500"/>
                                        <p:tgtEl>
                                          <p:spTgt spid="37921"/>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37922"/>
                                        </p:tgtEl>
                                        <p:attrNameLst>
                                          <p:attrName>style.visibility</p:attrName>
                                        </p:attrNameLst>
                                      </p:cBhvr>
                                      <p:to>
                                        <p:strVal val="visible"/>
                                      </p:to>
                                    </p:set>
                                    <p:animEffect transition="in" filter="wipe(down)">
                                      <p:cBhvr>
                                        <p:cTn id="58" dur="500"/>
                                        <p:tgtEl>
                                          <p:spTgt spid="37922"/>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7923"/>
                                        </p:tgtEl>
                                        <p:attrNameLst>
                                          <p:attrName>style.visibility</p:attrName>
                                        </p:attrNameLst>
                                      </p:cBhvr>
                                      <p:to>
                                        <p:strVal val="visible"/>
                                      </p:to>
                                    </p:set>
                                    <p:animEffect transition="in" filter="wipe(down)">
                                      <p:cBhvr>
                                        <p:cTn id="61" dur="500"/>
                                        <p:tgtEl>
                                          <p:spTgt spid="37923"/>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7924"/>
                                        </p:tgtEl>
                                        <p:attrNameLst>
                                          <p:attrName>style.visibility</p:attrName>
                                        </p:attrNameLst>
                                      </p:cBhvr>
                                      <p:to>
                                        <p:strVal val="visible"/>
                                      </p:to>
                                    </p:set>
                                    <p:animEffect transition="in" filter="wipe(down)">
                                      <p:cBhvr>
                                        <p:cTn id="64" dur="500"/>
                                        <p:tgtEl>
                                          <p:spTgt spid="37924"/>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7925"/>
                                        </p:tgtEl>
                                        <p:attrNameLst>
                                          <p:attrName>style.visibility</p:attrName>
                                        </p:attrNameLst>
                                      </p:cBhvr>
                                      <p:to>
                                        <p:strVal val="visible"/>
                                      </p:to>
                                    </p:set>
                                    <p:animEffect transition="in" filter="wipe(down)">
                                      <p:cBhvr>
                                        <p:cTn id="67" dur="500"/>
                                        <p:tgtEl>
                                          <p:spTgt spid="37925"/>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37926"/>
                                        </p:tgtEl>
                                        <p:attrNameLst>
                                          <p:attrName>style.visibility</p:attrName>
                                        </p:attrNameLst>
                                      </p:cBhvr>
                                      <p:to>
                                        <p:strVal val="visible"/>
                                      </p:to>
                                    </p:set>
                                    <p:animEffect transition="in" filter="wipe(down)">
                                      <p:cBhvr>
                                        <p:cTn id="70" dur="500"/>
                                        <p:tgtEl>
                                          <p:spTgt spid="37926"/>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37927"/>
                                        </p:tgtEl>
                                        <p:attrNameLst>
                                          <p:attrName>style.visibility</p:attrName>
                                        </p:attrNameLst>
                                      </p:cBhvr>
                                      <p:to>
                                        <p:strVal val="visible"/>
                                      </p:to>
                                    </p:set>
                                    <p:animEffect transition="in" filter="wipe(down)">
                                      <p:cBhvr>
                                        <p:cTn id="73" dur="500"/>
                                        <p:tgtEl>
                                          <p:spTgt spid="37927"/>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37928"/>
                                        </p:tgtEl>
                                        <p:attrNameLst>
                                          <p:attrName>style.visibility</p:attrName>
                                        </p:attrNameLst>
                                      </p:cBhvr>
                                      <p:to>
                                        <p:strVal val="visible"/>
                                      </p:to>
                                    </p:set>
                                    <p:animEffect transition="in" filter="wipe(down)">
                                      <p:cBhvr>
                                        <p:cTn id="76" dur="500"/>
                                        <p:tgtEl>
                                          <p:spTgt spid="37928"/>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37929"/>
                                        </p:tgtEl>
                                        <p:attrNameLst>
                                          <p:attrName>style.visibility</p:attrName>
                                        </p:attrNameLst>
                                      </p:cBhvr>
                                      <p:to>
                                        <p:strVal val="visible"/>
                                      </p:to>
                                    </p:set>
                                    <p:animEffect transition="in" filter="wipe(down)">
                                      <p:cBhvr>
                                        <p:cTn id="79" dur="500"/>
                                        <p:tgtEl>
                                          <p:spTgt spid="37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05" grpId="0"/>
      <p:bldP spid="37906" grpId="0"/>
      <p:bldP spid="37907" grpId="0"/>
      <p:bldP spid="37908" grpId="0"/>
      <p:bldP spid="37909" grpId="0"/>
      <p:bldP spid="37910" grpId="0"/>
      <p:bldP spid="37911" grpId="0"/>
      <p:bldP spid="37912" grpId="0"/>
      <p:bldP spid="37913" grpId="0"/>
      <p:bldP spid="37914" grpId="0"/>
      <p:bldP spid="37915" grpId="0" animBg="1"/>
      <p:bldP spid="37916" grpId="0" animBg="1"/>
      <p:bldP spid="37917" grpId="0" animBg="1"/>
      <p:bldP spid="37918" grpId="0" animBg="1"/>
      <p:bldP spid="37919" grpId="0" animBg="1"/>
      <p:bldP spid="37920" grpId="0" animBg="1"/>
      <p:bldP spid="37921" grpId="0" animBg="1"/>
      <p:bldP spid="37922" grpId="0" animBg="1"/>
      <p:bldP spid="37923" grpId="0" animBg="1"/>
      <p:bldP spid="37924" grpId="0" animBg="1"/>
      <p:bldP spid="37925" grpId="0" animBg="1"/>
      <p:bldP spid="37926" grpId="0" animBg="1"/>
      <p:bldP spid="37927" grpId="0" animBg="1"/>
      <p:bldP spid="37928" grpId="0" animBg="1"/>
      <p:bldP spid="37929"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AutoShape 2"/>
          <p:cNvSpPr>
            <a:spLocks/>
          </p:cNvSpPr>
          <p:nvPr/>
        </p:nvSpPr>
        <p:spPr bwMode="auto">
          <a:xfrm>
            <a:off x="1588890" y="4365168"/>
            <a:ext cx="3118247" cy="31179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8918" name="AutoShape 6"/>
          <p:cNvSpPr>
            <a:spLocks/>
          </p:cNvSpPr>
          <p:nvPr/>
        </p:nvSpPr>
        <p:spPr bwMode="auto">
          <a:xfrm>
            <a:off x="3490914" y="2049364"/>
            <a:ext cx="75723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53585F"/>
                </a:solidFill>
              </a:rPr>
              <a:t>Frank</a:t>
            </a:r>
            <a:r>
              <a:rPr lang="id-ID" sz="4275">
                <a:solidFill>
                  <a:srgbClr val="53585F"/>
                </a:solidFill>
              </a:rPr>
              <a:t> Charley Doe</a:t>
            </a:r>
            <a:endParaRPr lang="id-ID" sz="4275"/>
          </a:p>
        </p:txBody>
      </p:sp>
      <p:sp>
        <p:nvSpPr>
          <p:cNvPr id="38919" name="AutoShape 7"/>
          <p:cNvSpPr>
            <a:spLocks/>
          </p:cNvSpPr>
          <p:nvPr/>
        </p:nvSpPr>
        <p:spPr bwMode="auto">
          <a:xfrm>
            <a:off x="5507237" y="2842321"/>
            <a:ext cx="296733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t>CTO of Engine Statigram</a:t>
            </a:r>
            <a:endParaRPr lang="id-ID" sz="4275"/>
          </a:p>
        </p:txBody>
      </p:sp>
      <p:sp>
        <p:nvSpPr>
          <p:cNvPr id="38920" name="AutoShape 8"/>
          <p:cNvSpPr>
            <a:spLocks/>
          </p:cNvSpPr>
          <p:nvPr/>
        </p:nvSpPr>
        <p:spPr bwMode="auto">
          <a:xfrm>
            <a:off x="5752804" y="5778403"/>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8921" name="AutoShape 9"/>
          <p:cNvSpPr>
            <a:spLocks/>
          </p:cNvSpPr>
          <p:nvPr/>
        </p:nvSpPr>
        <p:spPr bwMode="auto">
          <a:xfrm>
            <a:off x="6063557" y="5778403"/>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8922" name="AutoShape 10"/>
          <p:cNvSpPr>
            <a:spLocks/>
          </p:cNvSpPr>
          <p:nvPr/>
        </p:nvSpPr>
        <p:spPr bwMode="auto">
          <a:xfrm>
            <a:off x="6373417" y="5778403"/>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8923" name="AutoShape 11"/>
          <p:cNvSpPr>
            <a:spLocks/>
          </p:cNvSpPr>
          <p:nvPr/>
        </p:nvSpPr>
        <p:spPr bwMode="auto">
          <a:xfrm>
            <a:off x="9110366" y="3922812"/>
            <a:ext cx="3855839" cy="1707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About Frank Doe </a:t>
            </a:r>
            <a:r>
              <a:rPr lang="id-ID" sz="1350">
                <a:solidFill>
                  <a:srgbClr val="53585F"/>
                </a:solidFill>
              </a:rPr>
              <a:t>He is a rem ipsum randomised words which don't look even slightly beration or randoy beration in some form. Lorem ipsum randomised words which don't look even slightly beration in some form. Lorem ipsum beration in some form.</a:t>
            </a:r>
            <a:endParaRPr lang="id-ID" sz="4275"/>
          </a:p>
        </p:txBody>
      </p:sp>
      <p:sp>
        <p:nvSpPr>
          <p:cNvPr id="38924" name="AutoShape 12"/>
          <p:cNvSpPr>
            <a:spLocks/>
          </p:cNvSpPr>
          <p:nvPr/>
        </p:nvSpPr>
        <p:spPr bwMode="auto">
          <a:xfrm>
            <a:off x="5555458" y="4358581"/>
            <a:ext cx="253424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419100" indent="-419100"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buSzPct val="100000"/>
              <a:buFontTx/>
              <a:buChar char="✓"/>
            </a:pPr>
            <a:r>
              <a:rPr lang="id-ID" sz="1238">
                <a:solidFill>
                  <a:srgbClr val="53585F"/>
                </a:solidFill>
              </a:rPr>
              <a:t>Philadelpia Design Competition of the Year 2011</a:t>
            </a:r>
            <a:endParaRPr lang="id-ID" sz="4275"/>
          </a:p>
        </p:txBody>
      </p:sp>
      <p:sp>
        <p:nvSpPr>
          <p:cNvPr id="38925" name="AutoShape 13"/>
          <p:cNvSpPr>
            <a:spLocks/>
          </p:cNvSpPr>
          <p:nvPr/>
        </p:nvSpPr>
        <p:spPr bwMode="auto">
          <a:xfrm>
            <a:off x="5555457" y="5030093"/>
            <a:ext cx="2132409"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419100" indent="-419100"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buSzPct val="100000"/>
              <a:buFontTx/>
              <a:buChar char="✓"/>
            </a:pPr>
            <a:r>
              <a:rPr lang="id-ID" sz="1238">
                <a:solidFill>
                  <a:srgbClr val="53585F"/>
                </a:solidFill>
              </a:rPr>
              <a:t>The best CEO of Startup corporate Fest 2010</a:t>
            </a:r>
            <a:endParaRPr lang="id-ID" sz="4275"/>
          </a:p>
        </p:txBody>
      </p:sp>
      <p:sp>
        <p:nvSpPr>
          <p:cNvPr id="38926" name="AutoShape 14"/>
          <p:cNvSpPr>
            <a:spLocks/>
          </p:cNvSpPr>
          <p:nvPr/>
        </p:nvSpPr>
        <p:spPr bwMode="auto">
          <a:xfrm>
            <a:off x="5555457" y="3922812"/>
            <a:ext cx="194042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Frank’s Achievement</a:t>
            </a:r>
            <a:endParaRPr lang="id-ID" sz="4275"/>
          </a:p>
        </p:txBody>
      </p:sp>
      <p:sp>
        <p:nvSpPr>
          <p:cNvPr id="38927" name="AutoShape 15"/>
          <p:cNvSpPr>
            <a:spLocks/>
          </p:cNvSpPr>
          <p:nvPr/>
        </p:nvSpPr>
        <p:spPr bwMode="auto">
          <a:xfrm>
            <a:off x="5555458" y="7099102"/>
            <a:ext cx="3142357" cy="138410"/>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8928" name="AutoShape 16"/>
          <p:cNvSpPr>
            <a:spLocks/>
          </p:cNvSpPr>
          <p:nvPr/>
        </p:nvSpPr>
        <p:spPr bwMode="auto">
          <a:xfrm>
            <a:off x="5555457" y="6751737"/>
            <a:ext cx="194042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t>Management Theory</a:t>
            </a:r>
            <a:endParaRPr lang="id-ID" sz="4275"/>
          </a:p>
        </p:txBody>
      </p:sp>
      <p:sp>
        <p:nvSpPr>
          <p:cNvPr id="38929" name="AutoShape 17"/>
          <p:cNvSpPr>
            <a:spLocks/>
          </p:cNvSpPr>
          <p:nvPr/>
        </p:nvSpPr>
        <p:spPr bwMode="auto">
          <a:xfrm>
            <a:off x="5555457" y="7099102"/>
            <a:ext cx="2494955" cy="138410"/>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8930" name="AutoShape 18"/>
          <p:cNvSpPr>
            <a:spLocks/>
          </p:cNvSpPr>
          <p:nvPr/>
        </p:nvSpPr>
        <p:spPr bwMode="auto">
          <a:xfrm>
            <a:off x="5555458" y="7769721"/>
            <a:ext cx="3142357" cy="138410"/>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8931" name="AutoShape 19"/>
          <p:cNvSpPr>
            <a:spLocks/>
          </p:cNvSpPr>
          <p:nvPr/>
        </p:nvSpPr>
        <p:spPr bwMode="auto">
          <a:xfrm>
            <a:off x="5555457" y="7422356"/>
            <a:ext cx="194042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t>Sales and Formation</a:t>
            </a:r>
            <a:endParaRPr lang="id-ID" sz="4275"/>
          </a:p>
        </p:txBody>
      </p:sp>
      <p:sp>
        <p:nvSpPr>
          <p:cNvPr id="38932" name="AutoShape 20"/>
          <p:cNvSpPr>
            <a:spLocks/>
          </p:cNvSpPr>
          <p:nvPr/>
        </p:nvSpPr>
        <p:spPr bwMode="auto">
          <a:xfrm>
            <a:off x="5555458" y="7769721"/>
            <a:ext cx="1774329" cy="138410"/>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8933" name="AutoShape 21"/>
          <p:cNvSpPr>
            <a:spLocks/>
          </p:cNvSpPr>
          <p:nvPr/>
        </p:nvSpPr>
        <p:spPr bwMode="auto">
          <a:xfrm>
            <a:off x="9110366" y="7099102"/>
            <a:ext cx="3142357" cy="138410"/>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8934" name="AutoShape 22"/>
          <p:cNvSpPr>
            <a:spLocks/>
          </p:cNvSpPr>
          <p:nvPr/>
        </p:nvSpPr>
        <p:spPr bwMode="auto">
          <a:xfrm>
            <a:off x="9110366" y="6751737"/>
            <a:ext cx="194042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t>Technique</a:t>
            </a:r>
            <a:endParaRPr lang="id-ID" sz="4275"/>
          </a:p>
        </p:txBody>
      </p:sp>
      <p:sp>
        <p:nvSpPr>
          <p:cNvPr id="38935" name="AutoShape 23"/>
          <p:cNvSpPr>
            <a:spLocks/>
          </p:cNvSpPr>
          <p:nvPr/>
        </p:nvSpPr>
        <p:spPr bwMode="auto">
          <a:xfrm>
            <a:off x="9110366" y="7099102"/>
            <a:ext cx="1317129" cy="138410"/>
          </a:xfrm>
          <a:prstGeom prst="roundRect">
            <a:avLst>
              <a:gd name="adj" fmla="val 50000"/>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8936" name="AutoShape 24"/>
          <p:cNvSpPr>
            <a:spLocks/>
          </p:cNvSpPr>
          <p:nvPr/>
        </p:nvSpPr>
        <p:spPr bwMode="auto">
          <a:xfrm>
            <a:off x="9110366" y="7769721"/>
            <a:ext cx="3142357" cy="138410"/>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8937" name="AutoShape 25"/>
          <p:cNvSpPr>
            <a:spLocks/>
          </p:cNvSpPr>
          <p:nvPr/>
        </p:nvSpPr>
        <p:spPr bwMode="auto">
          <a:xfrm>
            <a:off x="9110366" y="7422356"/>
            <a:ext cx="194042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t>Art &amp; Design</a:t>
            </a:r>
            <a:endParaRPr lang="id-ID" sz="4275"/>
          </a:p>
        </p:txBody>
      </p:sp>
      <p:sp>
        <p:nvSpPr>
          <p:cNvPr id="38938" name="AutoShape 26"/>
          <p:cNvSpPr>
            <a:spLocks/>
          </p:cNvSpPr>
          <p:nvPr/>
        </p:nvSpPr>
        <p:spPr bwMode="auto">
          <a:xfrm>
            <a:off x="9110365" y="7769721"/>
            <a:ext cx="969764" cy="138410"/>
          </a:xfrm>
          <a:prstGeom prst="roundRect">
            <a:avLst>
              <a:gd name="adj" fmla="val 50000"/>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8939" name="Line 27"/>
          <p:cNvSpPr>
            <a:spLocks noChangeShapeType="1"/>
          </p:cNvSpPr>
          <p:nvPr/>
        </p:nvSpPr>
        <p:spPr bwMode="auto">
          <a:xfrm>
            <a:off x="5555457" y="6389192"/>
            <a:ext cx="7390209" cy="0"/>
          </a:xfrm>
          <a:prstGeom prst="line">
            <a:avLst/>
          </a:prstGeom>
          <a:noFill/>
          <a:ln w="50800" cap="rnd" cmpd="sng">
            <a:solidFill>
              <a:srgbClr val="53585F">
                <a:alpha val="31853"/>
              </a:srgbClr>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 name="Picture Placeholder 1"/>
          <p:cNvSpPr>
            <a:spLocks noGrp="1"/>
          </p:cNvSpPr>
          <p:nvPr>
            <p:ph type="pic" sz="quarter" idx="10"/>
          </p:nvPr>
        </p:nvSpPr>
        <p:spPr>
          <a:xfrm>
            <a:off x="1587613" y="4342124"/>
            <a:ext cx="3120800" cy="3120798"/>
          </a:xfrm>
          <a:prstGeom prst="ellipse">
            <a:avLst/>
          </a:prstGeom>
        </p:spPr>
      </p:sp>
      <p:sp>
        <p:nvSpPr>
          <p:cNvPr id="38916" name="AutoShape 4"/>
          <p:cNvSpPr>
            <a:spLocks/>
          </p:cNvSpPr>
          <p:nvPr/>
        </p:nvSpPr>
        <p:spPr bwMode="auto">
          <a:xfrm>
            <a:off x="1776741" y="6756207"/>
            <a:ext cx="702087" cy="7020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8917" name="AutoShape 5"/>
          <p:cNvSpPr>
            <a:spLocks/>
          </p:cNvSpPr>
          <p:nvPr/>
        </p:nvSpPr>
        <p:spPr bwMode="auto">
          <a:xfrm>
            <a:off x="1923308" y="6979656"/>
            <a:ext cx="408953" cy="255113"/>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49"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929"/>
                                        </p:tgtEl>
                                        <p:attrNameLst>
                                          <p:attrName>style.visibility</p:attrName>
                                        </p:attrNameLst>
                                      </p:cBhvr>
                                      <p:to>
                                        <p:strVal val="visible"/>
                                      </p:to>
                                    </p:set>
                                    <p:animEffect transition="in" filter="wipe(left)">
                                      <p:cBhvr>
                                        <p:cTn id="7" dur="500"/>
                                        <p:tgtEl>
                                          <p:spTgt spid="38929"/>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38932"/>
                                        </p:tgtEl>
                                        <p:attrNameLst>
                                          <p:attrName>style.visibility</p:attrName>
                                        </p:attrNameLst>
                                      </p:cBhvr>
                                      <p:to>
                                        <p:strVal val="visible"/>
                                      </p:to>
                                    </p:set>
                                    <p:animEffect transition="in" filter="wipe(left)">
                                      <p:cBhvr>
                                        <p:cTn id="10" dur="500"/>
                                        <p:tgtEl>
                                          <p:spTgt spid="38932"/>
                                        </p:tgtEl>
                                      </p:cBhvr>
                                    </p:animEffect>
                                  </p:childTnLst>
                                </p:cTn>
                              </p:par>
                              <p:par>
                                <p:cTn id="11" presetID="22" presetClass="entr" presetSubtype="8" fill="hold" grpId="0" nodeType="withEffect">
                                  <p:stCondLst>
                                    <p:cond delay="100"/>
                                  </p:stCondLst>
                                  <p:childTnLst>
                                    <p:set>
                                      <p:cBhvr>
                                        <p:cTn id="12" dur="1" fill="hold">
                                          <p:stCondLst>
                                            <p:cond delay="0"/>
                                          </p:stCondLst>
                                        </p:cTn>
                                        <p:tgtEl>
                                          <p:spTgt spid="38935"/>
                                        </p:tgtEl>
                                        <p:attrNameLst>
                                          <p:attrName>style.visibility</p:attrName>
                                        </p:attrNameLst>
                                      </p:cBhvr>
                                      <p:to>
                                        <p:strVal val="visible"/>
                                      </p:to>
                                    </p:set>
                                    <p:animEffect transition="in" filter="wipe(left)">
                                      <p:cBhvr>
                                        <p:cTn id="13" dur="500"/>
                                        <p:tgtEl>
                                          <p:spTgt spid="38935"/>
                                        </p:tgtEl>
                                      </p:cBhvr>
                                    </p:animEffect>
                                  </p:childTnLst>
                                </p:cTn>
                              </p:par>
                              <p:par>
                                <p:cTn id="14" presetID="22" presetClass="entr" presetSubtype="8" fill="hold" grpId="0" nodeType="withEffect">
                                  <p:stCondLst>
                                    <p:cond delay="200"/>
                                  </p:stCondLst>
                                  <p:childTnLst>
                                    <p:set>
                                      <p:cBhvr>
                                        <p:cTn id="15" dur="1" fill="hold">
                                          <p:stCondLst>
                                            <p:cond delay="0"/>
                                          </p:stCondLst>
                                        </p:cTn>
                                        <p:tgtEl>
                                          <p:spTgt spid="38938"/>
                                        </p:tgtEl>
                                        <p:attrNameLst>
                                          <p:attrName>style.visibility</p:attrName>
                                        </p:attrNameLst>
                                      </p:cBhvr>
                                      <p:to>
                                        <p:strVal val="visible"/>
                                      </p:to>
                                    </p:set>
                                    <p:animEffect transition="in" filter="wipe(left)">
                                      <p:cBhvr>
                                        <p:cTn id="16" dur="500"/>
                                        <p:tgtEl>
                                          <p:spTgt spid="389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29" grpId="0" animBg="1"/>
      <p:bldP spid="38932" grpId="0" animBg="1"/>
      <p:bldP spid="38935" grpId="0" animBg="1"/>
      <p:bldP spid="3893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AutoShape 2"/>
          <p:cNvSpPr>
            <a:spLocks/>
          </p:cNvSpPr>
          <p:nvPr/>
        </p:nvSpPr>
        <p:spPr bwMode="auto">
          <a:xfrm>
            <a:off x="7393187" y="3466506"/>
            <a:ext cx="1676103" cy="16761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9940" name="AutoShape 4"/>
          <p:cNvSpPr>
            <a:spLocks/>
          </p:cNvSpPr>
          <p:nvPr/>
        </p:nvSpPr>
        <p:spPr bwMode="auto">
          <a:xfrm>
            <a:off x="5488485" y="5190829"/>
            <a:ext cx="1652885" cy="165288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39942" name="AutoShape 6"/>
          <p:cNvSpPr>
            <a:spLocks/>
          </p:cNvSpPr>
          <p:nvPr/>
        </p:nvSpPr>
        <p:spPr bwMode="auto">
          <a:xfrm>
            <a:off x="1664792" y="5176540"/>
            <a:ext cx="1668066" cy="166717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9944" name="AutoShape 8"/>
          <p:cNvSpPr>
            <a:spLocks/>
          </p:cNvSpPr>
          <p:nvPr/>
        </p:nvSpPr>
        <p:spPr bwMode="auto">
          <a:xfrm>
            <a:off x="3576639" y="3475436"/>
            <a:ext cx="1667173" cy="166717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9946" name="AutoShape 10"/>
          <p:cNvSpPr>
            <a:spLocks/>
          </p:cNvSpPr>
          <p:nvPr/>
        </p:nvSpPr>
        <p:spPr bwMode="auto">
          <a:xfrm>
            <a:off x="9326463" y="5175647"/>
            <a:ext cx="1668066" cy="16680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39948" name="AutoShape 12"/>
          <p:cNvSpPr>
            <a:spLocks/>
          </p:cNvSpPr>
          <p:nvPr/>
        </p:nvSpPr>
        <p:spPr bwMode="auto">
          <a:xfrm>
            <a:off x="11243668" y="3475436"/>
            <a:ext cx="1667173" cy="166717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35</a:t>
            </a:fld>
            <a:endParaRPr lang="id-ID" dirty="0"/>
          </a:p>
        </p:txBody>
      </p:sp>
      <p:sp>
        <p:nvSpPr>
          <p:cNvPr id="3" name="Text Placeholder 2"/>
          <p:cNvSpPr>
            <a:spLocks noGrp="1"/>
          </p:cNvSpPr>
          <p:nvPr>
            <p:ph type="body" sz="quarter" idx="11"/>
          </p:nvPr>
        </p:nvSpPr>
        <p:spPr/>
        <p:txBody>
          <a:bodyPr/>
          <a:lstStyle/>
          <a:p>
            <a:endParaRPr lang="id-ID"/>
          </a:p>
        </p:txBody>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39950" name="AutoShape 14"/>
          <p:cNvSpPr>
            <a:spLocks/>
          </p:cNvSpPr>
          <p:nvPr/>
        </p:nvSpPr>
        <p:spPr bwMode="auto">
          <a:xfrm>
            <a:off x="3493593" y="5321202"/>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Greg Newtone</a:t>
            </a:r>
            <a:endParaRPr lang="id-ID" sz="4275"/>
          </a:p>
        </p:txBody>
      </p:sp>
      <p:sp>
        <p:nvSpPr>
          <p:cNvPr id="39951" name="AutoShape 15"/>
          <p:cNvSpPr>
            <a:spLocks/>
          </p:cNvSpPr>
          <p:nvPr/>
        </p:nvSpPr>
        <p:spPr bwMode="auto">
          <a:xfrm>
            <a:off x="3491807" y="5623918"/>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latin typeface="Roboto" panose="02000000000000000000" pitchFamily="2" charset="0"/>
                <a:sym typeface="Roboto" panose="02000000000000000000" pitchFamily="2" charset="0"/>
              </a:rPr>
              <a:t>Design and Advertising</a:t>
            </a:r>
            <a:endParaRPr lang="id-ID" sz="4275"/>
          </a:p>
        </p:txBody>
      </p:sp>
      <p:sp>
        <p:nvSpPr>
          <p:cNvPr id="39952" name="AutoShape 16"/>
          <p:cNvSpPr>
            <a:spLocks/>
          </p:cNvSpPr>
          <p:nvPr/>
        </p:nvSpPr>
        <p:spPr bwMode="auto">
          <a:xfrm>
            <a:off x="7327106" y="5321202"/>
            <a:ext cx="181540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Greg Newtone</a:t>
            </a:r>
            <a:endParaRPr lang="id-ID" sz="4275"/>
          </a:p>
        </p:txBody>
      </p:sp>
      <p:sp>
        <p:nvSpPr>
          <p:cNvPr id="39953" name="AutoShape 17"/>
          <p:cNvSpPr>
            <a:spLocks/>
          </p:cNvSpPr>
          <p:nvPr/>
        </p:nvSpPr>
        <p:spPr bwMode="auto">
          <a:xfrm>
            <a:off x="7325320" y="5623918"/>
            <a:ext cx="1818978"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latin typeface="Roboto" panose="02000000000000000000" pitchFamily="2" charset="0"/>
                <a:sym typeface="Roboto" panose="02000000000000000000" pitchFamily="2" charset="0"/>
              </a:rPr>
              <a:t>Design and Advertising</a:t>
            </a:r>
            <a:endParaRPr lang="id-ID" sz="4275"/>
          </a:p>
        </p:txBody>
      </p:sp>
      <p:sp>
        <p:nvSpPr>
          <p:cNvPr id="39954" name="AutoShape 18"/>
          <p:cNvSpPr>
            <a:spLocks/>
          </p:cNvSpPr>
          <p:nvPr/>
        </p:nvSpPr>
        <p:spPr bwMode="auto">
          <a:xfrm>
            <a:off x="11162409" y="5321202"/>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Greg Newtone</a:t>
            </a:r>
            <a:endParaRPr lang="id-ID" sz="4275"/>
          </a:p>
        </p:txBody>
      </p:sp>
      <p:sp>
        <p:nvSpPr>
          <p:cNvPr id="39955" name="AutoShape 19"/>
          <p:cNvSpPr>
            <a:spLocks/>
          </p:cNvSpPr>
          <p:nvPr/>
        </p:nvSpPr>
        <p:spPr bwMode="auto">
          <a:xfrm>
            <a:off x="11160623" y="5623918"/>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latin typeface="Roboto" panose="02000000000000000000" pitchFamily="2" charset="0"/>
                <a:sym typeface="Roboto" panose="02000000000000000000" pitchFamily="2" charset="0"/>
              </a:rPr>
              <a:t>Design and Advertising</a:t>
            </a:r>
            <a:endParaRPr lang="id-ID" sz="4275"/>
          </a:p>
        </p:txBody>
      </p:sp>
      <p:sp>
        <p:nvSpPr>
          <p:cNvPr id="39956" name="AutoShape 20"/>
          <p:cNvSpPr>
            <a:spLocks/>
          </p:cNvSpPr>
          <p:nvPr/>
        </p:nvSpPr>
        <p:spPr bwMode="auto">
          <a:xfrm>
            <a:off x="9244312" y="4406802"/>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Greg Newtone</a:t>
            </a:r>
            <a:endParaRPr lang="id-ID" sz="4275"/>
          </a:p>
        </p:txBody>
      </p:sp>
      <p:sp>
        <p:nvSpPr>
          <p:cNvPr id="39957" name="AutoShape 21"/>
          <p:cNvSpPr>
            <a:spLocks/>
          </p:cNvSpPr>
          <p:nvPr/>
        </p:nvSpPr>
        <p:spPr bwMode="auto">
          <a:xfrm>
            <a:off x="9242526" y="4709518"/>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latin typeface="Roboto" panose="02000000000000000000" pitchFamily="2" charset="0"/>
                <a:sym typeface="Roboto" panose="02000000000000000000" pitchFamily="2" charset="0"/>
              </a:rPr>
              <a:t>Design and Advertising</a:t>
            </a:r>
            <a:endParaRPr lang="id-ID" sz="4275"/>
          </a:p>
        </p:txBody>
      </p:sp>
      <p:sp>
        <p:nvSpPr>
          <p:cNvPr id="39958" name="AutoShape 22"/>
          <p:cNvSpPr>
            <a:spLocks/>
          </p:cNvSpPr>
          <p:nvPr/>
        </p:nvSpPr>
        <p:spPr bwMode="auto">
          <a:xfrm>
            <a:off x="5409009" y="4406802"/>
            <a:ext cx="181540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Greg Newtone</a:t>
            </a:r>
            <a:endParaRPr lang="id-ID" sz="4275"/>
          </a:p>
        </p:txBody>
      </p:sp>
      <p:sp>
        <p:nvSpPr>
          <p:cNvPr id="39959" name="AutoShape 23"/>
          <p:cNvSpPr>
            <a:spLocks/>
          </p:cNvSpPr>
          <p:nvPr/>
        </p:nvSpPr>
        <p:spPr bwMode="auto">
          <a:xfrm>
            <a:off x="5407223" y="4709518"/>
            <a:ext cx="1818978"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latin typeface="Roboto" panose="02000000000000000000" pitchFamily="2" charset="0"/>
                <a:sym typeface="Roboto" panose="02000000000000000000" pitchFamily="2" charset="0"/>
              </a:rPr>
              <a:t>Design and Advertising</a:t>
            </a:r>
            <a:endParaRPr lang="id-ID" sz="4275"/>
          </a:p>
        </p:txBody>
      </p:sp>
      <p:sp>
        <p:nvSpPr>
          <p:cNvPr id="39960" name="AutoShape 24"/>
          <p:cNvSpPr>
            <a:spLocks/>
          </p:cNvSpPr>
          <p:nvPr/>
        </p:nvSpPr>
        <p:spPr bwMode="auto">
          <a:xfrm>
            <a:off x="1575496" y="4406802"/>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Greg Newtone</a:t>
            </a:r>
            <a:endParaRPr lang="id-ID" sz="4275"/>
          </a:p>
        </p:txBody>
      </p:sp>
      <p:sp>
        <p:nvSpPr>
          <p:cNvPr id="39961" name="AutoShape 25"/>
          <p:cNvSpPr>
            <a:spLocks/>
          </p:cNvSpPr>
          <p:nvPr/>
        </p:nvSpPr>
        <p:spPr bwMode="auto">
          <a:xfrm>
            <a:off x="1573710" y="4709518"/>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latin typeface="Roboto" panose="02000000000000000000" pitchFamily="2" charset="0"/>
                <a:sym typeface="Roboto" panose="02000000000000000000" pitchFamily="2" charset="0"/>
              </a:rPr>
              <a:t>Design and Advertising</a:t>
            </a:r>
            <a:endParaRPr lang="id-ID" sz="4275"/>
          </a:p>
        </p:txBody>
      </p:sp>
      <p:sp>
        <p:nvSpPr>
          <p:cNvPr id="39962" name="AutoShape 26"/>
          <p:cNvSpPr>
            <a:spLocks/>
          </p:cNvSpPr>
          <p:nvPr/>
        </p:nvSpPr>
        <p:spPr bwMode="auto">
          <a:xfrm>
            <a:off x="2342555" y="7484864"/>
            <a:ext cx="9868198" cy="5750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53585F"/>
                </a:solidFill>
              </a:rPr>
              <a:t>Lorem Ipsum is not simply random text. It has roots in a lot kind simple of piece of classical. variazioni dei passaggi del Lorem Ipsum ontract exceed the economic benefitsLoreuniga meridas This Stanpurchag</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AutoShape 2"/>
          <p:cNvSpPr>
            <a:spLocks/>
          </p:cNvSpPr>
          <p:nvPr/>
        </p:nvSpPr>
        <p:spPr bwMode="auto">
          <a:xfrm>
            <a:off x="1471910" y="326737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0963" name="AutoShape 3"/>
          <p:cNvSpPr>
            <a:spLocks/>
          </p:cNvSpPr>
          <p:nvPr/>
        </p:nvSpPr>
        <p:spPr bwMode="auto">
          <a:xfrm>
            <a:off x="3897213" y="3264694"/>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0964" name="AutoShape 4"/>
          <p:cNvSpPr>
            <a:spLocks/>
          </p:cNvSpPr>
          <p:nvPr/>
        </p:nvSpPr>
        <p:spPr bwMode="auto">
          <a:xfrm>
            <a:off x="6318945" y="326737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0965" name="AutoShape 5"/>
          <p:cNvSpPr>
            <a:spLocks/>
          </p:cNvSpPr>
          <p:nvPr/>
        </p:nvSpPr>
        <p:spPr bwMode="auto">
          <a:xfrm>
            <a:off x="8797826" y="326737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0966" name="AutoShape 6"/>
          <p:cNvSpPr>
            <a:spLocks/>
          </p:cNvSpPr>
          <p:nvPr/>
        </p:nvSpPr>
        <p:spPr bwMode="auto">
          <a:xfrm>
            <a:off x="1529061" y="5187257"/>
            <a:ext cx="15484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Parker Torndey</a:t>
            </a:r>
            <a:endParaRPr lang="id-ID" sz="4275"/>
          </a:p>
        </p:txBody>
      </p:sp>
      <p:sp>
        <p:nvSpPr>
          <p:cNvPr id="40967" name="AutoShape 7"/>
          <p:cNvSpPr>
            <a:spLocks/>
          </p:cNvSpPr>
          <p:nvPr/>
        </p:nvSpPr>
        <p:spPr bwMode="auto">
          <a:xfrm>
            <a:off x="4049912" y="5183685"/>
            <a:ext cx="137249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Brian Lerrys</a:t>
            </a:r>
            <a:endParaRPr lang="id-ID" sz="4275"/>
          </a:p>
        </p:txBody>
      </p:sp>
      <p:sp>
        <p:nvSpPr>
          <p:cNvPr id="40968" name="AutoShape 8"/>
          <p:cNvSpPr>
            <a:spLocks/>
          </p:cNvSpPr>
          <p:nvPr/>
        </p:nvSpPr>
        <p:spPr bwMode="auto">
          <a:xfrm>
            <a:off x="6439497" y="5187257"/>
            <a:ext cx="156626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Brigita Helmy</a:t>
            </a:r>
            <a:endParaRPr lang="id-ID" sz="4275"/>
          </a:p>
        </p:txBody>
      </p:sp>
      <p:sp>
        <p:nvSpPr>
          <p:cNvPr id="40969" name="AutoShape 9"/>
          <p:cNvSpPr>
            <a:spLocks/>
          </p:cNvSpPr>
          <p:nvPr/>
        </p:nvSpPr>
        <p:spPr bwMode="auto">
          <a:xfrm>
            <a:off x="9096079" y="5187257"/>
            <a:ext cx="131355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Ryan Keith</a:t>
            </a:r>
            <a:endParaRPr lang="id-ID" sz="4275"/>
          </a:p>
        </p:txBody>
      </p:sp>
      <p:sp>
        <p:nvSpPr>
          <p:cNvPr id="40970" name="AutoShape 10"/>
          <p:cNvSpPr>
            <a:spLocks/>
          </p:cNvSpPr>
          <p:nvPr/>
        </p:nvSpPr>
        <p:spPr bwMode="auto">
          <a:xfrm>
            <a:off x="11275814" y="326737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0971" name="AutoShape 11"/>
          <p:cNvSpPr>
            <a:spLocks/>
          </p:cNvSpPr>
          <p:nvPr/>
        </p:nvSpPr>
        <p:spPr bwMode="auto">
          <a:xfrm>
            <a:off x="11389223" y="5187257"/>
            <a:ext cx="156626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Suzy Markzu</a:t>
            </a:r>
            <a:endParaRPr lang="id-ID" sz="4275"/>
          </a:p>
        </p:txBody>
      </p:sp>
      <p:sp>
        <p:nvSpPr>
          <p:cNvPr id="40972" name="AutoShape 12"/>
          <p:cNvSpPr>
            <a:spLocks/>
          </p:cNvSpPr>
          <p:nvPr/>
        </p:nvSpPr>
        <p:spPr bwMode="auto">
          <a:xfrm>
            <a:off x="1471910" y="595342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0973" name="AutoShape 13"/>
          <p:cNvSpPr>
            <a:spLocks/>
          </p:cNvSpPr>
          <p:nvPr/>
        </p:nvSpPr>
        <p:spPr bwMode="auto">
          <a:xfrm>
            <a:off x="3897213" y="5950744"/>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0974" name="AutoShape 14"/>
          <p:cNvSpPr>
            <a:spLocks/>
          </p:cNvSpPr>
          <p:nvPr/>
        </p:nvSpPr>
        <p:spPr bwMode="auto">
          <a:xfrm>
            <a:off x="6318945" y="595342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0975" name="AutoShape 15"/>
          <p:cNvSpPr>
            <a:spLocks/>
          </p:cNvSpPr>
          <p:nvPr/>
        </p:nvSpPr>
        <p:spPr bwMode="auto">
          <a:xfrm>
            <a:off x="8797826" y="595342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0976" name="AutoShape 16"/>
          <p:cNvSpPr>
            <a:spLocks/>
          </p:cNvSpPr>
          <p:nvPr/>
        </p:nvSpPr>
        <p:spPr bwMode="auto">
          <a:xfrm>
            <a:off x="1529061" y="7887594"/>
            <a:ext cx="15484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Parker Torndey</a:t>
            </a:r>
            <a:endParaRPr lang="id-ID" sz="4275"/>
          </a:p>
        </p:txBody>
      </p:sp>
      <p:sp>
        <p:nvSpPr>
          <p:cNvPr id="40977" name="AutoShape 17"/>
          <p:cNvSpPr>
            <a:spLocks/>
          </p:cNvSpPr>
          <p:nvPr/>
        </p:nvSpPr>
        <p:spPr bwMode="auto">
          <a:xfrm>
            <a:off x="4049912" y="7884915"/>
            <a:ext cx="137249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Brian Lerrys</a:t>
            </a:r>
            <a:endParaRPr lang="id-ID" sz="4275"/>
          </a:p>
        </p:txBody>
      </p:sp>
      <p:sp>
        <p:nvSpPr>
          <p:cNvPr id="40978" name="AutoShape 18"/>
          <p:cNvSpPr>
            <a:spLocks/>
          </p:cNvSpPr>
          <p:nvPr/>
        </p:nvSpPr>
        <p:spPr bwMode="auto">
          <a:xfrm>
            <a:off x="6439497" y="7887594"/>
            <a:ext cx="156626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Brigita Helmy</a:t>
            </a:r>
            <a:endParaRPr lang="id-ID" sz="4275"/>
          </a:p>
        </p:txBody>
      </p:sp>
      <p:sp>
        <p:nvSpPr>
          <p:cNvPr id="40979" name="AutoShape 19"/>
          <p:cNvSpPr>
            <a:spLocks/>
          </p:cNvSpPr>
          <p:nvPr/>
        </p:nvSpPr>
        <p:spPr bwMode="auto">
          <a:xfrm>
            <a:off x="9044286" y="7887594"/>
            <a:ext cx="131355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Ryan Keith</a:t>
            </a:r>
            <a:endParaRPr lang="id-ID" sz="4275"/>
          </a:p>
        </p:txBody>
      </p:sp>
      <p:sp>
        <p:nvSpPr>
          <p:cNvPr id="40980" name="AutoShape 20"/>
          <p:cNvSpPr>
            <a:spLocks/>
          </p:cNvSpPr>
          <p:nvPr/>
        </p:nvSpPr>
        <p:spPr bwMode="auto">
          <a:xfrm>
            <a:off x="11275814" y="595342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0981" name="AutoShape 21"/>
          <p:cNvSpPr>
            <a:spLocks/>
          </p:cNvSpPr>
          <p:nvPr/>
        </p:nvSpPr>
        <p:spPr bwMode="auto">
          <a:xfrm>
            <a:off x="11396367" y="7887594"/>
            <a:ext cx="156626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Suzy Markzu</a:t>
            </a:r>
            <a:endParaRPr lang="id-ID" sz="4275"/>
          </a:p>
        </p:txBody>
      </p:sp>
      <p:sp>
        <p:nvSpPr>
          <p:cNvPr id="2" name="Text Placeholder 1"/>
          <p:cNvSpPr>
            <a:spLocks noGrp="1"/>
          </p:cNvSpPr>
          <p:nvPr>
            <p:ph type="body" sz="quarter" idx="10"/>
          </p:nvPr>
        </p:nvSpPr>
        <p:spPr/>
        <p:txBody>
          <a:bodyPr/>
          <a:lstStyle/>
          <a:p>
            <a:endParaRPr lang="id-ID"/>
          </a:p>
        </p:txBody>
      </p:sp>
      <p:sp>
        <p:nvSpPr>
          <p:cNvPr id="16" name="Slide Number Placeholder 15"/>
          <p:cNvSpPr>
            <a:spLocks noGrp="1"/>
          </p:cNvSpPr>
          <p:nvPr>
            <p:ph type="sldNum" sz="quarter" idx="4"/>
          </p:nvPr>
        </p:nvSpPr>
        <p:spPr/>
        <p:txBody>
          <a:bodyPr/>
          <a:lstStyle/>
          <a:p>
            <a:fld id="{D919A921-2E83-415D-AFA6-9030E0D9D86D}" type="slidenum">
              <a:rPr lang="id-ID" smtClean="0"/>
              <a:pPr/>
              <a:t>36</a:t>
            </a:fld>
            <a:endParaRPr lang="id-ID" dirty="0"/>
          </a:p>
        </p:txBody>
      </p:sp>
      <p:sp>
        <p:nvSpPr>
          <p:cNvPr id="3" name="Text Placeholder 2"/>
          <p:cNvSpPr>
            <a:spLocks noGrp="1"/>
          </p:cNvSpPr>
          <p:nvPr>
            <p:ph type="body" sz="quarter" idx="11"/>
          </p:nvPr>
        </p:nvSpPr>
        <p:spPr/>
        <p:txBody>
          <a:bodyPr/>
          <a:lstStyle/>
          <a:p>
            <a:endParaRPr lang="id-ID"/>
          </a:p>
        </p:txBody>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9"/>
          </p:nvPr>
        </p:nvSpPr>
        <p:spPr/>
      </p:sp>
      <p:sp>
        <p:nvSpPr>
          <p:cNvPr id="12" name="Picture Placeholder 11"/>
          <p:cNvSpPr>
            <a:spLocks noGrp="1"/>
          </p:cNvSpPr>
          <p:nvPr>
            <p:ph type="pic" sz="quarter" idx="20"/>
          </p:nvPr>
        </p:nvSpPr>
        <p:spPr/>
      </p:sp>
      <p:sp>
        <p:nvSpPr>
          <p:cNvPr id="13" name="Picture Placeholder 12"/>
          <p:cNvSpPr>
            <a:spLocks noGrp="1"/>
          </p:cNvSpPr>
          <p:nvPr>
            <p:ph type="pic" sz="quarter" idx="21"/>
          </p:nvPr>
        </p:nvSpPr>
        <p:spPr/>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01" name="AutoShape 17"/>
          <p:cNvSpPr>
            <a:spLocks/>
          </p:cNvSpPr>
          <p:nvPr/>
        </p:nvSpPr>
        <p:spPr bwMode="auto">
          <a:xfrm>
            <a:off x="1737122" y="8023820"/>
            <a:ext cx="11081742"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53585F"/>
                </a:solidFill>
              </a:rPr>
              <a:t>Lorem Ipsum is not simply random text. It has roots in a lot kind simple of piece of classical. variazioni dei passaggi del Lorem Ipsum ontract exceed the economic benefitsLoreuniga merida della stronghold is not simply fro random denis moberaciuen Samet shame quo vadis This Stanpurchag</a:t>
            </a:r>
            <a:endParaRPr lang="id-ID" sz="4275" dirty="0"/>
          </a:p>
        </p:txBody>
      </p:sp>
      <p:sp>
        <p:nvSpPr>
          <p:cNvPr id="41995" name="Picture Placeholder 41994"/>
          <p:cNvSpPr>
            <a:spLocks noGrp="1"/>
          </p:cNvSpPr>
          <p:nvPr>
            <p:ph type="pic" sz="quarter" idx="16"/>
          </p:nvPr>
        </p:nvSpPr>
        <p:spPr/>
      </p:sp>
      <p:sp>
        <p:nvSpPr>
          <p:cNvPr id="41996" name="Picture Placeholder 41995"/>
          <p:cNvSpPr>
            <a:spLocks noGrp="1"/>
          </p:cNvSpPr>
          <p:nvPr>
            <p:ph type="pic" sz="quarter" idx="17"/>
          </p:nvPr>
        </p:nvSpPr>
        <p:spPr/>
      </p:sp>
      <p:sp>
        <p:nvSpPr>
          <p:cNvPr id="41993" name="Picture Placeholder 41992"/>
          <p:cNvSpPr>
            <a:spLocks noGrp="1"/>
          </p:cNvSpPr>
          <p:nvPr>
            <p:ph type="pic" sz="quarter" idx="14"/>
          </p:nvPr>
        </p:nvSpPr>
        <p:spPr/>
      </p:sp>
      <p:sp>
        <p:nvSpPr>
          <p:cNvPr id="41994" name="Picture Placeholder 41993"/>
          <p:cNvSpPr>
            <a:spLocks noGrp="1"/>
          </p:cNvSpPr>
          <p:nvPr>
            <p:ph type="pic" sz="quarter" idx="15"/>
          </p:nvPr>
        </p:nvSpPr>
        <p:spPr/>
      </p:sp>
      <p:sp>
        <p:nvSpPr>
          <p:cNvPr id="41992" name="Picture Placeholder 41991"/>
          <p:cNvSpPr>
            <a:spLocks noGrp="1"/>
          </p:cNvSpPr>
          <p:nvPr>
            <p:ph type="pic" sz="quarter" idx="13"/>
          </p:nvPr>
        </p:nvSpPr>
        <p:spPr/>
      </p:sp>
      <p:sp>
        <p:nvSpPr>
          <p:cNvPr id="41991" name="Picture Placeholder 41990"/>
          <p:cNvSpPr>
            <a:spLocks noGrp="1"/>
          </p:cNvSpPr>
          <p:nvPr>
            <p:ph type="pic" sz="quarter" idx="12"/>
          </p:nvPr>
        </p:nvSpPr>
        <p:spPr/>
      </p:sp>
      <p:sp>
        <p:nvSpPr>
          <p:cNvPr id="41997" name="Picture Placeholder 41996"/>
          <p:cNvSpPr>
            <a:spLocks noGrp="1"/>
          </p:cNvSpPr>
          <p:nvPr>
            <p:ph type="pic" sz="quarter" idx="18"/>
          </p:nvPr>
        </p:nvSpPr>
        <p:spPr/>
      </p:sp>
      <p:sp>
        <p:nvSpPr>
          <p:cNvPr id="41998" name="Picture Placeholder 41997"/>
          <p:cNvSpPr>
            <a:spLocks noGrp="1"/>
          </p:cNvSpPr>
          <p:nvPr>
            <p:ph type="pic" sz="quarter" idx="19"/>
          </p:nvPr>
        </p:nvSpPr>
        <p:spPr/>
      </p:sp>
      <p:sp>
        <p:nvSpPr>
          <p:cNvPr id="41999" name="Picture Placeholder 41998"/>
          <p:cNvSpPr>
            <a:spLocks noGrp="1"/>
          </p:cNvSpPr>
          <p:nvPr>
            <p:ph type="pic" sz="quarter" idx="20"/>
          </p:nvPr>
        </p:nvSpPr>
        <p:spPr/>
      </p:sp>
      <p:sp>
        <p:nvSpPr>
          <p:cNvPr id="42000" name="Picture Placeholder 41999"/>
          <p:cNvSpPr>
            <a:spLocks noGrp="1"/>
          </p:cNvSpPr>
          <p:nvPr>
            <p:ph type="pic" sz="quarter" idx="21"/>
          </p:nvPr>
        </p:nvSpPr>
        <p:spPr/>
      </p:sp>
      <p:sp>
        <p:nvSpPr>
          <p:cNvPr id="42002" name="Picture Placeholder 42001"/>
          <p:cNvSpPr>
            <a:spLocks noGrp="1"/>
          </p:cNvSpPr>
          <p:nvPr>
            <p:ph type="pic" sz="quarter" idx="22"/>
          </p:nvPr>
        </p:nvSpPr>
        <p:spPr/>
      </p:sp>
      <p:sp>
        <p:nvSpPr>
          <p:cNvPr id="42003" name="Picture Placeholder 42002"/>
          <p:cNvSpPr>
            <a:spLocks noGrp="1"/>
          </p:cNvSpPr>
          <p:nvPr>
            <p:ph type="pic" sz="quarter" idx="23"/>
          </p:nvPr>
        </p:nvSpPr>
        <p:spPr/>
      </p:sp>
      <p:sp>
        <p:nvSpPr>
          <p:cNvPr id="42004" name="Picture Placeholder 42003"/>
          <p:cNvSpPr>
            <a:spLocks noGrp="1"/>
          </p:cNvSpPr>
          <p:nvPr>
            <p:ph type="pic" sz="quarter" idx="24"/>
          </p:nvPr>
        </p:nvSpPr>
        <p:spPr/>
      </p:sp>
      <p:sp>
        <p:nvSpPr>
          <p:cNvPr id="42005" name="Picture Placeholder 42004"/>
          <p:cNvSpPr>
            <a:spLocks noGrp="1"/>
          </p:cNvSpPr>
          <p:nvPr>
            <p:ph type="pic" sz="quarter" idx="25"/>
          </p:nvPr>
        </p:nvSpPr>
        <p:spPr/>
      </p:sp>
      <p:sp>
        <p:nvSpPr>
          <p:cNvPr id="42006" name="Picture Placeholder 42005"/>
          <p:cNvSpPr>
            <a:spLocks noGrp="1"/>
          </p:cNvSpPr>
          <p:nvPr>
            <p:ph type="pic" sz="quarter" idx="26"/>
          </p:nvPr>
        </p:nvSpPr>
        <p:spPr/>
      </p:sp>
      <p:sp>
        <p:nvSpPr>
          <p:cNvPr id="41989" name="Text Placeholder 41988"/>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37</a:t>
            </a:fld>
            <a:endParaRPr lang="id-ID" dirty="0"/>
          </a:p>
        </p:txBody>
      </p:sp>
      <p:sp>
        <p:nvSpPr>
          <p:cNvPr id="41990" name="Text Placeholder 4198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43010" name="AutoShape 2"/>
          <p:cNvSpPr>
            <a:spLocks/>
          </p:cNvSpPr>
          <p:nvPr/>
        </p:nvSpPr>
        <p:spPr bwMode="auto">
          <a:xfrm rot="5400000">
            <a:off x="5342038" y="2287787"/>
            <a:ext cx="1171575" cy="1171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11" name="AutoShape 3"/>
          <p:cNvSpPr>
            <a:spLocks/>
          </p:cNvSpPr>
          <p:nvPr/>
        </p:nvSpPr>
        <p:spPr bwMode="auto">
          <a:xfrm rot="5400000">
            <a:off x="5388472" y="3551338"/>
            <a:ext cx="1652885" cy="165288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12" name="AutoShape 4"/>
          <p:cNvSpPr>
            <a:spLocks/>
          </p:cNvSpPr>
          <p:nvPr/>
        </p:nvSpPr>
        <p:spPr bwMode="auto">
          <a:xfrm rot="5400000">
            <a:off x="5079951" y="5236815"/>
            <a:ext cx="929581" cy="9286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13" name="AutoShape 5"/>
          <p:cNvSpPr>
            <a:spLocks/>
          </p:cNvSpPr>
          <p:nvPr/>
        </p:nvSpPr>
        <p:spPr bwMode="auto">
          <a:xfrm rot="5400000">
            <a:off x="5869335" y="5859216"/>
            <a:ext cx="1233190" cy="12340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14" name="AutoShape 6"/>
          <p:cNvSpPr>
            <a:spLocks/>
          </p:cNvSpPr>
          <p:nvPr/>
        </p:nvSpPr>
        <p:spPr bwMode="auto">
          <a:xfrm>
            <a:off x="4715173" y="6898184"/>
            <a:ext cx="1653778" cy="1653778"/>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7" y="0"/>
                </a:moveTo>
                <a:cubicBezTo>
                  <a:pt x="7319" y="0"/>
                  <a:pt x="4802" y="1006"/>
                  <a:pt x="2881" y="3016"/>
                </a:cubicBezTo>
                <a:cubicBezTo>
                  <a:pt x="-961" y="7038"/>
                  <a:pt x="-961" y="13557"/>
                  <a:pt x="2881" y="17578"/>
                </a:cubicBezTo>
                <a:cubicBezTo>
                  <a:pt x="6724" y="21599"/>
                  <a:pt x="12953" y="21599"/>
                  <a:pt x="16796" y="17578"/>
                </a:cubicBezTo>
                <a:cubicBezTo>
                  <a:pt x="20639" y="13557"/>
                  <a:pt x="20638" y="7038"/>
                  <a:pt x="16796" y="3016"/>
                </a:cubicBezTo>
                <a:cubicBezTo>
                  <a:pt x="14875" y="1006"/>
                  <a:pt x="12355" y="0"/>
                  <a:pt x="9837" y="0"/>
                </a:cubicBezTo>
                <a:close/>
                <a:moveTo>
                  <a:pt x="8825" y="7268"/>
                </a:moveTo>
                <a:cubicBezTo>
                  <a:pt x="9052" y="7232"/>
                  <a:pt x="9285" y="7289"/>
                  <a:pt x="9508" y="7393"/>
                </a:cubicBezTo>
                <a:cubicBezTo>
                  <a:pt x="10833" y="8015"/>
                  <a:pt x="11249" y="9773"/>
                  <a:pt x="10353" y="10969"/>
                </a:cubicBezTo>
                <a:lnTo>
                  <a:pt x="12733" y="7894"/>
                </a:lnTo>
                <a:cubicBezTo>
                  <a:pt x="12902" y="7678"/>
                  <a:pt x="13144" y="7551"/>
                  <a:pt x="13398" y="7524"/>
                </a:cubicBezTo>
                <a:cubicBezTo>
                  <a:pt x="13651" y="7497"/>
                  <a:pt x="13915" y="7570"/>
                  <a:pt x="14128" y="7755"/>
                </a:cubicBezTo>
                <a:cubicBezTo>
                  <a:pt x="14341" y="7932"/>
                  <a:pt x="14464" y="8187"/>
                  <a:pt x="14490" y="8452"/>
                </a:cubicBezTo>
                <a:cubicBezTo>
                  <a:pt x="14515" y="8718"/>
                  <a:pt x="14446" y="8994"/>
                  <a:pt x="14277" y="9217"/>
                </a:cubicBezTo>
                <a:lnTo>
                  <a:pt x="11365" y="12971"/>
                </a:lnTo>
                <a:cubicBezTo>
                  <a:pt x="11216" y="13170"/>
                  <a:pt x="11000" y="13293"/>
                  <a:pt x="10770" y="13327"/>
                </a:cubicBezTo>
                <a:cubicBezTo>
                  <a:pt x="10543" y="13361"/>
                  <a:pt x="10309" y="13304"/>
                  <a:pt x="10087" y="13199"/>
                </a:cubicBezTo>
                <a:cubicBezTo>
                  <a:pt x="8771" y="12577"/>
                  <a:pt x="8356" y="10833"/>
                  <a:pt x="9242" y="9640"/>
                </a:cubicBezTo>
                <a:lnTo>
                  <a:pt x="6949" y="12607"/>
                </a:lnTo>
                <a:cubicBezTo>
                  <a:pt x="6743" y="12868"/>
                  <a:pt x="6464" y="12993"/>
                  <a:pt x="6170" y="12993"/>
                </a:cubicBezTo>
                <a:cubicBezTo>
                  <a:pt x="5950" y="12993"/>
                  <a:pt x="5730" y="12916"/>
                  <a:pt x="5554" y="12762"/>
                </a:cubicBezTo>
                <a:cubicBezTo>
                  <a:pt x="5341" y="12586"/>
                  <a:pt x="5215" y="12330"/>
                  <a:pt x="5187" y="12064"/>
                </a:cubicBezTo>
                <a:cubicBezTo>
                  <a:pt x="5160" y="11799"/>
                  <a:pt x="5229" y="11523"/>
                  <a:pt x="5405" y="11300"/>
                </a:cubicBezTo>
                <a:lnTo>
                  <a:pt x="8227" y="7638"/>
                </a:lnTo>
                <a:cubicBezTo>
                  <a:pt x="8375" y="7431"/>
                  <a:pt x="8594" y="7304"/>
                  <a:pt x="8825" y="7268"/>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15" name="AutoShape 7"/>
          <p:cNvSpPr>
            <a:spLocks/>
          </p:cNvSpPr>
          <p:nvPr/>
        </p:nvSpPr>
        <p:spPr bwMode="auto">
          <a:xfrm rot="5400000">
            <a:off x="4209754" y="8551963"/>
            <a:ext cx="1007269" cy="100726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16" name="AutoShape 8"/>
          <p:cNvSpPr>
            <a:spLocks/>
          </p:cNvSpPr>
          <p:nvPr/>
        </p:nvSpPr>
        <p:spPr bwMode="auto">
          <a:xfrm rot="5400000">
            <a:off x="4523186" y="4476454"/>
            <a:ext cx="651867" cy="6518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17" name="AutoShape 9"/>
          <p:cNvSpPr>
            <a:spLocks/>
          </p:cNvSpPr>
          <p:nvPr/>
        </p:nvSpPr>
        <p:spPr bwMode="auto">
          <a:xfrm rot="5400000">
            <a:off x="4563815" y="3125838"/>
            <a:ext cx="917972" cy="9188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18" name="AutoShape 10"/>
          <p:cNvSpPr>
            <a:spLocks/>
          </p:cNvSpPr>
          <p:nvPr/>
        </p:nvSpPr>
        <p:spPr bwMode="auto">
          <a:xfrm rot="5400000">
            <a:off x="5023247" y="1955602"/>
            <a:ext cx="516136" cy="51613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19" name="AutoShape 11"/>
          <p:cNvSpPr>
            <a:spLocks/>
          </p:cNvSpPr>
          <p:nvPr/>
        </p:nvSpPr>
        <p:spPr bwMode="auto">
          <a:xfrm rot="5400000">
            <a:off x="6759625" y="5142162"/>
            <a:ext cx="685800" cy="68490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39478"/>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20" name="AutoShape 12"/>
          <p:cNvSpPr>
            <a:spLocks/>
          </p:cNvSpPr>
          <p:nvPr/>
        </p:nvSpPr>
        <p:spPr bwMode="auto">
          <a:xfrm rot="5400000">
            <a:off x="4256634" y="6111926"/>
            <a:ext cx="917972" cy="9188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21" name="AutoShape 13"/>
          <p:cNvSpPr>
            <a:spLocks/>
          </p:cNvSpPr>
          <p:nvPr/>
        </p:nvSpPr>
        <p:spPr bwMode="auto">
          <a:xfrm rot="5400000">
            <a:off x="6620769" y="3020915"/>
            <a:ext cx="559891" cy="5598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22" name="AutoShape 14"/>
          <p:cNvSpPr>
            <a:spLocks/>
          </p:cNvSpPr>
          <p:nvPr/>
        </p:nvSpPr>
        <p:spPr bwMode="auto">
          <a:xfrm rot="5400000">
            <a:off x="4295924" y="7863930"/>
            <a:ext cx="355402" cy="3562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23" name="AutoShape 15"/>
          <p:cNvSpPr>
            <a:spLocks/>
          </p:cNvSpPr>
          <p:nvPr/>
        </p:nvSpPr>
        <p:spPr bwMode="auto">
          <a:xfrm rot="5400000">
            <a:off x="4063752" y="7222780"/>
            <a:ext cx="501848" cy="50274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24" name="AutoShape 16"/>
          <p:cNvSpPr>
            <a:spLocks/>
          </p:cNvSpPr>
          <p:nvPr/>
        </p:nvSpPr>
        <p:spPr bwMode="auto">
          <a:xfrm rot="5400000">
            <a:off x="6416278" y="7229475"/>
            <a:ext cx="282178" cy="2821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25" name="AutoShape 17"/>
          <p:cNvSpPr>
            <a:spLocks/>
          </p:cNvSpPr>
          <p:nvPr/>
        </p:nvSpPr>
        <p:spPr bwMode="auto">
          <a:xfrm rot="5400000">
            <a:off x="3689152" y="6453485"/>
            <a:ext cx="374154" cy="3741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26" name="AutoShape 18"/>
          <p:cNvSpPr>
            <a:spLocks/>
          </p:cNvSpPr>
          <p:nvPr/>
        </p:nvSpPr>
        <p:spPr bwMode="auto">
          <a:xfrm rot="5400000">
            <a:off x="3753894" y="8220224"/>
            <a:ext cx="502741" cy="50184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27" name="AutoShape 19"/>
          <p:cNvSpPr>
            <a:spLocks/>
          </p:cNvSpPr>
          <p:nvPr/>
        </p:nvSpPr>
        <p:spPr bwMode="auto">
          <a:xfrm rot="5400000">
            <a:off x="5367488" y="6453932"/>
            <a:ext cx="305395" cy="3062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28" name="AutoShape 20"/>
          <p:cNvSpPr>
            <a:spLocks/>
          </p:cNvSpPr>
          <p:nvPr/>
        </p:nvSpPr>
        <p:spPr bwMode="auto">
          <a:xfrm rot="5400000">
            <a:off x="4473179" y="2566393"/>
            <a:ext cx="375047" cy="37504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C749">
              <a:alpha val="394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29" name="AutoShape 21"/>
          <p:cNvSpPr>
            <a:spLocks/>
          </p:cNvSpPr>
          <p:nvPr/>
        </p:nvSpPr>
        <p:spPr bwMode="auto">
          <a:xfrm rot="5400000">
            <a:off x="4094559" y="4273749"/>
            <a:ext cx="282178" cy="2821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30" name="AutoShape 22"/>
          <p:cNvSpPr>
            <a:spLocks/>
          </p:cNvSpPr>
          <p:nvPr/>
        </p:nvSpPr>
        <p:spPr bwMode="auto">
          <a:xfrm rot="5400000">
            <a:off x="3486449" y="4739879"/>
            <a:ext cx="929581" cy="92958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31" name="AutoShape 23"/>
          <p:cNvSpPr>
            <a:spLocks/>
          </p:cNvSpPr>
          <p:nvPr/>
        </p:nvSpPr>
        <p:spPr bwMode="auto">
          <a:xfrm rot="5400000">
            <a:off x="4354861" y="5669013"/>
            <a:ext cx="305395" cy="3062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32" name="AutoShape 24"/>
          <p:cNvSpPr>
            <a:spLocks/>
          </p:cNvSpPr>
          <p:nvPr/>
        </p:nvSpPr>
        <p:spPr bwMode="auto">
          <a:xfrm rot="5400000">
            <a:off x="2689920" y="2753916"/>
            <a:ext cx="1653778" cy="16537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33" name="AutoShape 25"/>
          <p:cNvSpPr>
            <a:spLocks/>
          </p:cNvSpPr>
          <p:nvPr/>
        </p:nvSpPr>
        <p:spPr bwMode="auto">
          <a:xfrm rot="5400000">
            <a:off x="3854798" y="1591717"/>
            <a:ext cx="918865" cy="91797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34" name="AutoShape 26"/>
          <p:cNvSpPr>
            <a:spLocks/>
          </p:cNvSpPr>
          <p:nvPr/>
        </p:nvSpPr>
        <p:spPr bwMode="auto">
          <a:xfrm>
            <a:off x="8989814" y="7414321"/>
            <a:ext cx="3915668" cy="7224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b="1" dirty="0">
                <a:solidFill>
                  <a:srgbClr val="FFFFFF"/>
                </a:solidFill>
              </a:rPr>
              <a:t>It’s time to Coffee Break,We meet again in 2.00 PM</a:t>
            </a:r>
            <a:endParaRPr lang="id-ID" sz="4275" dirty="0"/>
          </a:p>
        </p:txBody>
      </p:sp>
      <p:sp>
        <p:nvSpPr>
          <p:cNvPr id="43035" name="AutoShape 27"/>
          <p:cNvSpPr>
            <a:spLocks/>
          </p:cNvSpPr>
          <p:nvPr/>
        </p:nvSpPr>
        <p:spPr bwMode="auto">
          <a:xfrm rot="10800000">
            <a:off x="1474589" y="4064794"/>
            <a:ext cx="1607344" cy="160734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36" name="AutoShape 28"/>
          <p:cNvSpPr>
            <a:spLocks/>
          </p:cNvSpPr>
          <p:nvPr/>
        </p:nvSpPr>
        <p:spPr bwMode="auto">
          <a:xfrm rot="10800000">
            <a:off x="-425649" y="2561034"/>
            <a:ext cx="2153841" cy="215473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37" name="AutoShape 29"/>
          <p:cNvSpPr>
            <a:spLocks/>
          </p:cNvSpPr>
          <p:nvPr/>
        </p:nvSpPr>
        <p:spPr bwMode="auto">
          <a:xfrm rot="10800000">
            <a:off x="-2157412" y="1902025"/>
            <a:ext cx="1312664" cy="13135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38" name="AutoShape 30"/>
          <p:cNvSpPr>
            <a:spLocks/>
          </p:cNvSpPr>
          <p:nvPr/>
        </p:nvSpPr>
        <p:spPr bwMode="auto">
          <a:xfrm rot="10800000">
            <a:off x="4034732" y="2311003"/>
            <a:ext cx="849213" cy="84921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39" name="AutoShape 31"/>
          <p:cNvSpPr>
            <a:spLocks/>
          </p:cNvSpPr>
          <p:nvPr/>
        </p:nvSpPr>
        <p:spPr bwMode="auto">
          <a:xfrm rot="10800000">
            <a:off x="7496770" y="2961978"/>
            <a:ext cx="672406"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40" name="AutoShape 32"/>
          <p:cNvSpPr>
            <a:spLocks/>
          </p:cNvSpPr>
          <p:nvPr/>
        </p:nvSpPr>
        <p:spPr bwMode="auto">
          <a:xfrm rot="10800000">
            <a:off x="3123902" y="5592664"/>
            <a:ext cx="525066" cy="52595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41" name="AutoShape 33"/>
          <p:cNvSpPr>
            <a:spLocks/>
          </p:cNvSpPr>
          <p:nvPr/>
        </p:nvSpPr>
        <p:spPr bwMode="auto">
          <a:xfrm rot="10800000">
            <a:off x="1555850" y="1962747"/>
            <a:ext cx="1196578" cy="11974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42" name="AutoShape 34"/>
          <p:cNvSpPr>
            <a:spLocks/>
          </p:cNvSpPr>
          <p:nvPr/>
        </p:nvSpPr>
        <p:spPr bwMode="auto">
          <a:xfrm rot="10800000">
            <a:off x="7277101" y="4047829"/>
            <a:ext cx="728663" cy="72955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43" name="AutoShape 35"/>
          <p:cNvSpPr>
            <a:spLocks/>
          </p:cNvSpPr>
          <p:nvPr/>
        </p:nvSpPr>
        <p:spPr bwMode="auto">
          <a:xfrm rot="10800000">
            <a:off x="6550" y="2014539"/>
            <a:ext cx="463451" cy="46345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44" name="AutoShape 36"/>
          <p:cNvSpPr>
            <a:spLocks/>
          </p:cNvSpPr>
          <p:nvPr/>
        </p:nvSpPr>
        <p:spPr bwMode="auto">
          <a:xfrm rot="10800000">
            <a:off x="651273" y="1711822"/>
            <a:ext cx="653653" cy="6545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45" name="AutoShape 37"/>
          <p:cNvSpPr>
            <a:spLocks/>
          </p:cNvSpPr>
          <p:nvPr/>
        </p:nvSpPr>
        <p:spPr bwMode="auto">
          <a:xfrm rot="10800000">
            <a:off x="928093" y="4777384"/>
            <a:ext cx="367903" cy="3679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46" name="AutoShape 38"/>
          <p:cNvSpPr>
            <a:spLocks/>
          </p:cNvSpPr>
          <p:nvPr/>
        </p:nvSpPr>
        <p:spPr bwMode="auto">
          <a:xfrm rot="10800000">
            <a:off x="1820168" y="1225153"/>
            <a:ext cx="488454" cy="48666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47" name="AutoShape 39"/>
          <p:cNvSpPr>
            <a:spLocks/>
          </p:cNvSpPr>
          <p:nvPr/>
        </p:nvSpPr>
        <p:spPr bwMode="auto">
          <a:xfrm rot="10800000">
            <a:off x="-1067098" y="1308200"/>
            <a:ext cx="654546" cy="6545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48" name="AutoShape 40"/>
          <p:cNvSpPr>
            <a:spLocks/>
          </p:cNvSpPr>
          <p:nvPr/>
        </p:nvSpPr>
        <p:spPr bwMode="auto">
          <a:xfrm rot="10800000">
            <a:off x="1908572" y="3410249"/>
            <a:ext cx="398264" cy="3991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49" name="AutoShape 41"/>
          <p:cNvSpPr>
            <a:spLocks/>
          </p:cNvSpPr>
          <p:nvPr/>
        </p:nvSpPr>
        <p:spPr bwMode="auto">
          <a:xfrm rot="10800000">
            <a:off x="6884194" y="2245817"/>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50" name="AutoShape 42"/>
          <p:cNvSpPr>
            <a:spLocks/>
          </p:cNvSpPr>
          <p:nvPr/>
        </p:nvSpPr>
        <p:spPr bwMode="auto">
          <a:xfrm rot="10800000">
            <a:off x="-3274" y="315219"/>
            <a:ext cx="1290340" cy="128944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51" name="AutoShape 43"/>
          <p:cNvSpPr>
            <a:spLocks/>
          </p:cNvSpPr>
          <p:nvPr/>
        </p:nvSpPr>
        <p:spPr bwMode="auto">
          <a:xfrm rot="10800000">
            <a:off x="3330178" y="960836"/>
            <a:ext cx="1210866" cy="120997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52" name="AutoShape 44"/>
          <p:cNvSpPr>
            <a:spLocks/>
          </p:cNvSpPr>
          <p:nvPr/>
        </p:nvSpPr>
        <p:spPr bwMode="auto">
          <a:xfrm rot="10800000">
            <a:off x="2931022" y="2091334"/>
            <a:ext cx="399157" cy="3991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53" name="AutoShape 45"/>
          <p:cNvSpPr>
            <a:spLocks/>
          </p:cNvSpPr>
          <p:nvPr/>
        </p:nvSpPr>
        <p:spPr bwMode="auto">
          <a:xfrm rot="10800000">
            <a:off x="4974135" y="-76796"/>
            <a:ext cx="2154733" cy="215384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54" name="AutoShape 46"/>
          <p:cNvSpPr>
            <a:spLocks/>
          </p:cNvSpPr>
          <p:nvPr/>
        </p:nvSpPr>
        <p:spPr bwMode="auto">
          <a:xfrm rot="10800000">
            <a:off x="7446764" y="1440359"/>
            <a:ext cx="1196578" cy="11965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3010"/>
                                        </p:tgtEl>
                                        <p:attrNameLst>
                                          <p:attrName>style.visibility</p:attrName>
                                        </p:attrNameLst>
                                      </p:cBhvr>
                                      <p:to>
                                        <p:strVal val="visible"/>
                                      </p:to>
                                    </p:set>
                                    <p:anim calcmode="lin" valueType="num">
                                      <p:cBhvr>
                                        <p:cTn id="7" dur="500" fill="hold"/>
                                        <p:tgtEl>
                                          <p:spTgt spid="43010"/>
                                        </p:tgtEl>
                                        <p:attrNameLst>
                                          <p:attrName>ppt_w</p:attrName>
                                        </p:attrNameLst>
                                      </p:cBhvr>
                                      <p:tavLst>
                                        <p:tav tm="0">
                                          <p:val>
                                            <p:fltVal val="0"/>
                                          </p:val>
                                        </p:tav>
                                        <p:tav tm="100000">
                                          <p:val>
                                            <p:strVal val="#ppt_w"/>
                                          </p:val>
                                        </p:tav>
                                      </p:tavLst>
                                    </p:anim>
                                    <p:anim calcmode="lin" valueType="num">
                                      <p:cBhvr>
                                        <p:cTn id="8" dur="500" fill="hold"/>
                                        <p:tgtEl>
                                          <p:spTgt spid="43010"/>
                                        </p:tgtEl>
                                        <p:attrNameLst>
                                          <p:attrName>ppt_h</p:attrName>
                                        </p:attrNameLst>
                                      </p:cBhvr>
                                      <p:tavLst>
                                        <p:tav tm="0">
                                          <p:val>
                                            <p:fltVal val="0"/>
                                          </p:val>
                                        </p:tav>
                                        <p:tav tm="100000">
                                          <p:val>
                                            <p:strVal val="#ppt_h"/>
                                          </p:val>
                                        </p:tav>
                                      </p:tavLst>
                                    </p:anim>
                                    <p:animEffect transition="in" filter="fade">
                                      <p:cBhvr>
                                        <p:cTn id="9" dur="500"/>
                                        <p:tgtEl>
                                          <p:spTgt spid="43010"/>
                                        </p:tgtEl>
                                      </p:cBhvr>
                                    </p:animEffect>
                                  </p:childTnLst>
                                </p:cTn>
                              </p:par>
                              <p:par>
                                <p:cTn id="10" presetID="53" presetClass="entr" presetSubtype="16" fill="hold" grpId="0" nodeType="withEffect">
                                  <p:stCondLst>
                                    <p:cond delay="200"/>
                                  </p:stCondLst>
                                  <p:childTnLst>
                                    <p:set>
                                      <p:cBhvr>
                                        <p:cTn id="11" dur="1" fill="hold">
                                          <p:stCondLst>
                                            <p:cond delay="0"/>
                                          </p:stCondLst>
                                        </p:cTn>
                                        <p:tgtEl>
                                          <p:spTgt spid="43011"/>
                                        </p:tgtEl>
                                        <p:attrNameLst>
                                          <p:attrName>style.visibility</p:attrName>
                                        </p:attrNameLst>
                                      </p:cBhvr>
                                      <p:to>
                                        <p:strVal val="visible"/>
                                      </p:to>
                                    </p:set>
                                    <p:anim calcmode="lin" valueType="num">
                                      <p:cBhvr>
                                        <p:cTn id="12" dur="500" fill="hold"/>
                                        <p:tgtEl>
                                          <p:spTgt spid="43011"/>
                                        </p:tgtEl>
                                        <p:attrNameLst>
                                          <p:attrName>ppt_w</p:attrName>
                                        </p:attrNameLst>
                                      </p:cBhvr>
                                      <p:tavLst>
                                        <p:tav tm="0">
                                          <p:val>
                                            <p:fltVal val="0"/>
                                          </p:val>
                                        </p:tav>
                                        <p:tav tm="100000">
                                          <p:val>
                                            <p:strVal val="#ppt_w"/>
                                          </p:val>
                                        </p:tav>
                                      </p:tavLst>
                                    </p:anim>
                                    <p:anim calcmode="lin" valueType="num">
                                      <p:cBhvr>
                                        <p:cTn id="13" dur="500" fill="hold"/>
                                        <p:tgtEl>
                                          <p:spTgt spid="43011"/>
                                        </p:tgtEl>
                                        <p:attrNameLst>
                                          <p:attrName>ppt_h</p:attrName>
                                        </p:attrNameLst>
                                      </p:cBhvr>
                                      <p:tavLst>
                                        <p:tav tm="0">
                                          <p:val>
                                            <p:fltVal val="0"/>
                                          </p:val>
                                        </p:tav>
                                        <p:tav tm="100000">
                                          <p:val>
                                            <p:strVal val="#ppt_h"/>
                                          </p:val>
                                        </p:tav>
                                      </p:tavLst>
                                    </p:anim>
                                    <p:animEffect transition="in" filter="fade">
                                      <p:cBhvr>
                                        <p:cTn id="14" dur="500"/>
                                        <p:tgtEl>
                                          <p:spTgt spid="4301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3012"/>
                                        </p:tgtEl>
                                        <p:attrNameLst>
                                          <p:attrName>style.visibility</p:attrName>
                                        </p:attrNameLst>
                                      </p:cBhvr>
                                      <p:to>
                                        <p:strVal val="visible"/>
                                      </p:to>
                                    </p:set>
                                    <p:anim calcmode="lin" valueType="num">
                                      <p:cBhvr>
                                        <p:cTn id="17" dur="500" fill="hold"/>
                                        <p:tgtEl>
                                          <p:spTgt spid="43012"/>
                                        </p:tgtEl>
                                        <p:attrNameLst>
                                          <p:attrName>ppt_w</p:attrName>
                                        </p:attrNameLst>
                                      </p:cBhvr>
                                      <p:tavLst>
                                        <p:tav tm="0">
                                          <p:val>
                                            <p:fltVal val="0"/>
                                          </p:val>
                                        </p:tav>
                                        <p:tav tm="100000">
                                          <p:val>
                                            <p:strVal val="#ppt_w"/>
                                          </p:val>
                                        </p:tav>
                                      </p:tavLst>
                                    </p:anim>
                                    <p:anim calcmode="lin" valueType="num">
                                      <p:cBhvr>
                                        <p:cTn id="18" dur="500" fill="hold"/>
                                        <p:tgtEl>
                                          <p:spTgt spid="43012"/>
                                        </p:tgtEl>
                                        <p:attrNameLst>
                                          <p:attrName>ppt_h</p:attrName>
                                        </p:attrNameLst>
                                      </p:cBhvr>
                                      <p:tavLst>
                                        <p:tav tm="0">
                                          <p:val>
                                            <p:fltVal val="0"/>
                                          </p:val>
                                        </p:tav>
                                        <p:tav tm="100000">
                                          <p:val>
                                            <p:strVal val="#ppt_h"/>
                                          </p:val>
                                        </p:tav>
                                      </p:tavLst>
                                    </p:anim>
                                    <p:animEffect transition="in" filter="fade">
                                      <p:cBhvr>
                                        <p:cTn id="19" dur="500"/>
                                        <p:tgtEl>
                                          <p:spTgt spid="43012"/>
                                        </p:tgtEl>
                                      </p:cBhvr>
                                    </p:animEffect>
                                  </p:childTnLst>
                                </p:cTn>
                              </p:par>
                              <p:par>
                                <p:cTn id="20" presetID="53" presetClass="entr" presetSubtype="16" fill="hold" grpId="0" nodeType="withEffect">
                                  <p:stCondLst>
                                    <p:cond delay="200"/>
                                  </p:stCondLst>
                                  <p:childTnLst>
                                    <p:set>
                                      <p:cBhvr>
                                        <p:cTn id="21" dur="1" fill="hold">
                                          <p:stCondLst>
                                            <p:cond delay="0"/>
                                          </p:stCondLst>
                                        </p:cTn>
                                        <p:tgtEl>
                                          <p:spTgt spid="43013"/>
                                        </p:tgtEl>
                                        <p:attrNameLst>
                                          <p:attrName>style.visibility</p:attrName>
                                        </p:attrNameLst>
                                      </p:cBhvr>
                                      <p:to>
                                        <p:strVal val="visible"/>
                                      </p:to>
                                    </p:set>
                                    <p:anim calcmode="lin" valueType="num">
                                      <p:cBhvr>
                                        <p:cTn id="22" dur="500" fill="hold"/>
                                        <p:tgtEl>
                                          <p:spTgt spid="43013"/>
                                        </p:tgtEl>
                                        <p:attrNameLst>
                                          <p:attrName>ppt_w</p:attrName>
                                        </p:attrNameLst>
                                      </p:cBhvr>
                                      <p:tavLst>
                                        <p:tav tm="0">
                                          <p:val>
                                            <p:fltVal val="0"/>
                                          </p:val>
                                        </p:tav>
                                        <p:tav tm="100000">
                                          <p:val>
                                            <p:strVal val="#ppt_w"/>
                                          </p:val>
                                        </p:tav>
                                      </p:tavLst>
                                    </p:anim>
                                    <p:anim calcmode="lin" valueType="num">
                                      <p:cBhvr>
                                        <p:cTn id="23" dur="500" fill="hold"/>
                                        <p:tgtEl>
                                          <p:spTgt spid="43013"/>
                                        </p:tgtEl>
                                        <p:attrNameLst>
                                          <p:attrName>ppt_h</p:attrName>
                                        </p:attrNameLst>
                                      </p:cBhvr>
                                      <p:tavLst>
                                        <p:tav tm="0">
                                          <p:val>
                                            <p:fltVal val="0"/>
                                          </p:val>
                                        </p:tav>
                                        <p:tav tm="100000">
                                          <p:val>
                                            <p:strVal val="#ppt_h"/>
                                          </p:val>
                                        </p:tav>
                                      </p:tavLst>
                                    </p:anim>
                                    <p:animEffect transition="in" filter="fade">
                                      <p:cBhvr>
                                        <p:cTn id="24" dur="500"/>
                                        <p:tgtEl>
                                          <p:spTgt spid="4301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3014"/>
                                        </p:tgtEl>
                                        <p:attrNameLst>
                                          <p:attrName>style.visibility</p:attrName>
                                        </p:attrNameLst>
                                      </p:cBhvr>
                                      <p:to>
                                        <p:strVal val="visible"/>
                                      </p:to>
                                    </p:set>
                                    <p:anim calcmode="lin" valueType="num">
                                      <p:cBhvr>
                                        <p:cTn id="27" dur="500" fill="hold"/>
                                        <p:tgtEl>
                                          <p:spTgt spid="43014"/>
                                        </p:tgtEl>
                                        <p:attrNameLst>
                                          <p:attrName>ppt_w</p:attrName>
                                        </p:attrNameLst>
                                      </p:cBhvr>
                                      <p:tavLst>
                                        <p:tav tm="0">
                                          <p:val>
                                            <p:fltVal val="0"/>
                                          </p:val>
                                        </p:tav>
                                        <p:tav tm="100000">
                                          <p:val>
                                            <p:strVal val="#ppt_w"/>
                                          </p:val>
                                        </p:tav>
                                      </p:tavLst>
                                    </p:anim>
                                    <p:anim calcmode="lin" valueType="num">
                                      <p:cBhvr>
                                        <p:cTn id="28" dur="500" fill="hold"/>
                                        <p:tgtEl>
                                          <p:spTgt spid="43014"/>
                                        </p:tgtEl>
                                        <p:attrNameLst>
                                          <p:attrName>ppt_h</p:attrName>
                                        </p:attrNameLst>
                                      </p:cBhvr>
                                      <p:tavLst>
                                        <p:tav tm="0">
                                          <p:val>
                                            <p:fltVal val="0"/>
                                          </p:val>
                                        </p:tav>
                                        <p:tav tm="100000">
                                          <p:val>
                                            <p:strVal val="#ppt_h"/>
                                          </p:val>
                                        </p:tav>
                                      </p:tavLst>
                                    </p:anim>
                                    <p:animEffect transition="in" filter="fade">
                                      <p:cBhvr>
                                        <p:cTn id="29" dur="500"/>
                                        <p:tgtEl>
                                          <p:spTgt spid="43014"/>
                                        </p:tgtEl>
                                      </p:cBhvr>
                                    </p:animEffect>
                                  </p:childTnLst>
                                </p:cTn>
                              </p:par>
                              <p:par>
                                <p:cTn id="30" presetID="53" presetClass="entr" presetSubtype="16" fill="hold" grpId="0" nodeType="withEffect">
                                  <p:stCondLst>
                                    <p:cond delay="200"/>
                                  </p:stCondLst>
                                  <p:childTnLst>
                                    <p:set>
                                      <p:cBhvr>
                                        <p:cTn id="31" dur="1" fill="hold">
                                          <p:stCondLst>
                                            <p:cond delay="0"/>
                                          </p:stCondLst>
                                        </p:cTn>
                                        <p:tgtEl>
                                          <p:spTgt spid="43015"/>
                                        </p:tgtEl>
                                        <p:attrNameLst>
                                          <p:attrName>style.visibility</p:attrName>
                                        </p:attrNameLst>
                                      </p:cBhvr>
                                      <p:to>
                                        <p:strVal val="visible"/>
                                      </p:to>
                                    </p:set>
                                    <p:anim calcmode="lin" valueType="num">
                                      <p:cBhvr>
                                        <p:cTn id="32" dur="500" fill="hold"/>
                                        <p:tgtEl>
                                          <p:spTgt spid="43015"/>
                                        </p:tgtEl>
                                        <p:attrNameLst>
                                          <p:attrName>ppt_w</p:attrName>
                                        </p:attrNameLst>
                                      </p:cBhvr>
                                      <p:tavLst>
                                        <p:tav tm="0">
                                          <p:val>
                                            <p:fltVal val="0"/>
                                          </p:val>
                                        </p:tav>
                                        <p:tav tm="100000">
                                          <p:val>
                                            <p:strVal val="#ppt_w"/>
                                          </p:val>
                                        </p:tav>
                                      </p:tavLst>
                                    </p:anim>
                                    <p:anim calcmode="lin" valueType="num">
                                      <p:cBhvr>
                                        <p:cTn id="33" dur="500" fill="hold"/>
                                        <p:tgtEl>
                                          <p:spTgt spid="43015"/>
                                        </p:tgtEl>
                                        <p:attrNameLst>
                                          <p:attrName>ppt_h</p:attrName>
                                        </p:attrNameLst>
                                      </p:cBhvr>
                                      <p:tavLst>
                                        <p:tav tm="0">
                                          <p:val>
                                            <p:fltVal val="0"/>
                                          </p:val>
                                        </p:tav>
                                        <p:tav tm="100000">
                                          <p:val>
                                            <p:strVal val="#ppt_h"/>
                                          </p:val>
                                        </p:tav>
                                      </p:tavLst>
                                    </p:anim>
                                    <p:animEffect transition="in" filter="fade">
                                      <p:cBhvr>
                                        <p:cTn id="34" dur="500"/>
                                        <p:tgtEl>
                                          <p:spTgt spid="4301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3016"/>
                                        </p:tgtEl>
                                        <p:attrNameLst>
                                          <p:attrName>style.visibility</p:attrName>
                                        </p:attrNameLst>
                                      </p:cBhvr>
                                      <p:to>
                                        <p:strVal val="visible"/>
                                      </p:to>
                                    </p:set>
                                    <p:anim calcmode="lin" valueType="num">
                                      <p:cBhvr>
                                        <p:cTn id="37" dur="500" fill="hold"/>
                                        <p:tgtEl>
                                          <p:spTgt spid="43016"/>
                                        </p:tgtEl>
                                        <p:attrNameLst>
                                          <p:attrName>ppt_w</p:attrName>
                                        </p:attrNameLst>
                                      </p:cBhvr>
                                      <p:tavLst>
                                        <p:tav tm="0">
                                          <p:val>
                                            <p:fltVal val="0"/>
                                          </p:val>
                                        </p:tav>
                                        <p:tav tm="100000">
                                          <p:val>
                                            <p:strVal val="#ppt_w"/>
                                          </p:val>
                                        </p:tav>
                                      </p:tavLst>
                                    </p:anim>
                                    <p:anim calcmode="lin" valueType="num">
                                      <p:cBhvr>
                                        <p:cTn id="38" dur="500" fill="hold"/>
                                        <p:tgtEl>
                                          <p:spTgt spid="43016"/>
                                        </p:tgtEl>
                                        <p:attrNameLst>
                                          <p:attrName>ppt_h</p:attrName>
                                        </p:attrNameLst>
                                      </p:cBhvr>
                                      <p:tavLst>
                                        <p:tav tm="0">
                                          <p:val>
                                            <p:fltVal val="0"/>
                                          </p:val>
                                        </p:tav>
                                        <p:tav tm="100000">
                                          <p:val>
                                            <p:strVal val="#ppt_h"/>
                                          </p:val>
                                        </p:tav>
                                      </p:tavLst>
                                    </p:anim>
                                    <p:animEffect transition="in" filter="fade">
                                      <p:cBhvr>
                                        <p:cTn id="39" dur="500"/>
                                        <p:tgtEl>
                                          <p:spTgt spid="43016"/>
                                        </p:tgtEl>
                                      </p:cBhvr>
                                    </p:animEffect>
                                  </p:childTnLst>
                                </p:cTn>
                              </p:par>
                              <p:par>
                                <p:cTn id="40" presetID="53" presetClass="entr" presetSubtype="16" fill="hold" grpId="0" nodeType="withEffect">
                                  <p:stCondLst>
                                    <p:cond delay="400"/>
                                  </p:stCondLst>
                                  <p:childTnLst>
                                    <p:set>
                                      <p:cBhvr>
                                        <p:cTn id="41" dur="1" fill="hold">
                                          <p:stCondLst>
                                            <p:cond delay="0"/>
                                          </p:stCondLst>
                                        </p:cTn>
                                        <p:tgtEl>
                                          <p:spTgt spid="43017"/>
                                        </p:tgtEl>
                                        <p:attrNameLst>
                                          <p:attrName>style.visibility</p:attrName>
                                        </p:attrNameLst>
                                      </p:cBhvr>
                                      <p:to>
                                        <p:strVal val="visible"/>
                                      </p:to>
                                    </p:set>
                                    <p:anim calcmode="lin" valueType="num">
                                      <p:cBhvr>
                                        <p:cTn id="42" dur="500" fill="hold"/>
                                        <p:tgtEl>
                                          <p:spTgt spid="43017"/>
                                        </p:tgtEl>
                                        <p:attrNameLst>
                                          <p:attrName>ppt_w</p:attrName>
                                        </p:attrNameLst>
                                      </p:cBhvr>
                                      <p:tavLst>
                                        <p:tav tm="0">
                                          <p:val>
                                            <p:fltVal val="0"/>
                                          </p:val>
                                        </p:tav>
                                        <p:tav tm="100000">
                                          <p:val>
                                            <p:strVal val="#ppt_w"/>
                                          </p:val>
                                        </p:tav>
                                      </p:tavLst>
                                    </p:anim>
                                    <p:anim calcmode="lin" valueType="num">
                                      <p:cBhvr>
                                        <p:cTn id="43" dur="500" fill="hold"/>
                                        <p:tgtEl>
                                          <p:spTgt spid="43017"/>
                                        </p:tgtEl>
                                        <p:attrNameLst>
                                          <p:attrName>ppt_h</p:attrName>
                                        </p:attrNameLst>
                                      </p:cBhvr>
                                      <p:tavLst>
                                        <p:tav tm="0">
                                          <p:val>
                                            <p:fltVal val="0"/>
                                          </p:val>
                                        </p:tav>
                                        <p:tav tm="100000">
                                          <p:val>
                                            <p:strVal val="#ppt_h"/>
                                          </p:val>
                                        </p:tav>
                                      </p:tavLst>
                                    </p:anim>
                                    <p:animEffect transition="in" filter="fade">
                                      <p:cBhvr>
                                        <p:cTn id="44" dur="500"/>
                                        <p:tgtEl>
                                          <p:spTgt spid="43017"/>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3018"/>
                                        </p:tgtEl>
                                        <p:attrNameLst>
                                          <p:attrName>style.visibility</p:attrName>
                                        </p:attrNameLst>
                                      </p:cBhvr>
                                      <p:to>
                                        <p:strVal val="visible"/>
                                      </p:to>
                                    </p:set>
                                    <p:anim calcmode="lin" valueType="num">
                                      <p:cBhvr>
                                        <p:cTn id="47" dur="500" fill="hold"/>
                                        <p:tgtEl>
                                          <p:spTgt spid="43018"/>
                                        </p:tgtEl>
                                        <p:attrNameLst>
                                          <p:attrName>ppt_w</p:attrName>
                                        </p:attrNameLst>
                                      </p:cBhvr>
                                      <p:tavLst>
                                        <p:tav tm="0">
                                          <p:val>
                                            <p:fltVal val="0"/>
                                          </p:val>
                                        </p:tav>
                                        <p:tav tm="100000">
                                          <p:val>
                                            <p:strVal val="#ppt_w"/>
                                          </p:val>
                                        </p:tav>
                                      </p:tavLst>
                                    </p:anim>
                                    <p:anim calcmode="lin" valueType="num">
                                      <p:cBhvr>
                                        <p:cTn id="48" dur="500" fill="hold"/>
                                        <p:tgtEl>
                                          <p:spTgt spid="43018"/>
                                        </p:tgtEl>
                                        <p:attrNameLst>
                                          <p:attrName>ppt_h</p:attrName>
                                        </p:attrNameLst>
                                      </p:cBhvr>
                                      <p:tavLst>
                                        <p:tav tm="0">
                                          <p:val>
                                            <p:fltVal val="0"/>
                                          </p:val>
                                        </p:tav>
                                        <p:tav tm="100000">
                                          <p:val>
                                            <p:strVal val="#ppt_h"/>
                                          </p:val>
                                        </p:tav>
                                      </p:tavLst>
                                    </p:anim>
                                    <p:animEffect transition="in" filter="fade">
                                      <p:cBhvr>
                                        <p:cTn id="49" dur="500"/>
                                        <p:tgtEl>
                                          <p:spTgt spid="43018"/>
                                        </p:tgtEl>
                                      </p:cBhvr>
                                    </p:animEffect>
                                  </p:childTnLst>
                                </p:cTn>
                              </p:par>
                              <p:par>
                                <p:cTn id="50" presetID="53" presetClass="entr" presetSubtype="16" fill="hold" grpId="0" nodeType="withEffect">
                                  <p:stCondLst>
                                    <p:cond delay="200"/>
                                  </p:stCondLst>
                                  <p:childTnLst>
                                    <p:set>
                                      <p:cBhvr>
                                        <p:cTn id="51" dur="1" fill="hold">
                                          <p:stCondLst>
                                            <p:cond delay="0"/>
                                          </p:stCondLst>
                                        </p:cTn>
                                        <p:tgtEl>
                                          <p:spTgt spid="43019"/>
                                        </p:tgtEl>
                                        <p:attrNameLst>
                                          <p:attrName>style.visibility</p:attrName>
                                        </p:attrNameLst>
                                      </p:cBhvr>
                                      <p:to>
                                        <p:strVal val="visible"/>
                                      </p:to>
                                    </p:set>
                                    <p:anim calcmode="lin" valueType="num">
                                      <p:cBhvr>
                                        <p:cTn id="52" dur="500" fill="hold"/>
                                        <p:tgtEl>
                                          <p:spTgt spid="43019"/>
                                        </p:tgtEl>
                                        <p:attrNameLst>
                                          <p:attrName>ppt_w</p:attrName>
                                        </p:attrNameLst>
                                      </p:cBhvr>
                                      <p:tavLst>
                                        <p:tav tm="0">
                                          <p:val>
                                            <p:fltVal val="0"/>
                                          </p:val>
                                        </p:tav>
                                        <p:tav tm="100000">
                                          <p:val>
                                            <p:strVal val="#ppt_w"/>
                                          </p:val>
                                        </p:tav>
                                      </p:tavLst>
                                    </p:anim>
                                    <p:anim calcmode="lin" valueType="num">
                                      <p:cBhvr>
                                        <p:cTn id="53" dur="500" fill="hold"/>
                                        <p:tgtEl>
                                          <p:spTgt spid="43019"/>
                                        </p:tgtEl>
                                        <p:attrNameLst>
                                          <p:attrName>ppt_h</p:attrName>
                                        </p:attrNameLst>
                                      </p:cBhvr>
                                      <p:tavLst>
                                        <p:tav tm="0">
                                          <p:val>
                                            <p:fltVal val="0"/>
                                          </p:val>
                                        </p:tav>
                                        <p:tav tm="100000">
                                          <p:val>
                                            <p:strVal val="#ppt_h"/>
                                          </p:val>
                                        </p:tav>
                                      </p:tavLst>
                                    </p:anim>
                                    <p:animEffect transition="in" filter="fade">
                                      <p:cBhvr>
                                        <p:cTn id="54" dur="500"/>
                                        <p:tgtEl>
                                          <p:spTgt spid="43019"/>
                                        </p:tgtEl>
                                      </p:cBhvr>
                                    </p:animEffect>
                                  </p:childTnLst>
                                </p:cTn>
                              </p:par>
                              <p:par>
                                <p:cTn id="55" presetID="53" presetClass="entr" presetSubtype="16" fill="hold" grpId="0" nodeType="withEffect">
                                  <p:stCondLst>
                                    <p:cond delay="100"/>
                                  </p:stCondLst>
                                  <p:childTnLst>
                                    <p:set>
                                      <p:cBhvr>
                                        <p:cTn id="56" dur="1" fill="hold">
                                          <p:stCondLst>
                                            <p:cond delay="0"/>
                                          </p:stCondLst>
                                        </p:cTn>
                                        <p:tgtEl>
                                          <p:spTgt spid="43020"/>
                                        </p:tgtEl>
                                        <p:attrNameLst>
                                          <p:attrName>style.visibility</p:attrName>
                                        </p:attrNameLst>
                                      </p:cBhvr>
                                      <p:to>
                                        <p:strVal val="visible"/>
                                      </p:to>
                                    </p:set>
                                    <p:anim calcmode="lin" valueType="num">
                                      <p:cBhvr>
                                        <p:cTn id="57" dur="500" fill="hold"/>
                                        <p:tgtEl>
                                          <p:spTgt spid="43020"/>
                                        </p:tgtEl>
                                        <p:attrNameLst>
                                          <p:attrName>ppt_w</p:attrName>
                                        </p:attrNameLst>
                                      </p:cBhvr>
                                      <p:tavLst>
                                        <p:tav tm="0">
                                          <p:val>
                                            <p:fltVal val="0"/>
                                          </p:val>
                                        </p:tav>
                                        <p:tav tm="100000">
                                          <p:val>
                                            <p:strVal val="#ppt_w"/>
                                          </p:val>
                                        </p:tav>
                                      </p:tavLst>
                                    </p:anim>
                                    <p:anim calcmode="lin" valueType="num">
                                      <p:cBhvr>
                                        <p:cTn id="58" dur="500" fill="hold"/>
                                        <p:tgtEl>
                                          <p:spTgt spid="43020"/>
                                        </p:tgtEl>
                                        <p:attrNameLst>
                                          <p:attrName>ppt_h</p:attrName>
                                        </p:attrNameLst>
                                      </p:cBhvr>
                                      <p:tavLst>
                                        <p:tav tm="0">
                                          <p:val>
                                            <p:fltVal val="0"/>
                                          </p:val>
                                        </p:tav>
                                        <p:tav tm="100000">
                                          <p:val>
                                            <p:strVal val="#ppt_h"/>
                                          </p:val>
                                        </p:tav>
                                      </p:tavLst>
                                    </p:anim>
                                    <p:animEffect transition="in" filter="fade">
                                      <p:cBhvr>
                                        <p:cTn id="59" dur="500"/>
                                        <p:tgtEl>
                                          <p:spTgt spid="43020"/>
                                        </p:tgtEl>
                                      </p:cBhvr>
                                    </p:animEffect>
                                  </p:childTnLst>
                                </p:cTn>
                              </p:par>
                              <p:par>
                                <p:cTn id="60" presetID="53" presetClass="entr" presetSubtype="16" fill="hold" grpId="0" nodeType="withEffect">
                                  <p:stCondLst>
                                    <p:cond delay="200"/>
                                  </p:stCondLst>
                                  <p:childTnLst>
                                    <p:set>
                                      <p:cBhvr>
                                        <p:cTn id="61" dur="1" fill="hold">
                                          <p:stCondLst>
                                            <p:cond delay="0"/>
                                          </p:stCondLst>
                                        </p:cTn>
                                        <p:tgtEl>
                                          <p:spTgt spid="43021"/>
                                        </p:tgtEl>
                                        <p:attrNameLst>
                                          <p:attrName>style.visibility</p:attrName>
                                        </p:attrNameLst>
                                      </p:cBhvr>
                                      <p:to>
                                        <p:strVal val="visible"/>
                                      </p:to>
                                    </p:set>
                                    <p:anim calcmode="lin" valueType="num">
                                      <p:cBhvr>
                                        <p:cTn id="62" dur="500" fill="hold"/>
                                        <p:tgtEl>
                                          <p:spTgt spid="43021"/>
                                        </p:tgtEl>
                                        <p:attrNameLst>
                                          <p:attrName>ppt_w</p:attrName>
                                        </p:attrNameLst>
                                      </p:cBhvr>
                                      <p:tavLst>
                                        <p:tav tm="0">
                                          <p:val>
                                            <p:fltVal val="0"/>
                                          </p:val>
                                        </p:tav>
                                        <p:tav tm="100000">
                                          <p:val>
                                            <p:strVal val="#ppt_w"/>
                                          </p:val>
                                        </p:tav>
                                      </p:tavLst>
                                    </p:anim>
                                    <p:anim calcmode="lin" valueType="num">
                                      <p:cBhvr>
                                        <p:cTn id="63" dur="500" fill="hold"/>
                                        <p:tgtEl>
                                          <p:spTgt spid="43021"/>
                                        </p:tgtEl>
                                        <p:attrNameLst>
                                          <p:attrName>ppt_h</p:attrName>
                                        </p:attrNameLst>
                                      </p:cBhvr>
                                      <p:tavLst>
                                        <p:tav tm="0">
                                          <p:val>
                                            <p:fltVal val="0"/>
                                          </p:val>
                                        </p:tav>
                                        <p:tav tm="100000">
                                          <p:val>
                                            <p:strVal val="#ppt_h"/>
                                          </p:val>
                                        </p:tav>
                                      </p:tavLst>
                                    </p:anim>
                                    <p:animEffect transition="in" filter="fade">
                                      <p:cBhvr>
                                        <p:cTn id="64" dur="500"/>
                                        <p:tgtEl>
                                          <p:spTgt spid="43021"/>
                                        </p:tgtEl>
                                      </p:cBhvr>
                                    </p:animEffect>
                                  </p:childTnLst>
                                </p:cTn>
                              </p:par>
                              <p:par>
                                <p:cTn id="65" presetID="53" presetClass="entr" presetSubtype="16" fill="hold" grpId="0" nodeType="withEffect">
                                  <p:stCondLst>
                                    <p:cond delay="400"/>
                                  </p:stCondLst>
                                  <p:childTnLst>
                                    <p:set>
                                      <p:cBhvr>
                                        <p:cTn id="66" dur="1" fill="hold">
                                          <p:stCondLst>
                                            <p:cond delay="0"/>
                                          </p:stCondLst>
                                        </p:cTn>
                                        <p:tgtEl>
                                          <p:spTgt spid="43022"/>
                                        </p:tgtEl>
                                        <p:attrNameLst>
                                          <p:attrName>style.visibility</p:attrName>
                                        </p:attrNameLst>
                                      </p:cBhvr>
                                      <p:to>
                                        <p:strVal val="visible"/>
                                      </p:to>
                                    </p:set>
                                    <p:anim calcmode="lin" valueType="num">
                                      <p:cBhvr>
                                        <p:cTn id="67" dur="500" fill="hold"/>
                                        <p:tgtEl>
                                          <p:spTgt spid="43022"/>
                                        </p:tgtEl>
                                        <p:attrNameLst>
                                          <p:attrName>ppt_w</p:attrName>
                                        </p:attrNameLst>
                                      </p:cBhvr>
                                      <p:tavLst>
                                        <p:tav tm="0">
                                          <p:val>
                                            <p:fltVal val="0"/>
                                          </p:val>
                                        </p:tav>
                                        <p:tav tm="100000">
                                          <p:val>
                                            <p:strVal val="#ppt_w"/>
                                          </p:val>
                                        </p:tav>
                                      </p:tavLst>
                                    </p:anim>
                                    <p:anim calcmode="lin" valueType="num">
                                      <p:cBhvr>
                                        <p:cTn id="68" dur="500" fill="hold"/>
                                        <p:tgtEl>
                                          <p:spTgt spid="43022"/>
                                        </p:tgtEl>
                                        <p:attrNameLst>
                                          <p:attrName>ppt_h</p:attrName>
                                        </p:attrNameLst>
                                      </p:cBhvr>
                                      <p:tavLst>
                                        <p:tav tm="0">
                                          <p:val>
                                            <p:fltVal val="0"/>
                                          </p:val>
                                        </p:tav>
                                        <p:tav tm="100000">
                                          <p:val>
                                            <p:strVal val="#ppt_h"/>
                                          </p:val>
                                        </p:tav>
                                      </p:tavLst>
                                    </p:anim>
                                    <p:animEffect transition="in" filter="fade">
                                      <p:cBhvr>
                                        <p:cTn id="69" dur="500"/>
                                        <p:tgtEl>
                                          <p:spTgt spid="43022"/>
                                        </p:tgtEl>
                                      </p:cBhvr>
                                    </p:animEffect>
                                  </p:childTnLst>
                                </p:cTn>
                              </p:par>
                              <p:par>
                                <p:cTn id="70" presetID="53" presetClass="entr" presetSubtype="16" fill="hold" grpId="0" nodeType="withEffect">
                                  <p:stCondLst>
                                    <p:cond delay="100"/>
                                  </p:stCondLst>
                                  <p:childTnLst>
                                    <p:set>
                                      <p:cBhvr>
                                        <p:cTn id="71" dur="1" fill="hold">
                                          <p:stCondLst>
                                            <p:cond delay="0"/>
                                          </p:stCondLst>
                                        </p:cTn>
                                        <p:tgtEl>
                                          <p:spTgt spid="43023"/>
                                        </p:tgtEl>
                                        <p:attrNameLst>
                                          <p:attrName>style.visibility</p:attrName>
                                        </p:attrNameLst>
                                      </p:cBhvr>
                                      <p:to>
                                        <p:strVal val="visible"/>
                                      </p:to>
                                    </p:set>
                                    <p:anim calcmode="lin" valueType="num">
                                      <p:cBhvr>
                                        <p:cTn id="72" dur="500" fill="hold"/>
                                        <p:tgtEl>
                                          <p:spTgt spid="43023"/>
                                        </p:tgtEl>
                                        <p:attrNameLst>
                                          <p:attrName>ppt_w</p:attrName>
                                        </p:attrNameLst>
                                      </p:cBhvr>
                                      <p:tavLst>
                                        <p:tav tm="0">
                                          <p:val>
                                            <p:fltVal val="0"/>
                                          </p:val>
                                        </p:tav>
                                        <p:tav tm="100000">
                                          <p:val>
                                            <p:strVal val="#ppt_w"/>
                                          </p:val>
                                        </p:tav>
                                      </p:tavLst>
                                    </p:anim>
                                    <p:anim calcmode="lin" valueType="num">
                                      <p:cBhvr>
                                        <p:cTn id="73" dur="500" fill="hold"/>
                                        <p:tgtEl>
                                          <p:spTgt spid="43023"/>
                                        </p:tgtEl>
                                        <p:attrNameLst>
                                          <p:attrName>ppt_h</p:attrName>
                                        </p:attrNameLst>
                                      </p:cBhvr>
                                      <p:tavLst>
                                        <p:tav tm="0">
                                          <p:val>
                                            <p:fltVal val="0"/>
                                          </p:val>
                                        </p:tav>
                                        <p:tav tm="100000">
                                          <p:val>
                                            <p:strVal val="#ppt_h"/>
                                          </p:val>
                                        </p:tav>
                                      </p:tavLst>
                                    </p:anim>
                                    <p:animEffect transition="in" filter="fade">
                                      <p:cBhvr>
                                        <p:cTn id="74" dur="500"/>
                                        <p:tgtEl>
                                          <p:spTgt spid="43023"/>
                                        </p:tgtEl>
                                      </p:cBhvr>
                                    </p:animEffect>
                                  </p:childTnLst>
                                </p:cTn>
                              </p:par>
                              <p:par>
                                <p:cTn id="75" presetID="53" presetClass="entr" presetSubtype="16" fill="hold" grpId="0" nodeType="withEffect">
                                  <p:stCondLst>
                                    <p:cond delay="200"/>
                                  </p:stCondLst>
                                  <p:childTnLst>
                                    <p:set>
                                      <p:cBhvr>
                                        <p:cTn id="76" dur="1" fill="hold">
                                          <p:stCondLst>
                                            <p:cond delay="0"/>
                                          </p:stCondLst>
                                        </p:cTn>
                                        <p:tgtEl>
                                          <p:spTgt spid="43024"/>
                                        </p:tgtEl>
                                        <p:attrNameLst>
                                          <p:attrName>style.visibility</p:attrName>
                                        </p:attrNameLst>
                                      </p:cBhvr>
                                      <p:to>
                                        <p:strVal val="visible"/>
                                      </p:to>
                                    </p:set>
                                    <p:anim calcmode="lin" valueType="num">
                                      <p:cBhvr>
                                        <p:cTn id="77" dur="500" fill="hold"/>
                                        <p:tgtEl>
                                          <p:spTgt spid="43024"/>
                                        </p:tgtEl>
                                        <p:attrNameLst>
                                          <p:attrName>ppt_w</p:attrName>
                                        </p:attrNameLst>
                                      </p:cBhvr>
                                      <p:tavLst>
                                        <p:tav tm="0">
                                          <p:val>
                                            <p:fltVal val="0"/>
                                          </p:val>
                                        </p:tav>
                                        <p:tav tm="100000">
                                          <p:val>
                                            <p:strVal val="#ppt_w"/>
                                          </p:val>
                                        </p:tav>
                                      </p:tavLst>
                                    </p:anim>
                                    <p:anim calcmode="lin" valueType="num">
                                      <p:cBhvr>
                                        <p:cTn id="78" dur="500" fill="hold"/>
                                        <p:tgtEl>
                                          <p:spTgt spid="43024"/>
                                        </p:tgtEl>
                                        <p:attrNameLst>
                                          <p:attrName>ppt_h</p:attrName>
                                        </p:attrNameLst>
                                      </p:cBhvr>
                                      <p:tavLst>
                                        <p:tav tm="0">
                                          <p:val>
                                            <p:fltVal val="0"/>
                                          </p:val>
                                        </p:tav>
                                        <p:tav tm="100000">
                                          <p:val>
                                            <p:strVal val="#ppt_h"/>
                                          </p:val>
                                        </p:tav>
                                      </p:tavLst>
                                    </p:anim>
                                    <p:animEffect transition="in" filter="fade">
                                      <p:cBhvr>
                                        <p:cTn id="79" dur="500"/>
                                        <p:tgtEl>
                                          <p:spTgt spid="43024"/>
                                        </p:tgtEl>
                                      </p:cBhvr>
                                    </p:animEffect>
                                  </p:childTnLst>
                                </p:cTn>
                              </p:par>
                              <p:par>
                                <p:cTn id="80" presetID="53" presetClass="entr" presetSubtype="16" fill="hold" grpId="0" nodeType="withEffect">
                                  <p:stCondLst>
                                    <p:cond delay="200"/>
                                  </p:stCondLst>
                                  <p:childTnLst>
                                    <p:set>
                                      <p:cBhvr>
                                        <p:cTn id="81" dur="1" fill="hold">
                                          <p:stCondLst>
                                            <p:cond delay="0"/>
                                          </p:stCondLst>
                                        </p:cTn>
                                        <p:tgtEl>
                                          <p:spTgt spid="43025"/>
                                        </p:tgtEl>
                                        <p:attrNameLst>
                                          <p:attrName>style.visibility</p:attrName>
                                        </p:attrNameLst>
                                      </p:cBhvr>
                                      <p:to>
                                        <p:strVal val="visible"/>
                                      </p:to>
                                    </p:set>
                                    <p:anim calcmode="lin" valueType="num">
                                      <p:cBhvr>
                                        <p:cTn id="82" dur="500" fill="hold"/>
                                        <p:tgtEl>
                                          <p:spTgt spid="43025"/>
                                        </p:tgtEl>
                                        <p:attrNameLst>
                                          <p:attrName>ppt_w</p:attrName>
                                        </p:attrNameLst>
                                      </p:cBhvr>
                                      <p:tavLst>
                                        <p:tav tm="0">
                                          <p:val>
                                            <p:fltVal val="0"/>
                                          </p:val>
                                        </p:tav>
                                        <p:tav tm="100000">
                                          <p:val>
                                            <p:strVal val="#ppt_w"/>
                                          </p:val>
                                        </p:tav>
                                      </p:tavLst>
                                    </p:anim>
                                    <p:anim calcmode="lin" valueType="num">
                                      <p:cBhvr>
                                        <p:cTn id="83" dur="500" fill="hold"/>
                                        <p:tgtEl>
                                          <p:spTgt spid="43025"/>
                                        </p:tgtEl>
                                        <p:attrNameLst>
                                          <p:attrName>ppt_h</p:attrName>
                                        </p:attrNameLst>
                                      </p:cBhvr>
                                      <p:tavLst>
                                        <p:tav tm="0">
                                          <p:val>
                                            <p:fltVal val="0"/>
                                          </p:val>
                                        </p:tav>
                                        <p:tav tm="100000">
                                          <p:val>
                                            <p:strVal val="#ppt_h"/>
                                          </p:val>
                                        </p:tav>
                                      </p:tavLst>
                                    </p:anim>
                                    <p:animEffect transition="in" filter="fade">
                                      <p:cBhvr>
                                        <p:cTn id="84" dur="500"/>
                                        <p:tgtEl>
                                          <p:spTgt spid="43025"/>
                                        </p:tgtEl>
                                      </p:cBhvr>
                                    </p:animEffect>
                                  </p:childTnLst>
                                </p:cTn>
                              </p:par>
                              <p:par>
                                <p:cTn id="85" presetID="53" presetClass="entr" presetSubtype="16" fill="hold" grpId="0" nodeType="withEffect">
                                  <p:stCondLst>
                                    <p:cond delay="500"/>
                                  </p:stCondLst>
                                  <p:childTnLst>
                                    <p:set>
                                      <p:cBhvr>
                                        <p:cTn id="86" dur="1" fill="hold">
                                          <p:stCondLst>
                                            <p:cond delay="0"/>
                                          </p:stCondLst>
                                        </p:cTn>
                                        <p:tgtEl>
                                          <p:spTgt spid="43026"/>
                                        </p:tgtEl>
                                        <p:attrNameLst>
                                          <p:attrName>style.visibility</p:attrName>
                                        </p:attrNameLst>
                                      </p:cBhvr>
                                      <p:to>
                                        <p:strVal val="visible"/>
                                      </p:to>
                                    </p:set>
                                    <p:anim calcmode="lin" valueType="num">
                                      <p:cBhvr>
                                        <p:cTn id="87" dur="500" fill="hold"/>
                                        <p:tgtEl>
                                          <p:spTgt spid="43026"/>
                                        </p:tgtEl>
                                        <p:attrNameLst>
                                          <p:attrName>ppt_w</p:attrName>
                                        </p:attrNameLst>
                                      </p:cBhvr>
                                      <p:tavLst>
                                        <p:tav tm="0">
                                          <p:val>
                                            <p:fltVal val="0"/>
                                          </p:val>
                                        </p:tav>
                                        <p:tav tm="100000">
                                          <p:val>
                                            <p:strVal val="#ppt_w"/>
                                          </p:val>
                                        </p:tav>
                                      </p:tavLst>
                                    </p:anim>
                                    <p:anim calcmode="lin" valueType="num">
                                      <p:cBhvr>
                                        <p:cTn id="88" dur="500" fill="hold"/>
                                        <p:tgtEl>
                                          <p:spTgt spid="43026"/>
                                        </p:tgtEl>
                                        <p:attrNameLst>
                                          <p:attrName>ppt_h</p:attrName>
                                        </p:attrNameLst>
                                      </p:cBhvr>
                                      <p:tavLst>
                                        <p:tav tm="0">
                                          <p:val>
                                            <p:fltVal val="0"/>
                                          </p:val>
                                        </p:tav>
                                        <p:tav tm="100000">
                                          <p:val>
                                            <p:strVal val="#ppt_h"/>
                                          </p:val>
                                        </p:tav>
                                      </p:tavLst>
                                    </p:anim>
                                    <p:animEffect transition="in" filter="fade">
                                      <p:cBhvr>
                                        <p:cTn id="89" dur="500"/>
                                        <p:tgtEl>
                                          <p:spTgt spid="43026"/>
                                        </p:tgtEl>
                                      </p:cBhvr>
                                    </p:animEffect>
                                  </p:childTnLst>
                                </p:cTn>
                              </p:par>
                              <p:par>
                                <p:cTn id="90" presetID="53" presetClass="entr" presetSubtype="16" fill="hold" grpId="0" nodeType="withEffect">
                                  <p:stCondLst>
                                    <p:cond delay="300"/>
                                  </p:stCondLst>
                                  <p:childTnLst>
                                    <p:set>
                                      <p:cBhvr>
                                        <p:cTn id="91" dur="1" fill="hold">
                                          <p:stCondLst>
                                            <p:cond delay="0"/>
                                          </p:stCondLst>
                                        </p:cTn>
                                        <p:tgtEl>
                                          <p:spTgt spid="43027"/>
                                        </p:tgtEl>
                                        <p:attrNameLst>
                                          <p:attrName>style.visibility</p:attrName>
                                        </p:attrNameLst>
                                      </p:cBhvr>
                                      <p:to>
                                        <p:strVal val="visible"/>
                                      </p:to>
                                    </p:set>
                                    <p:anim calcmode="lin" valueType="num">
                                      <p:cBhvr>
                                        <p:cTn id="92" dur="500" fill="hold"/>
                                        <p:tgtEl>
                                          <p:spTgt spid="43027"/>
                                        </p:tgtEl>
                                        <p:attrNameLst>
                                          <p:attrName>ppt_w</p:attrName>
                                        </p:attrNameLst>
                                      </p:cBhvr>
                                      <p:tavLst>
                                        <p:tav tm="0">
                                          <p:val>
                                            <p:fltVal val="0"/>
                                          </p:val>
                                        </p:tav>
                                        <p:tav tm="100000">
                                          <p:val>
                                            <p:strVal val="#ppt_w"/>
                                          </p:val>
                                        </p:tav>
                                      </p:tavLst>
                                    </p:anim>
                                    <p:anim calcmode="lin" valueType="num">
                                      <p:cBhvr>
                                        <p:cTn id="93" dur="500" fill="hold"/>
                                        <p:tgtEl>
                                          <p:spTgt spid="43027"/>
                                        </p:tgtEl>
                                        <p:attrNameLst>
                                          <p:attrName>ppt_h</p:attrName>
                                        </p:attrNameLst>
                                      </p:cBhvr>
                                      <p:tavLst>
                                        <p:tav tm="0">
                                          <p:val>
                                            <p:fltVal val="0"/>
                                          </p:val>
                                        </p:tav>
                                        <p:tav tm="100000">
                                          <p:val>
                                            <p:strVal val="#ppt_h"/>
                                          </p:val>
                                        </p:tav>
                                      </p:tavLst>
                                    </p:anim>
                                    <p:animEffect transition="in" filter="fade">
                                      <p:cBhvr>
                                        <p:cTn id="94" dur="500"/>
                                        <p:tgtEl>
                                          <p:spTgt spid="43027"/>
                                        </p:tgtEl>
                                      </p:cBhvr>
                                    </p:animEffect>
                                  </p:childTnLst>
                                </p:cTn>
                              </p:par>
                              <p:par>
                                <p:cTn id="95" presetID="53" presetClass="entr" presetSubtype="16" fill="hold" grpId="0" nodeType="withEffect">
                                  <p:stCondLst>
                                    <p:cond delay="500"/>
                                  </p:stCondLst>
                                  <p:childTnLst>
                                    <p:set>
                                      <p:cBhvr>
                                        <p:cTn id="96" dur="1" fill="hold">
                                          <p:stCondLst>
                                            <p:cond delay="0"/>
                                          </p:stCondLst>
                                        </p:cTn>
                                        <p:tgtEl>
                                          <p:spTgt spid="43028"/>
                                        </p:tgtEl>
                                        <p:attrNameLst>
                                          <p:attrName>style.visibility</p:attrName>
                                        </p:attrNameLst>
                                      </p:cBhvr>
                                      <p:to>
                                        <p:strVal val="visible"/>
                                      </p:to>
                                    </p:set>
                                    <p:anim calcmode="lin" valueType="num">
                                      <p:cBhvr>
                                        <p:cTn id="97" dur="500" fill="hold"/>
                                        <p:tgtEl>
                                          <p:spTgt spid="43028"/>
                                        </p:tgtEl>
                                        <p:attrNameLst>
                                          <p:attrName>ppt_w</p:attrName>
                                        </p:attrNameLst>
                                      </p:cBhvr>
                                      <p:tavLst>
                                        <p:tav tm="0">
                                          <p:val>
                                            <p:fltVal val="0"/>
                                          </p:val>
                                        </p:tav>
                                        <p:tav tm="100000">
                                          <p:val>
                                            <p:strVal val="#ppt_w"/>
                                          </p:val>
                                        </p:tav>
                                      </p:tavLst>
                                    </p:anim>
                                    <p:anim calcmode="lin" valueType="num">
                                      <p:cBhvr>
                                        <p:cTn id="98" dur="500" fill="hold"/>
                                        <p:tgtEl>
                                          <p:spTgt spid="43028"/>
                                        </p:tgtEl>
                                        <p:attrNameLst>
                                          <p:attrName>ppt_h</p:attrName>
                                        </p:attrNameLst>
                                      </p:cBhvr>
                                      <p:tavLst>
                                        <p:tav tm="0">
                                          <p:val>
                                            <p:fltVal val="0"/>
                                          </p:val>
                                        </p:tav>
                                        <p:tav tm="100000">
                                          <p:val>
                                            <p:strVal val="#ppt_h"/>
                                          </p:val>
                                        </p:tav>
                                      </p:tavLst>
                                    </p:anim>
                                    <p:animEffect transition="in" filter="fade">
                                      <p:cBhvr>
                                        <p:cTn id="99" dur="500"/>
                                        <p:tgtEl>
                                          <p:spTgt spid="43028"/>
                                        </p:tgtEl>
                                      </p:cBhvr>
                                    </p:animEffect>
                                  </p:childTnLst>
                                </p:cTn>
                              </p:par>
                              <p:par>
                                <p:cTn id="100" presetID="53" presetClass="entr" presetSubtype="16" fill="hold" grpId="0" nodeType="withEffect">
                                  <p:stCondLst>
                                    <p:cond delay="300"/>
                                  </p:stCondLst>
                                  <p:childTnLst>
                                    <p:set>
                                      <p:cBhvr>
                                        <p:cTn id="101" dur="1" fill="hold">
                                          <p:stCondLst>
                                            <p:cond delay="0"/>
                                          </p:stCondLst>
                                        </p:cTn>
                                        <p:tgtEl>
                                          <p:spTgt spid="43029"/>
                                        </p:tgtEl>
                                        <p:attrNameLst>
                                          <p:attrName>style.visibility</p:attrName>
                                        </p:attrNameLst>
                                      </p:cBhvr>
                                      <p:to>
                                        <p:strVal val="visible"/>
                                      </p:to>
                                    </p:set>
                                    <p:anim calcmode="lin" valueType="num">
                                      <p:cBhvr>
                                        <p:cTn id="102" dur="500" fill="hold"/>
                                        <p:tgtEl>
                                          <p:spTgt spid="43029"/>
                                        </p:tgtEl>
                                        <p:attrNameLst>
                                          <p:attrName>ppt_w</p:attrName>
                                        </p:attrNameLst>
                                      </p:cBhvr>
                                      <p:tavLst>
                                        <p:tav tm="0">
                                          <p:val>
                                            <p:fltVal val="0"/>
                                          </p:val>
                                        </p:tav>
                                        <p:tav tm="100000">
                                          <p:val>
                                            <p:strVal val="#ppt_w"/>
                                          </p:val>
                                        </p:tav>
                                      </p:tavLst>
                                    </p:anim>
                                    <p:anim calcmode="lin" valueType="num">
                                      <p:cBhvr>
                                        <p:cTn id="103" dur="500" fill="hold"/>
                                        <p:tgtEl>
                                          <p:spTgt spid="43029"/>
                                        </p:tgtEl>
                                        <p:attrNameLst>
                                          <p:attrName>ppt_h</p:attrName>
                                        </p:attrNameLst>
                                      </p:cBhvr>
                                      <p:tavLst>
                                        <p:tav tm="0">
                                          <p:val>
                                            <p:fltVal val="0"/>
                                          </p:val>
                                        </p:tav>
                                        <p:tav tm="100000">
                                          <p:val>
                                            <p:strVal val="#ppt_h"/>
                                          </p:val>
                                        </p:tav>
                                      </p:tavLst>
                                    </p:anim>
                                    <p:animEffect transition="in" filter="fade">
                                      <p:cBhvr>
                                        <p:cTn id="104" dur="500"/>
                                        <p:tgtEl>
                                          <p:spTgt spid="43029"/>
                                        </p:tgtEl>
                                      </p:cBhvr>
                                    </p:animEffect>
                                  </p:childTnLst>
                                </p:cTn>
                              </p:par>
                              <p:par>
                                <p:cTn id="105" presetID="53" presetClass="entr" presetSubtype="16" fill="hold" grpId="0" nodeType="withEffect">
                                  <p:stCondLst>
                                    <p:cond delay="600"/>
                                  </p:stCondLst>
                                  <p:childTnLst>
                                    <p:set>
                                      <p:cBhvr>
                                        <p:cTn id="106" dur="1" fill="hold">
                                          <p:stCondLst>
                                            <p:cond delay="0"/>
                                          </p:stCondLst>
                                        </p:cTn>
                                        <p:tgtEl>
                                          <p:spTgt spid="43030"/>
                                        </p:tgtEl>
                                        <p:attrNameLst>
                                          <p:attrName>style.visibility</p:attrName>
                                        </p:attrNameLst>
                                      </p:cBhvr>
                                      <p:to>
                                        <p:strVal val="visible"/>
                                      </p:to>
                                    </p:set>
                                    <p:anim calcmode="lin" valueType="num">
                                      <p:cBhvr>
                                        <p:cTn id="107" dur="500" fill="hold"/>
                                        <p:tgtEl>
                                          <p:spTgt spid="43030"/>
                                        </p:tgtEl>
                                        <p:attrNameLst>
                                          <p:attrName>ppt_w</p:attrName>
                                        </p:attrNameLst>
                                      </p:cBhvr>
                                      <p:tavLst>
                                        <p:tav tm="0">
                                          <p:val>
                                            <p:fltVal val="0"/>
                                          </p:val>
                                        </p:tav>
                                        <p:tav tm="100000">
                                          <p:val>
                                            <p:strVal val="#ppt_w"/>
                                          </p:val>
                                        </p:tav>
                                      </p:tavLst>
                                    </p:anim>
                                    <p:anim calcmode="lin" valueType="num">
                                      <p:cBhvr>
                                        <p:cTn id="108" dur="500" fill="hold"/>
                                        <p:tgtEl>
                                          <p:spTgt spid="43030"/>
                                        </p:tgtEl>
                                        <p:attrNameLst>
                                          <p:attrName>ppt_h</p:attrName>
                                        </p:attrNameLst>
                                      </p:cBhvr>
                                      <p:tavLst>
                                        <p:tav tm="0">
                                          <p:val>
                                            <p:fltVal val="0"/>
                                          </p:val>
                                        </p:tav>
                                        <p:tav tm="100000">
                                          <p:val>
                                            <p:strVal val="#ppt_h"/>
                                          </p:val>
                                        </p:tav>
                                      </p:tavLst>
                                    </p:anim>
                                    <p:animEffect transition="in" filter="fade">
                                      <p:cBhvr>
                                        <p:cTn id="109" dur="500"/>
                                        <p:tgtEl>
                                          <p:spTgt spid="43030"/>
                                        </p:tgtEl>
                                      </p:cBhvr>
                                    </p:animEffect>
                                  </p:childTnLst>
                                </p:cTn>
                              </p:par>
                              <p:par>
                                <p:cTn id="110" presetID="53" presetClass="entr" presetSubtype="16" fill="hold" grpId="0" nodeType="withEffect">
                                  <p:stCondLst>
                                    <p:cond delay="200"/>
                                  </p:stCondLst>
                                  <p:childTnLst>
                                    <p:set>
                                      <p:cBhvr>
                                        <p:cTn id="111" dur="1" fill="hold">
                                          <p:stCondLst>
                                            <p:cond delay="0"/>
                                          </p:stCondLst>
                                        </p:cTn>
                                        <p:tgtEl>
                                          <p:spTgt spid="43031"/>
                                        </p:tgtEl>
                                        <p:attrNameLst>
                                          <p:attrName>style.visibility</p:attrName>
                                        </p:attrNameLst>
                                      </p:cBhvr>
                                      <p:to>
                                        <p:strVal val="visible"/>
                                      </p:to>
                                    </p:set>
                                    <p:anim calcmode="lin" valueType="num">
                                      <p:cBhvr>
                                        <p:cTn id="112" dur="500" fill="hold"/>
                                        <p:tgtEl>
                                          <p:spTgt spid="43031"/>
                                        </p:tgtEl>
                                        <p:attrNameLst>
                                          <p:attrName>ppt_w</p:attrName>
                                        </p:attrNameLst>
                                      </p:cBhvr>
                                      <p:tavLst>
                                        <p:tav tm="0">
                                          <p:val>
                                            <p:fltVal val="0"/>
                                          </p:val>
                                        </p:tav>
                                        <p:tav tm="100000">
                                          <p:val>
                                            <p:strVal val="#ppt_w"/>
                                          </p:val>
                                        </p:tav>
                                      </p:tavLst>
                                    </p:anim>
                                    <p:anim calcmode="lin" valueType="num">
                                      <p:cBhvr>
                                        <p:cTn id="113" dur="500" fill="hold"/>
                                        <p:tgtEl>
                                          <p:spTgt spid="43031"/>
                                        </p:tgtEl>
                                        <p:attrNameLst>
                                          <p:attrName>ppt_h</p:attrName>
                                        </p:attrNameLst>
                                      </p:cBhvr>
                                      <p:tavLst>
                                        <p:tav tm="0">
                                          <p:val>
                                            <p:fltVal val="0"/>
                                          </p:val>
                                        </p:tav>
                                        <p:tav tm="100000">
                                          <p:val>
                                            <p:strVal val="#ppt_h"/>
                                          </p:val>
                                        </p:tav>
                                      </p:tavLst>
                                    </p:anim>
                                    <p:animEffect transition="in" filter="fade">
                                      <p:cBhvr>
                                        <p:cTn id="114" dur="500"/>
                                        <p:tgtEl>
                                          <p:spTgt spid="43031"/>
                                        </p:tgtEl>
                                      </p:cBhvr>
                                    </p:animEffect>
                                  </p:childTnLst>
                                </p:cTn>
                              </p:par>
                              <p:par>
                                <p:cTn id="115" presetID="53" presetClass="entr" presetSubtype="16" fill="hold" grpId="0" nodeType="withEffect">
                                  <p:stCondLst>
                                    <p:cond delay="500"/>
                                  </p:stCondLst>
                                  <p:childTnLst>
                                    <p:set>
                                      <p:cBhvr>
                                        <p:cTn id="116" dur="1" fill="hold">
                                          <p:stCondLst>
                                            <p:cond delay="0"/>
                                          </p:stCondLst>
                                        </p:cTn>
                                        <p:tgtEl>
                                          <p:spTgt spid="43032"/>
                                        </p:tgtEl>
                                        <p:attrNameLst>
                                          <p:attrName>style.visibility</p:attrName>
                                        </p:attrNameLst>
                                      </p:cBhvr>
                                      <p:to>
                                        <p:strVal val="visible"/>
                                      </p:to>
                                    </p:set>
                                    <p:anim calcmode="lin" valueType="num">
                                      <p:cBhvr>
                                        <p:cTn id="117" dur="500" fill="hold"/>
                                        <p:tgtEl>
                                          <p:spTgt spid="43032"/>
                                        </p:tgtEl>
                                        <p:attrNameLst>
                                          <p:attrName>ppt_w</p:attrName>
                                        </p:attrNameLst>
                                      </p:cBhvr>
                                      <p:tavLst>
                                        <p:tav tm="0">
                                          <p:val>
                                            <p:fltVal val="0"/>
                                          </p:val>
                                        </p:tav>
                                        <p:tav tm="100000">
                                          <p:val>
                                            <p:strVal val="#ppt_w"/>
                                          </p:val>
                                        </p:tav>
                                      </p:tavLst>
                                    </p:anim>
                                    <p:anim calcmode="lin" valueType="num">
                                      <p:cBhvr>
                                        <p:cTn id="118" dur="500" fill="hold"/>
                                        <p:tgtEl>
                                          <p:spTgt spid="43032"/>
                                        </p:tgtEl>
                                        <p:attrNameLst>
                                          <p:attrName>ppt_h</p:attrName>
                                        </p:attrNameLst>
                                      </p:cBhvr>
                                      <p:tavLst>
                                        <p:tav tm="0">
                                          <p:val>
                                            <p:fltVal val="0"/>
                                          </p:val>
                                        </p:tav>
                                        <p:tav tm="100000">
                                          <p:val>
                                            <p:strVal val="#ppt_h"/>
                                          </p:val>
                                        </p:tav>
                                      </p:tavLst>
                                    </p:anim>
                                    <p:animEffect transition="in" filter="fade">
                                      <p:cBhvr>
                                        <p:cTn id="119" dur="500"/>
                                        <p:tgtEl>
                                          <p:spTgt spid="43032"/>
                                        </p:tgtEl>
                                      </p:cBhvr>
                                    </p:animEffect>
                                  </p:childTnLst>
                                </p:cTn>
                              </p:par>
                              <p:par>
                                <p:cTn id="120" presetID="53" presetClass="entr" presetSubtype="16" fill="hold" grpId="0" nodeType="withEffect">
                                  <p:stCondLst>
                                    <p:cond delay="300"/>
                                  </p:stCondLst>
                                  <p:childTnLst>
                                    <p:set>
                                      <p:cBhvr>
                                        <p:cTn id="121" dur="1" fill="hold">
                                          <p:stCondLst>
                                            <p:cond delay="0"/>
                                          </p:stCondLst>
                                        </p:cTn>
                                        <p:tgtEl>
                                          <p:spTgt spid="43033"/>
                                        </p:tgtEl>
                                        <p:attrNameLst>
                                          <p:attrName>style.visibility</p:attrName>
                                        </p:attrNameLst>
                                      </p:cBhvr>
                                      <p:to>
                                        <p:strVal val="visible"/>
                                      </p:to>
                                    </p:set>
                                    <p:anim calcmode="lin" valueType="num">
                                      <p:cBhvr>
                                        <p:cTn id="122" dur="500" fill="hold"/>
                                        <p:tgtEl>
                                          <p:spTgt spid="43033"/>
                                        </p:tgtEl>
                                        <p:attrNameLst>
                                          <p:attrName>ppt_w</p:attrName>
                                        </p:attrNameLst>
                                      </p:cBhvr>
                                      <p:tavLst>
                                        <p:tav tm="0">
                                          <p:val>
                                            <p:fltVal val="0"/>
                                          </p:val>
                                        </p:tav>
                                        <p:tav tm="100000">
                                          <p:val>
                                            <p:strVal val="#ppt_w"/>
                                          </p:val>
                                        </p:tav>
                                      </p:tavLst>
                                    </p:anim>
                                    <p:anim calcmode="lin" valueType="num">
                                      <p:cBhvr>
                                        <p:cTn id="123" dur="500" fill="hold"/>
                                        <p:tgtEl>
                                          <p:spTgt spid="43033"/>
                                        </p:tgtEl>
                                        <p:attrNameLst>
                                          <p:attrName>ppt_h</p:attrName>
                                        </p:attrNameLst>
                                      </p:cBhvr>
                                      <p:tavLst>
                                        <p:tav tm="0">
                                          <p:val>
                                            <p:fltVal val="0"/>
                                          </p:val>
                                        </p:tav>
                                        <p:tav tm="100000">
                                          <p:val>
                                            <p:strVal val="#ppt_h"/>
                                          </p:val>
                                        </p:tav>
                                      </p:tavLst>
                                    </p:anim>
                                    <p:animEffect transition="in" filter="fade">
                                      <p:cBhvr>
                                        <p:cTn id="124" dur="500"/>
                                        <p:tgtEl>
                                          <p:spTgt spid="43033"/>
                                        </p:tgtEl>
                                      </p:cBhvr>
                                    </p:animEffect>
                                  </p:childTnLst>
                                </p:cTn>
                              </p:par>
                              <p:par>
                                <p:cTn id="125" presetID="53" presetClass="entr" presetSubtype="16" fill="hold" grpId="0" nodeType="withEffect">
                                  <p:stCondLst>
                                    <p:cond delay="600"/>
                                  </p:stCondLst>
                                  <p:childTnLst>
                                    <p:set>
                                      <p:cBhvr>
                                        <p:cTn id="126" dur="1" fill="hold">
                                          <p:stCondLst>
                                            <p:cond delay="0"/>
                                          </p:stCondLst>
                                        </p:cTn>
                                        <p:tgtEl>
                                          <p:spTgt spid="43035"/>
                                        </p:tgtEl>
                                        <p:attrNameLst>
                                          <p:attrName>style.visibility</p:attrName>
                                        </p:attrNameLst>
                                      </p:cBhvr>
                                      <p:to>
                                        <p:strVal val="visible"/>
                                      </p:to>
                                    </p:set>
                                    <p:anim calcmode="lin" valueType="num">
                                      <p:cBhvr>
                                        <p:cTn id="127" dur="500" fill="hold"/>
                                        <p:tgtEl>
                                          <p:spTgt spid="43035"/>
                                        </p:tgtEl>
                                        <p:attrNameLst>
                                          <p:attrName>ppt_w</p:attrName>
                                        </p:attrNameLst>
                                      </p:cBhvr>
                                      <p:tavLst>
                                        <p:tav tm="0">
                                          <p:val>
                                            <p:fltVal val="0"/>
                                          </p:val>
                                        </p:tav>
                                        <p:tav tm="100000">
                                          <p:val>
                                            <p:strVal val="#ppt_w"/>
                                          </p:val>
                                        </p:tav>
                                      </p:tavLst>
                                    </p:anim>
                                    <p:anim calcmode="lin" valueType="num">
                                      <p:cBhvr>
                                        <p:cTn id="128" dur="500" fill="hold"/>
                                        <p:tgtEl>
                                          <p:spTgt spid="43035"/>
                                        </p:tgtEl>
                                        <p:attrNameLst>
                                          <p:attrName>ppt_h</p:attrName>
                                        </p:attrNameLst>
                                      </p:cBhvr>
                                      <p:tavLst>
                                        <p:tav tm="0">
                                          <p:val>
                                            <p:fltVal val="0"/>
                                          </p:val>
                                        </p:tav>
                                        <p:tav tm="100000">
                                          <p:val>
                                            <p:strVal val="#ppt_h"/>
                                          </p:val>
                                        </p:tav>
                                      </p:tavLst>
                                    </p:anim>
                                    <p:animEffect transition="in" filter="fade">
                                      <p:cBhvr>
                                        <p:cTn id="129" dur="500"/>
                                        <p:tgtEl>
                                          <p:spTgt spid="43035"/>
                                        </p:tgtEl>
                                      </p:cBhvr>
                                    </p:animEffect>
                                  </p:childTnLst>
                                </p:cTn>
                              </p:par>
                              <p:par>
                                <p:cTn id="130" presetID="53" presetClass="entr" presetSubtype="16" fill="hold" grpId="0" nodeType="withEffect">
                                  <p:stCondLst>
                                    <p:cond delay="200"/>
                                  </p:stCondLst>
                                  <p:childTnLst>
                                    <p:set>
                                      <p:cBhvr>
                                        <p:cTn id="131" dur="1" fill="hold">
                                          <p:stCondLst>
                                            <p:cond delay="0"/>
                                          </p:stCondLst>
                                        </p:cTn>
                                        <p:tgtEl>
                                          <p:spTgt spid="43036"/>
                                        </p:tgtEl>
                                        <p:attrNameLst>
                                          <p:attrName>style.visibility</p:attrName>
                                        </p:attrNameLst>
                                      </p:cBhvr>
                                      <p:to>
                                        <p:strVal val="visible"/>
                                      </p:to>
                                    </p:set>
                                    <p:anim calcmode="lin" valueType="num">
                                      <p:cBhvr>
                                        <p:cTn id="132" dur="500" fill="hold"/>
                                        <p:tgtEl>
                                          <p:spTgt spid="43036"/>
                                        </p:tgtEl>
                                        <p:attrNameLst>
                                          <p:attrName>ppt_w</p:attrName>
                                        </p:attrNameLst>
                                      </p:cBhvr>
                                      <p:tavLst>
                                        <p:tav tm="0">
                                          <p:val>
                                            <p:fltVal val="0"/>
                                          </p:val>
                                        </p:tav>
                                        <p:tav tm="100000">
                                          <p:val>
                                            <p:strVal val="#ppt_w"/>
                                          </p:val>
                                        </p:tav>
                                      </p:tavLst>
                                    </p:anim>
                                    <p:anim calcmode="lin" valueType="num">
                                      <p:cBhvr>
                                        <p:cTn id="133" dur="500" fill="hold"/>
                                        <p:tgtEl>
                                          <p:spTgt spid="43036"/>
                                        </p:tgtEl>
                                        <p:attrNameLst>
                                          <p:attrName>ppt_h</p:attrName>
                                        </p:attrNameLst>
                                      </p:cBhvr>
                                      <p:tavLst>
                                        <p:tav tm="0">
                                          <p:val>
                                            <p:fltVal val="0"/>
                                          </p:val>
                                        </p:tav>
                                        <p:tav tm="100000">
                                          <p:val>
                                            <p:strVal val="#ppt_h"/>
                                          </p:val>
                                        </p:tav>
                                      </p:tavLst>
                                    </p:anim>
                                    <p:animEffect transition="in" filter="fade">
                                      <p:cBhvr>
                                        <p:cTn id="134" dur="500"/>
                                        <p:tgtEl>
                                          <p:spTgt spid="43036"/>
                                        </p:tgtEl>
                                      </p:cBhvr>
                                    </p:animEffect>
                                  </p:childTnLst>
                                </p:cTn>
                              </p:par>
                              <p:par>
                                <p:cTn id="135" presetID="53" presetClass="entr" presetSubtype="16" fill="hold" grpId="0" nodeType="withEffect">
                                  <p:stCondLst>
                                    <p:cond delay="500"/>
                                  </p:stCondLst>
                                  <p:childTnLst>
                                    <p:set>
                                      <p:cBhvr>
                                        <p:cTn id="136" dur="1" fill="hold">
                                          <p:stCondLst>
                                            <p:cond delay="0"/>
                                          </p:stCondLst>
                                        </p:cTn>
                                        <p:tgtEl>
                                          <p:spTgt spid="43037"/>
                                        </p:tgtEl>
                                        <p:attrNameLst>
                                          <p:attrName>style.visibility</p:attrName>
                                        </p:attrNameLst>
                                      </p:cBhvr>
                                      <p:to>
                                        <p:strVal val="visible"/>
                                      </p:to>
                                    </p:set>
                                    <p:anim calcmode="lin" valueType="num">
                                      <p:cBhvr>
                                        <p:cTn id="137" dur="500" fill="hold"/>
                                        <p:tgtEl>
                                          <p:spTgt spid="43037"/>
                                        </p:tgtEl>
                                        <p:attrNameLst>
                                          <p:attrName>ppt_w</p:attrName>
                                        </p:attrNameLst>
                                      </p:cBhvr>
                                      <p:tavLst>
                                        <p:tav tm="0">
                                          <p:val>
                                            <p:fltVal val="0"/>
                                          </p:val>
                                        </p:tav>
                                        <p:tav tm="100000">
                                          <p:val>
                                            <p:strVal val="#ppt_w"/>
                                          </p:val>
                                        </p:tav>
                                      </p:tavLst>
                                    </p:anim>
                                    <p:anim calcmode="lin" valueType="num">
                                      <p:cBhvr>
                                        <p:cTn id="138" dur="500" fill="hold"/>
                                        <p:tgtEl>
                                          <p:spTgt spid="43037"/>
                                        </p:tgtEl>
                                        <p:attrNameLst>
                                          <p:attrName>ppt_h</p:attrName>
                                        </p:attrNameLst>
                                      </p:cBhvr>
                                      <p:tavLst>
                                        <p:tav tm="0">
                                          <p:val>
                                            <p:fltVal val="0"/>
                                          </p:val>
                                        </p:tav>
                                        <p:tav tm="100000">
                                          <p:val>
                                            <p:strVal val="#ppt_h"/>
                                          </p:val>
                                        </p:tav>
                                      </p:tavLst>
                                    </p:anim>
                                    <p:animEffect transition="in" filter="fade">
                                      <p:cBhvr>
                                        <p:cTn id="139" dur="500"/>
                                        <p:tgtEl>
                                          <p:spTgt spid="43037"/>
                                        </p:tgtEl>
                                      </p:cBhvr>
                                    </p:animEffect>
                                  </p:childTnLst>
                                </p:cTn>
                              </p:par>
                              <p:par>
                                <p:cTn id="140" presetID="53" presetClass="entr" presetSubtype="16" fill="hold" grpId="0" nodeType="withEffect">
                                  <p:stCondLst>
                                    <p:cond delay="400"/>
                                  </p:stCondLst>
                                  <p:childTnLst>
                                    <p:set>
                                      <p:cBhvr>
                                        <p:cTn id="141" dur="1" fill="hold">
                                          <p:stCondLst>
                                            <p:cond delay="0"/>
                                          </p:stCondLst>
                                        </p:cTn>
                                        <p:tgtEl>
                                          <p:spTgt spid="43038"/>
                                        </p:tgtEl>
                                        <p:attrNameLst>
                                          <p:attrName>style.visibility</p:attrName>
                                        </p:attrNameLst>
                                      </p:cBhvr>
                                      <p:to>
                                        <p:strVal val="visible"/>
                                      </p:to>
                                    </p:set>
                                    <p:anim calcmode="lin" valueType="num">
                                      <p:cBhvr>
                                        <p:cTn id="142" dur="500" fill="hold"/>
                                        <p:tgtEl>
                                          <p:spTgt spid="43038"/>
                                        </p:tgtEl>
                                        <p:attrNameLst>
                                          <p:attrName>ppt_w</p:attrName>
                                        </p:attrNameLst>
                                      </p:cBhvr>
                                      <p:tavLst>
                                        <p:tav tm="0">
                                          <p:val>
                                            <p:fltVal val="0"/>
                                          </p:val>
                                        </p:tav>
                                        <p:tav tm="100000">
                                          <p:val>
                                            <p:strVal val="#ppt_w"/>
                                          </p:val>
                                        </p:tav>
                                      </p:tavLst>
                                    </p:anim>
                                    <p:anim calcmode="lin" valueType="num">
                                      <p:cBhvr>
                                        <p:cTn id="143" dur="500" fill="hold"/>
                                        <p:tgtEl>
                                          <p:spTgt spid="43038"/>
                                        </p:tgtEl>
                                        <p:attrNameLst>
                                          <p:attrName>ppt_h</p:attrName>
                                        </p:attrNameLst>
                                      </p:cBhvr>
                                      <p:tavLst>
                                        <p:tav tm="0">
                                          <p:val>
                                            <p:fltVal val="0"/>
                                          </p:val>
                                        </p:tav>
                                        <p:tav tm="100000">
                                          <p:val>
                                            <p:strVal val="#ppt_h"/>
                                          </p:val>
                                        </p:tav>
                                      </p:tavLst>
                                    </p:anim>
                                    <p:animEffect transition="in" filter="fade">
                                      <p:cBhvr>
                                        <p:cTn id="144" dur="500"/>
                                        <p:tgtEl>
                                          <p:spTgt spid="43038"/>
                                        </p:tgtEl>
                                      </p:cBhvr>
                                    </p:animEffect>
                                  </p:childTnLst>
                                </p:cTn>
                              </p:par>
                              <p:par>
                                <p:cTn id="145" presetID="53" presetClass="entr" presetSubtype="16" fill="hold" grpId="0" nodeType="withEffect">
                                  <p:stCondLst>
                                    <p:cond delay="500"/>
                                  </p:stCondLst>
                                  <p:childTnLst>
                                    <p:set>
                                      <p:cBhvr>
                                        <p:cTn id="146" dur="1" fill="hold">
                                          <p:stCondLst>
                                            <p:cond delay="0"/>
                                          </p:stCondLst>
                                        </p:cTn>
                                        <p:tgtEl>
                                          <p:spTgt spid="43039"/>
                                        </p:tgtEl>
                                        <p:attrNameLst>
                                          <p:attrName>style.visibility</p:attrName>
                                        </p:attrNameLst>
                                      </p:cBhvr>
                                      <p:to>
                                        <p:strVal val="visible"/>
                                      </p:to>
                                    </p:set>
                                    <p:anim calcmode="lin" valueType="num">
                                      <p:cBhvr>
                                        <p:cTn id="147" dur="500" fill="hold"/>
                                        <p:tgtEl>
                                          <p:spTgt spid="43039"/>
                                        </p:tgtEl>
                                        <p:attrNameLst>
                                          <p:attrName>ppt_w</p:attrName>
                                        </p:attrNameLst>
                                      </p:cBhvr>
                                      <p:tavLst>
                                        <p:tav tm="0">
                                          <p:val>
                                            <p:fltVal val="0"/>
                                          </p:val>
                                        </p:tav>
                                        <p:tav tm="100000">
                                          <p:val>
                                            <p:strVal val="#ppt_w"/>
                                          </p:val>
                                        </p:tav>
                                      </p:tavLst>
                                    </p:anim>
                                    <p:anim calcmode="lin" valueType="num">
                                      <p:cBhvr>
                                        <p:cTn id="148" dur="500" fill="hold"/>
                                        <p:tgtEl>
                                          <p:spTgt spid="43039"/>
                                        </p:tgtEl>
                                        <p:attrNameLst>
                                          <p:attrName>ppt_h</p:attrName>
                                        </p:attrNameLst>
                                      </p:cBhvr>
                                      <p:tavLst>
                                        <p:tav tm="0">
                                          <p:val>
                                            <p:fltVal val="0"/>
                                          </p:val>
                                        </p:tav>
                                        <p:tav tm="100000">
                                          <p:val>
                                            <p:strVal val="#ppt_h"/>
                                          </p:val>
                                        </p:tav>
                                      </p:tavLst>
                                    </p:anim>
                                    <p:animEffect transition="in" filter="fade">
                                      <p:cBhvr>
                                        <p:cTn id="149" dur="500"/>
                                        <p:tgtEl>
                                          <p:spTgt spid="43039"/>
                                        </p:tgtEl>
                                      </p:cBhvr>
                                    </p:animEffect>
                                  </p:childTnLst>
                                </p:cTn>
                              </p:par>
                              <p:par>
                                <p:cTn id="150" presetID="53" presetClass="entr" presetSubtype="16" fill="hold" grpId="0" nodeType="withEffect">
                                  <p:stCondLst>
                                    <p:cond delay="200"/>
                                  </p:stCondLst>
                                  <p:childTnLst>
                                    <p:set>
                                      <p:cBhvr>
                                        <p:cTn id="151" dur="1" fill="hold">
                                          <p:stCondLst>
                                            <p:cond delay="0"/>
                                          </p:stCondLst>
                                        </p:cTn>
                                        <p:tgtEl>
                                          <p:spTgt spid="43040"/>
                                        </p:tgtEl>
                                        <p:attrNameLst>
                                          <p:attrName>style.visibility</p:attrName>
                                        </p:attrNameLst>
                                      </p:cBhvr>
                                      <p:to>
                                        <p:strVal val="visible"/>
                                      </p:to>
                                    </p:set>
                                    <p:anim calcmode="lin" valueType="num">
                                      <p:cBhvr>
                                        <p:cTn id="152" dur="500" fill="hold"/>
                                        <p:tgtEl>
                                          <p:spTgt spid="43040"/>
                                        </p:tgtEl>
                                        <p:attrNameLst>
                                          <p:attrName>ppt_w</p:attrName>
                                        </p:attrNameLst>
                                      </p:cBhvr>
                                      <p:tavLst>
                                        <p:tav tm="0">
                                          <p:val>
                                            <p:fltVal val="0"/>
                                          </p:val>
                                        </p:tav>
                                        <p:tav tm="100000">
                                          <p:val>
                                            <p:strVal val="#ppt_w"/>
                                          </p:val>
                                        </p:tav>
                                      </p:tavLst>
                                    </p:anim>
                                    <p:anim calcmode="lin" valueType="num">
                                      <p:cBhvr>
                                        <p:cTn id="153" dur="500" fill="hold"/>
                                        <p:tgtEl>
                                          <p:spTgt spid="43040"/>
                                        </p:tgtEl>
                                        <p:attrNameLst>
                                          <p:attrName>ppt_h</p:attrName>
                                        </p:attrNameLst>
                                      </p:cBhvr>
                                      <p:tavLst>
                                        <p:tav tm="0">
                                          <p:val>
                                            <p:fltVal val="0"/>
                                          </p:val>
                                        </p:tav>
                                        <p:tav tm="100000">
                                          <p:val>
                                            <p:strVal val="#ppt_h"/>
                                          </p:val>
                                        </p:tav>
                                      </p:tavLst>
                                    </p:anim>
                                    <p:animEffect transition="in" filter="fade">
                                      <p:cBhvr>
                                        <p:cTn id="154" dur="500"/>
                                        <p:tgtEl>
                                          <p:spTgt spid="43040"/>
                                        </p:tgtEl>
                                      </p:cBhvr>
                                    </p:animEffect>
                                  </p:childTnLst>
                                </p:cTn>
                              </p:par>
                              <p:par>
                                <p:cTn id="155" presetID="53" presetClass="entr" presetSubtype="16" fill="hold" grpId="0" nodeType="withEffect">
                                  <p:stCondLst>
                                    <p:cond delay="0"/>
                                  </p:stCondLst>
                                  <p:childTnLst>
                                    <p:set>
                                      <p:cBhvr>
                                        <p:cTn id="156" dur="1" fill="hold">
                                          <p:stCondLst>
                                            <p:cond delay="0"/>
                                          </p:stCondLst>
                                        </p:cTn>
                                        <p:tgtEl>
                                          <p:spTgt spid="43041"/>
                                        </p:tgtEl>
                                        <p:attrNameLst>
                                          <p:attrName>style.visibility</p:attrName>
                                        </p:attrNameLst>
                                      </p:cBhvr>
                                      <p:to>
                                        <p:strVal val="visible"/>
                                      </p:to>
                                    </p:set>
                                    <p:anim calcmode="lin" valueType="num">
                                      <p:cBhvr>
                                        <p:cTn id="157" dur="500" fill="hold"/>
                                        <p:tgtEl>
                                          <p:spTgt spid="43041"/>
                                        </p:tgtEl>
                                        <p:attrNameLst>
                                          <p:attrName>ppt_w</p:attrName>
                                        </p:attrNameLst>
                                      </p:cBhvr>
                                      <p:tavLst>
                                        <p:tav tm="0">
                                          <p:val>
                                            <p:fltVal val="0"/>
                                          </p:val>
                                        </p:tav>
                                        <p:tav tm="100000">
                                          <p:val>
                                            <p:strVal val="#ppt_w"/>
                                          </p:val>
                                        </p:tav>
                                      </p:tavLst>
                                    </p:anim>
                                    <p:anim calcmode="lin" valueType="num">
                                      <p:cBhvr>
                                        <p:cTn id="158" dur="500" fill="hold"/>
                                        <p:tgtEl>
                                          <p:spTgt spid="43041"/>
                                        </p:tgtEl>
                                        <p:attrNameLst>
                                          <p:attrName>ppt_h</p:attrName>
                                        </p:attrNameLst>
                                      </p:cBhvr>
                                      <p:tavLst>
                                        <p:tav tm="0">
                                          <p:val>
                                            <p:fltVal val="0"/>
                                          </p:val>
                                        </p:tav>
                                        <p:tav tm="100000">
                                          <p:val>
                                            <p:strVal val="#ppt_h"/>
                                          </p:val>
                                        </p:tav>
                                      </p:tavLst>
                                    </p:anim>
                                    <p:animEffect transition="in" filter="fade">
                                      <p:cBhvr>
                                        <p:cTn id="159" dur="500"/>
                                        <p:tgtEl>
                                          <p:spTgt spid="43041"/>
                                        </p:tgtEl>
                                      </p:cBhvr>
                                    </p:animEffect>
                                  </p:childTnLst>
                                </p:cTn>
                              </p:par>
                              <p:par>
                                <p:cTn id="160" presetID="53" presetClass="entr" presetSubtype="16" fill="hold" grpId="0" nodeType="withEffect">
                                  <p:stCondLst>
                                    <p:cond delay="0"/>
                                  </p:stCondLst>
                                  <p:childTnLst>
                                    <p:set>
                                      <p:cBhvr>
                                        <p:cTn id="161" dur="1" fill="hold">
                                          <p:stCondLst>
                                            <p:cond delay="0"/>
                                          </p:stCondLst>
                                        </p:cTn>
                                        <p:tgtEl>
                                          <p:spTgt spid="43042"/>
                                        </p:tgtEl>
                                        <p:attrNameLst>
                                          <p:attrName>style.visibility</p:attrName>
                                        </p:attrNameLst>
                                      </p:cBhvr>
                                      <p:to>
                                        <p:strVal val="visible"/>
                                      </p:to>
                                    </p:set>
                                    <p:anim calcmode="lin" valueType="num">
                                      <p:cBhvr>
                                        <p:cTn id="162" dur="800" fill="hold"/>
                                        <p:tgtEl>
                                          <p:spTgt spid="43042"/>
                                        </p:tgtEl>
                                        <p:attrNameLst>
                                          <p:attrName>ppt_w</p:attrName>
                                        </p:attrNameLst>
                                      </p:cBhvr>
                                      <p:tavLst>
                                        <p:tav tm="0">
                                          <p:val>
                                            <p:fltVal val="0"/>
                                          </p:val>
                                        </p:tav>
                                        <p:tav tm="100000">
                                          <p:val>
                                            <p:strVal val="#ppt_w"/>
                                          </p:val>
                                        </p:tav>
                                      </p:tavLst>
                                    </p:anim>
                                    <p:anim calcmode="lin" valueType="num">
                                      <p:cBhvr>
                                        <p:cTn id="163" dur="800" fill="hold"/>
                                        <p:tgtEl>
                                          <p:spTgt spid="43042"/>
                                        </p:tgtEl>
                                        <p:attrNameLst>
                                          <p:attrName>ppt_h</p:attrName>
                                        </p:attrNameLst>
                                      </p:cBhvr>
                                      <p:tavLst>
                                        <p:tav tm="0">
                                          <p:val>
                                            <p:fltVal val="0"/>
                                          </p:val>
                                        </p:tav>
                                        <p:tav tm="100000">
                                          <p:val>
                                            <p:strVal val="#ppt_h"/>
                                          </p:val>
                                        </p:tav>
                                      </p:tavLst>
                                    </p:anim>
                                    <p:animEffect transition="in" filter="fade">
                                      <p:cBhvr>
                                        <p:cTn id="164" dur="800"/>
                                        <p:tgtEl>
                                          <p:spTgt spid="43042"/>
                                        </p:tgtEl>
                                      </p:cBhvr>
                                    </p:animEffect>
                                  </p:childTnLst>
                                </p:cTn>
                              </p:par>
                              <p:par>
                                <p:cTn id="165" presetID="53" presetClass="entr" presetSubtype="16" fill="hold" grpId="0" nodeType="withEffect">
                                  <p:stCondLst>
                                    <p:cond delay="300"/>
                                  </p:stCondLst>
                                  <p:childTnLst>
                                    <p:set>
                                      <p:cBhvr>
                                        <p:cTn id="166" dur="1" fill="hold">
                                          <p:stCondLst>
                                            <p:cond delay="0"/>
                                          </p:stCondLst>
                                        </p:cTn>
                                        <p:tgtEl>
                                          <p:spTgt spid="43043"/>
                                        </p:tgtEl>
                                        <p:attrNameLst>
                                          <p:attrName>style.visibility</p:attrName>
                                        </p:attrNameLst>
                                      </p:cBhvr>
                                      <p:to>
                                        <p:strVal val="visible"/>
                                      </p:to>
                                    </p:set>
                                    <p:anim calcmode="lin" valueType="num">
                                      <p:cBhvr>
                                        <p:cTn id="167" dur="500" fill="hold"/>
                                        <p:tgtEl>
                                          <p:spTgt spid="43043"/>
                                        </p:tgtEl>
                                        <p:attrNameLst>
                                          <p:attrName>ppt_w</p:attrName>
                                        </p:attrNameLst>
                                      </p:cBhvr>
                                      <p:tavLst>
                                        <p:tav tm="0">
                                          <p:val>
                                            <p:fltVal val="0"/>
                                          </p:val>
                                        </p:tav>
                                        <p:tav tm="100000">
                                          <p:val>
                                            <p:strVal val="#ppt_w"/>
                                          </p:val>
                                        </p:tav>
                                      </p:tavLst>
                                    </p:anim>
                                    <p:anim calcmode="lin" valueType="num">
                                      <p:cBhvr>
                                        <p:cTn id="168" dur="500" fill="hold"/>
                                        <p:tgtEl>
                                          <p:spTgt spid="43043"/>
                                        </p:tgtEl>
                                        <p:attrNameLst>
                                          <p:attrName>ppt_h</p:attrName>
                                        </p:attrNameLst>
                                      </p:cBhvr>
                                      <p:tavLst>
                                        <p:tav tm="0">
                                          <p:val>
                                            <p:fltVal val="0"/>
                                          </p:val>
                                        </p:tav>
                                        <p:tav tm="100000">
                                          <p:val>
                                            <p:strVal val="#ppt_h"/>
                                          </p:val>
                                        </p:tav>
                                      </p:tavLst>
                                    </p:anim>
                                    <p:animEffect transition="in" filter="fade">
                                      <p:cBhvr>
                                        <p:cTn id="169" dur="500"/>
                                        <p:tgtEl>
                                          <p:spTgt spid="43043"/>
                                        </p:tgtEl>
                                      </p:cBhvr>
                                    </p:animEffect>
                                  </p:childTnLst>
                                </p:cTn>
                              </p:par>
                              <p:par>
                                <p:cTn id="170" presetID="53" presetClass="entr" presetSubtype="16" fill="hold" grpId="0" nodeType="withEffect">
                                  <p:stCondLst>
                                    <p:cond delay="200"/>
                                  </p:stCondLst>
                                  <p:childTnLst>
                                    <p:set>
                                      <p:cBhvr>
                                        <p:cTn id="171" dur="1" fill="hold">
                                          <p:stCondLst>
                                            <p:cond delay="0"/>
                                          </p:stCondLst>
                                        </p:cTn>
                                        <p:tgtEl>
                                          <p:spTgt spid="43044"/>
                                        </p:tgtEl>
                                        <p:attrNameLst>
                                          <p:attrName>style.visibility</p:attrName>
                                        </p:attrNameLst>
                                      </p:cBhvr>
                                      <p:to>
                                        <p:strVal val="visible"/>
                                      </p:to>
                                    </p:set>
                                    <p:anim calcmode="lin" valueType="num">
                                      <p:cBhvr>
                                        <p:cTn id="172" dur="500" fill="hold"/>
                                        <p:tgtEl>
                                          <p:spTgt spid="43044"/>
                                        </p:tgtEl>
                                        <p:attrNameLst>
                                          <p:attrName>ppt_w</p:attrName>
                                        </p:attrNameLst>
                                      </p:cBhvr>
                                      <p:tavLst>
                                        <p:tav tm="0">
                                          <p:val>
                                            <p:fltVal val="0"/>
                                          </p:val>
                                        </p:tav>
                                        <p:tav tm="100000">
                                          <p:val>
                                            <p:strVal val="#ppt_w"/>
                                          </p:val>
                                        </p:tav>
                                      </p:tavLst>
                                    </p:anim>
                                    <p:anim calcmode="lin" valueType="num">
                                      <p:cBhvr>
                                        <p:cTn id="173" dur="500" fill="hold"/>
                                        <p:tgtEl>
                                          <p:spTgt spid="43044"/>
                                        </p:tgtEl>
                                        <p:attrNameLst>
                                          <p:attrName>ppt_h</p:attrName>
                                        </p:attrNameLst>
                                      </p:cBhvr>
                                      <p:tavLst>
                                        <p:tav tm="0">
                                          <p:val>
                                            <p:fltVal val="0"/>
                                          </p:val>
                                        </p:tav>
                                        <p:tav tm="100000">
                                          <p:val>
                                            <p:strVal val="#ppt_h"/>
                                          </p:val>
                                        </p:tav>
                                      </p:tavLst>
                                    </p:anim>
                                    <p:animEffect transition="in" filter="fade">
                                      <p:cBhvr>
                                        <p:cTn id="174" dur="500"/>
                                        <p:tgtEl>
                                          <p:spTgt spid="43044"/>
                                        </p:tgtEl>
                                      </p:cBhvr>
                                    </p:animEffect>
                                  </p:childTnLst>
                                </p:cTn>
                              </p:par>
                              <p:par>
                                <p:cTn id="175" presetID="53" presetClass="entr" presetSubtype="16" fill="hold" grpId="0" nodeType="withEffect">
                                  <p:stCondLst>
                                    <p:cond delay="0"/>
                                  </p:stCondLst>
                                  <p:childTnLst>
                                    <p:set>
                                      <p:cBhvr>
                                        <p:cTn id="176" dur="1" fill="hold">
                                          <p:stCondLst>
                                            <p:cond delay="0"/>
                                          </p:stCondLst>
                                        </p:cTn>
                                        <p:tgtEl>
                                          <p:spTgt spid="43045"/>
                                        </p:tgtEl>
                                        <p:attrNameLst>
                                          <p:attrName>style.visibility</p:attrName>
                                        </p:attrNameLst>
                                      </p:cBhvr>
                                      <p:to>
                                        <p:strVal val="visible"/>
                                      </p:to>
                                    </p:set>
                                    <p:anim calcmode="lin" valueType="num">
                                      <p:cBhvr>
                                        <p:cTn id="177" dur="500" fill="hold"/>
                                        <p:tgtEl>
                                          <p:spTgt spid="43045"/>
                                        </p:tgtEl>
                                        <p:attrNameLst>
                                          <p:attrName>ppt_w</p:attrName>
                                        </p:attrNameLst>
                                      </p:cBhvr>
                                      <p:tavLst>
                                        <p:tav tm="0">
                                          <p:val>
                                            <p:fltVal val="0"/>
                                          </p:val>
                                        </p:tav>
                                        <p:tav tm="100000">
                                          <p:val>
                                            <p:strVal val="#ppt_w"/>
                                          </p:val>
                                        </p:tav>
                                      </p:tavLst>
                                    </p:anim>
                                    <p:anim calcmode="lin" valueType="num">
                                      <p:cBhvr>
                                        <p:cTn id="178" dur="500" fill="hold"/>
                                        <p:tgtEl>
                                          <p:spTgt spid="43045"/>
                                        </p:tgtEl>
                                        <p:attrNameLst>
                                          <p:attrName>ppt_h</p:attrName>
                                        </p:attrNameLst>
                                      </p:cBhvr>
                                      <p:tavLst>
                                        <p:tav tm="0">
                                          <p:val>
                                            <p:fltVal val="0"/>
                                          </p:val>
                                        </p:tav>
                                        <p:tav tm="100000">
                                          <p:val>
                                            <p:strVal val="#ppt_h"/>
                                          </p:val>
                                        </p:tav>
                                      </p:tavLst>
                                    </p:anim>
                                    <p:animEffect transition="in" filter="fade">
                                      <p:cBhvr>
                                        <p:cTn id="179" dur="500"/>
                                        <p:tgtEl>
                                          <p:spTgt spid="43045"/>
                                        </p:tgtEl>
                                      </p:cBhvr>
                                    </p:animEffect>
                                  </p:childTnLst>
                                </p:cTn>
                              </p:par>
                              <p:par>
                                <p:cTn id="180" presetID="53" presetClass="entr" presetSubtype="16" fill="hold" grpId="0" nodeType="withEffect">
                                  <p:stCondLst>
                                    <p:cond delay="0"/>
                                  </p:stCondLst>
                                  <p:childTnLst>
                                    <p:set>
                                      <p:cBhvr>
                                        <p:cTn id="181" dur="1" fill="hold">
                                          <p:stCondLst>
                                            <p:cond delay="0"/>
                                          </p:stCondLst>
                                        </p:cTn>
                                        <p:tgtEl>
                                          <p:spTgt spid="43046"/>
                                        </p:tgtEl>
                                        <p:attrNameLst>
                                          <p:attrName>style.visibility</p:attrName>
                                        </p:attrNameLst>
                                      </p:cBhvr>
                                      <p:to>
                                        <p:strVal val="visible"/>
                                      </p:to>
                                    </p:set>
                                    <p:anim calcmode="lin" valueType="num">
                                      <p:cBhvr>
                                        <p:cTn id="182" dur="500" fill="hold"/>
                                        <p:tgtEl>
                                          <p:spTgt spid="43046"/>
                                        </p:tgtEl>
                                        <p:attrNameLst>
                                          <p:attrName>ppt_w</p:attrName>
                                        </p:attrNameLst>
                                      </p:cBhvr>
                                      <p:tavLst>
                                        <p:tav tm="0">
                                          <p:val>
                                            <p:fltVal val="0"/>
                                          </p:val>
                                        </p:tav>
                                        <p:tav tm="100000">
                                          <p:val>
                                            <p:strVal val="#ppt_w"/>
                                          </p:val>
                                        </p:tav>
                                      </p:tavLst>
                                    </p:anim>
                                    <p:anim calcmode="lin" valueType="num">
                                      <p:cBhvr>
                                        <p:cTn id="183" dur="500" fill="hold"/>
                                        <p:tgtEl>
                                          <p:spTgt spid="43046"/>
                                        </p:tgtEl>
                                        <p:attrNameLst>
                                          <p:attrName>ppt_h</p:attrName>
                                        </p:attrNameLst>
                                      </p:cBhvr>
                                      <p:tavLst>
                                        <p:tav tm="0">
                                          <p:val>
                                            <p:fltVal val="0"/>
                                          </p:val>
                                        </p:tav>
                                        <p:tav tm="100000">
                                          <p:val>
                                            <p:strVal val="#ppt_h"/>
                                          </p:val>
                                        </p:tav>
                                      </p:tavLst>
                                    </p:anim>
                                    <p:animEffect transition="in" filter="fade">
                                      <p:cBhvr>
                                        <p:cTn id="184" dur="500"/>
                                        <p:tgtEl>
                                          <p:spTgt spid="43046"/>
                                        </p:tgtEl>
                                      </p:cBhvr>
                                    </p:animEffect>
                                  </p:childTnLst>
                                </p:cTn>
                              </p:par>
                              <p:par>
                                <p:cTn id="185" presetID="53" presetClass="entr" presetSubtype="16" fill="hold" grpId="0" nodeType="withEffect">
                                  <p:stCondLst>
                                    <p:cond delay="0"/>
                                  </p:stCondLst>
                                  <p:childTnLst>
                                    <p:set>
                                      <p:cBhvr>
                                        <p:cTn id="186" dur="1" fill="hold">
                                          <p:stCondLst>
                                            <p:cond delay="0"/>
                                          </p:stCondLst>
                                        </p:cTn>
                                        <p:tgtEl>
                                          <p:spTgt spid="43047"/>
                                        </p:tgtEl>
                                        <p:attrNameLst>
                                          <p:attrName>style.visibility</p:attrName>
                                        </p:attrNameLst>
                                      </p:cBhvr>
                                      <p:to>
                                        <p:strVal val="visible"/>
                                      </p:to>
                                    </p:set>
                                    <p:anim calcmode="lin" valueType="num">
                                      <p:cBhvr>
                                        <p:cTn id="187" dur="500" fill="hold"/>
                                        <p:tgtEl>
                                          <p:spTgt spid="43047"/>
                                        </p:tgtEl>
                                        <p:attrNameLst>
                                          <p:attrName>ppt_w</p:attrName>
                                        </p:attrNameLst>
                                      </p:cBhvr>
                                      <p:tavLst>
                                        <p:tav tm="0">
                                          <p:val>
                                            <p:fltVal val="0"/>
                                          </p:val>
                                        </p:tav>
                                        <p:tav tm="100000">
                                          <p:val>
                                            <p:strVal val="#ppt_w"/>
                                          </p:val>
                                        </p:tav>
                                      </p:tavLst>
                                    </p:anim>
                                    <p:anim calcmode="lin" valueType="num">
                                      <p:cBhvr>
                                        <p:cTn id="188" dur="500" fill="hold"/>
                                        <p:tgtEl>
                                          <p:spTgt spid="43047"/>
                                        </p:tgtEl>
                                        <p:attrNameLst>
                                          <p:attrName>ppt_h</p:attrName>
                                        </p:attrNameLst>
                                      </p:cBhvr>
                                      <p:tavLst>
                                        <p:tav tm="0">
                                          <p:val>
                                            <p:fltVal val="0"/>
                                          </p:val>
                                        </p:tav>
                                        <p:tav tm="100000">
                                          <p:val>
                                            <p:strVal val="#ppt_h"/>
                                          </p:val>
                                        </p:tav>
                                      </p:tavLst>
                                    </p:anim>
                                    <p:animEffect transition="in" filter="fade">
                                      <p:cBhvr>
                                        <p:cTn id="189" dur="500"/>
                                        <p:tgtEl>
                                          <p:spTgt spid="43047"/>
                                        </p:tgtEl>
                                      </p:cBhvr>
                                    </p:animEffect>
                                  </p:childTnLst>
                                </p:cTn>
                              </p:par>
                              <p:par>
                                <p:cTn id="190" presetID="53" presetClass="entr" presetSubtype="16" fill="hold" grpId="0" nodeType="withEffect">
                                  <p:stCondLst>
                                    <p:cond delay="0"/>
                                  </p:stCondLst>
                                  <p:childTnLst>
                                    <p:set>
                                      <p:cBhvr>
                                        <p:cTn id="191" dur="1" fill="hold">
                                          <p:stCondLst>
                                            <p:cond delay="0"/>
                                          </p:stCondLst>
                                        </p:cTn>
                                        <p:tgtEl>
                                          <p:spTgt spid="43048"/>
                                        </p:tgtEl>
                                        <p:attrNameLst>
                                          <p:attrName>style.visibility</p:attrName>
                                        </p:attrNameLst>
                                      </p:cBhvr>
                                      <p:to>
                                        <p:strVal val="visible"/>
                                      </p:to>
                                    </p:set>
                                    <p:anim calcmode="lin" valueType="num">
                                      <p:cBhvr>
                                        <p:cTn id="192" dur="500" fill="hold"/>
                                        <p:tgtEl>
                                          <p:spTgt spid="43048"/>
                                        </p:tgtEl>
                                        <p:attrNameLst>
                                          <p:attrName>ppt_w</p:attrName>
                                        </p:attrNameLst>
                                      </p:cBhvr>
                                      <p:tavLst>
                                        <p:tav tm="0">
                                          <p:val>
                                            <p:fltVal val="0"/>
                                          </p:val>
                                        </p:tav>
                                        <p:tav tm="100000">
                                          <p:val>
                                            <p:strVal val="#ppt_w"/>
                                          </p:val>
                                        </p:tav>
                                      </p:tavLst>
                                    </p:anim>
                                    <p:anim calcmode="lin" valueType="num">
                                      <p:cBhvr>
                                        <p:cTn id="193" dur="500" fill="hold"/>
                                        <p:tgtEl>
                                          <p:spTgt spid="43048"/>
                                        </p:tgtEl>
                                        <p:attrNameLst>
                                          <p:attrName>ppt_h</p:attrName>
                                        </p:attrNameLst>
                                      </p:cBhvr>
                                      <p:tavLst>
                                        <p:tav tm="0">
                                          <p:val>
                                            <p:fltVal val="0"/>
                                          </p:val>
                                        </p:tav>
                                        <p:tav tm="100000">
                                          <p:val>
                                            <p:strVal val="#ppt_h"/>
                                          </p:val>
                                        </p:tav>
                                      </p:tavLst>
                                    </p:anim>
                                    <p:animEffect transition="in" filter="fade">
                                      <p:cBhvr>
                                        <p:cTn id="194" dur="500"/>
                                        <p:tgtEl>
                                          <p:spTgt spid="4304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43049"/>
                                        </p:tgtEl>
                                        <p:attrNameLst>
                                          <p:attrName>style.visibility</p:attrName>
                                        </p:attrNameLst>
                                      </p:cBhvr>
                                      <p:to>
                                        <p:strVal val="visible"/>
                                      </p:to>
                                    </p:set>
                                    <p:anim calcmode="lin" valueType="num">
                                      <p:cBhvr>
                                        <p:cTn id="197" dur="500" fill="hold"/>
                                        <p:tgtEl>
                                          <p:spTgt spid="43049"/>
                                        </p:tgtEl>
                                        <p:attrNameLst>
                                          <p:attrName>ppt_w</p:attrName>
                                        </p:attrNameLst>
                                      </p:cBhvr>
                                      <p:tavLst>
                                        <p:tav tm="0">
                                          <p:val>
                                            <p:fltVal val="0"/>
                                          </p:val>
                                        </p:tav>
                                        <p:tav tm="100000">
                                          <p:val>
                                            <p:strVal val="#ppt_w"/>
                                          </p:val>
                                        </p:tav>
                                      </p:tavLst>
                                    </p:anim>
                                    <p:anim calcmode="lin" valueType="num">
                                      <p:cBhvr>
                                        <p:cTn id="198" dur="500" fill="hold"/>
                                        <p:tgtEl>
                                          <p:spTgt spid="43049"/>
                                        </p:tgtEl>
                                        <p:attrNameLst>
                                          <p:attrName>ppt_h</p:attrName>
                                        </p:attrNameLst>
                                      </p:cBhvr>
                                      <p:tavLst>
                                        <p:tav tm="0">
                                          <p:val>
                                            <p:fltVal val="0"/>
                                          </p:val>
                                        </p:tav>
                                        <p:tav tm="100000">
                                          <p:val>
                                            <p:strVal val="#ppt_h"/>
                                          </p:val>
                                        </p:tav>
                                      </p:tavLst>
                                    </p:anim>
                                    <p:animEffect transition="in" filter="fade">
                                      <p:cBhvr>
                                        <p:cTn id="199" dur="500"/>
                                        <p:tgtEl>
                                          <p:spTgt spid="43049"/>
                                        </p:tgtEl>
                                      </p:cBhvr>
                                    </p:animEffect>
                                  </p:childTnLst>
                                </p:cTn>
                              </p:par>
                              <p:par>
                                <p:cTn id="200" presetID="53" presetClass="entr" presetSubtype="16" fill="hold" grpId="0" nodeType="withEffect">
                                  <p:stCondLst>
                                    <p:cond delay="0"/>
                                  </p:stCondLst>
                                  <p:childTnLst>
                                    <p:set>
                                      <p:cBhvr>
                                        <p:cTn id="201" dur="1" fill="hold">
                                          <p:stCondLst>
                                            <p:cond delay="0"/>
                                          </p:stCondLst>
                                        </p:cTn>
                                        <p:tgtEl>
                                          <p:spTgt spid="43050"/>
                                        </p:tgtEl>
                                        <p:attrNameLst>
                                          <p:attrName>style.visibility</p:attrName>
                                        </p:attrNameLst>
                                      </p:cBhvr>
                                      <p:to>
                                        <p:strVal val="visible"/>
                                      </p:to>
                                    </p:set>
                                    <p:anim calcmode="lin" valueType="num">
                                      <p:cBhvr>
                                        <p:cTn id="202" dur="500" fill="hold"/>
                                        <p:tgtEl>
                                          <p:spTgt spid="43050"/>
                                        </p:tgtEl>
                                        <p:attrNameLst>
                                          <p:attrName>ppt_w</p:attrName>
                                        </p:attrNameLst>
                                      </p:cBhvr>
                                      <p:tavLst>
                                        <p:tav tm="0">
                                          <p:val>
                                            <p:fltVal val="0"/>
                                          </p:val>
                                        </p:tav>
                                        <p:tav tm="100000">
                                          <p:val>
                                            <p:strVal val="#ppt_w"/>
                                          </p:val>
                                        </p:tav>
                                      </p:tavLst>
                                    </p:anim>
                                    <p:anim calcmode="lin" valueType="num">
                                      <p:cBhvr>
                                        <p:cTn id="203" dur="500" fill="hold"/>
                                        <p:tgtEl>
                                          <p:spTgt spid="43050"/>
                                        </p:tgtEl>
                                        <p:attrNameLst>
                                          <p:attrName>ppt_h</p:attrName>
                                        </p:attrNameLst>
                                      </p:cBhvr>
                                      <p:tavLst>
                                        <p:tav tm="0">
                                          <p:val>
                                            <p:fltVal val="0"/>
                                          </p:val>
                                        </p:tav>
                                        <p:tav tm="100000">
                                          <p:val>
                                            <p:strVal val="#ppt_h"/>
                                          </p:val>
                                        </p:tav>
                                      </p:tavLst>
                                    </p:anim>
                                    <p:animEffect transition="in" filter="fade">
                                      <p:cBhvr>
                                        <p:cTn id="204" dur="500"/>
                                        <p:tgtEl>
                                          <p:spTgt spid="43050"/>
                                        </p:tgtEl>
                                      </p:cBhvr>
                                    </p:animEffect>
                                  </p:childTnLst>
                                </p:cTn>
                              </p:par>
                              <p:par>
                                <p:cTn id="205" presetID="53" presetClass="entr" presetSubtype="16" fill="hold" grpId="0" nodeType="withEffect">
                                  <p:stCondLst>
                                    <p:cond delay="0"/>
                                  </p:stCondLst>
                                  <p:childTnLst>
                                    <p:set>
                                      <p:cBhvr>
                                        <p:cTn id="206" dur="1" fill="hold">
                                          <p:stCondLst>
                                            <p:cond delay="0"/>
                                          </p:stCondLst>
                                        </p:cTn>
                                        <p:tgtEl>
                                          <p:spTgt spid="43051"/>
                                        </p:tgtEl>
                                        <p:attrNameLst>
                                          <p:attrName>style.visibility</p:attrName>
                                        </p:attrNameLst>
                                      </p:cBhvr>
                                      <p:to>
                                        <p:strVal val="visible"/>
                                      </p:to>
                                    </p:set>
                                    <p:anim calcmode="lin" valueType="num">
                                      <p:cBhvr>
                                        <p:cTn id="207" dur="500" fill="hold"/>
                                        <p:tgtEl>
                                          <p:spTgt spid="43051"/>
                                        </p:tgtEl>
                                        <p:attrNameLst>
                                          <p:attrName>ppt_w</p:attrName>
                                        </p:attrNameLst>
                                      </p:cBhvr>
                                      <p:tavLst>
                                        <p:tav tm="0">
                                          <p:val>
                                            <p:fltVal val="0"/>
                                          </p:val>
                                        </p:tav>
                                        <p:tav tm="100000">
                                          <p:val>
                                            <p:strVal val="#ppt_w"/>
                                          </p:val>
                                        </p:tav>
                                      </p:tavLst>
                                    </p:anim>
                                    <p:anim calcmode="lin" valueType="num">
                                      <p:cBhvr>
                                        <p:cTn id="208" dur="500" fill="hold"/>
                                        <p:tgtEl>
                                          <p:spTgt spid="43051"/>
                                        </p:tgtEl>
                                        <p:attrNameLst>
                                          <p:attrName>ppt_h</p:attrName>
                                        </p:attrNameLst>
                                      </p:cBhvr>
                                      <p:tavLst>
                                        <p:tav tm="0">
                                          <p:val>
                                            <p:fltVal val="0"/>
                                          </p:val>
                                        </p:tav>
                                        <p:tav tm="100000">
                                          <p:val>
                                            <p:strVal val="#ppt_h"/>
                                          </p:val>
                                        </p:tav>
                                      </p:tavLst>
                                    </p:anim>
                                    <p:animEffect transition="in" filter="fade">
                                      <p:cBhvr>
                                        <p:cTn id="209" dur="500"/>
                                        <p:tgtEl>
                                          <p:spTgt spid="43051"/>
                                        </p:tgtEl>
                                      </p:cBhvr>
                                    </p:animEffect>
                                  </p:childTnLst>
                                </p:cTn>
                              </p:par>
                              <p:par>
                                <p:cTn id="210" presetID="53" presetClass="entr" presetSubtype="16" fill="hold" grpId="0" nodeType="withEffect">
                                  <p:stCondLst>
                                    <p:cond delay="0"/>
                                  </p:stCondLst>
                                  <p:childTnLst>
                                    <p:set>
                                      <p:cBhvr>
                                        <p:cTn id="211" dur="1" fill="hold">
                                          <p:stCondLst>
                                            <p:cond delay="0"/>
                                          </p:stCondLst>
                                        </p:cTn>
                                        <p:tgtEl>
                                          <p:spTgt spid="43052"/>
                                        </p:tgtEl>
                                        <p:attrNameLst>
                                          <p:attrName>style.visibility</p:attrName>
                                        </p:attrNameLst>
                                      </p:cBhvr>
                                      <p:to>
                                        <p:strVal val="visible"/>
                                      </p:to>
                                    </p:set>
                                    <p:anim calcmode="lin" valueType="num">
                                      <p:cBhvr>
                                        <p:cTn id="212" dur="500" fill="hold"/>
                                        <p:tgtEl>
                                          <p:spTgt spid="43052"/>
                                        </p:tgtEl>
                                        <p:attrNameLst>
                                          <p:attrName>ppt_w</p:attrName>
                                        </p:attrNameLst>
                                      </p:cBhvr>
                                      <p:tavLst>
                                        <p:tav tm="0">
                                          <p:val>
                                            <p:fltVal val="0"/>
                                          </p:val>
                                        </p:tav>
                                        <p:tav tm="100000">
                                          <p:val>
                                            <p:strVal val="#ppt_w"/>
                                          </p:val>
                                        </p:tav>
                                      </p:tavLst>
                                    </p:anim>
                                    <p:anim calcmode="lin" valueType="num">
                                      <p:cBhvr>
                                        <p:cTn id="213" dur="500" fill="hold"/>
                                        <p:tgtEl>
                                          <p:spTgt spid="43052"/>
                                        </p:tgtEl>
                                        <p:attrNameLst>
                                          <p:attrName>ppt_h</p:attrName>
                                        </p:attrNameLst>
                                      </p:cBhvr>
                                      <p:tavLst>
                                        <p:tav tm="0">
                                          <p:val>
                                            <p:fltVal val="0"/>
                                          </p:val>
                                        </p:tav>
                                        <p:tav tm="100000">
                                          <p:val>
                                            <p:strVal val="#ppt_h"/>
                                          </p:val>
                                        </p:tav>
                                      </p:tavLst>
                                    </p:anim>
                                    <p:animEffect transition="in" filter="fade">
                                      <p:cBhvr>
                                        <p:cTn id="214" dur="500"/>
                                        <p:tgtEl>
                                          <p:spTgt spid="43052"/>
                                        </p:tgtEl>
                                      </p:cBhvr>
                                    </p:animEffect>
                                  </p:childTnLst>
                                </p:cTn>
                              </p:par>
                              <p:par>
                                <p:cTn id="215" presetID="53" presetClass="entr" presetSubtype="16" fill="hold" grpId="0" nodeType="withEffect">
                                  <p:stCondLst>
                                    <p:cond delay="0"/>
                                  </p:stCondLst>
                                  <p:childTnLst>
                                    <p:set>
                                      <p:cBhvr>
                                        <p:cTn id="216" dur="1" fill="hold">
                                          <p:stCondLst>
                                            <p:cond delay="0"/>
                                          </p:stCondLst>
                                        </p:cTn>
                                        <p:tgtEl>
                                          <p:spTgt spid="43053"/>
                                        </p:tgtEl>
                                        <p:attrNameLst>
                                          <p:attrName>style.visibility</p:attrName>
                                        </p:attrNameLst>
                                      </p:cBhvr>
                                      <p:to>
                                        <p:strVal val="visible"/>
                                      </p:to>
                                    </p:set>
                                    <p:anim calcmode="lin" valueType="num">
                                      <p:cBhvr>
                                        <p:cTn id="217" dur="500" fill="hold"/>
                                        <p:tgtEl>
                                          <p:spTgt spid="43053"/>
                                        </p:tgtEl>
                                        <p:attrNameLst>
                                          <p:attrName>ppt_w</p:attrName>
                                        </p:attrNameLst>
                                      </p:cBhvr>
                                      <p:tavLst>
                                        <p:tav tm="0">
                                          <p:val>
                                            <p:fltVal val="0"/>
                                          </p:val>
                                        </p:tav>
                                        <p:tav tm="100000">
                                          <p:val>
                                            <p:strVal val="#ppt_w"/>
                                          </p:val>
                                        </p:tav>
                                      </p:tavLst>
                                    </p:anim>
                                    <p:anim calcmode="lin" valueType="num">
                                      <p:cBhvr>
                                        <p:cTn id="218" dur="500" fill="hold"/>
                                        <p:tgtEl>
                                          <p:spTgt spid="43053"/>
                                        </p:tgtEl>
                                        <p:attrNameLst>
                                          <p:attrName>ppt_h</p:attrName>
                                        </p:attrNameLst>
                                      </p:cBhvr>
                                      <p:tavLst>
                                        <p:tav tm="0">
                                          <p:val>
                                            <p:fltVal val="0"/>
                                          </p:val>
                                        </p:tav>
                                        <p:tav tm="100000">
                                          <p:val>
                                            <p:strVal val="#ppt_h"/>
                                          </p:val>
                                        </p:tav>
                                      </p:tavLst>
                                    </p:anim>
                                    <p:animEffect transition="in" filter="fade">
                                      <p:cBhvr>
                                        <p:cTn id="219" dur="500"/>
                                        <p:tgtEl>
                                          <p:spTgt spid="43053"/>
                                        </p:tgtEl>
                                      </p:cBhvr>
                                    </p:animEffect>
                                  </p:childTnLst>
                                </p:cTn>
                              </p:par>
                              <p:par>
                                <p:cTn id="220" presetID="53" presetClass="entr" presetSubtype="16" fill="hold" grpId="0" nodeType="withEffect">
                                  <p:stCondLst>
                                    <p:cond delay="0"/>
                                  </p:stCondLst>
                                  <p:childTnLst>
                                    <p:set>
                                      <p:cBhvr>
                                        <p:cTn id="221" dur="1" fill="hold">
                                          <p:stCondLst>
                                            <p:cond delay="0"/>
                                          </p:stCondLst>
                                        </p:cTn>
                                        <p:tgtEl>
                                          <p:spTgt spid="43054"/>
                                        </p:tgtEl>
                                        <p:attrNameLst>
                                          <p:attrName>style.visibility</p:attrName>
                                        </p:attrNameLst>
                                      </p:cBhvr>
                                      <p:to>
                                        <p:strVal val="visible"/>
                                      </p:to>
                                    </p:set>
                                    <p:anim calcmode="lin" valueType="num">
                                      <p:cBhvr>
                                        <p:cTn id="222" dur="500" fill="hold"/>
                                        <p:tgtEl>
                                          <p:spTgt spid="43054"/>
                                        </p:tgtEl>
                                        <p:attrNameLst>
                                          <p:attrName>ppt_w</p:attrName>
                                        </p:attrNameLst>
                                      </p:cBhvr>
                                      <p:tavLst>
                                        <p:tav tm="0">
                                          <p:val>
                                            <p:fltVal val="0"/>
                                          </p:val>
                                        </p:tav>
                                        <p:tav tm="100000">
                                          <p:val>
                                            <p:strVal val="#ppt_w"/>
                                          </p:val>
                                        </p:tav>
                                      </p:tavLst>
                                    </p:anim>
                                    <p:anim calcmode="lin" valueType="num">
                                      <p:cBhvr>
                                        <p:cTn id="223" dur="500" fill="hold"/>
                                        <p:tgtEl>
                                          <p:spTgt spid="43054"/>
                                        </p:tgtEl>
                                        <p:attrNameLst>
                                          <p:attrName>ppt_h</p:attrName>
                                        </p:attrNameLst>
                                      </p:cBhvr>
                                      <p:tavLst>
                                        <p:tav tm="0">
                                          <p:val>
                                            <p:fltVal val="0"/>
                                          </p:val>
                                        </p:tav>
                                        <p:tav tm="100000">
                                          <p:val>
                                            <p:strVal val="#ppt_h"/>
                                          </p:val>
                                        </p:tav>
                                      </p:tavLst>
                                    </p:anim>
                                    <p:animEffect transition="in" filter="fade">
                                      <p:cBhvr>
                                        <p:cTn id="224" dur="500"/>
                                        <p:tgtEl>
                                          <p:spTgt spid="43054"/>
                                        </p:tgtEl>
                                      </p:cBhvr>
                                    </p:animEffect>
                                  </p:childTnLst>
                                </p:cTn>
                              </p:par>
                            </p:childTnLst>
                          </p:cTn>
                        </p:par>
                        <p:par>
                          <p:cTn id="225" fill="hold">
                            <p:stCondLst>
                              <p:cond delay="1100"/>
                            </p:stCondLst>
                            <p:childTnLst>
                              <p:par>
                                <p:cTn id="226" presetID="22" presetClass="entr" presetSubtype="4" fill="hold" grpId="0" nodeType="afterEffect">
                                  <p:stCondLst>
                                    <p:cond delay="0"/>
                                  </p:stCondLst>
                                  <p:childTnLst>
                                    <p:set>
                                      <p:cBhvr>
                                        <p:cTn id="227" dur="1" fill="hold">
                                          <p:stCondLst>
                                            <p:cond delay="0"/>
                                          </p:stCondLst>
                                        </p:cTn>
                                        <p:tgtEl>
                                          <p:spTgt spid="43034"/>
                                        </p:tgtEl>
                                        <p:attrNameLst>
                                          <p:attrName>style.visibility</p:attrName>
                                        </p:attrNameLst>
                                      </p:cBhvr>
                                      <p:to>
                                        <p:strVal val="visible"/>
                                      </p:to>
                                    </p:set>
                                    <p:animEffect transition="in" filter="wipe(down)">
                                      <p:cBhvr>
                                        <p:cTn id="228" dur="500"/>
                                        <p:tgtEl>
                                          <p:spTgt spid="43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0" grpId="0" animBg="1"/>
      <p:bldP spid="43011" grpId="0" animBg="1"/>
      <p:bldP spid="43012" grpId="0" animBg="1"/>
      <p:bldP spid="43013" grpId="0" animBg="1"/>
      <p:bldP spid="43014" grpId="0" animBg="1"/>
      <p:bldP spid="43015" grpId="0" animBg="1"/>
      <p:bldP spid="43016" grpId="0" animBg="1"/>
      <p:bldP spid="43017" grpId="0" animBg="1"/>
      <p:bldP spid="43018" grpId="0" animBg="1"/>
      <p:bldP spid="43019" grpId="0" animBg="1"/>
      <p:bldP spid="43020" grpId="0" animBg="1"/>
      <p:bldP spid="43021" grpId="0" animBg="1"/>
      <p:bldP spid="43022" grpId="0" animBg="1"/>
      <p:bldP spid="43023" grpId="0" animBg="1"/>
      <p:bldP spid="43024" grpId="0" animBg="1"/>
      <p:bldP spid="43025" grpId="0" animBg="1"/>
      <p:bldP spid="43026" grpId="0" animBg="1"/>
      <p:bldP spid="43027" grpId="0" animBg="1"/>
      <p:bldP spid="43028" grpId="0" animBg="1"/>
      <p:bldP spid="43029" grpId="0" animBg="1"/>
      <p:bldP spid="43030" grpId="0" animBg="1"/>
      <p:bldP spid="43031" grpId="0" animBg="1"/>
      <p:bldP spid="43032" grpId="0" animBg="1"/>
      <p:bldP spid="43033" grpId="0" animBg="1"/>
      <p:bldP spid="43034" grpId="0"/>
      <p:bldP spid="43035" grpId="0" animBg="1"/>
      <p:bldP spid="43036" grpId="0" animBg="1"/>
      <p:bldP spid="43037" grpId="0" animBg="1"/>
      <p:bldP spid="43038" grpId="0" animBg="1"/>
      <p:bldP spid="43039" grpId="0" animBg="1"/>
      <p:bldP spid="43040" grpId="0" animBg="1"/>
      <p:bldP spid="43041" grpId="0" animBg="1"/>
      <p:bldP spid="43042" grpId="0" animBg="1"/>
      <p:bldP spid="43043" grpId="0" animBg="1"/>
      <p:bldP spid="43044" grpId="0" animBg="1"/>
      <p:bldP spid="43045" grpId="0" animBg="1"/>
      <p:bldP spid="43046" grpId="0" animBg="1"/>
      <p:bldP spid="43047" grpId="0" animBg="1"/>
      <p:bldP spid="43048" grpId="0" animBg="1"/>
      <p:bldP spid="43049" grpId="0" animBg="1"/>
      <p:bldP spid="43050" grpId="0" animBg="1"/>
      <p:bldP spid="43051" grpId="0" animBg="1"/>
      <p:bldP spid="43052" grpId="0" animBg="1"/>
      <p:bldP spid="43053" grpId="0" animBg="1"/>
      <p:bldP spid="43054"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44034" name="AutoShape 2"/>
          <p:cNvSpPr>
            <a:spLocks/>
          </p:cNvSpPr>
          <p:nvPr/>
        </p:nvSpPr>
        <p:spPr bwMode="auto">
          <a:xfrm>
            <a:off x="4349263" y="2215663"/>
            <a:ext cx="5855677" cy="58556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4035" name="AutoShape 3"/>
          <p:cNvSpPr>
            <a:spLocks/>
          </p:cNvSpPr>
          <p:nvPr/>
        </p:nvSpPr>
        <p:spPr bwMode="auto">
          <a:xfrm>
            <a:off x="5438478" y="4897935"/>
            <a:ext cx="3676352"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FFFFFF"/>
                </a:solidFill>
              </a:rPr>
              <a:t>Service Plan </a:t>
            </a:r>
            <a:r>
              <a:rPr lang="id-ID" sz="4275">
                <a:solidFill>
                  <a:srgbClr val="FFFFFF"/>
                </a:solidFill>
              </a:rPr>
              <a:t>Section</a:t>
            </a:r>
            <a:endParaRPr lang="id-ID" sz="4275"/>
          </a:p>
        </p:txBody>
      </p:sp>
      <p:sp>
        <p:nvSpPr>
          <p:cNvPr id="44036" name="AutoShape 4"/>
          <p:cNvSpPr>
            <a:spLocks/>
          </p:cNvSpPr>
          <p:nvPr/>
        </p:nvSpPr>
        <p:spPr bwMode="auto">
          <a:xfrm>
            <a:off x="5076826" y="3932635"/>
            <a:ext cx="4399657"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Randomised words which don't look even slightly beration. by injected humour, words which look even swhich don't look even slightly words</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4034"/>
                                        </p:tgtEl>
                                        <p:attrNameLst>
                                          <p:attrName>style.visibility</p:attrName>
                                        </p:attrNameLst>
                                      </p:cBhvr>
                                      <p:to>
                                        <p:strVal val="visible"/>
                                      </p:to>
                                    </p:set>
                                    <p:anim calcmode="lin" valueType="num">
                                      <p:cBhvr>
                                        <p:cTn id="7" dur="500" fill="hold"/>
                                        <p:tgtEl>
                                          <p:spTgt spid="44034"/>
                                        </p:tgtEl>
                                        <p:attrNameLst>
                                          <p:attrName>ppt_w</p:attrName>
                                        </p:attrNameLst>
                                      </p:cBhvr>
                                      <p:tavLst>
                                        <p:tav tm="0">
                                          <p:val>
                                            <p:fltVal val="0"/>
                                          </p:val>
                                        </p:tav>
                                        <p:tav tm="100000">
                                          <p:val>
                                            <p:strVal val="#ppt_w"/>
                                          </p:val>
                                        </p:tav>
                                      </p:tavLst>
                                    </p:anim>
                                    <p:anim calcmode="lin" valueType="num">
                                      <p:cBhvr>
                                        <p:cTn id="8" dur="500" fill="hold"/>
                                        <p:tgtEl>
                                          <p:spTgt spid="44034"/>
                                        </p:tgtEl>
                                        <p:attrNameLst>
                                          <p:attrName>ppt_h</p:attrName>
                                        </p:attrNameLst>
                                      </p:cBhvr>
                                      <p:tavLst>
                                        <p:tav tm="0">
                                          <p:val>
                                            <p:fltVal val="0"/>
                                          </p:val>
                                        </p:tav>
                                        <p:tav tm="100000">
                                          <p:val>
                                            <p:strVal val="#ppt_h"/>
                                          </p:val>
                                        </p:tav>
                                      </p:tavLst>
                                    </p:anim>
                                    <p:animEffect transition="in" filter="fade">
                                      <p:cBhvr>
                                        <p:cTn id="9" dur="500"/>
                                        <p:tgtEl>
                                          <p:spTgt spid="44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AutoShape 1"/>
          <p:cNvSpPr>
            <a:spLocks/>
          </p:cNvSpPr>
          <p:nvPr/>
        </p:nvSpPr>
        <p:spPr bwMode="auto">
          <a:xfrm>
            <a:off x="901303" y="5282804"/>
            <a:ext cx="1527870" cy="15269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194" name="AutoShape 2"/>
          <p:cNvSpPr>
            <a:spLocks/>
          </p:cNvSpPr>
          <p:nvPr/>
        </p:nvSpPr>
        <p:spPr bwMode="auto">
          <a:xfrm>
            <a:off x="1141512" y="6087369"/>
            <a:ext cx="1080492"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Welcome page</a:t>
            </a:r>
            <a:endParaRPr lang="id-ID" sz="4275"/>
          </a:p>
        </p:txBody>
      </p:sp>
      <p:sp>
        <p:nvSpPr>
          <p:cNvPr id="8195" name="AutoShape 3"/>
          <p:cNvSpPr>
            <a:spLocks/>
          </p:cNvSpPr>
          <p:nvPr/>
        </p:nvSpPr>
        <p:spPr bwMode="auto">
          <a:xfrm>
            <a:off x="1350467" y="5755184"/>
            <a:ext cx="643830"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Start</a:t>
            </a:r>
            <a:endParaRPr lang="id-ID" sz="4275"/>
          </a:p>
        </p:txBody>
      </p:sp>
      <p:sp>
        <p:nvSpPr>
          <p:cNvPr id="8196" name="AutoShape 4"/>
          <p:cNvSpPr>
            <a:spLocks/>
          </p:cNvSpPr>
          <p:nvPr/>
        </p:nvSpPr>
        <p:spPr bwMode="auto">
          <a:xfrm>
            <a:off x="2548832" y="4595218"/>
            <a:ext cx="2153841" cy="215384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197" name="AutoShape 5"/>
          <p:cNvSpPr>
            <a:spLocks/>
          </p:cNvSpPr>
          <p:nvPr/>
        </p:nvSpPr>
        <p:spPr bwMode="auto">
          <a:xfrm>
            <a:off x="2813151" y="5754291"/>
            <a:ext cx="1625203"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Presenting our work</a:t>
            </a:r>
            <a:endParaRPr lang="id-ID" sz="4275"/>
          </a:p>
        </p:txBody>
      </p:sp>
      <p:sp>
        <p:nvSpPr>
          <p:cNvPr id="8198" name="AutoShape 6"/>
          <p:cNvSpPr>
            <a:spLocks/>
          </p:cNvSpPr>
          <p:nvPr/>
        </p:nvSpPr>
        <p:spPr bwMode="auto">
          <a:xfrm>
            <a:off x="2856905" y="5431929"/>
            <a:ext cx="1518940"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What we do</a:t>
            </a:r>
            <a:endParaRPr lang="id-ID" sz="4275"/>
          </a:p>
        </p:txBody>
      </p:sp>
      <p:sp>
        <p:nvSpPr>
          <p:cNvPr id="8199" name="AutoShape 7"/>
          <p:cNvSpPr>
            <a:spLocks/>
          </p:cNvSpPr>
          <p:nvPr/>
        </p:nvSpPr>
        <p:spPr bwMode="auto">
          <a:xfrm>
            <a:off x="4744640" y="5940028"/>
            <a:ext cx="1210866" cy="12108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200" name="AutoShape 8"/>
          <p:cNvSpPr>
            <a:spLocks/>
          </p:cNvSpPr>
          <p:nvPr/>
        </p:nvSpPr>
        <p:spPr bwMode="auto">
          <a:xfrm>
            <a:off x="4932165" y="6534746"/>
            <a:ext cx="86885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Magic Ideas</a:t>
            </a:r>
            <a:endParaRPr lang="id-ID" sz="4275"/>
          </a:p>
        </p:txBody>
      </p:sp>
      <p:sp>
        <p:nvSpPr>
          <p:cNvPr id="8201" name="AutoShape 9"/>
          <p:cNvSpPr>
            <a:spLocks/>
          </p:cNvSpPr>
          <p:nvPr/>
        </p:nvSpPr>
        <p:spPr bwMode="auto">
          <a:xfrm>
            <a:off x="5067895" y="6202561"/>
            <a:ext cx="578644"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How</a:t>
            </a:r>
            <a:endParaRPr lang="id-ID" sz="4275"/>
          </a:p>
        </p:txBody>
      </p:sp>
      <p:sp>
        <p:nvSpPr>
          <p:cNvPr id="8202" name="AutoShape 10"/>
          <p:cNvSpPr>
            <a:spLocks/>
          </p:cNvSpPr>
          <p:nvPr/>
        </p:nvSpPr>
        <p:spPr bwMode="auto">
          <a:xfrm>
            <a:off x="5556349" y="4515743"/>
            <a:ext cx="1607344" cy="160734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03" name="AutoShape 11"/>
          <p:cNvSpPr>
            <a:spLocks/>
          </p:cNvSpPr>
          <p:nvPr/>
        </p:nvSpPr>
        <p:spPr bwMode="auto">
          <a:xfrm>
            <a:off x="5885856" y="5303342"/>
            <a:ext cx="102423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Session Break</a:t>
            </a:r>
            <a:endParaRPr lang="id-ID" sz="4275"/>
          </a:p>
        </p:txBody>
      </p:sp>
      <p:sp>
        <p:nvSpPr>
          <p:cNvPr id="8204" name="AutoShape 12"/>
          <p:cNvSpPr>
            <a:spLocks/>
          </p:cNvSpPr>
          <p:nvPr/>
        </p:nvSpPr>
        <p:spPr bwMode="auto">
          <a:xfrm>
            <a:off x="6009085" y="4971157"/>
            <a:ext cx="75813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Break</a:t>
            </a:r>
            <a:endParaRPr lang="id-ID" sz="4275"/>
          </a:p>
        </p:txBody>
      </p:sp>
      <p:sp>
        <p:nvSpPr>
          <p:cNvPr id="8205" name="AutoShape 13"/>
          <p:cNvSpPr>
            <a:spLocks/>
          </p:cNvSpPr>
          <p:nvPr/>
        </p:nvSpPr>
        <p:spPr bwMode="auto">
          <a:xfrm>
            <a:off x="6910092" y="5472113"/>
            <a:ext cx="2154733" cy="215384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06" name="AutoShape 14"/>
          <p:cNvSpPr>
            <a:spLocks/>
          </p:cNvSpPr>
          <p:nvPr/>
        </p:nvSpPr>
        <p:spPr bwMode="auto">
          <a:xfrm>
            <a:off x="7260134" y="6646367"/>
            <a:ext cx="147339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Showcase of Project</a:t>
            </a:r>
            <a:endParaRPr lang="id-ID" sz="4275"/>
          </a:p>
        </p:txBody>
      </p:sp>
      <p:sp>
        <p:nvSpPr>
          <p:cNvPr id="8207" name="AutoShape 15"/>
          <p:cNvSpPr>
            <a:spLocks/>
          </p:cNvSpPr>
          <p:nvPr/>
        </p:nvSpPr>
        <p:spPr bwMode="auto">
          <a:xfrm>
            <a:off x="7342287" y="6324898"/>
            <a:ext cx="1290340"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Portofolio</a:t>
            </a:r>
            <a:endParaRPr lang="id-ID" sz="4275"/>
          </a:p>
        </p:txBody>
      </p:sp>
      <p:sp>
        <p:nvSpPr>
          <p:cNvPr id="8208" name="AutoShape 16"/>
          <p:cNvSpPr>
            <a:spLocks/>
          </p:cNvSpPr>
          <p:nvPr/>
        </p:nvSpPr>
        <p:spPr bwMode="auto">
          <a:xfrm>
            <a:off x="9064824" y="6972300"/>
            <a:ext cx="1312664" cy="131266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209" name="AutoShape 17"/>
          <p:cNvSpPr>
            <a:spLocks/>
          </p:cNvSpPr>
          <p:nvPr/>
        </p:nvSpPr>
        <p:spPr bwMode="auto">
          <a:xfrm>
            <a:off x="9258599" y="7618810"/>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Epilogue end</a:t>
            </a:r>
            <a:endParaRPr lang="id-ID" sz="4275"/>
          </a:p>
        </p:txBody>
      </p:sp>
      <p:sp>
        <p:nvSpPr>
          <p:cNvPr id="8210" name="AutoShape 18"/>
          <p:cNvSpPr>
            <a:spLocks/>
          </p:cNvSpPr>
          <p:nvPr/>
        </p:nvSpPr>
        <p:spPr bwMode="auto">
          <a:xfrm>
            <a:off x="9487199" y="7286625"/>
            <a:ext cx="482203"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End</a:t>
            </a:r>
            <a:endParaRPr lang="id-ID" sz="4275"/>
          </a:p>
        </p:txBody>
      </p:sp>
      <p:sp>
        <p:nvSpPr>
          <p:cNvPr id="8211" name="AutoShape 19"/>
          <p:cNvSpPr>
            <a:spLocks/>
          </p:cNvSpPr>
          <p:nvPr/>
        </p:nvSpPr>
        <p:spPr bwMode="auto">
          <a:xfrm>
            <a:off x="3754340" y="7027665"/>
            <a:ext cx="849213" cy="84832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12" name="AutoShape 20"/>
          <p:cNvSpPr>
            <a:spLocks/>
          </p:cNvSpPr>
          <p:nvPr/>
        </p:nvSpPr>
        <p:spPr bwMode="auto">
          <a:xfrm>
            <a:off x="1994298" y="6626723"/>
            <a:ext cx="1197471" cy="11974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13" name="AutoShape 21"/>
          <p:cNvSpPr>
            <a:spLocks/>
          </p:cNvSpPr>
          <p:nvPr/>
        </p:nvSpPr>
        <p:spPr bwMode="auto">
          <a:xfrm>
            <a:off x="469106" y="6552605"/>
            <a:ext cx="672406" cy="6724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214" name="AutoShape 22"/>
          <p:cNvSpPr>
            <a:spLocks/>
          </p:cNvSpPr>
          <p:nvPr/>
        </p:nvSpPr>
        <p:spPr bwMode="auto">
          <a:xfrm>
            <a:off x="4621412" y="4069260"/>
            <a:ext cx="892969" cy="89296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15" name="AutoShape 23"/>
          <p:cNvSpPr>
            <a:spLocks/>
          </p:cNvSpPr>
          <p:nvPr/>
        </p:nvSpPr>
        <p:spPr bwMode="auto">
          <a:xfrm>
            <a:off x="5885855" y="7027665"/>
            <a:ext cx="1196578" cy="11974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16" name="AutoShape 24"/>
          <p:cNvSpPr>
            <a:spLocks/>
          </p:cNvSpPr>
          <p:nvPr/>
        </p:nvSpPr>
        <p:spPr bwMode="auto">
          <a:xfrm>
            <a:off x="1857674" y="4413946"/>
            <a:ext cx="729555" cy="7286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217" name="AutoShape 25"/>
          <p:cNvSpPr>
            <a:spLocks/>
          </p:cNvSpPr>
          <p:nvPr/>
        </p:nvSpPr>
        <p:spPr bwMode="auto">
          <a:xfrm>
            <a:off x="8169177" y="7709894"/>
            <a:ext cx="463451" cy="46345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18" name="AutoShape 26"/>
          <p:cNvSpPr>
            <a:spLocks/>
          </p:cNvSpPr>
          <p:nvPr/>
        </p:nvSpPr>
        <p:spPr bwMode="auto">
          <a:xfrm>
            <a:off x="7333358" y="7821515"/>
            <a:ext cx="653653" cy="6536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19" name="AutoShape 27"/>
          <p:cNvSpPr>
            <a:spLocks/>
          </p:cNvSpPr>
          <p:nvPr/>
        </p:nvSpPr>
        <p:spPr bwMode="auto">
          <a:xfrm>
            <a:off x="7342288" y="5042596"/>
            <a:ext cx="367903" cy="3679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220" name="AutoShape 28"/>
          <p:cNvSpPr>
            <a:spLocks/>
          </p:cNvSpPr>
          <p:nvPr/>
        </p:nvSpPr>
        <p:spPr bwMode="auto">
          <a:xfrm>
            <a:off x="6329660" y="8475167"/>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21" name="AutoShape 29"/>
          <p:cNvSpPr>
            <a:spLocks/>
          </p:cNvSpPr>
          <p:nvPr/>
        </p:nvSpPr>
        <p:spPr bwMode="auto">
          <a:xfrm>
            <a:off x="8632627" y="8225137"/>
            <a:ext cx="654546" cy="6536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22" name="AutoShape 30"/>
          <p:cNvSpPr>
            <a:spLocks/>
          </p:cNvSpPr>
          <p:nvPr/>
        </p:nvSpPr>
        <p:spPr bwMode="auto">
          <a:xfrm>
            <a:off x="6331447" y="6378476"/>
            <a:ext cx="398264" cy="39826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223" name="AutoShape 31"/>
          <p:cNvSpPr>
            <a:spLocks/>
          </p:cNvSpPr>
          <p:nvPr/>
        </p:nvSpPr>
        <p:spPr bwMode="auto">
          <a:xfrm>
            <a:off x="1265635" y="7453612"/>
            <a:ext cx="488454" cy="48756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24" name="AutoShape 32"/>
          <p:cNvSpPr>
            <a:spLocks/>
          </p:cNvSpPr>
          <p:nvPr/>
        </p:nvSpPr>
        <p:spPr bwMode="auto">
          <a:xfrm>
            <a:off x="7351218" y="8582323"/>
            <a:ext cx="1291233" cy="129034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25" name="AutoShape 33"/>
          <p:cNvSpPr>
            <a:spLocks/>
          </p:cNvSpPr>
          <p:nvPr/>
        </p:nvSpPr>
        <p:spPr bwMode="auto">
          <a:xfrm>
            <a:off x="4097238" y="8017073"/>
            <a:ext cx="1210866" cy="12108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226" name="AutoShape 34"/>
          <p:cNvSpPr>
            <a:spLocks/>
          </p:cNvSpPr>
          <p:nvPr/>
        </p:nvSpPr>
        <p:spPr bwMode="auto">
          <a:xfrm>
            <a:off x="5308105" y="7697392"/>
            <a:ext cx="399157" cy="3991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27" name="AutoShape 35"/>
          <p:cNvSpPr>
            <a:spLocks/>
          </p:cNvSpPr>
          <p:nvPr/>
        </p:nvSpPr>
        <p:spPr bwMode="auto">
          <a:xfrm>
            <a:off x="1509417" y="8110837"/>
            <a:ext cx="2154733" cy="215473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28" name="AutoShape 36"/>
          <p:cNvSpPr>
            <a:spLocks/>
          </p:cNvSpPr>
          <p:nvPr/>
        </p:nvSpPr>
        <p:spPr bwMode="auto">
          <a:xfrm>
            <a:off x="-4167" y="7550944"/>
            <a:ext cx="1195685" cy="11965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29" name="AutoShape 37"/>
          <p:cNvSpPr>
            <a:spLocks/>
          </p:cNvSpPr>
          <p:nvPr/>
        </p:nvSpPr>
        <p:spPr bwMode="auto">
          <a:xfrm>
            <a:off x="8450461" y="2521744"/>
            <a:ext cx="5198864"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a:solidFill>
                  <a:srgbClr val="53585F"/>
                </a:solidFill>
              </a:rPr>
              <a:t>Table</a:t>
            </a:r>
            <a:r>
              <a:rPr lang="id-ID" sz="4275" dirty="0">
                <a:solidFill>
                  <a:srgbClr val="53585F"/>
                </a:solidFill>
              </a:rPr>
              <a:t> of Content</a:t>
            </a:r>
            <a:endParaRPr lang="id-ID" sz="4275" dirty="0"/>
          </a:p>
        </p:txBody>
      </p:sp>
      <p:sp>
        <p:nvSpPr>
          <p:cNvPr id="8230" name="AutoShape 38"/>
          <p:cNvSpPr>
            <a:spLocks/>
          </p:cNvSpPr>
          <p:nvPr/>
        </p:nvSpPr>
        <p:spPr bwMode="auto">
          <a:xfrm>
            <a:off x="8450461" y="3412928"/>
            <a:ext cx="4398764"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Randomised words which don't look even slightly beration. by injected humour, words which look even swhich don't look even slightly words</a:t>
            </a:r>
            <a:endParaRPr lang="id-ID" sz="4275"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8193"/>
                                        </p:tgtEl>
                                        <p:attrNameLst>
                                          <p:attrName>style.visibility</p:attrName>
                                        </p:attrNameLst>
                                      </p:cBhvr>
                                      <p:to>
                                        <p:strVal val="visible"/>
                                      </p:to>
                                    </p:set>
                                    <p:anim calcmode="lin" valueType="num">
                                      <p:cBhvr>
                                        <p:cTn id="7" dur="500" fill="hold"/>
                                        <p:tgtEl>
                                          <p:spTgt spid="8193"/>
                                        </p:tgtEl>
                                        <p:attrNameLst>
                                          <p:attrName>ppt_w</p:attrName>
                                        </p:attrNameLst>
                                      </p:cBhvr>
                                      <p:tavLst>
                                        <p:tav tm="0">
                                          <p:val>
                                            <p:fltVal val="0"/>
                                          </p:val>
                                        </p:tav>
                                        <p:tav tm="100000">
                                          <p:val>
                                            <p:strVal val="#ppt_w"/>
                                          </p:val>
                                        </p:tav>
                                      </p:tavLst>
                                    </p:anim>
                                    <p:anim calcmode="lin" valueType="num">
                                      <p:cBhvr>
                                        <p:cTn id="8" dur="500" fill="hold"/>
                                        <p:tgtEl>
                                          <p:spTgt spid="8193"/>
                                        </p:tgtEl>
                                        <p:attrNameLst>
                                          <p:attrName>ppt_h</p:attrName>
                                        </p:attrNameLst>
                                      </p:cBhvr>
                                      <p:tavLst>
                                        <p:tav tm="0">
                                          <p:val>
                                            <p:fltVal val="0"/>
                                          </p:val>
                                        </p:tav>
                                        <p:tav tm="100000">
                                          <p:val>
                                            <p:strVal val="#ppt_h"/>
                                          </p:val>
                                        </p:tav>
                                      </p:tavLst>
                                    </p:anim>
                                    <p:animEffect transition="in" filter="fade">
                                      <p:cBhvr>
                                        <p:cTn id="9" dur="500"/>
                                        <p:tgtEl>
                                          <p:spTgt spid="8193"/>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8194"/>
                                        </p:tgtEl>
                                        <p:attrNameLst>
                                          <p:attrName>style.visibility</p:attrName>
                                        </p:attrNameLst>
                                      </p:cBhvr>
                                      <p:to>
                                        <p:strVal val="visible"/>
                                      </p:to>
                                    </p:set>
                                    <p:anim calcmode="lin" valueType="num">
                                      <p:cBhvr>
                                        <p:cTn id="13" dur="500" fill="hold"/>
                                        <p:tgtEl>
                                          <p:spTgt spid="8194"/>
                                        </p:tgtEl>
                                        <p:attrNameLst>
                                          <p:attrName>ppt_w</p:attrName>
                                        </p:attrNameLst>
                                      </p:cBhvr>
                                      <p:tavLst>
                                        <p:tav tm="0">
                                          <p:val>
                                            <p:fltVal val="0"/>
                                          </p:val>
                                        </p:tav>
                                        <p:tav tm="100000">
                                          <p:val>
                                            <p:strVal val="#ppt_w"/>
                                          </p:val>
                                        </p:tav>
                                      </p:tavLst>
                                    </p:anim>
                                    <p:anim calcmode="lin" valueType="num">
                                      <p:cBhvr>
                                        <p:cTn id="14" dur="500" fill="hold"/>
                                        <p:tgtEl>
                                          <p:spTgt spid="8194"/>
                                        </p:tgtEl>
                                        <p:attrNameLst>
                                          <p:attrName>ppt_h</p:attrName>
                                        </p:attrNameLst>
                                      </p:cBhvr>
                                      <p:tavLst>
                                        <p:tav tm="0">
                                          <p:val>
                                            <p:fltVal val="0"/>
                                          </p:val>
                                        </p:tav>
                                        <p:tav tm="100000">
                                          <p:val>
                                            <p:strVal val="#ppt_h"/>
                                          </p:val>
                                        </p:tav>
                                      </p:tavLst>
                                    </p:anim>
                                    <p:animEffect transition="in" filter="fade">
                                      <p:cBhvr>
                                        <p:cTn id="15" dur="500"/>
                                        <p:tgtEl>
                                          <p:spTgt spid="8194"/>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8195"/>
                                        </p:tgtEl>
                                        <p:attrNameLst>
                                          <p:attrName>style.visibility</p:attrName>
                                        </p:attrNameLst>
                                      </p:cBhvr>
                                      <p:to>
                                        <p:strVal val="visible"/>
                                      </p:to>
                                    </p:set>
                                    <p:anim calcmode="lin" valueType="num">
                                      <p:cBhvr>
                                        <p:cTn id="18" dur="500" fill="hold"/>
                                        <p:tgtEl>
                                          <p:spTgt spid="8195"/>
                                        </p:tgtEl>
                                        <p:attrNameLst>
                                          <p:attrName>ppt_w</p:attrName>
                                        </p:attrNameLst>
                                      </p:cBhvr>
                                      <p:tavLst>
                                        <p:tav tm="0">
                                          <p:val>
                                            <p:fltVal val="0"/>
                                          </p:val>
                                        </p:tav>
                                        <p:tav tm="100000">
                                          <p:val>
                                            <p:strVal val="#ppt_w"/>
                                          </p:val>
                                        </p:tav>
                                      </p:tavLst>
                                    </p:anim>
                                    <p:anim calcmode="lin" valueType="num">
                                      <p:cBhvr>
                                        <p:cTn id="19" dur="500" fill="hold"/>
                                        <p:tgtEl>
                                          <p:spTgt spid="8195"/>
                                        </p:tgtEl>
                                        <p:attrNameLst>
                                          <p:attrName>ppt_h</p:attrName>
                                        </p:attrNameLst>
                                      </p:cBhvr>
                                      <p:tavLst>
                                        <p:tav tm="0">
                                          <p:val>
                                            <p:fltVal val="0"/>
                                          </p:val>
                                        </p:tav>
                                        <p:tav tm="100000">
                                          <p:val>
                                            <p:strVal val="#ppt_h"/>
                                          </p:val>
                                        </p:tav>
                                      </p:tavLst>
                                    </p:anim>
                                    <p:animEffect transition="in" filter="fade">
                                      <p:cBhvr>
                                        <p:cTn id="20" dur="500"/>
                                        <p:tgtEl>
                                          <p:spTgt spid="8195"/>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8196"/>
                                        </p:tgtEl>
                                        <p:attrNameLst>
                                          <p:attrName>style.visibility</p:attrName>
                                        </p:attrNameLst>
                                      </p:cBhvr>
                                      <p:to>
                                        <p:strVal val="visible"/>
                                      </p:to>
                                    </p:set>
                                    <p:anim calcmode="lin" valueType="num">
                                      <p:cBhvr>
                                        <p:cTn id="23" dur="500" fill="hold"/>
                                        <p:tgtEl>
                                          <p:spTgt spid="8196"/>
                                        </p:tgtEl>
                                        <p:attrNameLst>
                                          <p:attrName>ppt_w</p:attrName>
                                        </p:attrNameLst>
                                      </p:cBhvr>
                                      <p:tavLst>
                                        <p:tav tm="0">
                                          <p:val>
                                            <p:fltVal val="0"/>
                                          </p:val>
                                        </p:tav>
                                        <p:tav tm="100000">
                                          <p:val>
                                            <p:strVal val="#ppt_w"/>
                                          </p:val>
                                        </p:tav>
                                      </p:tavLst>
                                    </p:anim>
                                    <p:anim calcmode="lin" valueType="num">
                                      <p:cBhvr>
                                        <p:cTn id="24" dur="500" fill="hold"/>
                                        <p:tgtEl>
                                          <p:spTgt spid="8196"/>
                                        </p:tgtEl>
                                        <p:attrNameLst>
                                          <p:attrName>ppt_h</p:attrName>
                                        </p:attrNameLst>
                                      </p:cBhvr>
                                      <p:tavLst>
                                        <p:tav tm="0">
                                          <p:val>
                                            <p:fltVal val="0"/>
                                          </p:val>
                                        </p:tav>
                                        <p:tav tm="100000">
                                          <p:val>
                                            <p:strVal val="#ppt_h"/>
                                          </p:val>
                                        </p:tav>
                                      </p:tavLst>
                                    </p:anim>
                                    <p:animEffect transition="in" filter="fade">
                                      <p:cBhvr>
                                        <p:cTn id="25" dur="500"/>
                                        <p:tgtEl>
                                          <p:spTgt spid="8196"/>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8197"/>
                                        </p:tgtEl>
                                        <p:attrNameLst>
                                          <p:attrName>style.visibility</p:attrName>
                                        </p:attrNameLst>
                                      </p:cBhvr>
                                      <p:to>
                                        <p:strVal val="visible"/>
                                      </p:to>
                                    </p:set>
                                    <p:anim calcmode="lin" valueType="num">
                                      <p:cBhvr>
                                        <p:cTn id="28" dur="500" fill="hold"/>
                                        <p:tgtEl>
                                          <p:spTgt spid="8197"/>
                                        </p:tgtEl>
                                        <p:attrNameLst>
                                          <p:attrName>ppt_w</p:attrName>
                                        </p:attrNameLst>
                                      </p:cBhvr>
                                      <p:tavLst>
                                        <p:tav tm="0">
                                          <p:val>
                                            <p:fltVal val="0"/>
                                          </p:val>
                                        </p:tav>
                                        <p:tav tm="100000">
                                          <p:val>
                                            <p:strVal val="#ppt_w"/>
                                          </p:val>
                                        </p:tav>
                                      </p:tavLst>
                                    </p:anim>
                                    <p:anim calcmode="lin" valueType="num">
                                      <p:cBhvr>
                                        <p:cTn id="29" dur="500" fill="hold"/>
                                        <p:tgtEl>
                                          <p:spTgt spid="8197"/>
                                        </p:tgtEl>
                                        <p:attrNameLst>
                                          <p:attrName>ppt_h</p:attrName>
                                        </p:attrNameLst>
                                      </p:cBhvr>
                                      <p:tavLst>
                                        <p:tav tm="0">
                                          <p:val>
                                            <p:fltVal val="0"/>
                                          </p:val>
                                        </p:tav>
                                        <p:tav tm="100000">
                                          <p:val>
                                            <p:strVal val="#ppt_h"/>
                                          </p:val>
                                        </p:tav>
                                      </p:tavLst>
                                    </p:anim>
                                    <p:animEffect transition="in" filter="fade">
                                      <p:cBhvr>
                                        <p:cTn id="30" dur="500"/>
                                        <p:tgtEl>
                                          <p:spTgt spid="8197"/>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8198"/>
                                        </p:tgtEl>
                                        <p:attrNameLst>
                                          <p:attrName>style.visibility</p:attrName>
                                        </p:attrNameLst>
                                      </p:cBhvr>
                                      <p:to>
                                        <p:strVal val="visible"/>
                                      </p:to>
                                    </p:set>
                                    <p:anim calcmode="lin" valueType="num">
                                      <p:cBhvr>
                                        <p:cTn id="33" dur="500" fill="hold"/>
                                        <p:tgtEl>
                                          <p:spTgt spid="8198"/>
                                        </p:tgtEl>
                                        <p:attrNameLst>
                                          <p:attrName>ppt_w</p:attrName>
                                        </p:attrNameLst>
                                      </p:cBhvr>
                                      <p:tavLst>
                                        <p:tav tm="0">
                                          <p:val>
                                            <p:fltVal val="0"/>
                                          </p:val>
                                        </p:tav>
                                        <p:tav tm="100000">
                                          <p:val>
                                            <p:strVal val="#ppt_w"/>
                                          </p:val>
                                        </p:tav>
                                      </p:tavLst>
                                    </p:anim>
                                    <p:anim calcmode="lin" valueType="num">
                                      <p:cBhvr>
                                        <p:cTn id="34" dur="500" fill="hold"/>
                                        <p:tgtEl>
                                          <p:spTgt spid="8198"/>
                                        </p:tgtEl>
                                        <p:attrNameLst>
                                          <p:attrName>ppt_h</p:attrName>
                                        </p:attrNameLst>
                                      </p:cBhvr>
                                      <p:tavLst>
                                        <p:tav tm="0">
                                          <p:val>
                                            <p:fltVal val="0"/>
                                          </p:val>
                                        </p:tav>
                                        <p:tav tm="100000">
                                          <p:val>
                                            <p:strVal val="#ppt_h"/>
                                          </p:val>
                                        </p:tav>
                                      </p:tavLst>
                                    </p:anim>
                                    <p:animEffect transition="in" filter="fade">
                                      <p:cBhvr>
                                        <p:cTn id="35" dur="500"/>
                                        <p:tgtEl>
                                          <p:spTgt spid="8198"/>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8199"/>
                                        </p:tgtEl>
                                        <p:attrNameLst>
                                          <p:attrName>style.visibility</p:attrName>
                                        </p:attrNameLst>
                                      </p:cBhvr>
                                      <p:to>
                                        <p:strVal val="visible"/>
                                      </p:to>
                                    </p:set>
                                    <p:anim calcmode="lin" valueType="num">
                                      <p:cBhvr>
                                        <p:cTn id="38" dur="500" fill="hold"/>
                                        <p:tgtEl>
                                          <p:spTgt spid="8199"/>
                                        </p:tgtEl>
                                        <p:attrNameLst>
                                          <p:attrName>ppt_w</p:attrName>
                                        </p:attrNameLst>
                                      </p:cBhvr>
                                      <p:tavLst>
                                        <p:tav tm="0">
                                          <p:val>
                                            <p:fltVal val="0"/>
                                          </p:val>
                                        </p:tav>
                                        <p:tav tm="100000">
                                          <p:val>
                                            <p:strVal val="#ppt_w"/>
                                          </p:val>
                                        </p:tav>
                                      </p:tavLst>
                                    </p:anim>
                                    <p:anim calcmode="lin" valueType="num">
                                      <p:cBhvr>
                                        <p:cTn id="39" dur="500" fill="hold"/>
                                        <p:tgtEl>
                                          <p:spTgt spid="8199"/>
                                        </p:tgtEl>
                                        <p:attrNameLst>
                                          <p:attrName>ppt_h</p:attrName>
                                        </p:attrNameLst>
                                      </p:cBhvr>
                                      <p:tavLst>
                                        <p:tav tm="0">
                                          <p:val>
                                            <p:fltVal val="0"/>
                                          </p:val>
                                        </p:tav>
                                        <p:tav tm="100000">
                                          <p:val>
                                            <p:strVal val="#ppt_h"/>
                                          </p:val>
                                        </p:tav>
                                      </p:tavLst>
                                    </p:anim>
                                    <p:animEffect transition="in" filter="fade">
                                      <p:cBhvr>
                                        <p:cTn id="40" dur="500"/>
                                        <p:tgtEl>
                                          <p:spTgt spid="8199"/>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8200"/>
                                        </p:tgtEl>
                                        <p:attrNameLst>
                                          <p:attrName>style.visibility</p:attrName>
                                        </p:attrNameLst>
                                      </p:cBhvr>
                                      <p:to>
                                        <p:strVal val="visible"/>
                                      </p:to>
                                    </p:set>
                                    <p:anim calcmode="lin" valueType="num">
                                      <p:cBhvr>
                                        <p:cTn id="43" dur="500" fill="hold"/>
                                        <p:tgtEl>
                                          <p:spTgt spid="8200"/>
                                        </p:tgtEl>
                                        <p:attrNameLst>
                                          <p:attrName>ppt_w</p:attrName>
                                        </p:attrNameLst>
                                      </p:cBhvr>
                                      <p:tavLst>
                                        <p:tav tm="0">
                                          <p:val>
                                            <p:fltVal val="0"/>
                                          </p:val>
                                        </p:tav>
                                        <p:tav tm="100000">
                                          <p:val>
                                            <p:strVal val="#ppt_w"/>
                                          </p:val>
                                        </p:tav>
                                      </p:tavLst>
                                    </p:anim>
                                    <p:anim calcmode="lin" valueType="num">
                                      <p:cBhvr>
                                        <p:cTn id="44" dur="500" fill="hold"/>
                                        <p:tgtEl>
                                          <p:spTgt spid="8200"/>
                                        </p:tgtEl>
                                        <p:attrNameLst>
                                          <p:attrName>ppt_h</p:attrName>
                                        </p:attrNameLst>
                                      </p:cBhvr>
                                      <p:tavLst>
                                        <p:tav tm="0">
                                          <p:val>
                                            <p:fltVal val="0"/>
                                          </p:val>
                                        </p:tav>
                                        <p:tav tm="100000">
                                          <p:val>
                                            <p:strVal val="#ppt_h"/>
                                          </p:val>
                                        </p:tav>
                                      </p:tavLst>
                                    </p:anim>
                                    <p:animEffect transition="in" filter="fade">
                                      <p:cBhvr>
                                        <p:cTn id="45" dur="500"/>
                                        <p:tgtEl>
                                          <p:spTgt spid="8200"/>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8201"/>
                                        </p:tgtEl>
                                        <p:attrNameLst>
                                          <p:attrName>style.visibility</p:attrName>
                                        </p:attrNameLst>
                                      </p:cBhvr>
                                      <p:to>
                                        <p:strVal val="visible"/>
                                      </p:to>
                                    </p:set>
                                    <p:anim calcmode="lin" valueType="num">
                                      <p:cBhvr>
                                        <p:cTn id="48" dur="500" fill="hold"/>
                                        <p:tgtEl>
                                          <p:spTgt spid="8201"/>
                                        </p:tgtEl>
                                        <p:attrNameLst>
                                          <p:attrName>ppt_w</p:attrName>
                                        </p:attrNameLst>
                                      </p:cBhvr>
                                      <p:tavLst>
                                        <p:tav tm="0">
                                          <p:val>
                                            <p:fltVal val="0"/>
                                          </p:val>
                                        </p:tav>
                                        <p:tav tm="100000">
                                          <p:val>
                                            <p:strVal val="#ppt_w"/>
                                          </p:val>
                                        </p:tav>
                                      </p:tavLst>
                                    </p:anim>
                                    <p:anim calcmode="lin" valueType="num">
                                      <p:cBhvr>
                                        <p:cTn id="49" dur="500" fill="hold"/>
                                        <p:tgtEl>
                                          <p:spTgt spid="8201"/>
                                        </p:tgtEl>
                                        <p:attrNameLst>
                                          <p:attrName>ppt_h</p:attrName>
                                        </p:attrNameLst>
                                      </p:cBhvr>
                                      <p:tavLst>
                                        <p:tav tm="0">
                                          <p:val>
                                            <p:fltVal val="0"/>
                                          </p:val>
                                        </p:tav>
                                        <p:tav tm="100000">
                                          <p:val>
                                            <p:strVal val="#ppt_h"/>
                                          </p:val>
                                        </p:tav>
                                      </p:tavLst>
                                    </p:anim>
                                    <p:animEffect transition="in" filter="fade">
                                      <p:cBhvr>
                                        <p:cTn id="50" dur="500"/>
                                        <p:tgtEl>
                                          <p:spTgt spid="8201"/>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8202"/>
                                        </p:tgtEl>
                                        <p:attrNameLst>
                                          <p:attrName>style.visibility</p:attrName>
                                        </p:attrNameLst>
                                      </p:cBhvr>
                                      <p:to>
                                        <p:strVal val="visible"/>
                                      </p:to>
                                    </p:set>
                                    <p:anim calcmode="lin" valueType="num">
                                      <p:cBhvr>
                                        <p:cTn id="53" dur="500" fill="hold"/>
                                        <p:tgtEl>
                                          <p:spTgt spid="8202"/>
                                        </p:tgtEl>
                                        <p:attrNameLst>
                                          <p:attrName>ppt_w</p:attrName>
                                        </p:attrNameLst>
                                      </p:cBhvr>
                                      <p:tavLst>
                                        <p:tav tm="0">
                                          <p:val>
                                            <p:fltVal val="0"/>
                                          </p:val>
                                        </p:tav>
                                        <p:tav tm="100000">
                                          <p:val>
                                            <p:strVal val="#ppt_w"/>
                                          </p:val>
                                        </p:tav>
                                      </p:tavLst>
                                    </p:anim>
                                    <p:anim calcmode="lin" valueType="num">
                                      <p:cBhvr>
                                        <p:cTn id="54" dur="500" fill="hold"/>
                                        <p:tgtEl>
                                          <p:spTgt spid="8202"/>
                                        </p:tgtEl>
                                        <p:attrNameLst>
                                          <p:attrName>ppt_h</p:attrName>
                                        </p:attrNameLst>
                                      </p:cBhvr>
                                      <p:tavLst>
                                        <p:tav tm="0">
                                          <p:val>
                                            <p:fltVal val="0"/>
                                          </p:val>
                                        </p:tav>
                                        <p:tav tm="100000">
                                          <p:val>
                                            <p:strVal val="#ppt_h"/>
                                          </p:val>
                                        </p:tav>
                                      </p:tavLst>
                                    </p:anim>
                                    <p:animEffect transition="in" filter="fade">
                                      <p:cBhvr>
                                        <p:cTn id="55" dur="500"/>
                                        <p:tgtEl>
                                          <p:spTgt spid="8202"/>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8203"/>
                                        </p:tgtEl>
                                        <p:attrNameLst>
                                          <p:attrName>style.visibility</p:attrName>
                                        </p:attrNameLst>
                                      </p:cBhvr>
                                      <p:to>
                                        <p:strVal val="visible"/>
                                      </p:to>
                                    </p:set>
                                    <p:anim calcmode="lin" valueType="num">
                                      <p:cBhvr>
                                        <p:cTn id="58" dur="500" fill="hold"/>
                                        <p:tgtEl>
                                          <p:spTgt spid="8203"/>
                                        </p:tgtEl>
                                        <p:attrNameLst>
                                          <p:attrName>ppt_w</p:attrName>
                                        </p:attrNameLst>
                                      </p:cBhvr>
                                      <p:tavLst>
                                        <p:tav tm="0">
                                          <p:val>
                                            <p:fltVal val="0"/>
                                          </p:val>
                                        </p:tav>
                                        <p:tav tm="100000">
                                          <p:val>
                                            <p:strVal val="#ppt_w"/>
                                          </p:val>
                                        </p:tav>
                                      </p:tavLst>
                                    </p:anim>
                                    <p:anim calcmode="lin" valueType="num">
                                      <p:cBhvr>
                                        <p:cTn id="59" dur="500" fill="hold"/>
                                        <p:tgtEl>
                                          <p:spTgt spid="8203"/>
                                        </p:tgtEl>
                                        <p:attrNameLst>
                                          <p:attrName>ppt_h</p:attrName>
                                        </p:attrNameLst>
                                      </p:cBhvr>
                                      <p:tavLst>
                                        <p:tav tm="0">
                                          <p:val>
                                            <p:fltVal val="0"/>
                                          </p:val>
                                        </p:tav>
                                        <p:tav tm="100000">
                                          <p:val>
                                            <p:strVal val="#ppt_h"/>
                                          </p:val>
                                        </p:tav>
                                      </p:tavLst>
                                    </p:anim>
                                    <p:animEffect transition="in" filter="fade">
                                      <p:cBhvr>
                                        <p:cTn id="60" dur="500"/>
                                        <p:tgtEl>
                                          <p:spTgt spid="8203"/>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8204"/>
                                        </p:tgtEl>
                                        <p:attrNameLst>
                                          <p:attrName>style.visibility</p:attrName>
                                        </p:attrNameLst>
                                      </p:cBhvr>
                                      <p:to>
                                        <p:strVal val="visible"/>
                                      </p:to>
                                    </p:set>
                                    <p:anim calcmode="lin" valueType="num">
                                      <p:cBhvr>
                                        <p:cTn id="63" dur="500" fill="hold"/>
                                        <p:tgtEl>
                                          <p:spTgt spid="8204"/>
                                        </p:tgtEl>
                                        <p:attrNameLst>
                                          <p:attrName>ppt_w</p:attrName>
                                        </p:attrNameLst>
                                      </p:cBhvr>
                                      <p:tavLst>
                                        <p:tav tm="0">
                                          <p:val>
                                            <p:fltVal val="0"/>
                                          </p:val>
                                        </p:tav>
                                        <p:tav tm="100000">
                                          <p:val>
                                            <p:strVal val="#ppt_w"/>
                                          </p:val>
                                        </p:tav>
                                      </p:tavLst>
                                    </p:anim>
                                    <p:anim calcmode="lin" valueType="num">
                                      <p:cBhvr>
                                        <p:cTn id="64" dur="500" fill="hold"/>
                                        <p:tgtEl>
                                          <p:spTgt spid="8204"/>
                                        </p:tgtEl>
                                        <p:attrNameLst>
                                          <p:attrName>ppt_h</p:attrName>
                                        </p:attrNameLst>
                                      </p:cBhvr>
                                      <p:tavLst>
                                        <p:tav tm="0">
                                          <p:val>
                                            <p:fltVal val="0"/>
                                          </p:val>
                                        </p:tav>
                                        <p:tav tm="100000">
                                          <p:val>
                                            <p:strVal val="#ppt_h"/>
                                          </p:val>
                                        </p:tav>
                                      </p:tavLst>
                                    </p:anim>
                                    <p:animEffect transition="in" filter="fade">
                                      <p:cBhvr>
                                        <p:cTn id="65" dur="500"/>
                                        <p:tgtEl>
                                          <p:spTgt spid="820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8205"/>
                                        </p:tgtEl>
                                        <p:attrNameLst>
                                          <p:attrName>style.visibility</p:attrName>
                                        </p:attrNameLst>
                                      </p:cBhvr>
                                      <p:to>
                                        <p:strVal val="visible"/>
                                      </p:to>
                                    </p:set>
                                    <p:anim calcmode="lin" valueType="num">
                                      <p:cBhvr>
                                        <p:cTn id="68" dur="500" fill="hold"/>
                                        <p:tgtEl>
                                          <p:spTgt spid="8205"/>
                                        </p:tgtEl>
                                        <p:attrNameLst>
                                          <p:attrName>ppt_w</p:attrName>
                                        </p:attrNameLst>
                                      </p:cBhvr>
                                      <p:tavLst>
                                        <p:tav tm="0">
                                          <p:val>
                                            <p:fltVal val="0"/>
                                          </p:val>
                                        </p:tav>
                                        <p:tav tm="100000">
                                          <p:val>
                                            <p:strVal val="#ppt_w"/>
                                          </p:val>
                                        </p:tav>
                                      </p:tavLst>
                                    </p:anim>
                                    <p:anim calcmode="lin" valueType="num">
                                      <p:cBhvr>
                                        <p:cTn id="69" dur="500" fill="hold"/>
                                        <p:tgtEl>
                                          <p:spTgt spid="8205"/>
                                        </p:tgtEl>
                                        <p:attrNameLst>
                                          <p:attrName>ppt_h</p:attrName>
                                        </p:attrNameLst>
                                      </p:cBhvr>
                                      <p:tavLst>
                                        <p:tav tm="0">
                                          <p:val>
                                            <p:fltVal val="0"/>
                                          </p:val>
                                        </p:tav>
                                        <p:tav tm="100000">
                                          <p:val>
                                            <p:strVal val="#ppt_h"/>
                                          </p:val>
                                        </p:tav>
                                      </p:tavLst>
                                    </p:anim>
                                    <p:animEffect transition="in" filter="fade">
                                      <p:cBhvr>
                                        <p:cTn id="70" dur="500"/>
                                        <p:tgtEl>
                                          <p:spTgt spid="8205"/>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8206"/>
                                        </p:tgtEl>
                                        <p:attrNameLst>
                                          <p:attrName>style.visibility</p:attrName>
                                        </p:attrNameLst>
                                      </p:cBhvr>
                                      <p:to>
                                        <p:strVal val="visible"/>
                                      </p:to>
                                    </p:set>
                                    <p:anim calcmode="lin" valueType="num">
                                      <p:cBhvr>
                                        <p:cTn id="73" dur="500" fill="hold"/>
                                        <p:tgtEl>
                                          <p:spTgt spid="8206"/>
                                        </p:tgtEl>
                                        <p:attrNameLst>
                                          <p:attrName>ppt_w</p:attrName>
                                        </p:attrNameLst>
                                      </p:cBhvr>
                                      <p:tavLst>
                                        <p:tav tm="0">
                                          <p:val>
                                            <p:fltVal val="0"/>
                                          </p:val>
                                        </p:tav>
                                        <p:tav tm="100000">
                                          <p:val>
                                            <p:strVal val="#ppt_w"/>
                                          </p:val>
                                        </p:tav>
                                      </p:tavLst>
                                    </p:anim>
                                    <p:anim calcmode="lin" valueType="num">
                                      <p:cBhvr>
                                        <p:cTn id="74" dur="500" fill="hold"/>
                                        <p:tgtEl>
                                          <p:spTgt spid="8206"/>
                                        </p:tgtEl>
                                        <p:attrNameLst>
                                          <p:attrName>ppt_h</p:attrName>
                                        </p:attrNameLst>
                                      </p:cBhvr>
                                      <p:tavLst>
                                        <p:tav tm="0">
                                          <p:val>
                                            <p:fltVal val="0"/>
                                          </p:val>
                                        </p:tav>
                                        <p:tav tm="100000">
                                          <p:val>
                                            <p:strVal val="#ppt_h"/>
                                          </p:val>
                                        </p:tav>
                                      </p:tavLst>
                                    </p:anim>
                                    <p:animEffect transition="in" filter="fade">
                                      <p:cBhvr>
                                        <p:cTn id="75" dur="500"/>
                                        <p:tgtEl>
                                          <p:spTgt spid="8206"/>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8207"/>
                                        </p:tgtEl>
                                        <p:attrNameLst>
                                          <p:attrName>style.visibility</p:attrName>
                                        </p:attrNameLst>
                                      </p:cBhvr>
                                      <p:to>
                                        <p:strVal val="visible"/>
                                      </p:to>
                                    </p:set>
                                    <p:anim calcmode="lin" valueType="num">
                                      <p:cBhvr>
                                        <p:cTn id="78" dur="500" fill="hold"/>
                                        <p:tgtEl>
                                          <p:spTgt spid="8207"/>
                                        </p:tgtEl>
                                        <p:attrNameLst>
                                          <p:attrName>ppt_w</p:attrName>
                                        </p:attrNameLst>
                                      </p:cBhvr>
                                      <p:tavLst>
                                        <p:tav tm="0">
                                          <p:val>
                                            <p:fltVal val="0"/>
                                          </p:val>
                                        </p:tav>
                                        <p:tav tm="100000">
                                          <p:val>
                                            <p:strVal val="#ppt_w"/>
                                          </p:val>
                                        </p:tav>
                                      </p:tavLst>
                                    </p:anim>
                                    <p:anim calcmode="lin" valueType="num">
                                      <p:cBhvr>
                                        <p:cTn id="79" dur="500" fill="hold"/>
                                        <p:tgtEl>
                                          <p:spTgt spid="8207"/>
                                        </p:tgtEl>
                                        <p:attrNameLst>
                                          <p:attrName>ppt_h</p:attrName>
                                        </p:attrNameLst>
                                      </p:cBhvr>
                                      <p:tavLst>
                                        <p:tav tm="0">
                                          <p:val>
                                            <p:fltVal val="0"/>
                                          </p:val>
                                        </p:tav>
                                        <p:tav tm="100000">
                                          <p:val>
                                            <p:strVal val="#ppt_h"/>
                                          </p:val>
                                        </p:tav>
                                      </p:tavLst>
                                    </p:anim>
                                    <p:animEffect transition="in" filter="fade">
                                      <p:cBhvr>
                                        <p:cTn id="80" dur="500"/>
                                        <p:tgtEl>
                                          <p:spTgt spid="8207"/>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8208"/>
                                        </p:tgtEl>
                                        <p:attrNameLst>
                                          <p:attrName>style.visibility</p:attrName>
                                        </p:attrNameLst>
                                      </p:cBhvr>
                                      <p:to>
                                        <p:strVal val="visible"/>
                                      </p:to>
                                    </p:set>
                                    <p:anim calcmode="lin" valueType="num">
                                      <p:cBhvr>
                                        <p:cTn id="83" dur="500" fill="hold"/>
                                        <p:tgtEl>
                                          <p:spTgt spid="8208"/>
                                        </p:tgtEl>
                                        <p:attrNameLst>
                                          <p:attrName>ppt_w</p:attrName>
                                        </p:attrNameLst>
                                      </p:cBhvr>
                                      <p:tavLst>
                                        <p:tav tm="0">
                                          <p:val>
                                            <p:fltVal val="0"/>
                                          </p:val>
                                        </p:tav>
                                        <p:tav tm="100000">
                                          <p:val>
                                            <p:strVal val="#ppt_w"/>
                                          </p:val>
                                        </p:tav>
                                      </p:tavLst>
                                    </p:anim>
                                    <p:anim calcmode="lin" valueType="num">
                                      <p:cBhvr>
                                        <p:cTn id="84" dur="500" fill="hold"/>
                                        <p:tgtEl>
                                          <p:spTgt spid="8208"/>
                                        </p:tgtEl>
                                        <p:attrNameLst>
                                          <p:attrName>ppt_h</p:attrName>
                                        </p:attrNameLst>
                                      </p:cBhvr>
                                      <p:tavLst>
                                        <p:tav tm="0">
                                          <p:val>
                                            <p:fltVal val="0"/>
                                          </p:val>
                                        </p:tav>
                                        <p:tav tm="100000">
                                          <p:val>
                                            <p:strVal val="#ppt_h"/>
                                          </p:val>
                                        </p:tav>
                                      </p:tavLst>
                                    </p:anim>
                                    <p:animEffect transition="in" filter="fade">
                                      <p:cBhvr>
                                        <p:cTn id="85" dur="500"/>
                                        <p:tgtEl>
                                          <p:spTgt spid="8208"/>
                                        </p:tgtEl>
                                      </p:cBhvr>
                                    </p:animEffect>
                                  </p:childTnLst>
                                </p:cTn>
                              </p:par>
                              <p:par>
                                <p:cTn id="86" presetID="53" presetClass="entr" presetSubtype="16" fill="hold" grpId="0" nodeType="withEffect">
                                  <p:stCondLst>
                                    <p:cond delay="0"/>
                                  </p:stCondLst>
                                  <p:childTnLst>
                                    <p:set>
                                      <p:cBhvr>
                                        <p:cTn id="87" dur="1" fill="hold">
                                          <p:stCondLst>
                                            <p:cond delay="0"/>
                                          </p:stCondLst>
                                        </p:cTn>
                                        <p:tgtEl>
                                          <p:spTgt spid="8209"/>
                                        </p:tgtEl>
                                        <p:attrNameLst>
                                          <p:attrName>style.visibility</p:attrName>
                                        </p:attrNameLst>
                                      </p:cBhvr>
                                      <p:to>
                                        <p:strVal val="visible"/>
                                      </p:to>
                                    </p:set>
                                    <p:anim calcmode="lin" valueType="num">
                                      <p:cBhvr>
                                        <p:cTn id="88" dur="500" fill="hold"/>
                                        <p:tgtEl>
                                          <p:spTgt spid="8209"/>
                                        </p:tgtEl>
                                        <p:attrNameLst>
                                          <p:attrName>ppt_w</p:attrName>
                                        </p:attrNameLst>
                                      </p:cBhvr>
                                      <p:tavLst>
                                        <p:tav tm="0">
                                          <p:val>
                                            <p:fltVal val="0"/>
                                          </p:val>
                                        </p:tav>
                                        <p:tav tm="100000">
                                          <p:val>
                                            <p:strVal val="#ppt_w"/>
                                          </p:val>
                                        </p:tav>
                                      </p:tavLst>
                                    </p:anim>
                                    <p:anim calcmode="lin" valueType="num">
                                      <p:cBhvr>
                                        <p:cTn id="89" dur="500" fill="hold"/>
                                        <p:tgtEl>
                                          <p:spTgt spid="8209"/>
                                        </p:tgtEl>
                                        <p:attrNameLst>
                                          <p:attrName>ppt_h</p:attrName>
                                        </p:attrNameLst>
                                      </p:cBhvr>
                                      <p:tavLst>
                                        <p:tav tm="0">
                                          <p:val>
                                            <p:fltVal val="0"/>
                                          </p:val>
                                        </p:tav>
                                        <p:tav tm="100000">
                                          <p:val>
                                            <p:strVal val="#ppt_h"/>
                                          </p:val>
                                        </p:tav>
                                      </p:tavLst>
                                    </p:anim>
                                    <p:animEffect transition="in" filter="fade">
                                      <p:cBhvr>
                                        <p:cTn id="90" dur="500"/>
                                        <p:tgtEl>
                                          <p:spTgt spid="8209"/>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8210"/>
                                        </p:tgtEl>
                                        <p:attrNameLst>
                                          <p:attrName>style.visibility</p:attrName>
                                        </p:attrNameLst>
                                      </p:cBhvr>
                                      <p:to>
                                        <p:strVal val="visible"/>
                                      </p:to>
                                    </p:set>
                                    <p:anim calcmode="lin" valueType="num">
                                      <p:cBhvr>
                                        <p:cTn id="93" dur="500" fill="hold"/>
                                        <p:tgtEl>
                                          <p:spTgt spid="8210"/>
                                        </p:tgtEl>
                                        <p:attrNameLst>
                                          <p:attrName>ppt_w</p:attrName>
                                        </p:attrNameLst>
                                      </p:cBhvr>
                                      <p:tavLst>
                                        <p:tav tm="0">
                                          <p:val>
                                            <p:fltVal val="0"/>
                                          </p:val>
                                        </p:tav>
                                        <p:tav tm="100000">
                                          <p:val>
                                            <p:strVal val="#ppt_w"/>
                                          </p:val>
                                        </p:tav>
                                      </p:tavLst>
                                    </p:anim>
                                    <p:anim calcmode="lin" valueType="num">
                                      <p:cBhvr>
                                        <p:cTn id="94" dur="500" fill="hold"/>
                                        <p:tgtEl>
                                          <p:spTgt spid="8210"/>
                                        </p:tgtEl>
                                        <p:attrNameLst>
                                          <p:attrName>ppt_h</p:attrName>
                                        </p:attrNameLst>
                                      </p:cBhvr>
                                      <p:tavLst>
                                        <p:tav tm="0">
                                          <p:val>
                                            <p:fltVal val="0"/>
                                          </p:val>
                                        </p:tav>
                                        <p:tav tm="100000">
                                          <p:val>
                                            <p:strVal val="#ppt_h"/>
                                          </p:val>
                                        </p:tav>
                                      </p:tavLst>
                                    </p:anim>
                                    <p:animEffect transition="in" filter="fade">
                                      <p:cBhvr>
                                        <p:cTn id="95" dur="500"/>
                                        <p:tgtEl>
                                          <p:spTgt spid="8210"/>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8211"/>
                                        </p:tgtEl>
                                        <p:attrNameLst>
                                          <p:attrName>style.visibility</p:attrName>
                                        </p:attrNameLst>
                                      </p:cBhvr>
                                      <p:to>
                                        <p:strVal val="visible"/>
                                      </p:to>
                                    </p:set>
                                    <p:anim calcmode="lin" valueType="num">
                                      <p:cBhvr>
                                        <p:cTn id="98" dur="500" fill="hold"/>
                                        <p:tgtEl>
                                          <p:spTgt spid="8211"/>
                                        </p:tgtEl>
                                        <p:attrNameLst>
                                          <p:attrName>ppt_w</p:attrName>
                                        </p:attrNameLst>
                                      </p:cBhvr>
                                      <p:tavLst>
                                        <p:tav tm="0">
                                          <p:val>
                                            <p:fltVal val="0"/>
                                          </p:val>
                                        </p:tav>
                                        <p:tav tm="100000">
                                          <p:val>
                                            <p:strVal val="#ppt_w"/>
                                          </p:val>
                                        </p:tav>
                                      </p:tavLst>
                                    </p:anim>
                                    <p:anim calcmode="lin" valueType="num">
                                      <p:cBhvr>
                                        <p:cTn id="99" dur="500" fill="hold"/>
                                        <p:tgtEl>
                                          <p:spTgt spid="8211"/>
                                        </p:tgtEl>
                                        <p:attrNameLst>
                                          <p:attrName>ppt_h</p:attrName>
                                        </p:attrNameLst>
                                      </p:cBhvr>
                                      <p:tavLst>
                                        <p:tav tm="0">
                                          <p:val>
                                            <p:fltVal val="0"/>
                                          </p:val>
                                        </p:tav>
                                        <p:tav tm="100000">
                                          <p:val>
                                            <p:strVal val="#ppt_h"/>
                                          </p:val>
                                        </p:tav>
                                      </p:tavLst>
                                    </p:anim>
                                    <p:animEffect transition="in" filter="fade">
                                      <p:cBhvr>
                                        <p:cTn id="100" dur="500"/>
                                        <p:tgtEl>
                                          <p:spTgt spid="8211"/>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8212"/>
                                        </p:tgtEl>
                                        <p:attrNameLst>
                                          <p:attrName>style.visibility</p:attrName>
                                        </p:attrNameLst>
                                      </p:cBhvr>
                                      <p:to>
                                        <p:strVal val="visible"/>
                                      </p:to>
                                    </p:set>
                                    <p:anim calcmode="lin" valueType="num">
                                      <p:cBhvr>
                                        <p:cTn id="103" dur="500" fill="hold"/>
                                        <p:tgtEl>
                                          <p:spTgt spid="8212"/>
                                        </p:tgtEl>
                                        <p:attrNameLst>
                                          <p:attrName>ppt_w</p:attrName>
                                        </p:attrNameLst>
                                      </p:cBhvr>
                                      <p:tavLst>
                                        <p:tav tm="0">
                                          <p:val>
                                            <p:fltVal val="0"/>
                                          </p:val>
                                        </p:tav>
                                        <p:tav tm="100000">
                                          <p:val>
                                            <p:strVal val="#ppt_w"/>
                                          </p:val>
                                        </p:tav>
                                      </p:tavLst>
                                    </p:anim>
                                    <p:anim calcmode="lin" valueType="num">
                                      <p:cBhvr>
                                        <p:cTn id="104" dur="500" fill="hold"/>
                                        <p:tgtEl>
                                          <p:spTgt spid="8212"/>
                                        </p:tgtEl>
                                        <p:attrNameLst>
                                          <p:attrName>ppt_h</p:attrName>
                                        </p:attrNameLst>
                                      </p:cBhvr>
                                      <p:tavLst>
                                        <p:tav tm="0">
                                          <p:val>
                                            <p:fltVal val="0"/>
                                          </p:val>
                                        </p:tav>
                                        <p:tav tm="100000">
                                          <p:val>
                                            <p:strVal val="#ppt_h"/>
                                          </p:val>
                                        </p:tav>
                                      </p:tavLst>
                                    </p:anim>
                                    <p:animEffect transition="in" filter="fade">
                                      <p:cBhvr>
                                        <p:cTn id="105" dur="500"/>
                                        <p:tgtEl>
                                          <p:spTgt spid="8212"/>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8213"/>
                                        </p:tgtEl>
                                        <p:attrNameLst>
                                          <p:attrName>style.visibility</p:attrName>
                                        </p:attrNameLst>
                                      </p:cBhvr>
                                      <p:to>
                                        <p:strVal val="visible"/>
                                      </p:to>
                                    </p:set>
                                    <p:anim calcmode="lin" valueType="num">
                                      <p:cBhvr>
                                        <p:cTn id="108" dur="500" fill="hold"/>
                                        <p:tgtEl>
                                          <p:spTgt spid="8213"/>
                                        </p:tgtEl>
                                        <p:attrNameLst>
                                          <p:attrName>ppt_w</p:attrName>
                                        </p:attrNameLst>
                                      </p:cBhvr>
                                      <p:tavLst>
                                        <p:tav tm="0">
                                          <p:val>
                                            <p:fltVal val="0"/>
                                          </p:val>
                                        </p:tav>
                                        <p:tav tm="100000">
                                          <p:val>
                                            <p:strVal val="#ppt_w"/>
                                          </p:val>
                                        </p:tav>
                                      </p:tavLst>
                                    </p:anim>
                                    <p:anim calcmode="lin" valueType="num">
                                      <p:cBhvr>
                                        <p:cTn id="109" dur="500" fill="hold"/>
                                        <p:tgtEl>
                                          <p:spTgt spid="8213"/>
                                        </p:tgtEl>
                                        <p:attrNameLst>
                                          <p:attrName>ppt_h</p:attrName>
                                        </p:attrNameLst>
                                      </p:cBhvr>
                                      <p:tavLst>
                                        <p:tav tm="0">
                                          <p:val>
                                            <p:fltVal val="0"/>
                                          </p:val>
                                        </p:tav>
                                        <p:tav tm="100000">
                                          <p:val>
                                            <p:strVal val="#ppt_h"/>
                                          </p:val>
                                        </p:tav>
                                      </p:tavLst>
                                    </p:anim>
                                    <p:animEffect transition="in" filter="fade">
                                      <p:cBhvr>
                                        <p:cTn id="110" dur="500"/>
                                        <p:tgtEl>
                                          <p:spTgt spid="8213"/>
                                        </p:tgtEl>
                                      </p:cBhvr>
                                    </p:animEffect>
                                  </p:childTnLst>
                                </p:cTn>
                              </p:par>
                              <p:par>
                                <p:cTn id="111" presetID="53" presetClass="entr" presetSubtype="16" fill="hold" grpId="0" nodeType="withEffect">
                                  <p:stCondLst>
                                    <p:cond delay="0"/>
                                  </p:stCondLst>
                                  <p:childTnLst>
                                    <p:set>
                                      <p:cBhvr>
                                        <p:cTn id="112" dur="1" fill="hold">
                                          <p:stCondLst>
                                            <p:cond delay="0"/>
                                          </p:stCondLst>
                                        </p:cTn>
                                        <p:tgtEl>
                                          <p:spTgt spid="8214"/>
                                        </p:tgtEl>
                                        <p:attrNameLst>
                                          <p:attrName>style.visibility</p:attrName>
                                        </p:attrNameLst>
                                      </p:cBhvr>
                                      <p:to>
                                        <p:strVal val="visible"/>
                                      </p:to>
                                    </p:set>
                                    <p:anim calcmode="lin" valueType="num">
                                      <p:cBhvr>
                                        <p:cTn id="113" dur="500" fill="hold"/>
                                        <p:tgtEl>
                                          <p:spTgt spid="8214"/>
                                        </p:tgtEl>
                                        <p:attrNameLst>
                                          <p:attrName>ppt_w</p:attrName>
                                        </p:attrNameLst>
                                      </p:cBhvr>
                                      <p:tavLst>
                                        <p:tav tm="0">
                                          <p:val>
                                            <p:fltVal val="0"/>
                                          </p:val>
                                        </p:tav>
                                        <p:tav tm="100000">
                                          <p:val>
                                            <p:strVal val="#ppt_w"/>
                                          </p:val>
                                        </p:tav>
                                      </p:tavLst>
                                    </p:anim>
                                    <p:anim calcmode="lin" valueType="num">
                                      <p:cBhvr>
                                        <p:cTn id="114" dur="500" fill="hold"/>
                                        <p:tgtEl>
                                          <p:spTgt spid="8214"/>
                                        </p:tgtEl>
                                        <p:attrNameLst>
                                          <p:attrName>ppt_h</p:attrName>
                                        </p:attrNameLst>
                                      </p:cBhvr>
                                      <p:tavLst>
                                        <p:tav tm="0">
                                          <p:val>
                                            <p:fltVal val="0"/>
                                          </p:val>
                                        </p:tav>
                                        <p:tav tm="100000">
                                          <p:val>
                                            <p:strVal val="#ppt_h"/>
                                          </p:val>
                                        </p:tav>
                                      </p:tavLst>
                                    </p:anim>
                                    <p:animEffect transition="in" filter="fade">
                                      <p:cBhvr>
                                        <p:cTn id="115" dur="500"/>
                                        <p:tgtEl>
                                          <p:spTgt spid="8214"/>
                                        </p:tgtEl>
                                      </p:cBhvr>
                                    </p:animEffect>
                                  </p:childTnLst>
                                </p:cTn>
                              </p:par>
                              <p:par>
                                <p:cTn id="116" presetID="53" presetClass="entr" presetSubtype="16" fill="hold" grpId="0" nodeType="withEffect">
                                  <p:stCondLst>
                                    <p:cond delay="0"/>
                                  </p:stCondLst>
                                  <p:childTnLst>
                                    <p:set>
                                      <p:cBhvr>
                                        <p:cTn id="117" dur="1" fill="hold">
                                          <p:stCondLst>
                                            <p:cond delay="0"/>
                                          </p:stCondLst>
                                        </p:cTn>
                                        <p:tgtEl>
                                          <p:spTgt spid="8215"/>
                                        </p:tgtEl>
                                        <p:attrNameLst>
                                          <p:attrName>style.visibility</p:attrName>
                                        </p:attrNameLst>
                                      </p:cBhvr>
                                      <p:to>
                                        <p:strVal val="visible"/>
                                      </p:to>
                                    </p:set>
                                    <p:anim calcmode="lin" valueType="num">
                                      <p:cBhvr>
                                        <p:cTn id="118" dur="500" fill="hold"/>
                                        <p:tgtEl>
                                          <p:spTgt spid="8215"/>
                                        </p:tgtEl>
                                        <p:attrNameLst>
                                          <p:attrName>ppt_w</p:attrName>
                                        </p:attrNameLst>
                                      </p:cBhvr>
                                      <p:tavLst>
                                        <p:tav tm="0">
                                          <p:val>
                                            <p:fltVal val="0"/>
                                          </p:val>
                                        </p:tav>
                                        <p:tav tm="100000">
                                          <p:val>
                                            <p:strVal val="#ppt_w"/>
                                          </p:val>
                                        </p:tav>
                                      </p:tavLst>
                                    </p:anim>
                                    <p:anim calcmode="lin" valueType="num">
                                      <p:cBhvr>
                                        <p:cTn id="119" dur="500" fill="hold"/>
                                        <p:tgtEl>
                                          <p:spTgt spid="8215"/>
                                        </p:tgtEl>
                                        <p:attrNameLst>
                                          <p:attrName>ppt_h</p:attrName>
                                        </p:attrNameLst>
                                      </p:cBhvr>
                                      <p:tavLst>
                                        <p:tav tm="0">
                                          <p:val>
                                            <p:fltVal val="0"/>
                                          </p:val>
                                        </p:tav>
                                        <p:tav tm="100000">
                                          <p:val>
                                            <p:strVal val="#ppt_h"/>
                                          </p:val>
                                        </p:tav>
                                      </p:tavLst>
                                    </p:anim>
                                    <p:animEffect transition="in" filter="fade">
                                      <p:cBhvr>
                                        <p:cTn id="120" dur="500"/>
                                        <p:tgtEl>
                                          <p:spTgt spid="8215"/>
                                        </p:tgtEl>
                                      </p:cBhvr>
                                    </p:animEffect>
                                  </p:childTnLst>
                                </p:cTn>
                              </p:par>
                              <p:par>
                                <p:cTn id="121" presetID="53" presetClass="entr" presetSubtype="16" fill="hold" grpId="0" nodeType="withEffect">
                                  <p:stCondLst>
                                    <p:cond delay="0"/>
                                  </p:stCondLst>
                                  <p:childTnLst>
                                    <p:set>
                                      <p:cBhvr>
                                        <p:cTn id="122" dur="1" fill="hold">
                                          <p:stCondLst>
                                            <p:cond delay="0"/>
                                          </p:stCondLst>
                                        </p:cTn>
                                        <p:tgtEl>
                                          <p:spTgt spid="8216"/>
                                        </p:tgtEl>
                                        <p:attrNameLst>
                                          <p:attrName>style.visibility</p:attrName>
                                        </p:attrNameLst>
                                      </p:cBhvr>
                                      <p:to>
                                        <p:strVal val="visible"/>
                                      </p:to>
                                    </p:set>
                                    <p:anim calcmode="lin" valueType="num">
                                      <p:cBhvr>
                                        <p:cTn id="123" dur="500" fill="hold"/>
                                        <p:tgtEl>
                                          <p:spTgt spid="8216"/>
                                        </p:tgtEl>
                                        <p:attrNameLst>
                                          <p:attrName>ppt_w</p:attrName>
                                        </p:attrNameLst>
                                      </p:cBhvr>
                                      <p:tavLst>
                                        <p:tav tm="0">
                                          <p:val>
                                            <p:fltVal val="0"/>
                                          </p:val>
                                        </p:tav>
                                        <p:tav tm="100000">
                                          <p:val>
                                            <p:strVal val="#ppt_w"/>
                                          </p:val>
                                        </p:tav>
                                      </p:tavLst>
                                    </p:anim>
                                    <p:anim calcmode="lin" valueType="num">
                                      <p:cBhvr>
                                        <p:cTn id="124" dur="500" fill="hold"/>
                                        <p:tgtEl>
                                          <p:spTgt spid="8216"/>
                                        </p:tgtEl>
                                        <p:attrNameLst>
                                          <p:attrName>ppt_h</p:attrName>
                                        </p:attrNameLst>
                                      </p:cBhvr>
                                      <p:tavLst>
                                        <p:tav tm="0">
                                          <p:val>
                                            <p:fltVal val="0"/>
                                          </p:val>
                                        </p:tav>
                                        <p:tav tm="100000">
                                          <p:val>
                                            <p:strVal val="#ppt_h"/>
                                          </p:val>
                                        </p:tav>
                                      </p:tavLst>
                                    </p:anim>
                                    <p:animEffect transition="in" filter="fade">
                                      <p:cBhvr>
                                        <p:cTn id="125" dur="500"/>
                                        <p:tgtEl>
                                          <p:spTgt spid="8216"/>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8217"/>
                                        </p:tgtEl>
                                        <p:attrNameLst>
                                          <p:attrName>style.visibility</p:attrName>
                                        </p:attrNameLst>
                                      </p:cBhvr>
                                      <p:to>
                                        <p:strVal val="visible"/>
                                      </p:to>
                                    </p:set>
                                    <p:anim calcmode="lin" valueType="num">
                                      <p:cBhvr>
                                        <p:cTn id="128" dur="500" fill="hold"/>
                                        <p:tgtEl>
                                          <p:spTgt spid="8217"/>
                                        </p:tgtEl>
                                        <p:attrNameLst>
                                          <p:attrName>ppt_w</p:attrName>
                                        </p:attrNameLst>
                                      </p:cBhvr>
                                      <p:tavLst>
                                        <p:tav tm="0">
                                          <p:val>
                                            <p:fltVal val="0"/>
                                          </p:val>
                                        </p:tav>
                                        <p:tav tm="100000">
                                          <p:val>
                                            <p:strVal val="#ppt_w"/>
                                          </p:val>
                                        </p:tav>
                                      </p:tavLst>
                                    </p:anim>
                                    <p:anim calcmode="lin" valueType="num">
                                      <p:cBhvr>
                                        <p:cTn id="129" dur="500" fill="hold"/>
                                        <p:tgtEl>
                                          <p:spTgt spid="8217"/>
                                        </p:tgtEl>
                                        <p:attrNameLst>
                                          <p:attrName>ppt_h</p:attrName>
                                        </p:attrNameLst>
                                      </p:cBhvr>
                                      <p:tavLst>
                                        <p:tav tm="0">
                                          <p:val>
                                            <p:fltVal val="0"/>
                                          </p:val>
                                        </p:tav>
                                        <p:tav tm="100000">
                                          <p:val>
                                            <p:strVal val="#ppt_h"/>
                                          </p:val>
                                        </p:tav>
                                      </p:tavLst>
                                    </p:anim>
                                    <p:animEffect transition="in" filter="fade">
                                      <p:cBhvr>
                                        <p:cTn id="130" dur="500"/>
                                        <p:tgtEl>
                                          <p:spTgt spid="8217"/>
                                        </p:tgtEl>
                                      </p:cBhvr>
                                    </p:animEffect>
                                  </p:childTnLst>
                                </p:cTn>
                              </p:par>
                              <p:par>
                                <p:cTn id="131" presetID="53" presetClass="entr" presetSubtype="16" fill="hold" grpId="0" nodeType="withEffect">
                                  <p:stCondLst>
                                    <p:cond delay="0"/>
                                  </p:stCondLst>
                                  <p:childTnLst>
                                    <p:set>
                                      <p:cBhvr>
                                        <p:cTn id="132" dur="1" fill="hold">
                                          <p:stCondLst>
                                            <p:cond delay="0"/>
                                          </p:stCondLst>
                                        </p:cTn>
                                        <p:tgtEl>
                                          <p:spTgt spid="8218"/>
                                        </p:tgtEl>
                                        <p:attrNameLst>
                                          <p:attrName>style.visibility</p:attrName>
                                        </p:attrNameLst>
                                      </p:cBhvr>
                                      <p:to>
                                        <p:strVal val="visible"/>
                                      </p:to>
                                    </p:set>
                                    <p:anim calcmode="lin" valueType="num">
                                      <p:cBhvr>
                                        <p:cTn id="133" dur="500" fill="hold"/>
                                        <p:tgtEl>
                                          <p:spTgt spid="8218"/>
                                        </p:tgtEl>
                                        <p:attrNameLst>
                                          <p:attrName>ppt_w</p:attrName>
                                        </p:attrNameLst>
                                      </p:cBhvr>
                                      <p:tavLst>
                                        <p:tav tm="0">
                                          <p:val>
                                            <p:fltVal val="0"/>
                                          </p:val>
                                        </p:tav>
                                        <p:tav tm="100000">
                                          <p:val>
                                            <p:strVal val="#ppt_w"/>
                                          </p:val>
                                        </p:tav>
                                      </p:tavLst>
                                    </p:anim>
                                    <p:anim calcmode="lin" valueType="num">
                                      <p:cBhvr>
                                        <p:cTn id="134" dur="500" fill="hold"/>
                                        <p:tgtEl>
                                          <p:spTgt spid="8218"/>
                                        </p:tgtEl>
                                        <p:attrNameLst>
                                          <p:attrName>ppt_h</p:attrName>
                                        </p:attrNameLst>
                                      </p:cBhvr>
                                      <p:tavLst>
                                        <p:tav tm="0">
                                          <p:val>
                                            <p:fltVal val="0"/>
                                          </p:val>
                                        </p:tav>
                                        <p:tav tm="100000">
                                          <p:val>
                                            <p:strVal val="#ppt_h"/>
                                          </p:val>
                                        </p:tav>
                                      </p:tavLst>
                                    </p:anim>
                                    <p:animEffect transition="in" filter="fade">
                                      <p:cBhvr>
                                        <p:cTn id="135" dur="500"/>
                                        <p:tgtEl>
                                          <p:spTgt spid="8218"/>
                                        </p:tgtEl>
                                      </p:cBhvr>
                                    </p:animEffect>
                                  </p:childTnLst>
                                </p:cTn>
                              </p:par>
                              <p:par>
                                <p:cTn id="136" presetID="53" presetClass="entr" presetSubtype="16" fill="hold" grpId="0" nodeType="withEffect">
                                  <p:stCondLst>
                                    <p:cond delay="0"/>
                                  </p:stCondLst>
                                  <p:childTnLst>
                                    <p:set>
                                      <p:cBhvr>
                                        <p:cTn id="137" dur="1" fill="hold">
                                          <p:stCondLst>
                                            <p:cond delay="0"/>
                                          </p:stCondLst>
                                        </p:cTn>
                                        <p:tgtEl>
                                          <p:spTgt spid="8219"/>
                                        </p:tgtEl>
                                        <p:attrNameLst>
                                          <p:attrName>style.visibility</p:attrName>
                                        </p:attrNameLst>
                                      </p:cBhvr>
                                      <p:to>
                                        <p:strVal val="visible"/>
                                      </p:to>
                                    </p:set>
                                    <p:anim calcmode="lin" valueType="num">
                                      <p:cBhvr>
                                        <p:cTn id="138" dur="500" fill="hold"/>
                                        <p:tgtEl>
                                          <p:spTgt spid="8219"/>
                                        </p:tgtEl>
                                        <p:attrNameLst>
                                          <p:attrName>ppt_w</p:attrName>
                                        </p:attrNameLst>
                                      </p:cBhvr>
                                      <p:tavLst>
                                        <p:tav tm="0">
                                          <p:val>
                                            <p:fltVal val="0"/>
                                          </p:val>
                                        </p:tav>
                                        <p:tav tm="100000">
                                          <p:val>
                                            <p:strVal val="#ppt_w"/>
                                          </p:val>
                                        </p:tav>
                                      </p:tavLst>
                                    </p:anim>
                                    <p:anim calcmode="lin" valueType="num">
                                      <p:cBhvr>
                                        <p:cTn id="139" dur="500" fill="hold"/>
                                        <p:tgtEl>
                                          <p:spTgt spid="8219"/>
                                        </p:tgtEl>
                                        <p:attrNameLst>
                                          <p:attrName>ppt_h</p:attrName>
                                        </p:attrNameLst>
                                      </p:cBhvr>
                                      <p:tavLst>
                                        <p:tav tm="0">
                                          <p:val>
                                            <p:fltVal val="0"/>
                                          </p:val>
                                        </p:tav>
                                        <p:tav tm="100000">
                                          <p:val>
                                            <p:strVal val="#ppt_h"/>
                                          </p:val>
                                        </p:tav>
                                      </p:tavLst>
                                    </p:anim>
                                    <p:animEffect transition="in" filter="fade">
                                      <p:cBhvr>
                                        <p:cTn id="140" dur="500"/>
                                        <p:tgtEl>
                                          <p:spTgt spid="8219"/>
                                        </p:tgtEl>
                                      </p:cBhvr>
                                    </p:animEffect>
                                  </p:childTnLst>
                                </p:cTn>
                              </p:par>
                              <p:par>
                                <p:cTn id="141" presetID="53" presetClass="entr" presetSubtype="16" fill="hold" grpId="0" nodeType="withEffect">
                                  <p:stCondLst>
                                    <p:cond delay="0"/>
                                  </p:stCondLst>
                                  <p:childTnLst>
                                    <p:set>
                                      <p:cBhvr>
                                        <p:cTn id="142" dur="1" fill="hold">
                                          <p:stCondLst>
                                            <p:cond delay="0"/>
                                          </p:stCondLst>
                                        </p:cTn>
                                        <p:tgtEl>
                                          <p:spTgt spid="8220"/>
                                        </p:tgtEl>
                                        <p:attrNameLst>
                                          <p:attrName>style.visibility</p:attrName>
                                        </p:attrNameLst>
                                      </p:cBhvr>
                                      <p:to>
                                        <p:strVal val="visible"/>
                                      </p:to>
                                    </p:set>
                                    <p:anim calcmode="lin" valueType="num">
                                      <p:cBhvr>
                                        <p:cTn id="143" dur="500" fill="hold"/>
                                        <p:tgtEl>
                                          <p:spTgt spid="8220"/>
                                        </p:tgtEl>
                                        <p:attrNameLst>
                                          <p:attrName>ppt_w</p:attrName>
                                        </p:attrNameLst>
                                      </p:cBhvr>
                                      <p:tavLst>
                                        <p:tav tm="0">
                                          <p:val>
                                            <p:fltVal val="0"/>
                                          </p:val>
                                        </p:tav>
                                        <p:tav tm="100000">
                                          <p:val>
                                            <p:strVal val="#ppt_w"/>
                                          </p:val>
                                        </p:tav>
                                      </p:tavLst>
                                    </p:anim>
                                    <p:anim calcmode="lin" valueType="num">
                                      <p:cBhvr>
                                        <p:cTn id="144" dur="500" fill="hold"/>
                                        <p:tgtEl>
                                          <p:spTgt spid="8220"/>
                                        </p:tgtEl>
                                        <p:attrNameLst>
                                          <p:attrName>ppt_h</p:attrName>
                                        </p:attrNameLst>
                                      </p:cBhvr>
                                      <p:tavLst>
                                        <p:tav tm="0">
                                          <p:val>
                                            <p:fltVal val="0"/>
                                          </p:val>
                                        </p:tav>
                                        <p:tav tm="100000">
                                          <p:val>
                                            <p:strVal val="#ppt_h"/>
                                          </p:val>
                                        </p:tav>
                                      </p:tavLst>
                                    </p:anim>
                                    <p:animEffect transition="in" filter="fade">
                                      <p:cBhvr>
                                        <p:cTn id="145" dur="500"/>
                                        <p:tgtEl>
                                          <p:spTgt spid="822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8221"/>
                                        </p:tgtEl>
                                        <p:attrNameLst>
                                          <p:attrName>style.visibility</p:attrName>
                                        </p:attrNameLst>
                                      </p:cBhvr>
                                      <p:to>
                                        <p:strVal val="visible"/>
                                      </p:to>
                                    </p:set>
                                    <p:anim calcmode="lin" valueType="num">
                                      <p:cBhvr>
                                        <p:cTn id="148" dur="500" fill="hold"/>
                                        <p:tgtEl>
                                          <p:spTgt spid="8221"/>
                                        </p:tgtEl>
                                        <p:attrNameLst>
                                          <p:attrName>ppt_w</p:attrName>
                                        </p:attrNameLst>
                                      </p:cBhvr>
                                      <p:tavLst>
                                        <p:tav tm="0">
                                          <p:val>
                                            <p:fltVal val="0"/>
                                          </p:val>
                                        </p:tav>
                                        <p:tav tm="100000">
                                          <p:val>
                                            <p:strVal val="#ppt_w"/>
                                          </p:val>
                                        </p:tav>
                                      </p:tavLst>
                                    </p:anim>
                                    <p:anim calcmode="lin" valueType="num">
                                      <p:cBhvr>
                                        <p:cTn id="149" dur="500" fill="hold"/>
                                        <p:tgtEl>
                                          <p:spTgt spid="8221"/>
                                        </p:tgtEl>
                                        <p:attrNameLst>
                                          <p:attrName>ppt_h</p:attrName>
                                        </p:attrNameLst>
                                      </p:cBhvr>
                                      <p:tavLst>
                                        <p:tav tm="0">
                                          <p:val>
                                            <p:fltVal val="0"/>
                                          </p:val>
                                        </p:tav>
                                        <p:tav tm="100000">
                                          <p:val>
                                            <p:strVal val="#ppt_h"/>
                                          </p:val>
                                        </p:tav>
                                      </p:tavLst>
                                    </p:anim>
                                    <p:animEffect transition="in" filter="fade">
                                      <p:cBhvr>
                                        <p:cTn id="150" dur="500"/>
                                        <p:tgtEl>
                                          <p:spTgt spid="822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8222"/>
                                        </p:tgtEl>
                                        <p:attrNameLst>
                                          <p:attrName>style.visibility</p:attrName>
                                        </p:attrNameLst>
                                      </p:cBhvr>
                                      <p:to>
                                        <p:strVal val="visible"/>
                                      </p:to>
                                    </p:set>
                                    <p:anim calcmode="lin" valueType="num">
                                      <p:cBhvr>
                                        <p:cTn id="153" dur="500" fill="hold"/>
                                        <p:tgtEl>
                                          <p:spTgt spid="8222"/>
                                        </p:tgtEl>
                                        <p:attrNameLst>
                                          <p:attrName>ppt_w</p:attrName>
                                        </p:attrNameLst>
                                      </p:cBhvr>
                                      <p:tavLst>
                                        <p:tav tm="0">
                                          <p:val>
                                            <p:fltVal val="0"/>
                                          </p:val>
                                        </p:tav>
                                        <p:tav tm="100000">
                                          <p:val>
                                            <p:strVal val="#ppt_w"/>
                                          </p:val>
                                        </p:tav>
                                      </p:tavLst>
                                    </p:anim>
                                    <p:anim calcmode="lin" valueType="num">
                                      <p:cBhvr>
                                        <p:cTn id="154" dur="500" fill="hold"/>
                                        <p:tgtEl>
                                          <p:spTgt spid="8222"/>
                                        </p:tgtEl>
                                        <p:attrNameLst>
                                          <p:attrName>ppt_h</p:attrName>
                                        </p:attrNameLst>
                                      </p:cBhvr>
                                      <p:tavLst>
                                        <p:tav tm="0">
                                          <p:val>
                                            <p:fltVal val="0"/>
                                          </p:val>
                                        </p:tav>
                                        <p:tav tm="100000">
                                          <p:val>
                                            <p:strVal val="#ppt_h"/>
                                          </p:val>
                                        </p:tav>
                                      </p:tavLst>
                                    </p:anim>
                                    <p:animEffect transition="in" filter="fade">
                                      <p:cBhvr>
                                        <p:cTn id="155" dur="500"/>
                                        <p:tgtEl>
                                          <p:spTgt spid="822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8223"/>
                                        </p:tgtEl>
                                        <p:attrNameLst>
                                          <p:attrName>style.visibility</p:attrName>
                                        </p:attrNameLst>
                                      </p:cBhvr>
                                      <p:to>
                                        <p:strVal val="visible"/>
                                      </p:to>
                                    </p:set>
                                    <p:anim calcmode="lin" valueType="num">
                                      <p:cBhvr>
                                        <p:cTn id="158" dur="500" fill="hold"/>
                                        <p:tgtEl>
                                          <p:spTgt spid="8223"/>
                                        </p:tgtEl>
                                        <p:attrNameLst>
                                          <p:attrName>ppt_w</p:attrName>
                                        </p:attrNameLst>
                                      </p:cBhvr>
                                      <p:tavLst>
                                        <p:tav tm="0">
                                          <p:val>
                                            <p:fltVal val="0"/>
                                          </p:val>
                                        </p:tav>
                                        <p:tav tm="100000">
                                          <p:val>
                                            <p:strVal val="#ppt_w"/>
                                          </p:val>
                                        </p:tav>
                                      </p:tavLst>
                                    </p:anim>
                                    <p:anim calcmode="lin" valueType="num">
                                      <p:cBhvr>
                                        <p:cTn id="159" dur="500" fill="hold"/>
                                        <p:tgtEl>
                                          <p:spTgt spid="8223"/>
                                        </p:tgtEl>
                                        <p:attrNameLst>
                                          <p:attrName>ppt_h</p:attrName>
                                        </p:attrNameLst>
                                      </p:cBhvr>
                                      <p:tavLst>
                                        <p:tav tm="0">
                                          <p:val>
                                            <p:fltVal val="0"/>
                                          </p:val>
                                        </p:tav>
                                        <p:tav tm="100000">
                                          <p:val>
                                            <p:strVal val="#ppt_h"/>
                                          </p:val>
                                        </p:tav>
                                      </p:tavLst>
                                    </p:anim>
                                    <p:animEffect transition="in" filter="fade">
                                      <p:cBhvr>
                                        <p:cTn id="160" dur="500"/>
                                        <p:tgtEl>
                                          <p:spTgt spid="8223"/>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8224"/>
                                        </p:tgtEl>
                                        <p:attrNameLst>
                                          <p:attrName>style.visibility</p:attrName>
                                        </p:attrNameLst>
                                      </p:cBhvr>
                                      <p:to>
                                        <p:strVal val="visible"/>
                                      </p:to>
                                    </p:set>
                                    <p:anim calcmode="lin" valueType="num">
                                      <p:cBhvr>
                                        <p:cTn id="163" dur="500" fill="hold"/>
                                        <p:tgtEl>
                                          <p:spTgt spid="8224"/>
                                        </p:tgtEl>
                                        <p:attrNameLst>
                                          <p:attrName>ppt_w</p:attrName>
                                        </p:attrNameLst>
                                      </p:cBhvr>
                                      <p:tavLst>
                                        <p:tav tm="0">
                                          <p:val>
                                            <p:fltVal val="0"/>
                                          </p:val>
                                        </p:tav>
                                        <p:tav tm="100000">
                                          <p:val>
                                            <p:strVal val="#ppt_w"/>
                                          </p:val>
                                        </p:tav>
                                      </p:tavLst>
                                    </p:anim>
                                    <p:anim calcmode="lin" valueType="num">
                                      <p:cBhvr>
                                        <p:cTn id="164" dur="500" fill="hold"/>
                                        <p:tgtEl>
                                          <p:spTgt spid="8224"/>
                                        </p:tgtEl>
                                        <p:attrNameLst>
                                          <p:attrName>ppt_h</p:attrName>
                                        </p:attrNameLst>
                                      </p:cBhvr>
                                      <p:tavLst>
                                        <p:tav tm="0">
                                          <p:val>
                                            <p:fltVal val="0"/>
                                          </p:val>
                                        </p:tav>
                                        <p:tav tm="100000">
                                          <p:val>
                                            <p:strVal val="#ppt_h"/>
                                          </p:val>
                                        </p:tav>
                                      </p:tavLst>
                                    </p:anim>
                                    <p:animEffect transition="in" filter="fade">
                                      <p:cBhvr>
                                        <p:cTn id="165" dur="500"/>
                                        <p:tgtEl>
                                          <p:spTgt spid="8224"/>
                                        </p:tgtEl>
                                      </p:cBhvr>
                                    </p:animEffect>
                                  </p:childTnLst>
                                </p:cTn>
                              </p:par>
                              <p:par>
                                <p:cTn id="166" presetID="53" presetClass="entr" presetSubtype="16" fill="hold" grpId="0" nodeType="withEffect">
                                  <p:stCondLst>
                                    <p:cond delay="0"/>
                                  </p:stCondLst>
                                  <p:childTnLst>
                                    <p:set>
                                      <p:cBhvr>
                                        <p:cTn id="167" dur="1" fill="hold">
                                          <p:stCondLst>
                                            <p:cond delay="0"/>
                                          </p:stCondLst>
                                        </p:cTn>
                                        <p:tgtEl>
                                          <p:spTgt spid="8225"/>
                                        </p:tgtEl>
                                        <p:attrNameLst>
                                          <p:attrName>style.visibility</p:attrName>
                                        </p:attrNameLst>
                                      </p:cBhvr>
                                      <p:to>
                                        <p:strVal val="visible"/>
                                      </p:to>
                                    </p:set>
                                    <p:anim calcmode="lin" valueType="num">
                                      <p:cBhvr>
                                        <p:cTn id="168" dur="500" fill="hold"/>
                                        <p:tgtEl>
                                          <p:spTgt spid="8225"/>
                                        </p:tgtEl>
                                        <p:attrNameLst>
                                          <p:attrName>ppt_w</p:attrName>
                                        </p:attrNameLst>
                                      </p:cBhvr>
                                      <p:tavLst>
                                        <p:tav tm="0">
                                          <p:val>
                                            <p:fltVal val="0"/>
                                          </p:val>
                                        </p:tav>
                                        <p:tav tm="100000">
                                          <p:val>
                                            <p:strVal val="#ppt_w"/>
                                          </p:val>
                                        </p:tav>
                                      </p:tavLst>
                                    </p:anim>
                                    <p:anim calcmode="lin" valueType="num">
                                      <p:cBhvr>
                                        <p:cTn id="169" dur="500" fill="hold"/>
                                        <p:tgtEl>
                                          <p:spTgt spid="8225"/>
                                        </p:tgtEl>
                                        <p:attrNameLst>
                                          <p:attrName>ppt_h</p:attrName>
                                        </p:attrNameLst>
                                      </p:cBhvr>
                                      <p:tavLst>
                                        <p:tav tm="0">
                                          <p:val>
                                            <p:fltVal val="0"/>
                                          </p:val>
                                        </p:tav>
                                        <p:tav tm="100000">
                                          <p:val>
                                            <p:strVal val="#ppt_h"/>
                                          </p:val>
                                        </p:tav>
                                      </p:tavLst>
                                    </p:anim>
                                    <p:animEffect transition="in" filter="fade">
                                      <p:cBhvr>
                                        <p:cTn id="170" dur="500"/>
                                        <p:tgtEl>
                                          <p:spTgt spid="822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8226"/>
                                        </p:tgtEl>
                                        <p:attrNameLst>
                                          <p:attrName>style.visibility</p:attrName>
                                        </p:attrNameLst>
                                      </p:cBhvr>
                                      <p:to>
                                        <p:strVal val="visible"/>
                                      </p:to>
                                    </p:set>
                                    <p:anim calcmode="lin" valueType="num">
                                      <p:cBhvr>
                                        <p:cTn id="173" dur="500" fill="hold"/>
                                        <p:tgtEl>
                                          <p:spTgt spid="8226"/>
                                        </p:tgtEl>
                                        <p:attrNameLst>
                                          <p:attrName>ppt_w</p:attrName>
                                        </p:attrNameLst>
                                      </p:cBhvr>
                                      <p:tavLst>
                                        <p:tav tm="0">
                                          <p:val>
                                            <p:fltVal val="0"/>
                                          </p:val>
                                        </p:tav>
                                        <p:tav tm="100000">
                                          <p:val>
                                            <p:strVal val="#ppt_w"/>
                                          </p:val>
                                        </p:tav>
                                      </p:tavLst>
                                    </p:anim>
                                    <p:anim calcmode="lin" valueType="num">
                                      <p:cBhvr>
                                        <p:cTn id="174" dur="500" fill="hold"/>
                                        <p:tgtEl>
                                          <p:spTgt spid="8226"/>
                                        </p:tgtEl>
                                        <p:attrNameLst>
                                          <p:attrName>ppt_h</p:attrName>
                                        </p:attrNameLst>
                                      </p:cBhvr>
                                      <p:tavLst>
                                        <p:tav tm="0">
                                          <p:val>
                                            <p:fltVal val="0"/>
                                          </p:val>
                                        </p:tav>
                                        <p:tav tm="100000">
                                          <p:val>
                                            <p:strVal val="#ppt_h"/>
                                          </p:val>
                                        </p:tav>
                                      </p:tavLst>
                                    </p:anim>
                                    <p:animEffect transition="in" filter="fade">
                                      <p:cBhvr>
                                        <p:cTn id="175" dur="500"/>
                                        <p:tgtEl>
                                          <p:spTgt spid="8226"/>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8227"/>
                                        </p:tgtEl>
                                        <p:attrNameLst>
                                          <p:attrName>style.visibility</p:attrName>
                                        </p:attrNameLst>
                                      </p:cBhvr>
                                      <p:to>
                                        <p:strVal val="visible"/>
                                      </p:to>
                                    </p:set>
                                    <p:anim calcmode="lin" valueType="num">
                                      <p:cBhvr>
                                        <p:cTn id="178" dur="500" fill="hold"/>
                                        <p:tgtEl>
                                          <p:spTgt spid="8227"/>
                                        </p:tgtEl>
                                        <p:attrNameLst>
                                          <p:attrName>ppt_w</p:attrName>
                                        </p:attrNameLst>
                                      </p:cBhvr>
                                      <p:tavLst>
                                        <p:tav tm="0">
                                          <p:val>
                                            <p:fltVal val="0"/>
                                          </p:val>
                                        </p:tav>
                                        <p:tav tm="100000">
                                          <p:val>
                                            <p:strVal val="#ppt_w"/>
                                          </p:val>
                                        </p:tav>
                                      </p:tavLst>
                                    </p:anim>
                                    <p:anim calcmode="lin" valueType="num">
                                      <p:cBhvr>
                                        <p:cTn id="179" dur="500" fill="hold"/>
                                        <p:tgtEl>
                                          <p:spTgt spid="8227"/>
                                        </p:tgtEl>
                                        <p:attrNameLst>
                                          <p:attrName>ppt_h</p:attrName>
                                        </p:attrNameLst>
                                      </p:cBhvr>
                                      <p:tavLst>
                                        <p:tav tm="0">
                                          <p:val>
                                            <p:fltVal val="0"/>
                                          </p:val>
                                        </p:tav>
                                        <p:tav tm="100000">
                                          <p:val>
                                            <p:strVal val="#ppt_h"/>
                                          </p:val>
                                        </p:tav>
                                      </p:tavLst>
                                    </p:anim>
                                    <p:animEffect transition="in" filter="fade">
                                      <p:cBhvr>
                                        <p:cTn id="180" dur="500"/>
                                        <p:tgtEl>
                                          <p:spTgt spid="8227"/>
                                        </p:tgtEl>
                                      </p:cBhvr>
                                    </p:animEffect>
                                  </p:childTnLst>
                                </p:cTn>
                              </p:par>
                              <p:par>
                                <p:cTn id="181" presetID="53" presetClass="entr" presetSubtype="16" fill="hold" grpId="0" nodeType="withEffect">
                                  <p:stCondLst>
                                    <p:cond delay="0"/>
                                  </p:stCondLst>
                                  <p:childTnLst>
                                    <p:set>
                                      <p:cBhvr>
                                        <p:cTn id="182" dur="1" fill="hold">
                                          <p:stCondLst>
                                            <p:cond delay="0"/>
                                          </p:stCondLst>
                                        </p:cTn>
                                        <p:tgtEl>
                                          <p:spTgt spid="8228"/>
                                        </p:tgtEl>
                                        <p:attrNameLst>
                                          <p:attrName>style.visibility</p:attrName>
                                        </p:attrNameLst>
                                      </p:cBhvr>
                                      <p:to>
                                        <p:strVal val="visible"/>
                                      </p:to>
                                    </p:set>
                                    <p:anim calcmode="lin" valueType="num">
                                      <p:cBhvr>
                                        <p:cTn id="183" dur="500" fill="hold"/>
                                        <p:tgtEl>
                                          <p:spTgt spid="8228"/>
                                        </p:tgtEl>
                                        <p:attrNameLst>
                                          <p:attrName>ppt_w</p:attrName>
                                        </p:attrNameLst>
                                      </p:cBhvr>
                                      <p:tavLst>
                                        <p:tav tm="0">
                                          <p:val>
                                            <p:fltVal val="0"/>
                                          </p:val>
                                        </p:tav>
                                        <p:tav tm="100000">
                                          <p:val>
                                            <p:strVal val="#ppt_w"/>
                                          </p:val>
                                        </p:tav>
                                      </p:tavLst>
                                    </p:anim>
                                    <p:anim calcmode="lin" valueType="num">
                                      <p:cBhvr>
                                        <p:cTn id="184" dur="500" fill="hold"/>
                                        <p:tgtEl>
                                          <p:spTgt spid="8228"/>
                                        </p:tgtEl>
                                        <p:attrNameLst>
                                          <p:attrName>ppt_h</p:attrName>
                                        </p:attrNameLst>
                                      </p:cBhvr>
                                      <p:tavLst>
                                        <p:tav tm="0">
                                          <p:val>
                                            <p:fltVal val="0"/>
                                          </p:val>
                                        </p:tav>
                                        <p:tav tm="100000">
                                          <p:val>
                                            <p:strVal val="#ppt_h"/>
                                          </p:val>
                                        </p:tav>
                                      </p:tavLst>
                                    </p:anim>
                                    <p:animEffect transition="in" filter="fade">
                                      <p:cBhvr>
                                        <p:cTn id="185" dur="500"/>
                                        <p:tgtEl>
                                          <p:spTgt spid="8228"/>
                                        </p:tgtEl>
                                      </p:cBhvr>
                                    </p:animEffect>
                                  </p:childTnLst>
                                </p:cTn>
                              </p:par>
                            </p:childTnLst>
                          </p:cTn>
                        </p:par>
                        <p:par>
                          <p:cTn id="186" fill="hold">
                            <p:stCondLst>
                              <p:cond delay="1000"/>
                            </p:stCondLst>
                            <p:childTnLst>
                              <p:par>
                                <p:cTn id="187" presetID="10" presetClass="entr" presetSubtype="0" fill="hold" grpId="0" nodeType="afterEffect">
                                  <p:stCondLst>
                                    <p:cond delay="0"/>
                                  </p:stCondLst>
                                  <p:childTnLst>
                                    <p:set>
                                      <p:cBhvr>
                                        <p:cTn id="188" dur="1" fill="hold">
                                          <p:stCondLst>
                                            <p:cond delay="0"/>
                                          </p:stCondLst>
                                        </p:cTn>
                                        <p:tgtEl>
                                          <p:spTgt spid="8230"/>
                                        </p:tgtEl>
                                        <p:attrNameLst>
                                          <p:attrName>style.visibility</p:attrName>
                                        </p:attrNameLst>
                                      </p:cBhvr>
                                      <p:to>
                                        <p:strVal val="visible"/>
                                      </p:to>
                                    </p:set>
                                    <p:animEffect transition="in" filter="fade">
                                      <p:cBhvr>
                                        <p:cTn id="189" dur="500"/>
                                        <p:tgtEl>
                                          <p:spTgt spid="8230"/>
                                        </p:tgtEl>
                                      </p:cBhvr>
                                    </p:animEffect>
                                  </p:childTnLst>
                                </p:cTn>
                              </p:par>
                            </p:childTnLst>
                          </p:cTn>
                        </p:par>
                        <p:par>
                          <p:cTn id="190" fill="hold">
                            <p:stCondLst>
                              <p:cond delay="1500"/>
                            </p:stCondLst>
                            <p:childTnLst>
                              <p:par>
                                <p:cTn id="191" presetID="10" presetClass="entr" presetSubtype="0" fill="hold" grpId="0" nodeType="afterEffect">
                                  <p:stCondLst>
                                    <p:cond delay="0"/>
                                  </p:stCondLst>
                                  <p:childTnLst>
                                    <p:set>
                                      <p:cBhvr>
                                        <p:cTn id="192" dur="1" fill="hold">
                                          <p:stCondLst>
                                            <p:cond delay="0"/>
                                          </p:stCondLst>
                                        </p:cTn>
                                        <p:tgtEl>
                                          <p:spTgt spid="8229"/>
                                        </p:tgtEl>
                                        <p:attrNameLst>
                                          <p:attrName>style.visibility</p:attrName>
                                        </p:attrNameLst>
                                      </p:cBhvr>
                                      <p:to>
                                        <p:strVal val="visible"/>
                                      </p:to>
                                    </p:set>
                                    <p:animEffect transition="in" filter="fade">
                                      <p:cBhvr>
                                        <p:cTn id="193" dur="500"/>
                                        <p:tgtEl>
                                          <p:spTgt spid="8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3" grpId="0" animBg="1"/>
      <p:bldP spid="8194" grpId="0"/>
      <p:bldP spid="8195" grpId="0"/>
      <p:bldP spid="8196" grpId="0" animBg="1"/>
      <p:bldP spid="8197" grpId="0"/>
      <p:bldP spid="8198" grpId="0"/>
      <p:bldP spid="8199" grpId="0" animBg="1"/>
      <p:bldP spid="8200" grpId="0"/>
      <p:bldP spid="8201" grpId="0"/>
      <p:bldP spid="8202" grpId="0" animBg="1"/>
      <p:bldP spid="8203" grpId="0"/>
      <p:bldP spid="8204" grpId="0"/>
      <p:bldP spid="8205" grpId="0" animBg="1"/>
      <p:bldP spid="8206" grpId="0"/>
      <p:bldP spid="8207" grpId="0"/>
      <p:bldP spid="8208" grpId="0" animBg="1"/>
      <p:bldP spid="8209" grpId="0"/>
      <p:bldP spid="8210" grpId="0"/>
      <p:bldP spid="8211" grpId="0" animBg="1"/>
      <p:bldP spid="8212" grpId="0" animBg="1"/>
      <p:bldP spid="8213" grpId="0" animBg="1"/>
      <p:bldP spid="8214" grpId="0" animBg="1"/>
      <p:bldP spid="8215" grpId="0" animBg="1"/>
      <p:bldP spid="8216" grpId="0" animBg="1"/>
      <p:bldP spid="8217" grpId="0" animBg="1"/>
      <p:bldP spid="8218" grpId="0" animBg="1"/>
      <p:bldP spid="8219" grpId="0" animBg="1"/>
      <p:bldP spid="8220" grpId="0" animBg="1"/>
      <p:bldP spid="8221" grpId="0" animBg="1"/>
      <p:bldP spid="8222" grpId="0" animBg="1"/>
      <p:bldP spid="8223" grpId="0" animBg="1"/>
      <p:bldP spid="8224" grpId="0" animBg="1"/>
      <p:bldP spid="8225" grpId="0" animBg="1"/>
      <p:bldP spid="8226" grpId="0" animBg="1"/>
      <p:bldP spid="8227" grpId="0" animBg="1"/>
      <p:bldP spid="8228" grpId="0" animBg="1"/>
      <p:bldP spid="8229" grpId="0"/>
      <p:bldP spid="8230"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AutoShape 2"/>
          <p:cNvSpPr>
            <a:spLocks/>
          </p:cNvSpPr>
          <p:nvPr/>
        </p:nvSpPr>
        <p:spPr bwMode="auto">
          <a:xfrm>
            <a:off x="3298033" y="3800476"/>
            <a:ext cx="373261" cy="236637"/>
          </a:xfrm>
          <a:custGeom>
            <a:avLst/>
            <a:gdLst>
              <a:gd name="T0" fmla="+- 0 10808 243"/>
              <a:gd name="T1" fmla="*/ T0 w 21130"/>
              <a:gd name="T2" fmla="+- 0 10990 381"/>
              <a:gd name="T3" fmla="*/ 10990 h 21219"/>
              <a:gd name="T4" fmla="+- 0 10808 243"/>
              <a:gd name="T5" fmla="*/ T4 w 21130"/>
              <a:gd name="T6" fmla="+- 0 10990 381"/>
              <a:gd name="T7" fmla="*/ 10990 h 21219"/>
              <a:gd name="T8" fmla="+- 0 10808 243"/>
              <a:gd name="T9" fmla="*/ T8 w 21130"/>
              <a:gd name="T10" fmla="+- 0 10990 381"/>
              <a:gd name="T11" fmla="*/ 10990 h 21219"/>
              <a:gd name="T12" fmla="+- 0 10808 243"/>
              <a:gd name="T13" fmla="*/ T12 w 21130"/>
              <a:gd name="T14" fmla="+- 0 10990 381"/>
              <a:gd name="T15" fmla="*/ 10990 h 21219"/>
            </a:gdLst>
            <a:ahLst/>
            <a:cxnLst>
              <a:cxn ang="0">
                <a:pos x="T1" y="T3"/>
              </a:cxn>
              <a:cxn ang="0">
                <a:pos x="T5" y="T7"/>
              </a:cxn>
              <a:cxn ang="0">
                <a:pos x="T9" y="T11"/>
              </a:cxn>
              <a:cxn ang="0">
                <a:pos x="T13" y="T15"/>
              </a:cxn>
            </a:cxnLst>
            <a:rect l="0" t="0" r="r" b="b"/>
            <a:pathLst>
              <a:path w="21130" h="21219">
                <a:moveTo>
                  <a:pt x="703" y="20557"/>
                </a:moveTo>
                <a:cubicBezTo>
                  <a:pt x="-104" y="19543"/>
                  <a:pt x="-243" y="17648"/>
                  <a:pt x="425" y="16370"/>
                </a:cubicBezTo>
                <a:lnTo>
                  <a:pt x="5769" y="5878"/>
                </a:lnTo>
                <a:cubicBezTo>
                  <a:pt x="6353" y="4732"/>
                  <a:pt x="7383" y="4423"/>
                  <a:pt x="8191" y="5173"/>
                </a:cubicBezTo>
                <a:lnTo>
                  <a:pt x="13284" y="9890"/>
                </a:lnTo>
                <a:lnTo>
                  <a:pt x="17794" y="1073"/>
                </a:lnTo>
                <a:cubicBezTo>
                  <a:pt x="18434" y="-161"/>
                  <a:pt x="19631" y="-381"/>
                  <a:pt x="20438" y="676"/>
                </a:cubicBezTo>
                <a:cubicBezTo>
                  <a:pt x="21245" y="1690"/>
                  <a:pt x="21356" y="3586"/>
                  <a:pt x="20716" y="4864"/>
                </a:cubicBezTo>
                <a:lnTo>
                  <a:pt x="15205" y="15620"/>
                </a:lnTo>
                <a:cubicBezTo>
                  <a:pt x="14620" y="16722"/>
                  <a:pt x="13591" y="17031"/>
                  <a:pt x="12783" y="16281"/>
                </a:cubicBezTo>
                <a:lnTo>
                  <a:pt x="7689" y="11609"/>
                </a:lnTo>
                <a:lnTo>
                  <a:pt x="3347" y="20116"/>
                </a:lnTo>
                <a:cubicBezTo>
                  <a:pt x="2958" y="20866"/>
                  <a:pt x="2429" y="21218"/>
                  <a:pt x="1872" y="21218"/>
                </a:cubicBezTo>
                <a:cubicBezTo>
                  <a:pt x="1454" y="21218"/>
                  <a:pt x="1037" y="20998"/>
                  <a:pt x="703" y="2055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5059" name="AutoShape 3"/>
          <p:cNvSpPr>
            <a:spLocks/>
          </p:cNvSpPr>
          <p:nvPr/>
        </p:nvSpPr>
        <p:spPr bwMode="auto">
          <a:xfrm>
            <a:off x="6533258" y="3745112"/>
            <a:ext cx="267891" cy="292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5060" name="AutoShape 4"/>
          <p:cNvSpPr>
            <a:spLocks/>
          </p:cNvSpPr>
          <p:nvPr/>
        </p:nvSpPr>
        <p:spPr bwMode="auto">
          <a:xfrm>
            <a:off x="9636325" y="3745112"/>
            <a:ext cx="301823"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accent3"/>
          </a:solidFill>
          <a:ln>
            <a:solidFill>
              <a:schemeClr val="accent3"/>
            </a:solid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5061" name="AutoShape 5"/>
          <p:cNvSpPr>
            <a:spLocks/>
          </p:cNvSpPr>
          <p:nvPr/>
        </p:nvSpPr>
        <p:spPr bwMode="auto">
          <a:xfrm>
            <a:off x="12792075" y="3737968"/>
            <a:ext cx="279500" cy="2991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5062" name="AutoShape 6"/>
          <p:cNvSpPr>
            <a:spLocks/>
          </p:cNvSpPr>
          <p:nvPr/>
        </p:nvSpPr>
        <p:spPr bwMode="auto">
          <a:xfrm>
            <a:off x="1481734" y="4390729"/>
            <a:ext cx="2189559" cy="3121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45063" name="AutoShape 7"/>
          <p:cNvSpPr>
            <a:spLocks/>
          </p:cNvSpPr>
          <p:nvPr/>
        </p:nvSpPr>
        <p:spPr bwMode="auto">
          <a:xfrm>
            <a:off x="4615162" y="4390729"/>
            <a:ext cx="2189559" cy="3121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45064" name="AutoShape 8"/>
          <p:cNvSpPr>
            <a:spLocks/>
          </p:cNvSpPr>
          <p:nvPr/>
        </p:nvSpPr>
        <p:spPr bwMode="auto">
          <a:xfrm>
            <a:off x="7748589" y="4390729"/>
            <a:ext cx="2189559" cy="3121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45065" name="AutoShape 9"/>
          <p:cNvSpPr>
            <a:spLocks/>
          </p:cNvSpPr>
          <p:nvPr/>
        </p:nvSpPr>
        <p:spPr bwMode="auto">
          <a:xfrm>
            <a:off x="10882016" y="4390729"/>
            <a:ext cx="2189559" cy="3121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45066" name="AutoShape 10"/>
          <p:cNvSpPr>
            <a:spLocks/>
          </p:cNvSpPr>
          <p:nvPr/>
        </p:nvSpPr>
        <p:spPr bwMode="auto">
          <a:xfrm>
            <a:off x="1478161" y="3705820"/>
            <a:ext cx="1098352"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Images</a:t>
            </a:r>
            <a:endParaRPr lang="id-ID" sz="4275"/>
          </a:p>
        </p:txBody>
      </p:sp>
      <p:sp>
        <p:nvSpPr>
          <p:cNvPr id="45067" name="AutoShape 11"/>
          <p:cNvSpPr>
            <a:spLocks/>
          </p:cNvSpPr>
          <p:nvPr/>
        </p:nvSpPr>
        <p:spPr bwMode="auto">
          <a:xfrm>
            <a:off x="4611589" y="3705820"/>
            <a:ext cx="1098352"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Product</a:t>
            </a:r>
            <a:endParaRPr lang="id-ID" sz="4275"/>
          </a:p>
        </p:txBody>
      </p:sp>
      <p:sp>
        <p:nvSpPr>
          <p:cNvPr id="45068" name="AutoShape 12"/>
          <p:cNvSpPr>
            <a:spLocks/>
          </p:cNvSpPr>
          <p:nvPr/>
        </p:nvSpPr>
        <p:spPr bwMode="auto">
          <a:xfrm>
            <a:off x="7745017" y="3705820"/>
            <a:ext cx="132070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Software</a:t>
            </a:r>
            <a:endParaRPr lang="id-ID" sz="4275"/>
          </a:p>
        </p:txBody>
      </p:sp>
      <p:sp>
        <p:nvSpPr>
          <p:cNvPr id="45069" name="AutoShape 13"/>
          <p:cNvSpPr>
            <a:spLocks/>
          </p:cNvSpPr>
          <p:nvPr/>
        </p:nvSpPr>
        <p:spPr bwMode="auto">
          <a:xfrm>
            <a:off x="10878444" y="3705820"/>
            <a:ext cx="132070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Company</a:t>
            </a:r>
            <a:endParaRPr lang="id-ID" sz="4275"/>
          </a:p>
        </p:txBody>
      </p:sp>
      <p:sp>
        <p:nvSpPr>
          <p:cNvPr id="45070" name="Line 14"/>
          <p:cNvSpPr>
            <a:spLocks noChangeShapeType="1"/>
          </p:cNvSpPr>
          <p:nvPr/>
        </p:nvSpPr>
        <p:spPr bwMode="auto">
          <a:xfrm>
            <a:off x="1481734" y="4235351"/>
            <a:ext cx="2189559"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45071" name="Line 15"/>
          <p:cNvSpPr>
            <a:spLocks noChangeShapeType="1"/>
          </p:cNvSpPr>
          <p:nvPr/>
        </p:nvSpPr>
        <p:spPr bwMode="auto">
          <a:xfrm>
            <a:off x="4611590" y="4235351"/>
            <a:ext cx="2189559" cy="0"/>
          </a:xfrm>
          <a:prstGeom prst="line">
            <a:avLst/>
          </a:prstGeom>
          <a:noFill/>
          <a:ln w="50800" cap="flat" cmpd="sng">
            <a:solidFill>
              <a:schemeClr val="accent2"/>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45072" name="Line 16"/>
          <p:cNvSpPr>
            <a:spLocks noChangeShapeType="1"/>
          </p:cNvSpPr>
          <p:nvPr/>
        </p:nvSpPr>
        <p:spPr bwMode="auto">
          <a:xfrm>
            <a:off x="7757518" y="4235351"/>
            <a:ext cx="2189559" cy="0"/>
          </a:xfrm>
          <a:prstGeom prst="line">
            <a:avLst/>
          </a:prstGeom>
          <a:noFill/>
          <a:ln w="50800" cap="flat" cmpd="sng">
            <a:solidFill>
              <a:schemeClr val="accent3"/>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45073" name="Line 17"/>
          <p:cNvSpPr>
            <a:spLocks noChangeShapeType="1"/>
          </p:cNvSpPr>
          <p:nvPr/>
        </p:nvSpPr>
        <p:spPr bwMode="auto">
          <a:xfrm>
            <a:off x="10878444" y="4235351"/>
            <a:ext cx="2189559" cy="0"/>
          </a:xfrm>
          <a:prstGeom prst="line">
            <a:avLst/>
          </a:prstGeom>
          <a:noFill/>
          <a:ln w="50800" cap="flat" cmpd="sng">
            <a:solidFill>
              <a:schemeClr val="accent4"/>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AutoShape 1"/>
          <p:cNvSpPr>
            <a:spLocks/>
          </p:cNvSpPr>
          <p:nvPr/>
        </p:nvSpPr>
        <p:spPr bwMode="auto">
          <a:xfrm>
            <a:off x="4955383" y="5124748"/>
            <a:ext cx="852785" cy="1232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82" name="AutoShape 2"/>
          <p:cNvSpPr>
            <a:spLocks/>
          </p:cNvSpPr>
          <p:nvPr/>
        </p:nvSpPr>
        <p:spPr bwMode="auto">
          <a:xfrm>
            <a:off x="10957025" y="5124748"/>
            <a:ext cx="851892" cy="1232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83" name="AutoShape 3"/>
          <p:cNvSpPr>
            <a:spLocks/>
          </p:cNvSpPr>
          <p:nvPr/>
        </p:nvSpPr>
        <p:spPr bwMode="auto">
          <a:xfrm>
            <a:off x="7922717" y="5124748"/>
            <a:ext cx="851892" cy="1232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84" name="AutoShape 4"/>
          <p:cNvSpPr>
            <a:spLocks/>
          </p:cNvSpPr>
          <p:nvPr/>
        </p:nvSpPr>
        <p:spPr bwMode="auto">
          <a:xfrm>
            <a:off x="2013944" y="5124748"/>
            <a:ext cx="852785" cy="1232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86" name="AutoShape 6"/>
          <p:cNvSpPr>
            <a:spLocks/>
          </p:cNvSpPr>
          <p:nvPr/>
        </p:nvSpPr>
        <p:spPr bwMode="auto">
          <a:xfrm>
            <a:off x="4556224" y="3966568"/>
            <a:ext cx="1281410" cy="1281410"/>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87" name="AutoShape 7"/>
          <p:cNvSpPr>
            <a:spLocks/>
          </p:cNvSpPr>
          <p:nvPr/>
        </p:nvSpPr>
        <p:spPr bwMode="auto">
          <a:xfrm>
            <a:off x="5574209" y="4009430"/>
            <a:ext cx="964406"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accent2"/>
                </a:solidFill>
              </a:rPr>
              <a:t>Draw</a:t>
            </a:r>
            <a:endParaRPr lang="id-ID" sz="4275" dirty="0">
              <a:solidFill>
                <a:schemeClr val="accent2"/>
              </a:solidFill>
            </a:endParaRPr>
          </a:p>
        </p:txBody>
      </p:sp>
      <p:sp>
        <p:nvSpPr>
          <p:cNvPr id="46088" name="AutoShape 8"/>
          <p:cNvSpPr>
            <a:spLocks/>
          </p:cNvSpPr>
          <p:nvPr/>
        </p:nvSpPr>
        <p:spPr bwMode="auto">
          <a:xfrm>
            <a:off x="4556226" y="5553373"/>
            <a:ext cx="2130623" cy="19895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which don't look even slightly beration or randoy in don't look even think slightly or randoy beration in some form. some some form randomised</a:t>
            </a:r>
            <a:endParaRPr lang="id-ID" sz="4275"/>
          </a:p>
        </p:txBody>
      </p:sp>
      <p:sp>
        <p:nvSpPr>
          <p:cNvPr id="46089" name="AutoShape 9"/>
          <p:cNvSpPr>
            <a:spLocks/>
          </p:cNvSpPr>
          <p:nvPr/>
        </p:nvSpPr>
        <p:spPr bwMode="auto">
          <a:xfrm>
            <a:off x="5051823" y="4422876"/>
            <a:ext cx="290215"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399" y="13966"/>
                </a:moveTo>
                <a:cubicBezTo>
                  <a:pt x="13339" y="14096"/>
                  <a:pt x="13959" y="14194"/>
                  <a:pt x="13959" y="14876"/>
                </a:cubicBezTo>
                <a:cubicBezTo>
                  <a:pt x="13959" y="15655"/>
                  <a:pt x="13174" y="16143"/>
                  <a:pt x="11399" y="16338"/>
                </a:cubicBezTo>
                <a:cubicBezTo>
                  <a:pt x="11399" y="16338"/>
                  <a:pt x="11399" y="13966"/>
                  <a:pt x="11399" y="13966"/>
                </a:cubicBezTo>
                <a:close/>
                <a:moveTo>
                  <a:pt x="9994" y="9452"/>
                </a:moveTo>
                <a:lnTo>
                  <a:pt x="9994" y="11660"/>
                </a:lnTo>
                <a:cubicBezTo>
                  <a:pt x="8342" y="11530"/>
                  <a:pt x="7516" y="11433"/>
                  <a:pt x="7516" y="10653"/>
                </a:cubicBezTo>
                <a:cubicBezTo>
                  <a:pt x="7516" y="10458"/>
                  <a:pt x="7599" y="10264"/>
                  <a:pt x="7847" y="10069"/>
                </a:cubicBezTo>
                <a:cubicBezTo>
                  <a:pt x="8302" y="9646"/>
                  <a:pt x="9003" y="9516"/>
                  <a:pt x="9994" y="9452"/>
                </a:cubicBezTo>
                <a:close/>
                <a:moveTo>
                  <a:pt x="14910" y="10978"/>
                </a:moveTo>
                <a:lnTo>
                  <a:pt x="15157" y="11076"/>
                </a:lnTo>
                <a:lnTo>
                  <a:pt x="16643" y="8737"/>
                </a:lnTo>
                <a:lnTo>
                  <a:pt x="16437" y="8607"/>
                </a:lnTo>
                <a:cubicBezTo>
                  <a:pt x="16231" y="8737"/>
                  <a:pt x="16107" y="8802"/>
                  <a:pt x="15983" y="8802"/>
                </a:cubicBezTo>
                <a:cubicBezTo>
                  <a:pt x="15859" y="8802"/>
                  <a:pt x="15736" y="8802"/>
                  <a:pt x="15571" y="8704"/>
                </a:cubicBezTo>
                <a:cubicBezTo>
                  <a:pt x="13546" y="8087"/>
                  <a:pt x="12597" y="7795"/>
                  <a:pt x="11399" y="7795"/>
                </a:cubicBezTo>
                <a:lnTo>
                  <a:pt x="11399" y="7340"/>
                </a:lnTo>
                <a:cubicBezTo>
                  <a:pt x="11399" y="7113"/>
                  <a:pt x="11564" y="6950"/>
                  <a:pt x="12059" y="6853"/>
                </a:cubicBezTo>
                <a:lnTo>
                  <a:pt x="12059" y="6626"/>
                </a:lnTo>
                <a:lnTo>
                  <a:pt x="9458" y="6626"/>
                </a:lnTo>
                <a:lnTo>
                  <a:pt x="9458" y="6853"/>
                </a:lnTo>
                <a:cubicBezTo>
                  <a:pt x="9912" y="6950"/>
                  <a:pt x="9994" y="7145"/>
                  <a:pt x="9994" y="7340"/>
                </a:cubicBezTo>
                <a:lnTo>
                  <a:pt x="9994" y="7730"/>
                </a:lnTo>
                <a:cubicBezTo>
                  <a:pt x="6815" y="7827"/>
                  <a:pt x="4956" y="9029"/>
                  <a:pt x="4956" y="10913"/>
                </a:cubicBezTo>
                <a:cubicBezTo>
                  <a:pt x="4956" y="12830"/>
                  <a:pt x="6277" y="13512"/>
                  <a:pt x="9994" y="13772"/>
                </a:cubicBezTo>
                <a:lnTo>
                  <a:pt x="9994" y="16273"/>
                </a:lnTo>
                <a:cubicBezTo>
                  <a:pt x="7434" y="16078"/>
                  <a:pt x="6154" y="15298"/>
                  <a:pt x="6154" y="14616"/>
                </a:cubicBezTo>
                <a:lnTo>
                  <a:pt x="5905" y="14519"/>
                </a:lnTo>
                <a:lnTo>
                  <a:pt x="4543" y="16955"/>
                </a:lnTo>
                <a:lnTo>
                  <a:pt x="4749" y="17052"/>
                </a:lnTo>
                <a:cubicBezTo>
                  <a:pt x="4956" y="16955"/>
                  <a:pt x="5038" y="16922"/>
                  <a:pt x="5163" y="16922"/>
                </a:cubicBezTo>
                <a:cubicBezTo>
                  <a:pt x="5203" y="16922"/>
                  <a:pt x="5369" y="16922"/>
                  <a:pt x="5451" y="16987"/>
                </a:cubicBezTo>
                <a:cubicBezTo>
                  <a:pt x="7021" y="17604"/>
                  <a:pt x="8548" y="17962"/>
                  <a:pt x="9994" y="18027"/>
                </a:cubicBezTo>
                <a:lnTo>
                  <a:pt x="9994" y="18514"/>
                </a:lnTo>
                <a:cubicBezTo>
                  <a:pt x="9994" y="18774"/>
                  <a:pt x="9912" y="18936"/>
                  <a:pt x="9458" y="19033"/>
                </a:cubicBezTo>
                <a:lnTo>
                  <a:pt x="9458" y="19261"/>
                </a:lnTo>
                <a:lnTo>
                  <a:pt x="12059" y="19261"/>
                </a:lnTo>
                <a:lnTo>
                  <a:pt x="12059" y="19033"/>
                </a:lnTo>
                <a:cubicBezTo>
                  <a:pt x="11564" y="18936"/>
                  <a:pt x="11399" y="18806"/>
                  <a:pt x="11399" y="18514"/>
                </a:cubicBezTo>
                <a:lnTo>
                  <a:pt x="11399" y="18027"/>
                </a:lnTo>
                <a:cubicBezTo>
                  <a:pt x="14579" y="17897"/>
                  <a:pt x="16643" y="16630"/>
                  <a:pt x="16643" y="14746"/>
                </a:cubicBezTo>
                <a:cubicBezTo>
                  <a:pt x="16643" y="12927"/>
                  <a:pt x="14910" y="11985"/>
                  <a:pt x="11729" y="11758"/>
                </a:cubicBezTo>
                <a:lnTo>
                  <a:pt x="11399" y="11758"/>
                </a:lnTo>
                <a:lnTo>
                  <a:pt x="11399" y="9484"/>
                </a:lnTo>
                <a:cubicBezTo>
                  <a:pt x="12142" y="9516"/>
                  <a:pt x="12927" y="9679"/>
                  <a:pt x="13711" y="10004"/>
                </a:cubicBezTo>
                <a:cubicBezTo>
                  <a:pt x="14703" y="10426"/>
                  <a:pt x="14910" y="10621"/>
                  <a:pt x="14910" y="10978"/>
                </a:cubicBezTo>
                <a:close/>
                <a:moveTo>
                  <a:pt x="21599" y="13089"/>
                </a:moveTo>
                <a:cubicBezTo>
                  <a:pt x="21599" y="17799"/>
                  <a:pt x="16768" y="21600"/>
                  <a:pt x="10820" y="21600"/>
                </a:cubicBezTo>
                <a:cubicBezTo>
                  <a:pt x="4832" y="21600"/>
                  <a:pt x="0" y="17799"/>
                  <a:pt x="0" y="13089"/>
                </a:cubicBezTo>
                <a:cubicBezTo>
                  <a:pt x="0" y="9581"/>
                  <a:pt x="2685" y="6593"/>
                  <a:pt x="6525" y="5294"/>
                </a:cubicBezTo>
                <a:lnTo>
                  <a:pt x="3841" y="649"/>
                </a:lnTo>
                <a:cubicBezTo>
                  <a:pt x="3841" y="194"/>
                  <a:pt x="4212" y="0"/>
                  <a:pt x="4749" y="0"/>
                </a:cubicBezTo>
                <a:lnTo>
                  <a:pt x="16850" y="0"/>
                </a:lnTo>
                <a:cubicBezTo>
                  <a:pt x="17388" y="0"/>
                  <a:pt x="17759" y="162"/>
                  <a:pt x="17759" y="649"/>
                </a:cubicBezTo>
                <a:lnTo>
                  <a:pt x="15075" y="5294"/>
                </a:lnTo>
                <a:cubicBezTo>
                  <a:pt x="18915" y="6593"/>
                  <a:pt x="21599" y="9581"/>
                  <a:pt x="21599" y="1308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46090" name="AutoShape 10"/>
          <p:cNvSpPr>
            <a:spLocks/>
          </p:cNvSpPr>
          <p:nvPr/>
        </p:nvSpPr>
        <p:spPr bwMode="auto">
          <a:xfrm>
            <a:off x="10498040" y="3966568"/>
            <a:ext cx="1280517" cy="1281410"/>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6091" name="AutoShape 11"/>
          <p:cNvSpPr>
            <a:spLocks/>
          </p:cNvSpPr>
          <p:nvPr/>
        </p:nvSpPr>
        <p:spPr bwMode="auto">
          <a:xfrm>
            <a:off x="11516023" y="4009430"/>
            <a:ext cx="964406"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accent4"/>
                </a:solidFill>
              </a:rPr>
              <a:t>Finish</a:t>
            </a:r>
            <a:endParaRPr lang="id-ID" sz="4275" dirty="0">
              <a:solidFill>
                <a:schemeClr val="accent4"/>
              </a:solidFill>
            </a:endParaRPr>
          </a:p>
        </p:txBody>
      </p:sp>
      <p:sp>
        <p:nvSpPr>
          <p:cNvPr id="46092" name="AutoShape 12"/>
          <p:cNvSpPr>
            <a:spLocks/>
          </p:cNvSpPr>
          <p:nvPr/>
        </p:nvSpPr>
        <p:spPr bwMode="auto">
          <a:xfrm>
            <a:off x="10498040" y="5553373"/>
            <a:ext cx="2130623" cy="19895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which don't look even slightly beration or randoy in don't look even think slightly or randoy beration in some form. some some form randomised</a:t>
            </a:r>
            <a:endParaRPr lang="id-ID" sz="4275"/>
          </a:p>
        </p:txBody>
      </p:sp>
      <p:sp>
        <p:nvSpPr>
          <p:cNvPr id="46093" name="AutoShape 13"/>
          <p:cNvSpPr>
            <a:spLocks/>
          </p:cNvSpPr>
          <p:nvPr/>
        </p:nvSpPr>
        <p:spPr bwMode="auto">
          <a:xfrm>
            <a:off x="10957026" y="4392514"/>
            <a:ext cx="362545" cy="429518"/>
          </a:xfrm>
          <a:custGeom>
            <a:avLst/>
            <a:gdLst>
              <a:gd name="T0" fmla="+- 0 10878 157"/>
              <a:gd name="T1" fmla="*/ T0 w 21443"/>
              <a:gd name="T2" fmla="+- 0 10790 113"/>
              <a:gd name="T3" fmla="*/ 10790 h 21354"/>
              <a:gd name="T4" fmla="+- 0 10878 157"/>
              <a:gd name="T5" fmla="*/ T4 w 21443"/>
              <a:gd name="T6" fmla="+- 0 10790 113"/>
              <a:gd name="T7" fmla="*/ 10790 h 21354"/>
              <a:gd name="T8" fmla="+- 0 10878 157"/>
              <a:gd name="T9" fmla="*/ T8 w 21443"/>
              <a:gd name="T10" fmla="+- 0 10790 113"/>
              <a:gd name="T11" fmla="*/ 10790 h 21354"/>
              <a:gd name="T12" fmla="+- 0 10878 157"/>
              <a:gd name="T13" fmla="*/ T12 w 21443"/>
              <a:gd name="T14" fmla="+- 0 10790 113"/>
              <a:gd name="T15" fmla="*/ 10790 h 21354"/>
            </a:gdLst>
            <a:ahLst/>
            <a:cxnLst>
              <a:cxn ang="0">
                <a:pos x="T1" y="T3"/>
              </a:cxn>
              <a:cxn ang="0">
                <a:pos x="T5" y="T7"/>
              </a:cxn>
              <a:cxn ang="0">
                <a:pos x="T9" y="T11"/>
              </a:cxn>
              <a:cxn ang="0">
                <a:pos x="T13" y="T15"/>
              </a:cxn>
            </a:cxnLst>
            <a:rect l="0" t="0" r="r" b="b"/>
            <a:pathLst>
              <a:path w="21443" h="21354">
                <a:moveTo>
                  <a:pt x="14943" y="4112"/>
                </a:moveTo>
                <a:cubicBezTo>
                  <a:pt x="14943" y="4251"/>
                  <a:pt x="14910" y="4333"/>
                  <a:pt x="14877" y="4444"/>
                </a:cubicBezTo>
                <a:cubicBezTo>
                  <a:pt x="14844" y="4582"/>
                  <a:pt x="14877" y="4665"/>
                  <a:pt x="14812" y="4831"/>
                </a:cubicBezTo>
                <a:cubicBezTo>
                  <a:pt x="15402" y="4500"/>
                  <a:pt x="16026" y="4472"/>
                  <a:pt x="16814" y="4416"/>
                </a:cubicBezTo>
                <a:cubicBezTo>
                  <a:pt x="17602" y="4333"/>
                  <a:pt x="18521" y="4223"/>
                  <a:pt x="19506" y="3837"/>
                </a:cubicBezTo>
                <a:cubicBezTo>
                  <a:pt x="20425" y="3505"/>
                  <a:pt x="20885" y="3007"/>
                  <a:pt x="20917" y="2455"/>
                </a:cubicBezTo>
                <a:cubicBezTo>
                  <a:pt x="20917" y="1820"/>
                  <a:pt x="20360" y="1157"/>
                  <a:pt x="19539" y="770"/>
                </a:cubicBezTo>
                <a:cubicBezTo>
                  <a:pt x="19506" y="743"/>
                  <a:pt x="19440" y="715"/>
                  <a:pt x="19375" y="687"/>
                </a:cubicBezTo>
                <a:cubicBezTo>
                  <a:pt x="18587" y="356"/>
                  <a:pt x="17799" y="356"/>
                  <a:pt x="17208" y="743"/>
                </a:cubicBezTo>
                <a:cubicBezTo>
                  <a:pt x="15370" y="1930"/>
                  <a:pt x="15107" y="3284"/>
                  <a:pt x="14943" y="4112"/>
                </a:cubicBezTo>
                <a:close/>
                <a:moveTo>
                  <a:pt x="14648" y="8863"/>
                </a:moveTo>
                <a:cubicBezTo>
                  <a:pt x="15173" y="8118"/>
                  <a:pt x="15008" y="7206"/>
                  <a:pt x="14385" y="6599"/>
                </a:cubicBezTo>
                <a:lnTo>
                  <a:pt x="13269" y="6018"/>
                </a:lnTo>
                <a:cubicBezTo>
                  <a:pt x="12284" y="5742"/>
                  <a:pt x="11168" y="6101"/>
                  <a:pt x="10610" y="6902"/>
                </a:cubicBezTo>
                <a:cubicBezTo>
                  <a:pt x="9986" y="7841"/>
                  <a:pt x="10347" y="9030"/>
                  <a:pt x="11463" y="9582"/>
                </a:cubicBezTo>
                <a:cubicBezTo>
                  <a:pt x="12580" y="10106"/>
                  <a:pt x="14024" y="9803"/>
                  <a:pt x="14648" y="8863"/>
                </a:cubicBezTo>
                <a:close/>
                <a:moveTo>
                  <a:pt x="17208" y="11598"/>
                </a:moveTo>
                <a:lnTo>
                  <a:pt x="10839" y="20879"/>
                </a:lnTo>
                <a:cubicBezTo>
                  <a:pt x="10544" y="21321"/>
                  <a:pt x="9887" y="21487"/>
                  <a:pt x="9395" y="21238"/>
                </a:cubicBezTo>
                <a:lnTo>
                  <a:pt x="564" y="16929"/>
                </a:lnTo>
                <a:cubicBezTo>
                  <a:pt x="39" y="16680"/>
                  <a:pt x="-157" y="16128"/>
                  <a:pt x="138" y="15686"/>
                </a:cubicBezTo>
                <a:lnTo>
                  <a:pt x="6506" y="6405"/>
                </a:lnTo>
                <a:lnTo>
                  <a:pt x="11693" y="3670"/>
                </a:lnTo>
                <a:lnTo>
                  <a:pt x="14188" y="4858"/>
                </a:lnTo>
                <a:cubicBezTo>
                  <a:pt x="14352" y="4472"/>
                  <a:pt x="14319" y="4444"/>
                  <a:pt x="14418" y="4058"/>
                </a:cubicBezTo>
                <a:cubicBezTo>
                  <a:pt x="14648" y="3201"/>
                  <a:pt x="14877" y="1682"/>
                  <a:pt x="16913" y="384"/>
                </a:cubicBezTo>
                <a:cubicBezTo>
                  <a:pt x="17602" y="-113"/>
                  <a:pt x="18653" y="-113"/>
                  <a:pt x="19604" y="301"/>
                </a:cubicBezTo>
                <a:cubicBezTo>
                  <a:pt x="20129" y="494"/>
                  <a:pt x="20590" y="826"/>
                  <a:pt x="20917" y="1185"/>
                </a:cubicBezTo>
                <a:cubicBezTo>
                  <a:pt x="21246" y="1599"/>
                  <a:pt x="21410" y="2041"/>
                  <a:pt x="21442" y="2455"/>
                </a:cubicBezTo>
                <a:cubicBezTo>
                  <a:pt x="21410" y="2980"/>
                  <a:pt x="21115" y="3698"/>
                  <a:pt x="19735" y="4251"/>
                </a:cubicBezTo>
                <a:cubicBezTo>
                  <a:pt x="18653" y="4665"/>
                  <a:pt x="17733" y="4775"/>
                  <a:pt x="16880" y="4858"/>
                </a:cubicBezTo>
                <a:cubicBezTo>
                  <a:pt x="16125" y="4942"/>
                  <a:pt x="15533" y="4996"/>
                  <a:pt x="15041" y="5273"/>
                </a:cubicBezTo>
                <a:lnTo>
                  <a:pt x="17471" y="6460"/>
                </a:lnTo>
                <a:cubicBezTo>
                  <a:pt x="17471" y="6460"/>
                  <a:pt x="17208" y="11598"/>
                  <a:pt x="17208" y="1159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46094" name="AutoShape 14"/>
          <p:cNvSpPr>
            <a:spLocks/>
          </p:cNvSpPr>
          <p:nvPr/>
        </p:nvSpPr>
        <p:spPr bwMode="auto">
          <a:xfrm>
            <a:off x="1585318" y="3966568"/>
            <a:ext cx="1281410" cy="1281410"/>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95" name="AutoShape 15"/>
          <p:cNvSpPr>
            <a:spLocks/>
          </p:cNvSpPr>
          <p:nvPr/>
        </p:nvSpPr>
        <p:spPr bwMode="auto">
          <a:xfrm>
            <a:off x="2603302" y="4009430"/>
            <a:ext cx="964406"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accent1"/>
                </a:solidFill>
              </a:rPr>
              <a:t>Sketch</a:t>
            </a:r>
            <a:endParaRPr lang="id-ID" sz="4275" dirty="0">
              <a:solidFill>
                <a:schemeClr val="accent1"/>
              </a:solidFill>
            </a:endParaRPr>
          </a:p>
        </p:txBody>
      </p:sp>
      <p:sp>
        <p:nvSpPr>
          <p:cNvPr id="46096" name="AutoShape 16"/>
          <p:cNvSpPr>
            <a:spLocks/>
          </p:cNvSpPr>
          <p:nvPr/>
        </p:nvSpPr>
        <p:spPr bwMode="auto">
          <a:xfrm>
            <a:off x="1585319" y="5553373"/>
            <a:ext cx="2130623" cy="19895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Lorem ipsum which don't look even slightly beration or randoy in don't look even think slightly or randoy beration in some form. some some form randomised</a:t>
            </a:r>
            <a:endParaRPr lang="id-ID" sz="4275" dirty="0"/>
          </a:p>
        </p:txBody>
      </p:sp>
      <p:sp>
        <p:nvSpPr>
          <p:cNvPr id="46097" name="AutoShape 17"/>
          <p:cNvSpPr>
            <a:spLocks/>
          </p:cNvSpPr>
          <p:nvPr/>
        </p:nvSpPr>
        <p:spPr bwMode="auto">
          <a:xfrm>
            <a:off x="2029124" y="4469310"/>
            <a:ext cx="393799" cy="275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3"/>
                </a:moveTo>
                <a:lnTo>
                  <a:pt x="21599" y="19991"/>
                </a:lnTo>
                <a:lnTo>
                  <a:pt x="15324" y="10736"/>
                </a:lnTo>
                <a:cubicBezTo>
                  <a:pt x="15324" y="10736"/>
                  <a:pt x="21599" y="2303"/>
                  <a:pt x="21599"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46098" name="AutoShape 18"/>
          <p:cNvSpPr>
            <a:spLocks/>
          </p:cNvSpPr>
          <p:nvPr/>
        </p:nvSpPr>
        <p:spPr bwMode="auto">
          <a:xfrm>
            <a:off x="7527132" y="3966568"/>
            <a:ext cx="1281410" cy="1281410"/>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6099" name="AutoShape 19"/>
          <p:cNvSpPr>
            <a:spLocks/>
          </p:cNvSpPr>
          <p:nvPr/>
        </p:nvSpPr>
        <p:spPr bwMode="auto">
          <a:xfrm>
            <a:off x="8545116" y="4009430"/>
            <a:ext cx="964406"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accent3"/>
                </a:solidFill>
              </a:rPr>
              <a:t>Paint</a:t>
            </a:r>
            <a:endParaRPr lang="id-ID" sz="4275" dirty="0">
              <a:solidFill>
                <a:schemeClr val="accent3"/>
              </a:solidFill>
            </a:endParaRPr>
          </a:p>
        </p:txBody>
      </p:sp>
      <p:sp>
        <p:nvSpPr>
          <p:cNvPr id="46100" name="AutoShape 20"/>
          <p:cNvSpPr>
            <a:spLocks/>
          </p:cNvSpPr>
          <p:nvPr/>
        </p:nvSpPr>
        <p:spPr bwMode="auto">
          <a:xfrm>
            <a:off x="7527133" y="5553373"/>
            <a:ext cx="2130623" cy="19895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which don't look even slightly beration or randoy in don't look even think slightly or randoy beration in some form. some some form randomised</a:t>
            </a:r>
            <a:endParaRPr lang="id-ID" sz="4275"/>
          </a:p>
        </p:txBody>
      </p:sp>
      <p:sp>
        <p:nvSpPr>
          <p:cNvPr id="46101" name="AutoShape 21"/>
          <p:cNvSpPr>
            <a:spLocks/>
          </p:cNvSpPr>
          <p:nvPr/>
        </p:nvSpPr>
        <p:spPr bwMode="auto">
          <a:xfrm>
            <a:off x="7988797" y="4440735"/>
            <a:ext cx="358080" cy="3330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106" name="Group 2"/>
          <p:cNvGrpSpPr>
            <a:grpSpLocks/>
          </p:cNvGrpSpPr>
          <p:nvPr/>
        </p:nvGrpSpPr>
        <p:grpSpPr bwMode="auto">
          <a:xfrm>
            <a:off x="2826544" y="4933653"/>
            <a:ext cx="1780580" cy="1779686"/>
            <a:chOff x="0" y="0"/>
            <a:chExt cx="3164324" cy="3164324"/>
          </a:xfrm>
        </p:grpSpPr>
        <p:sp>
          <p:nvSpPr>
            <p:cNvPr id="47107" name="AutoShape 3"/>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7108" name="AutoShape 4"/>
            <p:cNvSpPr>
              <a:spLocks/>
            </p:cNvSpPr>
            <p:nvPr/>
          </p:nvSpPr>
          <p:spPr bwMode="auto">
            <a:xfrm>
              <a:off x="36651" y="21320"/>
              <a:ext cx="3107042"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7109" name="AutoShape 5"/>
            <p:cNvSpPr>
              <a:spLocks/>
            </p:cNvSpPr>
            <p:nvPr/>
          </p:nvSpPr>
          <p:spPr bwMode="auto">
            <a:xfrm>
              <a:off x="462864"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Sketch</a:t>
              </a:r>
              <a:endParaRPr lang="id-ID" sz="4275"/>
            </a:p>
          </p:txBody>
        </p:sp>
      </p:grpSp>
      <p:grpSp>
        <p:nvGrpSpPr>
          <p:cNvPr id="47110" name="Group 6"/>
          <p:cNvGrpSpPr>
            <a:grpSpLocks/>
          </p:cNvGrpSpPr>
          <p:nvPr/>
        </p:nvGrpSpPr>
        <p:grpSpPr bwMode="auto">
          <a:xfrm>
            <a:off x="4607124" y="4461273"/>
            <a:ext cx="1779687" cy="1779687"/>
            <a:chOff x="0" y="0"/>
            <a:chExt cx="3164324" cy="3164324"/>
          </a:xfrm>
        </p:grpSpPr>
        <p:sp>
          <p:nvSpPr>
            <p:cNvPr id="47111" name="AutoShape 7"/>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7112" name="AutoShape 8"/>
            <p:cNvSpPr>
              <a:spLocks/>
            </p:cNvSpPr>
            <p:nvPr/>
          </p:nvSpPr>
          <p:spPr bwMode="auto">
            <a:xfrm>
              <a:off x="28641"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7113" name="AutoShape 9"/>
            <p:cNvSpPr>
              <a:spLocks/>
            </p:cNvSpPr>
            <p:nvPr/>
          </p:nvSpPr>
          <p:spPr bwMode="auto">
            <a:xfrm>
              <a:off x="466681"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Discuss</a:t>
              </a:r>
              <a:endParaRPr lang="id-ID" sz="4275"/>
            </a:p>
          </p:txBody>
        </p:sp>
      </p:grpSp>
      <p:grpSp>
        <p:nvGrpSpPr>
          <p:cNvPr id="47114" name="Group 10"/>
          <p:cNvGrpSpPr>
            <a:grpSpLocks/>
          </p:cNvGrpSpPr>
          <p:nvPr/>
        </p:nvGrpSpPr>
        <p:grpSpPr bwMode="auto">
          <a:xfrm>
            <a:off x="6386811" y="4933653"/>
            <a:ext cx="1779686" cy="1779686"/>
            <a:chOff x="0" y="0"/>
            <a:chExt cx="3164324" cy="3164324"/>
          </a:xfrm>
        </p:grpSpPr>
        <p:sp>
          <p:nvSpPr>
            <p:cNvPr id="47115" name="AutoShape 11"/>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7116" name="AutoShape 12"/>
            <p:cNvSpPr>
              <a:spLocks/>
            </p:cNvSpPr>
            <p:nvPr/>
          </p:nvSpPr>
          <p:spPr bwMode="auto">
            <a:xfrm>
              <a:off x="36903"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7117" name="AutoShape 13"/>
            <p:cNvSpPr>
              <a:spLocks/>
            </p:cNvSpPr>
            <p:nvPr/>
          </p:nvSpPr>
          <p:spPr bwMode="auto">
            <a:xfrm>
              <a:off x="517535" y="1171681"/>
              <a:ext cx="2175640"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Design</a:t>
              </a:r>
              <a:endParaRPr lang="id-ID" sz="4275"/>
            </a:p>
          </p:txBody>
        </p:sp>
      </p:grpSp>
      <p:grpSp>
        <p:nvGrpSpPr>
          <p:cNvPr id="47118" name="Group 14"/>
          <p:cNvGrpSpPr>
            <a:grpSpLocks/>
          </p:cNvGrpSpPr>
          <p:nvPr/>
        </p:nvGrpSpPr>
        <p:grpSpPr bwMode="auto">
          <a:xfrm>
            <a:off x="8166498" y="4461273"/>
            <a:ext cx="1779687" cy="1779687"/>
            <a:chOff x="0" y="0"/>
            <a:chExt cx="3164324" cy="3164324"/>
          </a:xfrm>
        </p:grpSpPr>
        <p:sp>
          <p:nvSpPr>
            <p:cNvPr id="47119" name="AutoShape 15"/>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7120" name="AutoShape 16"/>
            <p:cNvSpPr>
              <a:spLocks/>
            </p:cNvSpPr>
            <p:nvPr/>
          </p:nvSpPr>
          <p:spPr bwMode="auto">
            <a:xfrm>
              <a:off x="28640"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7121" name="AutoShape 17"/>
            <p:cNvSpPr>
              <a:spLocks/>
            </p:cNvSpPr>
            <p:nvPr/>
          </p:nvSpPr>
          <p:spPr bwMode="auto">
            <a:xfrm>
              <a:off x="494341"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Test</a:t>
              </a:r>
              <a:endParaRPr lang="id-ID" sz="4275"/>
            </a:p>
          </p:txBody>
        </p:sp>
      </p:grpSp>
      <p:grpSp>
        <p:nvGrpSpPr>
          <p:cNvPr id="47122" name="Group 18"/>
          <p:cNvGrpSpPr>
            <a:grpSpLocks/>
          </p:cNvGrpSpPr>
          <p:nvPr/>
        </p:nvGrpSpPr>
        <p:grpSpPr bwMode="auto">
          <a:xfrm>
            <a:off x="9946184" y="4933653"/>
            <a:ext cx="1780580" cy="1779686"/>
            <a:chOff x="0" y="0"/>
            <a:chExt cx="3164324" cy="3164324"/>
          </a:xfrm>
        </p:grpSpPr>
        <p:sp>
          <p:nvSpPr>
            <p:cNvPr id="47123" name="AutoShape 19"/>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7124" name="AutoShape 20"/>
            <p:cNvSpPr>
              <a:spLocks/>
            </p:cNvSpPr>
            <p:nvPr/>
          </p:nvSpPr>
          <p:spPr bwMode="auto">
            <a:xfrm>
              <a:off x="28640"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7125" name="AutoShape 21"/>
            <p:cNvSpPr>
              <a:spLocks/>
            </p:cNvSpPr>
            <p:nvPr/>
          </p:nvSpPr>
          <p:spPr bwMode="auto">
            <a:xfrm>
              <a:off x="494341"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Launch</a:t>
              </a:r>
              <a:endParaRPr lang="id-ID" sz="4275"/>
            </a:p>
          </p:txBody>
        </p:sp>
      </p:grpSp>
      <p:sp>
        <p:nvSpPr>
          <p:cNvPr id="47126" name="AutoShape 22"/>
          <p:cNvSpPr>
            <a:spLocks/>
          </p:cNvSpPr>
          <p:nvPr/>
        </p:nvSpPr>
        <p:spPr bwMode="auto">
          <a:xfrm>
            <a:off x="2651523" y="6880325"/>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53585F"/>
                </a:solidFill>
              </a:rPr>
              <a:t>Lorem ipsum which don't look even slightly beration orin don't look</a:t>
            </a:r>
            <a:endParaRPr lang="id-ID" sz="4275"/>
          </a:p>
        </p:txBody>
      </p:sp>
      <p:sp>
        <p:nvSpPr>
          <p:cNvPr id="47127" name="AutoShape 23"/>
          <p:cNvSpPr>
            <a:spLocks/>
          </p:cNvSpPr>
          <p:nvPr/>
        </p:nvSpPr>
        <p:spPr bwMode="auto">
          <a:xfrm>
            <a:off x="4431210" y="3451325"/>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dirty="0">
                <a:solidFill>
                  <a:srgbClr val="53585F"/>
                </a:solidFill>
              </a:rPr>
              <a:t>Lorem ipsum which don't look even slightly beration orin don't look</a:t>
            </a:r>
            <a:endParaRPr lang="id-ID" sz="4275" dirty="0"/>
          </a:p>
        </p:txBody>
      </p:sp>
      <p:sp>
        <p:nvSpPr>
          <p:cNvPr id="47128" name="AutoShape 24"/>
          <p:cNvSpPr>
            <a:spLocks/>
          </p:cNvSpPr>
          <p:nvPr/>
        </p:nvSpPr>
        <p:spPr bwMode="auto">
          <a:xfrm>
            <a:off x="7991477" y="3451325"/>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53585F"/>
                </a:solidFill>
              </a:rPr>
              <a:t>Lorem ipsum which don't look even slightly beration orin don't look</a:t>
            </a:r>
            <a:endParaRPr lang="id-ID" sz="4275"/>
          </a:p>
        </p:txBody>
      </p:sp>
      <p:sp>
        <p:nvSpPr>
          <p:cNvPr id="47129" name="AutoShape 25"/>
          <p:cNvSpPr>
            <a:spLocks/>
          </p:cNvSpPr>
          <p:nvPr/>
        </p:nvSpPr>
        <p:spPr bwMode="auto">
          <a:xfrm>
            <a:off x="6211789" y="6880325"/>
            <a:ext cx="212973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53585F"/>
                </a:solidFill>
              </a:rPr>
              <a:t>Lorem ipsum which don't look even slightly beration orin don't look</a:t>
            </a:r>
            <a:endParaRPr lang="id-ID" sz="4275"/>
          </a:p>
        </p:txBody>
      </p:sp>
      <p:sp>
        <p:nvSpPr>
          <p:cNvPr id="47130" name="AutoShape 26"/>
          <p:cNvSpPr>
            <a:spLocks/>
          </p:cNvSpPr>
          <p:nvPr/>
        </p:nvSpPr>
        <p:spPr bwMode="auto">
          <a:xfrm>
            <a:off x="9771164" y="6880325"/>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53585F"/>
                </a:solidFill>
              </a:rPr>
              <a:t>Lorem ipsum which don't look even slightly beration orin don't look</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withEffect">
                                  <p:stCondLst>
                                    <p:cond delay="0"/>
                                  </p:stCondLst>
                                  <p:childTnLst>
                                    <p:set>
                                      <p:cBhvr>
                                        <p:cTn id="6" dur="1" fill="hold">
                                          <p:stCondLst>
                                            <p:cond delay="0"/>
                                          </p:stCondLst>
                                        </p:cTn>
                                        <p:tgtEl>
                                          <p:spTgt spid="47106"/>
                                        </p:tgtEl>
                                        <p:attrNameLst>
                                          <p:attrName>style.visibility</p:attrName>
                                        </p:attrNameLst>
                                      </p:cBhvr>
                                      <p:to>
                                        <p:strVal val="visible"/>
                                      </p:to>
                                    </p:set>
                                    <p:animEffect transition="in" filter="fade">
                                      <p:cBhvr>
                                        <p:cTn id="7" dur="1000"/>
                                        <p:tgtEl>
                                          <p:spTgt spid="47106"/>
                                        </p:tgtEl>
                                      </p:cBhvr>
                                    </p:animEffect>
                                    <p:anim calcmode="lin" valueType="num">
                                      <p:cBhvr>
                                        <p:cTn id="8" dur="1000" fill="hold"/>
                                        <p:tgtEl>
                                          <p:spTgt spid="47106"/>
                                        </p:tgtEl>
                                        <p:attrNameLst>
                                          <p:attrName>ppt_x</p:attrName>
                                        </p:attrNameLst>
                                      </p:cBhvr>
                                      <p:tavLst>
                                        <p:tav tm="0">
                                          <p:val>
                                            <p:strVal val="#ppt_x"/>
                                          </p:val>
                                        </p:tav>
                                        <p:tav tm="100000">
                                          <p:val>
                                            <p:strVal val="#ppt_x"/>
                                          </p:val>
                                        </p:tav>
                                      </p:tavLst>
                                    </p:anim>
                                    <p:anim calcmode="lin" valueType="num">
                                      <p:cBhvr>
                                        <p:cTn id="9" dur="900" decel="100000" fill="hold"/>
                                        <p:tgtEl>
                                          <p:spTgt spid="4710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7106"/>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300"/>
                                  </p:stCondLst>
                                  <p:childTnLst>
                                    <p:set>
                                      <p:cBhvr>
                                        <p:cTn id="12" dur="1" fill="hold">
                                          <p:stCondLst>
                                            <p:cond delay="0"/>
                                          </p:stCondLst>
                                        </p:cTn>
                                        <p:tgtEl>
                                          <p:spTgt spid="47110"/>
                                        </p:tgtEl>
                                        <p:attrNameLst>
                                          <p:attrName>style.visibility</p:attrName>
                                        </p:attrNameLst>
                                      </p:cBhvr>
                                      <p:to>
                                        <p:strVal val="visible"/>
                                      </p:to>
                                    </p:set>
                                    <p:animEffect transition="in" filter="fade">
                                      <p:cBhvr>
                                        <p:cTn id="13" dur="1000"/>
                                        <p:tgtEl>
                                          <p:spTgt spid="47110"/>
                                        </p:tgtEl>
                                      </p:cBhvr>
                                    </p:animEffect>
                                    <p:anim calcmode="lin" valueType="num">
                                      <p:cBhvr>
                                        <p:cTn id="14" dur="1000" fill="hold"/>
                                        <p:tgtEl>
                                          <p:spTgt spid="47110"/>
                                        </p:tgtEl>
                                        <p:attrNameLst>
                                          <p:attrName>ppt_x</p:attrName>
                                        </p:attrNameLst>
                                      </p:cBhvr>
                                      <p:tavLst>
                                        <p:tav tm="0">
                                          <p:val>
                                            <p:strVal val="#ppt_x"/>
                                          </p:val>
                                        </p:tav>
                                        <p:tav tm="100000">
                                          <p:val>
                                            <p:strVal val="#ppt_x"/>
                                          </p:val>
                                        </p:tav>
                                      </p:tavLst>
                                    </p:anim>
                                    <p:anim calcmode="lin" valueType="num">
                                      <p:cBhvr>
                                        <p:cTn id="15" dur="900" decel="100000" fill="hold"/>
                                        <p:tgtEl>
                                          <p:spTgt spid="47110"/>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7110"/>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600"/>
                                  </p:stCondLst>
                                  <p:childTnLst>
                                    <p:set>
                                      <p:cBhvr>
                                        <p:cTn id="18" dur="1" fill="hold">
                                          <p:stCondLst>
                                            <p:cond delay="0"/>
                                          </p:stCondLst>
                                        </p:cTn>
                                        <p:tgtEl>
                                          <p:spTgt spid="47114"/>
                                        </p:tgtEl>
                                        <p:attrNameLst>
                                          <p:attrName>style.visibility</p:attrName>
                                        </p:attrNameLst>
                                      </p:cBhvr>
                                      <p:to>
                                        <p:strVal val="visible"/>
                                      </p:to>
                                    </p:set>
                                    <p:animEffect transition="in" filter="fade">
                                      <p:cBhvr>
                                        <p:cTn id="19" dur="1000"/>
                                        <p:tgtEl>
                                          <p:spTgt spid="47114"/>
                                        </p:tgtEl>
                                      </p:cBhvr>
                                    </p:animEffect>
                                    <p:anim calcmode="lin" valueType="num">
                                      <p:cBhvr>
                                        <p:cTn id="20" dur="1000" fill="hold"/>
                                        <p:tgtEl>
                                          <p:spTgt spid="47114"/>
                                        </p:tgtEl>
                                        <p:attrNameLst>
                                          <p:attrName>ppt_x</p:attrName>
                                        </p:attrNameLst>
                                      </p:cBhvr>
                                      <p:tavLst>
                                        <p:tav tm="0">
                                          <p:val>
                                            <p:strVal val="#ppt_x"/>
                                          </p:val>
                                        </p:tav>
                                        <p:tav tm="100000">
                                          <p:val>
                                            <p:strVal val="#ppt_x"/>
                                          </p:val>
                                        </p:tav>
                                      </p:tavLst>
                                    </p:anim>
                                    <p:anim calcmode="lin" valueType="num">
                                      <p:cBhvr>
                                        <p:cTn id="21" dur="900" decel="100000" fill="hold"/>
                                        <p:tgtEl>
                                          <p:spTgt spid="47114"/>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47114"/>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200"/>
                                  </p:stCondLst>
                                  <p:childTnLst>
                                    <p:set>
                                      <p:cBhvr>
                                        <p:cTn id="24" dur="1" fill="hold">
                                          <p:stCondLst>
                                            <p:cond delay="0"/>
                                          </p:stCondLst>
                                        </p:cTn>
                                        <p:tgtEl>
                                          <p:spTgt spid="47118"/>
                                        </p:tgtEl>
                                        <p:attrNameLst>
                                          <p:attrName>style.visibility</p:attrName>
                                        </p:attrNameLst>
                                      </p:cBhvr>
                                      <p:to>
                                        <p:strVal val="visible"/>
                                      </p:to>
                                    </p:set>
                                    <p:animEffect transition="in" filter="fade">
                                      <p:cBhvr>
                                        <p:cTn id="25" dur="1000"/>
                                        <p:tgtEl>
                                          <p:spTgt spid="47118"/>
                                        </p:tgtEl>
                                      </p:cBhvr>
                                    </p:animEffect>
                                    <p:anim calcmode="lin" valueType="num">
                                      <p:cBhvr>
                                        <p:cTn id="26" dur="1000" fill="hold"/>
                                        <p:tgtEl>
                                          <p:spTgt spid="47118"/>
                                        </p:tgtEl>
                                        <p:attrNameLst>
                                          <p:attrName>ppt_x</p:attrName>
                                        </p:attrNameLst>
                                      </p:cBhvr>
                                      <p:tavLst>
                                        <p:tav tm="0">
                                          <p:val>
                                            <p:strVal val="#ppt_x"/>
                                          </p:val>
                                        </p:tav>
                                        <p:tav tm="100000">
                                          <p:val>
                                            <p:strVal val="#ppt_x"/>
                                          </p:val>
                                        </p:tav>
                                      </p:tavLst>
                                    </p:anim>
                                    <p:anim calcmode="lin" valueType="num">
                                      <p:cBhvr>
                                        <p:cTn id="27" dur="900" decel="100000" fill="hold"/>
                                        <p:tgtEl>
                                          <p:spTgt spid="47118"/>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47118"/>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600"/>
                                  </p:stCondLst>
                                  <p:childTnLst>
                                    <p:set>
                                      <p:cBhvr>
                                        <p:cTn id="30" dur="1" fill="hold">
                                          <p:stCondLst>
                                            <p:cond delay="0"/>
                                          </p:stCondLst>
                                        </p:cTn>
                                        <p:tgtEl>
                                          <p:spTgt spid="47122"/>
                                        </p:tgtEl>
                                        <p:attrNameLst>
                                          <p:attrName>style.visibility</p:attrName>
                                        </p:attrNameLst>
                                      </p:cBhvr>
                                      <p:to>
                                        <p:strVal val="visible"/>
                                      </p:to>
                                    </p:set>
                                    <p:animEffect transition="in" filter="fade">
                                      <p:cBhvr>
                                        <p:cTn id="31" dur="1000"/>
                                        <p:tgtEl>
                                          <p:spTgt spid="47122"/>
                                        </p:tgtEl>
                                      </p:cBhvr>
                                    </p:animEffect>
                                    <p:anim calcmode="lin" valueType="num">
                                      <p:cBhvr>
                                        <p:cTn id="32" dur="1000" fill="hold"/>
                                        <p:tgtEl>
                                          <p:spTgt spid="47122"/>
                                        </p:tgtEl>
                                        <p:attrNameLst>
                                          <p:attrName>ppt_x</p:attrName>
                                        </p:attrNameLst>
                                      </p:cBhvr>
                                      <p:tavLst>
                                        <p:tav tm="0">
                                          <p:val>
                                            <p:strVal val="#ppt_x"/>
                                          </p:val>
                                        </p:tav>
                                        <p:tav tm="100000">
                                          <p:val>
                                            <p:strVal val="#ppt_x"/>
                                          </p:val>
                                        </p:tav>
                                      </p:tavLst>
                                    </p:anim>
                                    <p:anim calcmode="lin" valueType="num">
                                      <p:cBhvr>
                                        <p:cTn id="33" dur="900" decel="100000" fill="hold"/>
                                        <p:tgtEl>
                                          <p:spTgt spid="47122"/>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47122"/>
                                        </p:tgtEl>
                                        <p:attrNameLst>
                                          <p:attrName>ppt_y</p:attrName>
                                        </p:attrNameLst>
                                      </p:cBhvr>
                                      <p:tavLst>
                                        <p:tav tm="0">
                                          <p:val>
                                            <p:strVal val="#ppt_y-.03"/>
                                          </p:val>
                                        </p:tav>
                                        <p:tav tm="100000">
                                          <p:val>
                                            <p:strVal val="#ppt_y"/>
                                          </p:val>
                                        </p:tav>
                                      </p:tavLst>
                                    </p:anim>
                                  </p:childTnLst>
                                </p:cTn>
                              </p:par>
                            </p:childTnLst>
                          </p:cTn>
                        </p:par>
                        <p:par>
                          <p:cTn id="35" fill="hold">
                            <p:stCondLst>
                              <p:cond delay="1600"/>
                            </p:stCondLst>
                            <p:childTnLst>
                              <p:par>
                                <p:cTn id="36" presetID="22" presetClass="entr" presetSubtype="4" fill="hold" grpId="0" nodeType="afterEffect">
                                  <p:stCondLst>
                                    <p:cond delay="0"/>
                                  </p:stCondLst>
                                  <p:childTnLst>
                                    <p:set>
                                      <p:cBhvr>
                                        <p:cTn id="37" dur="1" fill="hold">
                                          <p:stCondLst>
                                            <p:cond delay="0"/>
                                          </p:stCondLst>
                                        </p:cTn>
                                        <p:tgtEl>
                                          <p:spTgt spid="47127"/>
                                        </p:tgtEl>
                                        <p:attrNameLst>
                                          <p:attrName>style.visibility</p:attrName>
                                        </p:attrNameLst>
                                      </p:cBhvr>
                                      <p:to>
                                        <p:strVal val="visible"/>
                                      </p:to>
                                    </p:set>
                                    <p:animEffect transition="in" filter="wipe(down)">
                                      <p:cBhvr>
                                        <p:cTn id="38" dur="500"/>
                                        <p:tgtEl>
                                          <p:spTgt spid="47127"/>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47128"/>
                                        </p:tgtEl>
                                        <p:attrNameLst>
                                          <p:attrName>style.visibility</p:attrName>
                                        </p:attrNameLst>
                                      </p:cBhvr>
                                      <p:to>
                                        <p:strVal val="visible"/>
                                      </p:to>
                                    </p:set>
                                    <p:animEffect transition="in" filter="wipe(down)">
                                      <p:cBhvr>
                                        <p:cTn id="41" dur="500"/>
                                        <p:tgtEl>
                                          <p:spTgt spid="47128"/>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47129"/>
                                        </p:tgtEl>
                                        <p:attrNameLst>
                                          <p:attrName>style.visibility</p:attrName>
                                        </p:attrNameLst>
                                      </p:cBhvr>
                                      <p:to>
                                        <p:strVal val="visible"/>
                                      </p:to>
                                    </p:set>
                                    <p:animEffect transition="in" filter="wipe(down)">
                                      <p:cBhvr>
                                        <p:cTn id="44" dur="500"/>
                                        <p:tgtEl>
                                          <p:spTgt spid="47129"/>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47130"/>
                                        </p:tgtEl>
                                        <p:attrNameLst>
                                          <p:attrName>style.visibility</p:attrName>
                                        </p:attrNameLst>
                                      </p:cBhvr>
                                      <p:to>
                                        <p:strVal val="visible"/>
                                      </p:to>
                                    </p:set>
                                    <p:animEffect transition="in" filter="wipe(down)">
                                      <p:cBhvr>
                                        <p:cTn id="47" dur="500"/>
                                        <p:tgtEl>
                                          <p:spTgt spid="47130"/>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47126"/>
                                        </p:tgtEl>
                                        <p:attrNameLst>
                                          <p:attrName>style.visibility</p:attrName>
                                        </p:attrNameLst>
                                      </p:cBhvr>
                                      <p:to>
                                        <p:strVal val="visible"/>
                                      </p:to>
                                    </p:set>
                                    <p:animEffect transition="in" filter="wipe(down)">
                                      <p:cBhvr>
                                        <p:cTn id="50" dur="500"/>
                                        <p:tgtEl>
                                          <p:spTgt spid="47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26" grpId="0"/>
      <p:bldP spid="47127" grpId="0"/>
      <p:bldP spid="47128" grpId="0"/>
      <p:bldP spid="47129" grpId="0"/>
      <p:bldP spid="47130"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AutoShape 2"/>
          <p:cNvSpPr>
            <a:spLocks/>
          </p:cNvSpPr>
          <p:nvPr/>
        </p:nvSpPr>
        <p:spPr bwMode="auto">
          <a:xfrm>
            <a:off x="3527525" y="5823942"/>
            <a:ext cx="37594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rgbClr val="53585F"/>
                </a:solidFill>
              </a:rPr>
              <a:t>01</a:t>
            </a:r>
            <a:endParaRPr lang="id-ID" sz="4275" dirty="0"/>
          </a:p>
        </p:txBody>
      </p:sp>
      <p:sp>
        <p:nvSpPr>
          <p:cNvPr id="48131" name="AutoShape 3"/>
          <p:cNvSpPr>
            <a:spLocks/>
          </p:cNvSpPr>
          <p:nvPr/>
        </p:nvSpPr>
        <p:spPr bwMode="auto">
          <a:xfrm>
            <a:off x="3003353" y="5314950"/>
            <a:ext cx="1424285" cy="1588592"/>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944"/>
                  <a:pt x="2881" y="2835"/>
                </a:cubicBezTo>
                <a:cubicBezTo>
                  <a:pt x="-961" y="6616"/>
                  <a:pt x="-961" y="12749"/>
                  <a:pt x="2881" y="16530"/>
                </a:cubicBezTo>
                <a:cubicBezTo>
                  <a:pt x="4639" y="18260"/>
                  <a:pt x="6897" y="19188"/>
                  <a:pt x="9197" y="19335"/>
                </a:cubicBezTo>
                <a:cubicBezTo>
                  <a:pt x="8918" y="20157"/>
                  <a:pt x="8453" y="20930"/>
                  <a:pt x="7797" y="21600"/>
                </a:cubicBezTo>
                <a:cubicBezTo>
                  <a:pt x="8874" y="21508"/>
                  <a:pt x="9927" y="21069"/>
                  <a:pt x="10751" y="20282"/>
                </a:cubicBezTo>
                <a:cubicBezTo>
                  <a:pt x="11091" y="19958"/>
                  <a:pt x="11357" y="19595"/>
                  <a:pt x="11572" y="19211"/>
                </a:cubicBezTo>
                <a:cubicBezTo>
                  <a:pt x="13486" y="18876"/>
                  <a:pt x="15317" y="17986"/>
                  <a:pt x="16796" y="16530"/>
                </a:cubicBezTo>
                <a:cubicBezTo>
                  <a:pt x="20638" y="12749"/>
                  <a:pt x="20638" y="6616"/>
                  <a:pt x="16796" y="2835"/>
                </a:cubicBezTo>
                <a:cubicBezTo>
                  <a:pt x="14875" y="944"/>
                  <a:pt x="12356" y="0"/>
                  <a:pt x="9838" y="0"/>
                </a:cubicBezTo>
                <a:close/>
                <a:moveTo>
                  <a:pt x="9838" y="3047"/>
                </a:moveTo>
                <a:cubicBezTo>
                  <a:pt x="11564" y="3047"/>
                  <a:pt x="13290" y="3694"/>
                  <a:pt x="14607" y="4990"/>
                </a:cubicBezTo>
                <a:cubicBezTo>
                  <a:pt x="17240" y="7581"/>
                  <a:pt x="17240" y="11784"/>
                  <a:pt x="14607" y="14375"/>
                </a:cubicBezTo>
                <a:cubicBezTo>
                  <a:pt x="11973" y="16967"/>
                  <a:pt x="7703" y="16967"/>
                  <a:pt x="5070" y="14375"/>
                </a:cubicBezTo>
                <a:cubicBezTo>
                  <a:pt x="2437" y="11784"/>
                  <a:pt x="2437" y="7581"/>
                  <a:pt x="5070" y="4990"/>
                </a:cubicBezTo>
                <a:cubicBezTo>
                  <a:pt x="6387" y="3694"/>
                  <a:pt x="8113" y="3047"/>
                  <a:pt x="9838" y="304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8132" name="AutoShape 4"/>
          <p:cNvSpPr>
            <a:spLocks/>
          </p:cNvSpPr>
          <p:nvPr/>
        </p:nvSpPr>
        <p:spPr bwMode="auto">
          <a:xfrm>
            <a:off x="4427638" y="4419303"/>
            <a:ext cx="1424285" cy="1608236"/>
          </a:xfrm>
          <a:custGeom>
            <a:avLst/>
            <a:gdLst>
              <a:gd name="T0" fmla="+- 0 10800 961"/>
              <a:gd name="T1" fmla="*/ T0 w 19679"/>
              <a:gd name="T2" fmla="*/ 10352 h 20704"/>
              <a:gd name="T3" fmla="+- 0 10800 961"/>
              <a:gd name="T4" fmla="*/ T3 w 19679"/>
              <a:gd name="T5" fmla="*/ 10352 h 20704"/>
              <a:gd name="T6" fmla="+- 0 10800 961"/>
              <a:gd name="T7" fmla="*/ T6 w 19679"/>
              <a:gd name="T8" fmla="*/ 10352 h 20704"/>
              <a:gd name="T9" fmla="+- 0 10800 961"/>
              <a:gd name="T10" fmla="*/ T9 w 19679"/>
              <a:gd name="T11" fmla="*/ 10352 h 20704"/>
            </a:gdLst>
            <a:ahLst/>
            <a:cxnLst>
              <a:cxn ang="0">
                <a:pos x="T1" y="T2"/>
              </a:cxn>
              <a:cxn ang="0">
                <a:pos x="T4" y="T5"/>
              </a:cxn>
              <a:cxn ang="0">
                <a:pos x="T7" y="T8"/>
              </a:cxn>
              <a:cxn ang="0">
                <a:pos x="T10" y="T11"/>
              </a:cxn>
            </a:cxnLst>
            <a:rect l="0" t="0" r="r" b="b"/>
            <a:pathLst>
              <a:path w="19679" h="20704">
                <a:moveTo>
                  <a:pt x="11880" y="0"/>
                </a:moveTo>
                <a:cubicBezTo>
                  <a:pt x="10803" y="87"/>
                  <a:pt x="9750" y="505"/>
                  <a:pt x="8926" y="1250"/>
                </a:cubicBezTo>
                <a:cubicBezTo>
                  <a:pt x="8506" y="1629"/>
                  <a:pt x="8190" y="2063"/>
                  <a:pt x="7960" y="2524"/>
                </a:cubicBezTo>
                <a:cubicBezTo>
                  <a:pt x="6100" y="2860"/>
                  <a:pt x="4322" y="3700"/>
                  <a:pt x="2881" y="5043"/>
                </a:cubicBezTo>
                <a:cubicBezTo>
                  <a:pt x="-961" y="8625"/>
                  <a:pt x="-961" y="14435"/>
                  <a:pt x="2881" y="18017"/>
                </a:cubicBezTo>
                <a:cubicBezTo>
                  <a:pt x="6723" y="21600"/>
                  <a:pt x="12954" y="21599"/>
                  <a:pt x="16796" y="18017"/>
                </a:cubicBezTo>
                <a:cubicBezTo>
                  <a:pt x="20638" y="14435"/>
                  <a:pt x="20638" y="8625"/>
                  <a:pt x="16796" y="5043"/>
                </a:cubicBezTo>
                <a:cubicBezTo>
                  <a:pt x="15021" y="3388"/>
                  <a:pt x="12736" y="2509"/>
                  <a:pt x="10412" y="2383"/>
                </a:cubicBezTo>
                <a:cubicBezTo>
                  <a:pt x="10678" y="1519"/>
                  <a:pt x="11159" y="697"/>
                  <a:pt x="11880" y="0"/>
                </a:cubicBezTo>
                <a:close/>
                <a:moveTo>
                  <a:pt x="9838" y="5244"/>
                </a:moveTo>
                <a:cubicBezTo>
                  <a:pt x="11564" y="5244"/>
                  <a:pt x="13290" y="5857"/>
                  <a:pt x="14607" y="7085"/>
                </a:cubicBezTo>
                <a:cubicBezTo>
                  <a:pt x="17240" y="9540"/>
                  <a:pt x="17240" y="13521"/>
                  <a:pt x="14607" y="15976"/>
                </a:cubicBezTo>
                <a:cubicBezTo>
                  <a:pt x="11974" y="18431"/>
                  <a:pt x="7703" y="18431"/>
                  <a:pt x="5070" y="15976"/>
                </a:cubicBezTo>
                <a:cubicBezTo>
                  <a:pt x="2437" y="13521"/>
                  <a:pt x="2437" y="9540"/>
                  <a:pt x="5070" y="7085"/>
                </a:cubicBezTo>
                <a:cubicBezTo>
                  <a:pt x="6387" y="5857"/>
                  <a:pt x="8113" y="5244"/>
                  <a:pt x="9838" y="5244"/>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8133" name="AutoShape 5"/>
          <p:cNvSpPr>
            <a:spLocks/>
          </p:cNvSpPr>
          <p:nvPr/>
        </p:nvSpPr>
        <p:spPr bwMode="auto">
          <a:xfrm>
            <a:off x="5851922" y="5314950"/>
            <a:ext cx="1425178" cy="1588592"/>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944"/>
                  <a:pt x="2881" y="2835"/>
                </a:cubicBezTo>
                <a:cubicBezTo>
                  <a:pt x="-961" y="6616"/>
                  <a:pt x="-961" y="12749"/>
                  <a:pt x="2881" y="16530"/>
                </a:cubicBezTo>
                <a:cubicBezTo>
                  <a:pt x="4648" y="18270"/>
                  <a:pt x="6921" y="19199"/>
                  <a:pt x="9234" y="19338"/>
                </a:cubicBezTo>
                <a:cubicBezTo>
                  <a:pt x="8955" y="20157"/>
                  <a:pt x="8491" y="20932"/>
                  <a:pt x="7837" y="21600"/>
                </a:cubicBezTo>
                <a:cubicBezTo>
                  <a:pt x="8914" y="21508"/>
                  <a:pt x="9967" y="21069"/>
                  <a:pt x="10791" y="20282"/>
                </a:cubicBezTo>
                <a:cubicBezTo>
                  <a:pt x="11132" y="19957"/>
                  <a:pt x="11400" y="19590"/>
                  <a:pt x="11615" y="19205"/>
                </a:cubicBezTo>
                <a:cubicBezTo>
                  <a:pt x="13512" y="18863"/>
                  <a:pt x="15329" y="17974"/>
                  <a:pt x="16796" y="16530"/>
                </a:cubicBezTo>
                <a:cubicBezTo>
                  <a:pt x="20638" y="12749"/>
                  <a:pt x="20638" y="6616"/>
                  <a:pt x="16796" y="2835"/>
                </a:cubicBezTo>
                <a:cubicBezTo>
                  <a:pt x="14875" y="944"/>
                  <a:pt x="12356" y="0"/>
                  <a:pt x="9838" y="0"/>
                </a:cubicBezTo>
                <a:close/>
                <a:moveTo>
                  <a:pt x="9838" y="3047"/>
                </a:moveTo>
                <a:cubicBezTo>
                  <a:pt x="11564" y="3047"/>
                  <a:pt x="13290" y="3694"/>
                  <a:pt x="14607" y="4990"/>
                </a:cubicBezTo>
                <a:cubicBezTo>
                  <a:pt x="17240" y="7581"/>
                  <a:pt x="17240" y="11784"/>
                  <a:pt x="14607" y="14375"/>
                </a:cubicBezTo>
                <a:cubicBezTo>
                  <a:pt x="11973" y="16967"/>
                  <a:pt x="7703" y="16967"/>
                  <a:pt x="5070" y="14375"/>
                </a:cubicBezTo>
                <a:cubicBezTo>
                  <a:pt x="2437" y="11784"/>
                  <a:pt x="2437" y="7581"/>
                  <a:pt x="5070" y="4990"/>
                </a:cubicBezTo>
                <a:cubicBezTo>
                  <a:pt x="6387" y="3694"/>
                  <a:pt x="8113" y="3047"/>
                  <a:pt x="9838" y="3047"/>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8134" name="AutoShape 6"/>
          <p:cNvSpPr>
            <a:spLocks/>
          </p:cNvSpPr>
          <p:nvPr/>
        </p:nvSpPr>
        <p:spPr bwMode="auto">
          <a:xfrm>
            <a:off x="7276207" y="4419303"/>
            <a:ext cx="1425178" cy="1608236"/>
          </a:xfrm>
          <a:custGeom>
            <a:avLst/>
            <a:gdLst>
              <a:gd name="T0" fmla="+- 0 10800 961"/>
              <a:gd name="T1" fmla="*/ T0 w 19679"/>
              <a:gd name="T2" fmla="*/ 10352 h 20704"/>
              <a:gd name="T3" fmla="+- 0 10800 961"/>
              <a:gd name="T4" fmla="*/ T3 w 19679"/>
              <a:gd name="T5" fmla="*/ 10352 h 20704"/>
              <a:gd name="T6" fmla="+- 0 10800 961"/>
              <a:gd name="T7" fmla="*/ T6 w 19679"/>
              <a:gd name="T8" fmla="*/ 10352 h 20704"/>
              <a:gd name="T9" fmla="+- 0 10800 961"/>
              <a:gd name="T10" fmla="*/ T9 w 19679"/>
              <a:gd name="T11" fmla="*/ 10352 h 20704"/>
            </a:gdLst>
            <a:ahLst/>
            <a:cxnLst>
              <a:cxn ang="0">
                <a:pos x="T1" y="T2"/>
              </a:cxn>
              <a:cxn ang="0">
                <a:pos x="T4" y="T5"/>
              </a:cxn>
              <a:cxn ang="0">
                <a:pos x="T7" y="T8"/>
              </a:cxn>
              <a:cxn ang="0">
                <a:pos x="T10" y="T11"/>
              </a:cxn>
            </a:cxnLst>
            <a:rect l="0" t="0" r="r" b="b"/>
            <a:pathLst>
              <a:path w="19679" h="20704">
                <a:moveTo>
                  <a:pt x="11963" y="0"/>
                </a:moveTo>
                <a:cubicBezTo>
                  <a:pt x="10886" y="87"/>
                  <a:pt x="9837" y="505"/>
                  <a:pt x="9012" y="1250"/>
                </a:cubicBezTo>
                <a:cubicBezTo>
                  <a:pt x="8596" y="1626"/>
                  <a:pt x="8279" y="2055"/>
                  <a:pt x="8050" y="2513"/>
                </a:cubicBezTo>
                <a:cubicBezTo>
                  <a:pt x="6157" y="2837"/>
                  <a:pt x="4344" y="3678"/>
                  <a:pt x="2881" y="5043"/>
                </a:cubicBezTo>
                <a:cubicBezTo>
                  <a:pt x="-961" y="8625"/>
                  <a:pt x="-961" y="14435"/>
                  <a:pt x="2881" y="18017"/>
                </a:cubicBezTo>
                <a:cubicBezTo>
                  <a:pt x="6723" y="21600"/>
                  <a:pt x="12954" y="21599"/>
                  <a:pt x="16796" y="18017"/>
                </a:cubicBezTo>
                <a:cubicBezTo>
                  <a:pt x="20638" y="14435"/>
                  <a:pt x="20638" y="8625"/>
                  <a:pt x="16796" y="5043"/>
                </a:cubicBezTo>
                <a:cubicBezTo>
                  <a:pt x="15042" y="3408"/>
                  <a:pt x="12790" y="2528"/>
                  <a:pt x="10495" y="2386"/>
                </a:cubicBezTo>
                <a:cubicBezTo>
                  <a:pt x="10761" y="1521"/>
                  <a:pt x="11241" y="697"/>
                  <a:pt x="11963" y="0"/>
                </a:cubicBezTo>
                <a:close/>
                <a:moveTo>
                  <a:pt x="9838" y="5244"/>
                </a:moveTo>
                <a:cubicBezTo>
                  <a:pt x="11564" y="5244"/>
                  <a:pt x="13290" y="5857"/>
                  <a:pt x="14607" y="7085"/>
                </a:cubicBezTo>
                <a:cubicBezTo>
                  <a:pt x="17240" y="9540"/>
                  <a:pt x="17240" y="13521"/>
                  <a:pt x="14607" y="15976"/>
                </a:cubicBezTo>
                <a:cubicBezTo>
                  <a:pt x="11974" y="18431"/>
                  <a:pt x="7703" y="18431"/>
                  <a:pt x="5070" y="15976"/>
                </a:cubicBezTo>
                <a:cubicBezTo>
                  <a:pt x="2437" y="13521"/>
                  <a:pt x="2437" y="9540"/>
                  <a:pt x="5070" y="7085"/>
                </a:cubicBezTo>
                <a:cubicBezTo>
                  <a:pt x="6387" y="5857"/>
                  <a:pt x="8113" y="5244"/>
                  <a:pt x="9838" y="5244"/>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8135" name="AutoShape 7"/>
          <p:cNvSpPr>
            <a:spLocks/>
          </p:cNvSpPr>
          <p:nvPr/>
        </p:nvSpPr>
        <p:spPr bwMode="auto">
          <a:xfrm>
            <a:off x="8701386" y="5314950"/>
            <a:ext cx="1424285" cy="1588592"/>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944"/>
                  <a:pt x="2881" y="2835"/>
                </a:cubicBezTo>
                <a:cubicBezTo>
                  <a:pt x="-961" y="6616"/>
                  <a:pt x="-961" y="12749"/>
                  <a:pt x="2881" y="16530"/>
                </a:cubicBezTo>
                <a:cubicBezTo>
                  <a:pt x="4617" y="18240"/>
                  <a:pt x="6842" y="19168"/>
                  <a:pt x="9114" y="19332"/>
                </a:cubicBezTo>
                <a:cubicBezTo>
                  <a:pt x="8835" y="20154"/>
                  <a:pt x="8369" y="20930"/>
                  <a:pt x="7714" y="21600"/>
                </a:cubicBezTo>
                <a:cubicBezTo>
                  <a:pt x="8791" y="21508"/>
                  <a:pt x="9844" y="21069"/>
                  <a:pt x="10668" y="20282"/>
                </a:cubicBezTo>
                <a:cubicBezTo>
                  <a:pt x="11003" y="19962"/>
                  <a:pt x="11269" y="19602"/>
                  <a:pt x="11482" y="19223"/>
                </a:cubicBezTo>
                <a:cubicBezTo>
                  <a:pt x="13428" y="18900"/>
                  <a:pt x="15295" y="18008"/>
                  <a:pt x="16796" y="16530"/>
                </a:cubicBezTo>
                <a:cubicBezTo>
                  <a:pt x="20638" y="12749"/>
                  <a:pt x="20638" y="6616"/>
                  <a:pt x="16796" y="2835"/>
                </a:cubicBezTo>
                <a:cubicBezTo>
                  <a:pt x="14875" y="944"/>
                  <a:pt x="12356" y="0"/>
                  <a:pt x="9838" y="0"/>
                </a:cubicBezTo>
                <a:close/>
                <a:moveTo>
                  <a:pt x="9838" y="3047"/>
                </a:moveTo>
                <a:cubicBezTo>
                  <a:pt x="11564" y="3047"/>
                  <a:pt x="13290" y="3694"/>
                  <a:pt x="14607" y="4990"/>
                </a:cubicBezTo>
                <a:cubicBezTo>
                  <a:pt x="17240" y="7581"/>
                  <a:pt x="17240" y="11784"/>
                  <a:pt x="14607" y="14375"/>
                </a:cubicBezTo>
                <a:cubicBezTo>
                  <a:pt x="11974" y="16967"/>
                  <a:pt x="7703" y="16967"/>
                  <a:pt x="5070" y="14375"/>
                </a:cubicBezTo>
                <a:cubicBezTo>
                  <a:pt x="2437" y="11784"/>
                  <a:pt x="2437" y="7581"/>
                  <a:pt x="5070" y="4990"/>
                </a:cubicBezTo>
                <a:cubicBezTo>
                  <a:pt x="6387" y="3694"/>
                  <a:pt x="8113" y="3047"/>
                  <a:pt x="9838" y="3047"/>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8136" name="AutoShape 8"/>
          <p:cNvSpPr>
            <a:spLocks/>
          </p:cNvSpPr>
          <p:nvPr/>
        </p:nvSpPr>
        <p:spPr bwMode="auto">
          <a:xfrm>
            <a:off x="10125672" y="4419303"/>
            <a:ext cx="1424285" cy="1608236"/>
          </a:xfrm>
          <a:custGeom>
            <a:avLst/>
            <a:gdLst>
              <a:gd name="T0" fmla="+- 0 10800 961"/>
              <a:gd name="T1" fmla="*/ T0 w 19679"/>
              <a:gd name="T2" fmla="*/ 10352 h 20704"/>
              <a:gd name="T3" fmla="+- 0 10800 961"/>
              <a:gd name="T4" fmla="*/ T3 w 19679"/>
              <a:gd name="T5" fmla="*/ 10352 h 20704"/>
              <a:gd name="T6" fmla="+- 0 10800 961"/>
              <a:gd name="T7" fmla="*/ T6 w 19679"/>
              <a:gd name="T8" fmla="*/ 10352 h 20704"/>
              <a:gd name="T9" fmla="+- 0 10800 961"/>
              <a:gd name="T10" fmla="*/ T9 w 19679"/>
              <a:gd name="T11" fmla="*/ 10352 h 20704"/>
            </a:gdLst>
            <a:ahLst/>
            <a:cxnLst>
              <a:cxn ang="0">
                <a:pos x="T1" y="T2"/>
              </a:cxn>
              <a:cxn ang="0">
                <a:pos x="T4" y="T5"/>
              </a:cxn>
              <a:cxn ang="0">
                <a:pos x="T7" y="T8"/>
              </a:cxn>
              <a:cxn ang="0">
                <a:pos x="T10" y="T11"/>
              </a:cxn>
            </a:cxnLst>
            <a:rect l="0" t="0" r="r" b="b"/>
            <a:pathLst>
              <a:path w="19679" h="20704">
                <a:moveTo>
                  <a:pt x="11880" y="0"/>
                </a:moveTo>
                <a:cubicBezTo>
                  <a:pt x="10803" y="87"/>
                  <a:pt x="9750" y="505"/>
                  <a:pt x="8926" y="1250"/>
                </a:cubicBezTo>
                <a:cubicBezTo>
                  <a:pt x="8506" y="1629"/>
                  <a:pt x="8190" y="2063"/>
                  <a:pt x="7960" y="2524"/>
                </a:cubicBezTo>
                <a:cubicBezTo>
                  <a:pt x="6098" y="2859"/>
                  <a:pt x="4322" y="3699"/>
                  <a:pt x="2881" y="5043"/>
                </a:cubicBezTo>
                <a:cubicBezTo>
                  <a:pt x="-961" y="8625"/>
                  <a:pt x="-961" y="14435"/>
                  <a:pt x="2881" y="18017"/>
                </a:cubicBezTo>
                <a:cubicBezTo>
                  <a:pt x="6723" y="21600"/>
                  <a:pt x="12954" y="21599"/>
                  <a:pt x="16796" y="18017"/>
                </a:cubicBezTo>
                <a:cubicBezTo>
                  <a:pt x="20638" y="14435"/>
                  <a:pt x="20638" y="8625"/>
                  <a:pt x="16796" y="5043"/>
                </a:cubicBezTo>
                <a:cubicBezTo>
                  <a:pt x="15021" y="3388"/>
                  <a:pt x="12736" y="2509"/>
                  <a:pt x="10412" y="2383"/>
                </a:cubicBezTo>
                <a:cubicBezTo>
                  <a:pt x="10678" y="1519"/>
                  <a:pt x="11159" y="697"/>
                  <a:pt x="11880" y="0"/>
                </a:cubicBezTo>
                <a:close/>
                <a:moveTo>
                  <a:pt x="9838" y="5244"/>
                </a:moveTo>
                <a:cubicBezTo>
                  <a:pt x="11564" y="5244"/>
                  <a:pt x="13290" y="5857"/>
                  <a:pt x="14607" y="7085"/>
                </a:cubicBezTo>
                <a:cubicBezTo>
                  <a:pt x="17240" y="9540"/>
                  <a:pt x="17240" y="13521"/>
                  <a:pt x="14607" y="15976"/>
                </a:cubicBezTo>
                <a:cubicBezTo>
                  <a:pt x="11974" y="18431"/>
                  <a:pt x="7703" y="18431"/>
                  <a:pt x="5070" y="15976"/>
                </a:cubicBezTo>
                <a:cubicBezTo>
                  <a:pt x="2437" y="13521"/>
                  <a:pt x="2437" y="9540"/>
                  <a:pt x="5070" y="7085"/>
                </a:cubicBezTo>
                <a:cubicBezTo>
                  <a:pt x="6387" y="5857"/>
                  <a:pt x="8113" y="5244"/>
                  <a:pt x="9838" y="5244"/>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8137" name="AutoShape 9"/>
          <p:cNvSpPr>
            <a:spLocks/>
          </p:cNvSpPr>
          <p:nvPr/>
        </p:nvSpPr>
        <p:spPr bwMode="auto">
          <a:xfrm>
            <a:off x="4433889" y="3470077"/>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which don't look even slightly beration or randoy in don't</a:t>
            </a:r>
            <a:endParaRPr lang="id-ID" sz="4275"/>
          </a:p>
        </p:txBody>
      </p:sp>
      <p:sp>
        <p:nvSpPr>
          <p:cNvPr id="48138" name="AutoShape 10"/>
          <p:cNvSpPr>
            <a:spLocks/>
          </p:cNvSpPr>
          <p:nvPr/>
        </p:nvSpPr>
        <p:spPr bwMode="auto">
          <a:xfrm>
            <a:off x="7277101" y="3470077"/>
            <a:ext cx="2129731"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which don't look even slightly beration or randoy in don't</a:t>
            </a:r>
            <a:endParaRPr lang="id-ID" sz="4275"/>
          </a:p>
        </p:txBody>
      </p:sp>
      <p:sp>
        <p:nvSpPr>
          <p:cNvPr id="48139" name="AutoShape 11"/>
          <p:cNvSpPr>
            <a:spLocks/>
          </p:cNvSpPr>
          <p:nvPr/>
        </p:nvSpPr>
        <p:spPr bwMode="auto">
          <a:xfrm>
            <a:off x="10125672" y="3470077"/>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which don't look even slightly beration or randoy in don't</a:t>
            </a:r>
            <a:endParaRPr lang="id-ID" sz="4275"/>
          </a:p>
        </p:txBody>
      </p:sp>
      <p:sp>
        <p:nvSpPr>
          <p:cNvPr id="48140" name="AutoShape 12"/>
          <p:cNvSpPr>
            <a:spLocks/>
          </p:cNvSpPr>
          <p:nvPr/>
        </p:nvSpPr>
        <p:spPr bwMode="auto">
          <a:xfrm>
            <a:off x="7995048" y="7013378"/>
            <a:ext cx="2130623"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Lorem ipsum which don't look even slightly beration or randoy in don't</a:t>
            </a:r>
            <a:endParaRPr lang="id-ID" sz="4275"/>
          </a:p>
        </p:txBody>
      </p:sp>
      <p:sp>
        <p:nvSpPr>
          <p:cNvPr id="48141" name="AutoShape 13"/>
          <p:cNvSpPr>
            <a:spLocks/>
          </p:cNvSpPr>
          <p:nvPr/>
        </p:nvSpPr>
        <p:spPr bwMode="auto">
          <a:xfrm>
            <a:off x="5140228" y="7013378"/>
            <a:ext cx="2130623"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Lorem ipsum which don't look even slightly beration or randoy in don't</a:t>
            </a:r>
            <a:endParaRPr lang="id-ID" sz="4275"/>
          </a:p>
        </p:txBody>
      </p:sp>
      <p:sp>
        <p:nvSpPr>
          <p:cNvPr id="48142" name="AutoShape 14"/>
          <p:cNvSpPr>
            <a:spLocks/>
          </p:cNvSpPr>
          <p:nvPr/>
        </p:nvSpPr>
        <p:spPr bwMode="auto">
          <a:xfrm>
            <a:off x="2290764" y="7013378"/>
            <a:ext cx="2130623"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Lorem ipsum which don't look even slightly beration or randoy in don't</a:t>
            </a:r>
            <a:endParaRPr lang="id-ID" sz="4275"/>
          </a:p>
        </p:txBody>
      </p:sp>
      <p:sp>
        <p:nvSpPr>
          <p:cNvPr id="48143" name="AutoShape 15"/>
          <p:cNvSpPr>
            <a:spLocks/>
          </p:cNvSpPr>
          <p:nvPr/>
        </p:nvSpPr>
        <p:spPr bwMode="auto">
          <a:xfrm>
            <a:off x="4951809" y="5111353"/>
            <a:ext cx="37594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53585F"/>
                </a:solidFill>
              </a:rPr>
              <a:t>02</a:t>
            </a:r>
            <a:endParaRPr lang="id-ID" sz="4275"/>
          </a:p>
        </p:txBody>
      </p:sp>
      <p:sp>
        <p:nvSpPr>
          <p:cNvPr id="48144" name="AutoShape 16"/>
          <p:cNvSpPr>
            <a:spLocks/>
          </p:cNvSpPr>
          <p:nvPr/>
        </p:nvSpPr>
        <p:spPr bwMode="auto">
          <a:xfrm>
            <a:off x="6376096" y="5823942"/>
            <a:ext cx="376833"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53585F"/>
                </a:solidFill>
              </a:rPr>
              <a:t>03</a:t>
            </a:r>
            <a:endParaRPr lang="id-ID" sz="4275"/>
          </a:p>
        </p:txBody>
      </p:sp>
      <p:sp>
        <p:nvSpPr>
          <p:cNvPr id="48145" name="AutoShape 17"/>
          <p:cNvSpPr>
            <a:spLocks/>
          </p:cNvSpPr>
          <p:nvPr/>
        </p:nvSpPr>
        <p:spPr bwMode="auto">
          <a:xfrm>
            <a:off x="7806632" y="5111353"/>
            <a:ext cx="376833"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53585F"/>
                </a:solidFill>
              </a:rPr>
              <a:t>04</a:t>
            </a:r>
            <a:endParaRPr lang="id-ID" sz="4275"/>
          </a:p>
        </p:txBody>
      </p:sp>
      <p:sp>
        <p:nvSpPr>
          <p:cNvPr id="48146" name="AutoShape 18"/>
          <p:cNvSpPr>
            <a:spLocks/>
          </p:cNvSpPr>
          <p:nvPr/>
        </p:nvSpPr>
        <p:spPr bwMode="auto">
          <a:xfrm>
            <a:off x="9219307" y="5823942"/>
            <a:ext cx="37594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53585F"/>
                </a:solidFill>
              </a:rPr>
              <a:t>05</a:t>
            </a:r>
            <a:endParaRPr lang="id-ID" sz="4275"/>
          </a:p>
        </p:txBody>
      </p:sp>
      <p:sp>
        <p:nvSpPr>
          <p:cNvPr id="48147" name="AutoShape 19"/>
          <p:cNvSpPr>
            <a:spLocks/>
          </p:cNvSpPr>
          <p:nvPr/>
        </p:nvSpPr>
        <p:spPr bwMode="auto">
          <a:xfrm>
            <a:off x="10649843" y="5111353"/>
            <a:ext cx="37594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53585F"/>
                </a:solidFill>
              </a:rPr>
              <a:t>06</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AutoShape 2"/>
          <p:cNvSpPr>
            <a:spLocks/>
          </p:cNvSpPr>
          <p:nvPr/>
        </p:nvSpPr>
        <p:spPr bwMode="auto">
          <a:xfrm>
            <a:off x="1930003" y="3248620"/>
            <a:ext cx="2357438" cy="23574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9155" name="AutoShape 3"/>
          <p:cNvSpPr>
            <a:spLocks/>
          </p:cNvSpPr>
          <p:nvPr/>
        </p:nvSpPr>
        <p:spPr bwMode="auto">
          <a:xfrm>
            <a:off x="1930003" y="4427339"/>
            <a:ext cx="2357438" cy="2803922"/>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49156" name="AutoShape 4"/>
          <p:cNvSpPr>
            <a:spLocks/>
          </p:cNvSpPr>
          <p:nvPr/>
        </p:nvSpPr>
        <p:spPr bwMode="auto">
          <a:xfrm>
            <a:off x="2163961" y="6628508"/>
            <a:ext cx="1889522" cy="273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24/7 Maintenance</a:t>
            </a:r>
            <a:endParaRPr lang="id-ID" sz="4275"/>
          </a:p>
        </p:txBody>
      </p:sp>
      <p:sp>
        <p:nvSpPr>
          <p:cNvPr id="49157" name="AutoShape 5"/>
          <p:cNvSpPr>
            <a:spLocks/>
          </p:cNvSpPr>
          <p:nvPr/>
        </p:nvSpPr>
        <p:spPr bwMode="auto">
          <a:xfrm>
            <a:off x="2241651" y="3767436"/>
            <a:ext cx="1734145"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rgbClr val="FFFFFF"/>
                </a:solidFill>
              </a:rPr>
              <a:t>Basic Pack</a:t>
            </a:r>
            <a:endParaRPr lang="id-ID" sz="4275"/>
          </a:p>
        </p:txBody>
      </p:sp>
      <p:sp>
        <p:nvSpPr>
          <p:cNvPr id="49158" name="AutoShape 6"/>
          <p:cNvSpPr>
            <a:spLocks/>
          </p:cNvSpPr>
          <p:nvPr/>
        </p:nvSpPr>
        <p:spPr bwMode="auto">
          <a:xfrm>
            <a:off x="2163961" y="4362153"/>
            <a:ext cx="1889522" cy="699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FFFFFF"/>
                </a:solidFill>
              </a:rPr>
              <a:t>7.40$</a:t>
            </a:r>
            <a:endParaRPr lang="id-ID" sz="4275"/>
          </a:p>
        </p:txBody>
      </p:sp>
      <p:sp>
        <p:nvSpPr>
          <p:cNvPr id="49159" name="AutoShape 7"/>
          <p:cNvSpPr>
            <a:spLocks/>
          </p:cNvSpPr>
          <p:nvPr/>
        </p:nvSpPr>
        <p:spPr bwMode="auto">
          <a:xfrm>
            <a:off x="1930003" y="7355385"/>
            <a:ext cx="2357438" cy="8367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which don't look even some form shape offer form.</a:t>
            </a:r>
            <a:endParaRPr lang="id-ID" sz="4275"/>
          </a:p>
        </p:txBody>
      </p:sp>
      <p:sp>
        <p:nvSpPr>
          <p:cNvPr id="49160" name="AutoShape 8"/>
          <p:cNvSpPr>
            <a:spLocks/>
          </p:cNvSpPr>
          <p:nvPr/>
        </p:nvSpPr>
        <p:spPr bwMode="auto">
          <a:xfrm>
            <a:off x="2163961" y="6344545"/>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Extra bed 2 Kingsize</a:t>
            </a:r>
            <a:endParaRPr lang="id-ID" sz="4275"/>
          </a:p>
        </p:txBody>
      </p:sp>
      <p:sp>
        <p:nvSpPr>
          <p:cNvPr id="49161" name="AutoShape 9"/>
          <p:cNvSpPr>
            <a:spLocks/>
          </p:cNvSpPr>
          <p:nvPr/>
        </p:nvSpPr>
        <p:spPr bwMode="auto">
          <a:xfrm>
            <a:off x="2163961" y="6072187"/>
            <a:ext cx="1889522"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Low Space of Bug</a:t>
            </a:r>
            <a:endParaRPr lang="id-ID" sz="4275"/>
          </a:p>
        </p:txBody>
      </p:sp>
      <p:sp>
        <p:nvSpPr>
          <p:cNvPr id="49162" name="AutoShape 10"/>
          <p:cNvSpPr>
            <a:spLocks/>
          </p:cNvSpPr>
          <p:nvPr/>
        </p:nvSpPr>
        <p:spPr bwMode="auto">
          <a:xfrm>
            <a:off x="2163961" y="5799834"/>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Direct link or Upload</a:t>
            </a:r>
            <a:endParaRPr lang="id-ID" sz="4275"/>
          </a:p>
        </p:txBody>
      </p:sp>
      <p:sp>
        <p:nvSpPr>
          <p:cNvPr id="49163" name="AutoShape 11"/>
          <p:cNvSpPr>
            <a:spLocks/>
          </p:cNvSpPr>
          <p:nvPr/>
        </p:nvSpPr>
        <p:spPr bwMode="auto">
          <a:xfrm>
            <a:off x="2628305" y="5054203"/>
            <a:ext cx="960834"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Per Month</a:t>
            </a:r>
            <a:endParaRPr lang="id-ID" sz="4275"/>
          </a:p>
        </p:txBody>
      </p:sp>
      <p:sp>
        <p:nvSpPr>
          <p:cNvPr id="49164" name="AutoShape 12"/>
          <p:cNvSpPr>
            <a:spLocks/>
          </p:cNvSpPr>
          <p:nvPr/>
        </p:nvSpPr>
        <p:spPr bwMode="auto">
          <a:xfrm>
            <a:off x="4708922" y="3248620"/>
            <a:ext cx="2357438" cy="23574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9165" name="AutoShape 13"/>
          <p:cNvSpPr>
            <a:spLocks/>
          </p:cNvSpPr>
          <p:nvPr/>
        </p:nvSpPr>
        <p:spPr bwMode="auto">
          <a:xfrm>
            <a:off x="4708922" y="4427339"/>
            <a:ext cx="2357438" cy="2803922"/>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49166" name="AutoShape 14"/>
          <p:cNvSpPr>
            <a:spLocks/>
          </p:cNvSpPr>
          <p:nvPr/>
        </p:nvSpPr>
        <p:spPr bwMode="auto">
          <a:xfrm>
            <a:off x="4942880" y="6628508"/>
            <a:ext cx="1889522" cy="273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24/7 Maintenance</a:t>
            </a:r>
            <a:endParaRPr lang="id-ID" sz="4275"/>
          </a:p>
        </p:txBody>
      </p:sp>
      <p:sp>
        <p:nvSpPr>
          <p:cNvPr id="49167" name="AutoShape 15"/>
          <p:cNvSpPr>
            <a:spLocks/>
          </p:cNvSpPr>
          <p:nvPr/>
        </p:nvSpPr>
        <p:spPr bwMode="auto">
          <a:xfrm>
            <a:off x="5020569" y="3767436"/>
            <a:ext cx="1733252"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rgbClr val="FFFFFF"/>
                </a:solidFill>
              </a:rPr>
              <a:t>Basic Pack</a:t>
            </a:r>
            <a:endParaRPr lang="id-ID" sz="4275"/>
          </a:p>
        </p:txBody>
      </p:sp>
      <p:sp>
        <p:nvSpPr>
          <p:cNvPr id="49168" name="AutoShape 16"/>
          <p:cNvSpPr>
            <a:spLocks/>
          </p:cNvSpPr>
          <p:nvPr/>
        </p:nvSpPr>
        <p:spPr bwMode="auto">
          <a:xfrm>
            <a:off x="4942881" y="4362153"/>
            <a:ext cx="1888629" cy="699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FFFFFF"/>
                </a:solidFill>
              </a:rPr>
              <a:t>8.00$</a:t>
            </a:r>
            <a:endParaRPr lang="id-ID" sz="4275"/>
          </a:p>
        </p:txBody>
      </p:sp>
      <p:sp>
        <p:nvSpPr>
          <p:cNvPr id="49169" name="AutoShape 17"/>
          <p:cNvSpPr>
            <a:spLocks/>
          </p:cNvSpPr>
          <p:nvPr/>
        </p:nvSpPr>
        <p:spPr bwMode="auto">
          <a:xfrm>
            <a:off x="4708922" y="7355385"/>
            <a:ext cx="2357438" cy="8367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which don't look even some form shape offer form.</a:t>
            </a:r>
            <a:endParaRPr lang="id-ID" sz="4275"/>
          </a:p>
        </p:txBody>
      </p:sp>
      <p:sp>
        <p:nvSpPr>
          <p:cNvPr id="49170" name="AutoShape 18"/>
          <p:cNvSpPr>
            <a:spLocks/>
          </p:cNvSpPr>
          <p:nvPr/>
        </p:nvSpPr>
        <p:spPr bwMode="auto">
          <a:xfrm>
            <a:off x="4942880" y="6344545"/>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Extra bed 2 Kingsize</a:t>
            </a:r>
            <a:endParaRPr lang="id-ID" sz="4275"/>
          </a:p>
        </p:txBody>
      </p:sp>
      <p:sp>
        <p:nvSpPr>
          <p:cNvPr id="49171" name="AutoShape 19"/>
          <p:cNvSpPr>
            <a:spLocks/>
          </p:cNvSpPr>
          <p:nvPr/>
        </p:nvSpPr>
        <p:spPr bwMode="auto">
          <a:xfrm>
            <a:off x="4942880" y="6072187"/>
            <a:ext cx="1889522"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Low Space of Bug</a:t>
            </a:r>
            <a:endParaRPr lang="id-ID" sz="4275"/>
          </a:p>
        </p:txBody>
      </p:sp>
      <p:sp>
        <p:nvSpPr>
          <p:cNvPr id="49172" name="AutoShape 20"/>
          <p:cNvSpPr>
            <a:spLocks/>
          </p:cNvSpPr>
          <p:nvPr/>
        </p:nvSpPr>
        <p:spPr bwMode="auto">
          <a:xfrm>
            <a:off x="4942880" y="5799834"/>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Direct link or Upload</a:t>
            </a:r>
            <a:endParaRPr lang="id-ID" sz="4275"/>
          </a:p>
        </p:txBody>
      </p:sp>
      <p:sp>
        <p:nvSpPr>
          <p:cNvPr id="49173" name="AutoShape 21"/>
          <p:cNvSpPr>
            <a:spLocks/>
          </p:cNvSpPr>
          <p:nvPr/>
        </p:nvSpPr>
        <p:spPr bwMode="auto">
          <a:xfrm>
            <a:off x="5407224" y="5054203"/>
            <a:ext cx="960834"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Per Month</a:t>
            </a:r>
            <a:endParaRPr lang="id-ID" sz="4275"/>
          </a:p>
        </p:txBody>
      </p:sp>
      <p:sp>
        <p:nvSpPr>
          <p:cNvPr id="49174" name="AutoShape 22"/>
          <p:cNvSpPr>
            <a:spLocks/>
          </p:cNvSpPr>
          <p:nvPr/>
        </p:nvSpPr>
        <p:spPr bwMode="auto">
          <a:xfrm>
            <a:off x="7486948" y="3248620"/>
            <a:ext cx="2357438" cy="23574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9175" name="AutoShape 23"/>
          <p:cNvSpPr>
            <a:spLocks/>
          </p:cNvSpPr>
          <p:nvPr/>
        </p:nvSpPr>
        <p:spPr bwMode="auto">
          <a:xfrm>
            <a:off x="7486948" y="4427339"/>
            <a:ext cx="2357438" cy="2803922"/>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49176" name="AutoShape 24"/>
          <p:cNvSpPr>
            <a:spLocks/>
          </p:cNvSpPr>
          <p:nvPr/>
        </p:nvSpPr>
        <p:spPr bwMode="auto">
          <a:xfrm>
            <a:off x="7720906" y="6628508"/>
            <a:ext cx="1889522" cy="273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24/7 Maintenance</a:t>
            </a:r>
            <a:endParaRPr lang="id-ID" sz="4275"/>
          </a:p>
        </p:txBody>
      </p:sp>
      <p:sp>
        <p:nvSpPr>
          <p:cNvPr id="49177" name="AutoShape 25"/>
          <p:cNvSpPr>
            <a:spLocks/>
          </p:cNvSpPr>
          <p:nvPr/>
        </p:nvSpPr>
        <p:spPr bwMode="auto">
          <a:xfrm>
            <a:off x="7799487" y="3767436"/>
            <a:ext cx="1733252"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rgbClr val="FFFFFF"/>
                </a:solidFill>
              </a:rPr>
              <a:t>Basic Pack</a:t>
            </a:r>
            <a:endParaRPr lang="id-ID" sz="4275"/>
          </a:p>
        </p:txBody>
      </p:sp>
      <p:sp>
        <p:nvSpPr>
          <p:cNvPr id="49178" name="AutoShape 26"/>
          <p:cNvSpPr>
            <a:spLocks/>
          </p:cNvSpPr>
          <p:nvPr/>
        </p:nvSpPr>
        <p:spPr bwMode="auto">
          <a:xfrm>
            <a:off x="7721800" y="4362153"/>
            <a:ext cx="1888629" cy="699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FFFFFF"/>
                </a:solidFill>
              </a:rPr>
              <a:t>9.10$</a:t>
            </a:r>
            <a:endParaRPr lang="id-ID" sz="4275"/>
          </a:p>
        </p:txBody>
      </p:sp>
      <p:sp>
        <p:nvSpPr>
          <p:cNvPr id="49179" name="AutoShape 27"/>
          <p:cNvSpPr>
            <a:spLocks/>
          </p:cNvSpPr>
          <p:nvPr/>
        </p:nvSpPr>
        <p:spPr bwMode="auto">
          <a:xfrm>
            <a:off x="7486948" y="7355385"/>
            <a:ext cx="2357438" cy="8367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which don't look even some form shape offer form.</a:t>
            </a:r>
            <a:endParaRPr lang="id-ID" sz="4275"/>
          </a:p>
        </p:txBody>
      </p:sp>
      <p:sp>
        <p:nvSpPr>
          <p:cNvPr id="49180" name="AutoShape 28"/>
          <p:cNvSpPr>
            <a:spLocks/>
          </p:cNvSpPr>
          <p:nvPr/>
        </p:nvSpPr>
        <p:spPr bwMode="auto">
          <a:xfrm>
            <a:off x="7720906" y="6344545"/>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Extra bed 2 Kingsize</a:t>
            </a:r>
            <a:endParaRPr lang="id-ID" sz="4275"/>
          </a:p>
        </p:txBody>
      </p:sp>
      <p:sp>
        <p:nvSpPr>
          <p:cNvPr id="49181" name="AutoShape 29"/>
          <p:cNvSpPr>
            <a:spLocks/>
          </p:cNvSpPr>
          <p:nvPr/>
        </p:nvSpPr>
        <p:spPr bwMode="auto">
          <a:xfrm>
            <a:off x="7720906" y="6072187"/>
            <a:ext cx="1889522"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Low Space of Bug</a:t>
            </a:r>
            <a:endParaRPr lang="id-ID" sz="4275"/>
          </a:p>
        </p:txBody>
      </p:sp>
      <p:sp>
        <p:nvSpPr>
          <p:cNvPr id="49182" name="AutoShape 30"/>
          <p:cNvSpPr>
            <a:spLocks/>
          </p:cNvSpPr>
          <p:nvPr/>
        </p:nvSpPr>
        <p:spPr bwMode="auto">
          <a:xfrm>
            <a:off x="7720906" y="5799834"/>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Direct link or Upload</a:t>
            </a:r>
            <a:endParaRPr lang="id-ID" sz="4275"/>
          </a:p>
        </p:txBody>
      </p:sp>
      <p:sp>
        <p:nvSpPr>
          <p:cNvPr id="49183" name="AutoShape 31"/>
          <p:cNvSpPr>
            <a:spLocks/>
          </p:cNvSpPr>
          <p:nvPr/>
        </p:nvSpPr>
        <p:spPr bwMode="auto">
          <a:xfrm>
            <a:off x="8185250" y="5054203"/>
            <a:ext cx="960834"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Per Month</a:t>
            </a:r>
            <a:endParaRPr lang="id-ID" sz="4275"/>
          </a:p>
        </p:txBody>
      </p:sp>
      <p:sp>
        <p:nvSpPr>
          <p:cNvPr id="49184" name="AutoShape 32"/>
          <p:cNvSpPr>
            <a:spLocks/>
          </p:cNvSpPr>
          <p:nvPr/>
        </p:nvSpPr>
        <p:spPr bwMode="auto">
          <a:xfrm>
            <a:off x="10265866" y="3248620"/>
            <a:ext cx="2357438" cy="23574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9185" name="AutoShape 33"/>
          <p:cNvSpPr>
            <a:spLocks/>
          </p:cNvSpPr>
          <p:nvPr/>
        </p:nvSpPr>
        <p:spPr bwMode="auto">
          <a:xfrm>
            <a:off x="10265866" y="4427339"/>
            <a:ext cx="2357438" cy="2803922"/>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49186" name="AutoShape 34"/>
          <p:cNvSpPr>
            <a:spLocks/>
          </p:cNvSpPr>
          <p:nvPr/>
        </p:nvSpPr>
        <p:spPr bwMode="auto">
          <a:xfrm>
            <a:off x="10499824" y="6628508"/>
            <a:ext cx="1889522" cy="273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24/7 Maintenance</a:t>
            </a:r>
            <a:endParaRPr lang="id-ID" sz="4275"/>
          </a:p>
        </p:txBody>
      </p:sp>
      <p:sp>
        <p:nvSpPr>
          <p:cNvPr id="49187" name="AutoShape 35"/>
          <p:cNvSpPr>
            <a:spLocks/>
          </p:cNvSpPr>
          <p:nvPr/>
        </p:nvSpPr>
        <p:spPr bwMode="auto">
          <a:xfrm>
            <a:off x="10577514" y="3767436"/>
            <a:ext cx="1734145"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rgbClr val="FFFFFF"/>
                </a:solidFill>
              </a:rPr>
              <a:t>Basic Pack</a:t>
            </a:r>
            <a:endParaRPr lang="id-ID" sz="4275"/>
          </a:p>
        </p:txBody>
      </p:sp>
      <p:sp>
        <p:nvSpPr>
          <p:cNvPr id="49188" name="AutoShape 36"/>
          <p:cNvSpPr>
            <a:spLocks/>
          </p:cNvSpPr>
          <p:nvPr/>
        </p:nvSpPr>
        <p:spPr bwMode="auto">
          <a:xfrm>
            <a:off x="10499824" y="4362153"/>
            <a:ext cx="1889522" cy="699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FFFFFF"/>
                </a:solidFill>
              </a:rPr>
              <a:t>9.50$</a:t>
            </a:r>
            <a:endParaRPr lang="id-ID" sz="4275"/>
          </a:p>
        </p:txBody>
      </p:sp>
      <p:sp>
        <p:nvSpPr>
          <p:cNvPr id="49189" name="AutoShape 37"/>
          <p:cNvSpPr>
            <a:spLocks/>
          </p:cNvSpPr>
          <p:nvPr/>
        </p:nvSpPr>
        <p:spPr bwMode="auto">
          <a:xfrm>
            <a:off x="10265866" y="7355385"/>
            <a:ext cx="2357438" cy="8367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which don't look even some form shape offer form.</a:t>
            </a:r>
            <a:endParaRPr lang="id-ID" sz="4275"/>
          </a:p>
        </p:txBody>
      </p:sp>
      <p:sp>
        <p:nvSpPr>
          <p:cNvPr id="49190" name="AutoShape 38"/>
          <p:cNvSpPr>
            <a:spLocks/>
          </p:cNvSpPr>
          <p:nvPr/>
        </p:nvSpPr>
        <p:spPr bwMode="auto">
          <a:xfrm>
            <a:off x="10499824" y="6344545"/>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Extra bed 2 Kingsize</a:t>
            </a:r>
            <a:endParaRPr lang="id-ID" sz="4275"/>
          </a:p>
        </p:txBody>
      </p:sp>
      <p:sp>
        <p:nvSpPr>
          <p:cNvPr id="49191" name="AutoShape 39"/>
          <p:cNvSpPr>
            <a:spLocks/>
          </p:cNvSpPr>
          <p:nvPr/>
        </p:nvSpPr>
        <p:spPr bwMode="auto">
          <a:xfrm>
            <a:off x="10499824" y="6072187"/>
            <a:ext cx="1889522"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Low Space of Bug</a:t>
            </a:r>
            <a:endParaRPr lang="id-ID" sz="4275"/>
          </a:p>
        </p:txBody>
      </p:sp>
      <p:sp>
        <p:nvSpPr>
          <p:cNvPr id="49192" name="AutoShape 40"/>
          <p:cNvSpPr>
            <a:spLocks/>
          </p:cNvSpPr>
          <p:nvPr/>
        </p:nvSpPr>
        <p:spPr bwMode="auto">
          <a:xfrm>
            <a:off x="10499824" y="5799834"/>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rgbClr val="53585F"/>
                </a:solidFill>
              </a:rPr>
              <a:t>Direct link or Upload</a:t>
            </a:r>
            <a:endParaRPr lang="id-ID" sz="4275"/>
          </a:p>
        </p:txBody>
      </p:sp>
      <p:sp>
        <p:nvSpPr>
          <p:cNvPr id="49193" name="AutoShape 41"/>
          <p:cNvSpPr>
            <a:spLocks/>
          </p:cNvSpPr>
          <p:nvPr/>
        </p:nvSpPr>
        <p:spPr bwMode="auto">
          <a:xfrm>
            <a:off x="10964168" y="5054203"/>
            <a:ext cx="960834"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Per Month</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9154"/>
                                        </p:tgtEl>
                                        <p:attrNameLst>
                                          <p:attrName>style.visibility</p:attrName>
                                        </p:attrNameLst>
                                      </p:cBhvr>
                                      <p:to>
                                        <p:strVal val="visible"/>
                                      </p:to>
                                    </p:set>
                                    <p:animEffect transition="in" filter="wipe(down)">
                                      <p:cBhvr>
                                        <p:cTn id="7" dur="500"/>
                                        <p:tgtEl>
                                          <p:spTgt spid="4915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9157"/>
                                        </p:tgtEl>
                                        <p:attrNameLst>
                                          <p:attrName>style.visibility</p:attrName>
                                        </p:attrNameLst>
                                      </p:cBhvr>
                                      <p:to>
                                        <p:strVal val="visible"/>
                                      </p:to>
                                    </p:set>
                                    <p:animEffect transition="in" filter="wipe(down)">
                                      <p:cBhvr>
                                        <p:cTn id="10" dur="500"/>
                                        <p:tgtEl>
                                          <p:spTgt spid="4915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49158"/>
                                        </p:tgtEl>
                                        <p:attrNameLst>
                                          <p:attrName>style.visibility</p:attrName>
                                        </p:attrNameLst>
                                      </p:cBhvr>
                                      <p:to>
                                        <p:strVal val="visible"/>
                                      </p:to>
                                    </p:set>
                                    <p:animEffect transition="in" filter="wipe(down)">
                                      <p:cBhvr>
                                        <p:cTn id="13" dur="500"/>
                                        <p:tgtEl>
                                          <p:spTgt spid="4915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49163"/>
                                        </p:tgtEl>
                                        <p:attrNameLst>
                                          <p:attrName>style.visibility</p:attrName>
                                        </p:attrNameLst>
                                      </p:cBhvr>
                                      <p:to>
                                        <p:strVal val="visible"/>
                                      </p:to>
                                    </p:set>
                                    <p:animEffect transition="in" filter="wipe(down)">
                                      <p:cBhvr>
                                        <p:cTn id="16" dur="500"/>
                                        <p:tgtEl>
                                          <p:spTgt spid="49163"/>
                                        </p:tgtEl>
                                      </p:cBhvr>
                                    </p:animEffect>
                                  </p:childTnLst>
                                </p:cTn>
                              </p:par>
                            </p:childTnLst>
                          </p:cTn>
                        </p:par>
                        <p:par>
                          <p:cTn id="17" fill="hold">
                            <p:stCondLst>
                              <p:cond delay="500"/>
                            </p:stCondLst>
                            <p:childTnLst>
                              <p:par>
                                <p:cTn id="18" presetID="22" presetClass="entr" presetSubtype="4" fill="hold" grpId="0" nodeType="afterEffect">
                                  <p:stCondLst>
                                    <p:cond delay="0"/>
                                  </p:stCondLst>
                                  <p:childTnLst>
                                    <p:set>
                                      <p:cBhvr>
                                        <p:cTn id="19" dur="1" fill="hold">
                                          <p:stCondLst>
                                            <p:cond delay="0"/>
                                          </p:stCondLst>
                                        </p:cTn>
                                        <p:tgtEl>
                                          <p:spTgt spid="49164"/>
                                        </p:tgtEl>
                                        <p:attrNameLst>
                                          <p:attrName>style.visibility</p:attrName>
                                        </p:attrNameLst>
                                      </p:cBhvr>
                                      <p:to>
                                        <p:strVal val="visible"/>
                                      </p:to>
                                    </p:set>
                                    <p:animEffect transition="in" filter="wipe(down)">
                                      <p:cBhvr>
                                        <p:cTn id="20" dur="500"/>
                                        <p:tgtEl>
                                          <p:spTgt spid="49164"/>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49167"/>
                                        </p:tgtEl>
                                        <p:attrNameLst>
                                          <p:attrName>style.visibility</p:attrName>
                                        </p:attrNameLst>
                                      </p:cBhvr>
                                      <p:to>
                                        <p:strVal val="visible"/>
                                      </p:to>
                                    </p:set>
                                    <p:animEffect transition="in" filter="wipe(down)">
                                      <p:cBhvr>
                                        <p:cTn id="23" dur="500"/>
                                        <p:tgtEl>
                                          <p:spTgt spid="49167"/>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49168"/>
                                        </p:tgtEl>
                                        <p:attrNameLst>
                                          <p:attrName>style.visibility</p:attrName>
                                        </p:attrNameLst>
                                      </p:cBhvr>
                                      <p:to>
                                        <p:strVal val="visible"/>
                                      </p:to>
                                    </p:set>
                                    <p:animEffect transition="in" filter="wipe(down)">
                                      <p:cBhvr>
                                        <p:cTn id="26" dur="500"/>
                                        <p:tgtEl>
                                          <p:spTgt spid="49168"/>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49173"/>
                                        </p:tgtEl>
                                        <p:attrNameLst>
                                          <p:attrName>style.visibility</p:attrName>
                                        </p:attrNameLst>
                                      </p:cBhvr>
                                      <p:to>
                                        <p:strVal val="visible"/>
                                      </p:to>
                                    </p:set>
                                    <p:animEffect transition="in" filter="wipe(down)">
                                      <p:cBhvr>
                                        <p:cTn id="29" dur="500"/>
                                        <p:tgtEl>
                                          <p:spTgt spid="49173"/>
                                        </p:tgtEl>
                                      </p:cBhvr>
                                    </p:animEffect>
                                  </p:childTnLst>
                                </p:cTn>
                              </p:par>
                            </p:childTnLst>
                          </p:cTn>
                        </p:par>
                        <p:par>
                          <p:cTn id="30" fill="hold">
                            <p:stCondLst>
                              <p:cond delay="1000"/>
                            </p:stCondLst>
                            <p:childTnLst>
                              <p:par>
                                <p:cTn id="31" presetID="22" presetClass="entr" presetSubtype="4" fill="hold" grpId="0" nodeType="afterEffect">
                                  <p:stCondLst>
                                    <p:cond delay="0"/>
                                  </p:stCondLst>
                                  <p:childTnLst>
                                    <p:set>
                                      <p:cBhvr>
                                        <p:cTn id="32" dur="1" fill="hold">
                                          <p:stCondLst>
                                            <p:cond delay="0"/>
                                          </p:stCondLst>
                                        </p:cTn>
                                        <p:tgtEl>
                                          <p:spTgt spid="49174"/>
                                        </p:tgtEl>
                                        <p:attrNameLst>
                                          <p:attrName>style.visibility</p:attrName>
                                        </p:attrNameLst>
                                      </p:cBhvr>
                                      <p:to>
                                        <p:strVal val="visible"/>
                                      </p:to>
                                    </p:set>
                                    <p:animEffect transition="in" filter="wipe(down)">
                                      <p:cBhvr>
                                        <p:cTn id="33" dur="500"/>
                                        <p:tgtEl>
                                          <p:spTgt spid="49174"/>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49177"/>
                                        </p:tgtEl>
                                        <p:attrNameLst>
                                          <p:attrName>style.visibility</p:attrName>
                                        </p:attrNameLst>
                                      </p:cBhvr>
                                      <p:to>
                                        <p:strVal val="visible"/>
                                      </p:to>
                                    </p:set>
                                    <p:animEffect transition="in" filter="wipe(down)">
                                      <p:cBhvr>
                                        <p:cTn id="36" dur="500"/>
                                        <p:tgtEl>
                                          <p:spTgt spid="49177"/>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49178"/>
                                        </p:tgtEl>
                                        <p:attrNameLst>
                                          <p:attrName>style.visibility</p:attrName>
                                        </p:attrNameLst>
                                      </p:cBhvr>
                                      <p:to>
                                        <p:strVal val="visible"/>
                                      </p:to>
                                    </p:set>
                                    <p:animEffect transition="in" filter="wipe(down)">
                                      <p:cBhvr>
                                        <p:cTn id="39" dur="500"/>
                                        <p:tgtEl>
                                          <p:spTgt spid="49178"/>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49183"/>
                                        </p:tgtEl>
                                        <p:attrNameLst>
                                          <p:attrName>style.visibility</p:attrName>
                                        </p:attrNameLst>
                                      </p:cBhvr>
                                      <p:to>
                                        <p:strVal val="visible"/>
                                      </p:to>
                                    </p:set>
                                    <p:animEffect transition="in" filter="wipe(down)">
                                      <p:cBhvr>
                                        <p:cTn id="42" dur="500"/>
                                        <p:tgtEl>
                                          <p:spTgt spid="49183"/>
                                        </p:tgtEl>
                                      </p:cBhvr>
                                    </p:animEffect>
                                  </p:childTnLst>
                                </p:cTn>
                              </p:par>
                            </p:childTnLst>
                          </p:cTn>
                        </p:par>
                        <p:par>
                          <p:cTn id="43" fill="hold">
                            <p:stCondLst>
                              <p:cond delay="1500"/>
                            </p:stCondLst>
                            <p:childTnLst>
                              <p:par>
                                <p:cTn id="44" presetID="22" presetClass="entr" presetSubtype="4" fill="hold" grpId="0" nodeType="afterEffect">
                                  <p:stCondLst>
                                    <p:cond delay="0"/>
                                  </p:stCondLst>
                                  <p:childTnLst>
                                    <p:set>
                                      <p:cBhvr>
                                        <p:cTn id="45" dur="1" fill="hold">
                                          <p:stCondLst>
                                            <p:cond delay="0"/>
                                          </p:stCondLst>
                                        </p:cTn>
                                        <p:tgtEl>
                                          <p:spTgt spid="49184"/>
                                        </p:tgtEl>
                                        <p:attrNameLst>
                                          <p:attrName>style.visibility</p:attrName>
                                        </p:attrNameLst>
                                      </p:cBhvr>
                                      <p:to>
                                        <p:strVal val="visible"/>
                                      </p:to>
                                    </p:set>
                                    <p:animEffect transition="in" filter="wipe(down)">
                                      <p:cBhvr>
                                        <p:cTn id="46" dur="500"/>
                                        <p:tgtEl>
                                          <p:spTgt spid="49184"/>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49187"/>
                                        </p:tgtEl>
                                        <p:attrNameLst>
                                          <p:attrName>style.visibility</p:attrName>
                                        </p:attrNameLst>
                                      </p:cBhvr>
                                      <p:to>
                                        <p:strVal val="visible"/>
                                      </p:to>
                                    </p:set>
                                    <p:animEffect transition="in" filter="wipe(down)">
                                      <p:cBhvr>
                                        <p:cTn id="49" dur="500"/>
                                        <p:tgtEl>
                                          <p:spTgt spid="49187"/>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49188"/>
                                        </p:tgtEl>
                                        <p:attrNameLst>
                                          <p:attrName>style.visibility</p:attrName>
                                        </p:attrNameLst>
                                      </p:cBhvr>
                                      <p:to>
                                        <p:strVal val="visible"/>
                                      </p:to>
                                    </p:set>
                                    <p:animEffect transition="in" filter="wipe(down)">
                                      <p:cBhvr>
                                        <p:cTn id="52" dur="500"/>
                                        <p:tgtEl>
                                          <p:spTgt spid="49188"/>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49193"/>
                                        </p:tgtEl>
                                        <p:attrNameLst>
                                          <p:attrName>style.visibility</p:attrName>
                                        </p:attrNameLst>
                                      </p:cBhvr>
                                      <p:to>
                                        <p:strVal val="visible"/>
                                      </p:to>
                                    </p:set>
                                    <p:animEffect transition="in" filter="wipe(down)">
                                      <p:cBhvr>
                                        <p:cTn id="55" dur="500"/>
                                        <p:tgtEl>
                                          <p:spTgt spid="49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4" grpId="0" animBg="1"/>
      <p:bldP spid="49157" grpId="0"/>
      <p:bldP spid="49158" grpId="0"/>
      <p:bldP spid="49163" grpId="0"/>
      <p:bldP spid="49164" grpId="0" animBg="1"/>
      <p:bldP spid="49167" grpId="0"/>
      <p:bldP spid="49168" grpId="0"/>
      <p:bldP spid="49173" grpId="0"/>
      <p:bldP spid="49174" grpId="0" animBg="1"/>
      <p:bldP spid="49177" grpId="0"/>
      <p:bldP spid="49178" grpId="0"/>
      <p:bldP spid="49183" grpId="0"/>
      <p:bldP spid="49184" grpId="0" animBg="1"/>
      <p:bldP spid="49187" grpId="0"/>
      <p:bldP spid="49188" grpId="0"/>
      <p:bldP spid="49193"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AutoShape 1"/>
          <p:cNvSpPr>
            <a:spLocks/>
          </p:cNvSpPr>
          <p:nvPr/>
        </p:nvSpPr>
        <p:spPr bwMode="auto">
          <a:xfrm>
            <a:off x="3490914" y="2049364"/>
            <a:ext cx="75723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53585F"/>
                </a:solidFill>
              </a:rPr>
              <a:t>Company</a:t>
            </a:r>
            <a:r>
              <a:rPr lang="id-ID" sz="4275">
                <a:solidFill>
                  <a:srgbClr val="53585F"/>
                </a:solidFill>
              </a:rPr>
              <a:t> Structure Boards</a:t>
            </a:r>
            <a:endParaRPr lang="id-ID" sz="4275"/>
          </a:p>
        </p:txBody>
      </p:sp>
      <p:sp>
        <p:nvSpPr>
          <p:cNvPr id="50178" name="AutoShape 2"/>
          <p:cNvSpPr>
            <a:spLocks/>
          </p:cNvSpPr>
          <p:nvPr/>
        </p:nvSpPr>
        <p:spPr bwMode="auto">
          <a:xfrm>
            <a:off x="5126831" y="7580413"/>
            <a:ext cx="4463058" cy="386655"/>
          </a:xfrm>
          <a:custGeom>
            <a:avLst/>
            <a:gdLst>
              <a:gd name="T0" fmla="+- 0 11020 930"/>
              <a:gd name="T1" fmla="*/ T0 w 20181"/>
              <a:gd name="T2" fmla="+- 0 10524 434"/>
              <a:gd name="T3" fmla="*/ 10524 h 20181"/>
              <a:gd name="T4" fmla="+- 0 11020 930"/>
              <a:gd name="T5" fmla="*/ T4 w 20181"/>
              <a:gd name="T6" fmla="+- 0 10524 434"/>
              <a:gd name="T7" fmla="*/ 10524 h 20181"/>
              <a:gd name="T8" fmla="+- 0 11020 930"/>
              <a:gd name="T9" fmla="*/ T8 w 20181"/>
              <a:gd name="T10" fmla="+- 0 10524 434"/>
              <a:gd name="T11" fmla="*/ 10524 h 20181"/>
              <a:gd name="T12" fmla="+- 0 11020 930"/>
              <a:gd name="T13" fmla="*/ T12 w 20181"/>
              <a:gd name="T14" fmla="+- 0 10524 434"/>
              <a:gd name="T15" fmla="*/ 10524 h 20181"/>
            </a:gdLst>
            <a:ahLst/>
            <a:cxnLst>
              <a:cxn ang="0">
                <a:pos x="T1" y="T3"/>
              </a:cxn>
              <a:cxn ang="0">
                <a:pos x="T5" y="T7"/>
              </a:cxn>
              <a:cxn ang="0">
                <a:pos x="T9" y="T11"/>
              </a:cxn>
              <a:cxn ang="0">
                <a:pos x="T13" y="T15"/>
              </a:cxn>
            </a:cxnLst>
            <a:rect l="0" t="0" r="r" b="b"/>
            <a:pathLst>
              <a:path w="20181" h="20181">
                <a:moveTo>
                  <a:pt x="9529" y="-1"/>
                </a:moveTo>
                <a:cubicBezTo>
                  <a:pt x="7091" y="-1"/>
                  <a:pt x="4652" y="983"/>
                  <a:pt x="2791" y="2953"/>
                </a:cubicBezTo>
                <a:cubicBezTo>
                  <a:pt x="-930" y="6894"/>
                  <a:pt x="-930" y="13285"/>
                  <a:pt x="2791" y="17225"/>
                </a:cubicBezTo>
                <a:cubicBezTo>
                  <a:pt x="6513" y="21165"/>
                  <a:pt x="12547" y="21165"/>
                  <a:pt x="16269" y="17225"/>
                </a:cubicBezTo>
                <a:cubicBezTo>
                  <a:pt x="18398" y="14970"/>
                  <a:pt x="19303" y="11901"/>
                  <a:pt x="18995" y="8961"/>
                </a:cubicBezTo>
                <a:cubicBezTo>
                  <a:pt x="20669" y="6804"/>
                  <a:pt x="20579" y="3624"/>
                  <a:pt x="18675" y="1609"/>
                </a:cubicBezTo>
                <a:cubicBezTo>
                  <a:pt x="17054" y="-107"/>
                  <a:pt x="14635" y="-434"/>
                  <a:pt x="12692" y="597"/>
                </a:cubicBezTo>
                <a:cubicBezTo>
                  <a:pt x="11668" y="215"/>
                  <a:pt x="10602" y="-1"/>
                  <a:pt x="9529" y="-1"/>
                </a:cubicBezTo>
                <a:close/>
              </a:path>
            </a:pathLst>
          </a:custGeom>
          <a:solidFill>
            <a:srgbClr val="000000">
              <a:alpha val="875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nvGrpSpPr>
          <p:cNvPr id="50179" name="Group 3"/>
          <p:cNvGrpSpPr>
            <a:grpSpLocks/>
          </p:cNvGrpSpPr>
          <p:nvPr/>
        </p:nvGrpSpPr>
        <p:grpSpPr bwMode="auto">
          <a:xfrm>
            <a:off x="5359004" y="3926385"/>
            <a:ext cx="1805583" cy="3846909"/>
            <a:chOff x="-1" y="-1"/>
            <a:chExt cx="3209617" cy="6839776"/>
          </a:xfrm>
        </p:grpSpPr>
        <p:sp>
          <p:nvSpPr>
            <p:cNvPr id="50180" name="AutoShape 4"/>
            <p:cNvSpPr>
              <a:spLocks/>
            </p:cNvSpPr>
            <p:nvPr/>
          </p:nvSpPr>
          <p:spPr bwMode="auto">
            <a:xfrm flipH="1">
              <a:off x="-1" y="0"/>
              <a:ext cx="3209617" cy="6839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24" y="0"/>
                  </a:moveTo>
                  <a:lnTo>
                    <a:pt x="17875" y="0"/>
                  </a:lnTo>
                  <a:cubicBezTo>
                    <a:pt x="19932" y="0"/>
                    <a:pt x="21600" y="779"/>
                    <a:pt x="21600" y="1741"/>
                  </a:cubicBezTo>
                  <a:lnTo>
                    <a:pt x="21600" y="19858"/>
                  </a:lnTo>
                  <a:cubicBezTo>
                    <a:pt x="21600" y="20820"/>
                    <a:pt x="19932" y="21599"/>
                    <a:pt x="17875" y="21599"/>
                  </a:cubicBezTo>
                  <a:lnTo>
                    <a:pt x="3724" y="21599"/>
                  </a:lnTo>
                  <a:cubicBezTo>
                    <a:pt x="1667" y="21599"/>
                    <a:pt x="0" y="20820"/>
                    <a:pt x="0" y="19858"/>
                  </a:cubicBezTo>
                  <a:lnTo>
                    <a:pt x="0" y="1741"/>
                  </a:lnTo>
                  <a:cubicBezTo>
                    <a:pt x="0" y="779"/>
                    <a:pt x="1667" y="0"/>
                    <a:pt x="3724" y="0"/>
                  </a:cubicBezTo>
                  <a:cubicBezTo>
                    <a:pt x="3724" y="0"/>
                    <a:pt x="3724" y="0"/>
                    <a:pt x="3724"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2B6334"/>
                </a:solidFill>
                <a:latin typeface="Helvetica Light" charset="0"/>
                <a:sym typeface="Helvetica Light" charset="0"/>
              </a:endParaRPr>
            </a:p>
          </p:txBody>
        </p:sp>
        <p:sp>
          <p:nvSpPr>
            <p:cNvPr id="50181" name="AutoShape 5"/>
            <p:cNvSpPr>
              <a:spLocks/>
            </p:cNvSpPr>
            <p:nvPr/>
          </p:nvSpPr>
          <p:spPr bwMode="auto">
            <a:xfrm flipH="1">
              <a:off x="144046" y="992877"/>
              <a:ext cx="2921641" cy="48541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0"/>
                  </a:lnTo>
                  <a:lnTo>
                    <a:pt x="21600" y="0"/>
                  </a:lnTo>
                  <a:lnTo>
                    <a:pt x="21600" y="21599"/>
                  </a:lnTo>
                  <a:lnTo>
                    <a:pt x="0" y="21599"/>
                  </a:lnTo>
                  <a:cubicBezTo>
                    <a:pt x="0" y="21599"/>
                    <a:pt x="0" y="21599"/>
                    <a:pt x="0" y="21599"/>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182" name="AutoShape 6"/>
            <p:cNvSpPr>
              <a:spLocks/>
            </p:cNvSpPr>
            <p:nvPr/>
          </p:nvSpPr>
          <p:spPr bwMode="auto">
            <a:xfrm flipH="1">
              <a:off x="1368114" y="6089072"/>
              <a:ext cx="458747" cy="457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8" y="0"/>
                  </a:moveTo>
                  <a:cubicBezTo>
                    <a:pt x="16762" y="0"/>
                    <a:pt x="21600" y="4835"/>
                    <a:pt x="21600" y="10800"/>
                  </a:cubicBezTo>
                  <a:cubicBezTo>
                    <a:pt x="21600" y="16770"/>
                    <a:pt x="16762" y="21600"/>
                    <a:pt x="10798" y="21600"/>
                  </a:cubicBezTo>
                  <a:cubicBezTo>
                    <a:pt x="4837" y="21600"/>
                    <a:pt x="0" y="16770"/>
                    <a:pt x="0" y="10800"/>
                  </a:cubicBezTo>
                  <a:cubicBezTo>
                    <a:pt x="0" y="4835"/>
                    <a:pt x="4837" y="0"/>
                    <a:pt x="10798" y="0"/>
                  </a:cubicBezTo>
                  <a:cubicBezTo>
                    <a:pt x="10798" y="0"/>
                    <a:pt x="10798" y="0"/>
                    <a:pt x="107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50183" name="AutoShape 7"/>
            <p:cNvSpPr>
              <a:spLocks/>
            </p:cNvSpPr>
            <p:nvPr/>
          </p:nvSpPr>
          <p:spPr bwMode="auto">
            <a:xfrm flipH="1">
              <a:off x="1162031" y="496433"/>
              <a:ext cx="940845" cy="1102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327" y="21599"/>
                  </a:moveTo>
                  <a:lnTo>
                    <a:pt x="7623" y="21599"/>
                  </a:lnTo>
                  <a:cubicBezTo>
                    <a:pt x="6922" y="21599"/>
                    <a:pt x="6354" y="16764"/>
                    <a:pt x="6354" y="10800"/>
                  </a:cubicBezTo>
                  <a:cubicBezTo>
                    <a:pt x="6354" y="4835"/>
                    <a:pt x="6922" y="0"/>
                    <a:pt x="7623" y="0"/>
                  </a:cubicBezTo>
                  <a:lnTo>
                    <a:pt x="20327" y="0"/>
                  </a:lnTo>
                  <a:cubicBezTo>
                    <a:pt x="21030" y="0"/>
                    <a:pt x="21600" y="4835"/>
                    <a:pt x="21600" y="10800"/>
                  </a:cubicBezTo>
                  <a:cubicBezTo>
                    <a:pt x="21600" y="16764"/>
                    <a:pt x="21030" y="21599"/>
                    <a:pt x="20327" y="21599"/>
                  </a:cubicBezTo>
                  <a:cubicBezTo>
                    <a:pt x="20327" y="21599"/>
                    <a:pt x="20327" y="21599"/>
                    <a:pt x="20327" y="21599"/>
                  </a:cubicBezTo>
                  <a:close/>
                  <a:moveTo>
                    <a:pt x="1271" y="21599"/>
                  </a:moveTo>
                  <a:cubicBezTo>
                    <a:pt x="571" y="21599"/>
                    <a:pt x="0" y="16764"/>
                    <a:pt x="0" y="10800"/>
                  </a:cubicBezTo>
                  <a:cubicBezTo>
                    <a:pt x="0" y="4835"/>
                    <a:pt x="571" y="0"/>
                    <a:pt x="1271" y="0"/>
                  </a:cubicBezTo>
                  <a:cubicBezTo>
                    <a:pt x="1972" y="0"/>
                    <a:pt x="2540" y="4835"/>
                    <a:pt x="2540" y="10800"/>
                  </a:cubicBezTo>
                  <a:cubicBezTo>
                    <a:pt x="2540" y="16764"/>
                    <a:pt x="1972" y="21599"/>
                    <a:pt x="1271" y="21599"/>
                  </a:cubicBezTo>
                  <a:cubicBezTo>
                    <a:pt x="1271" y="21599"/>
                    <a:pt x="1271" y="21599"/>
                    <a:pt x="1271"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grpSp>
      <p:grpSp>
        <p:nvGrpSpPr>
          <p:cNvPr id="50184" name="Group 8"/>
          <p:cNvGrpSpPr>
            <a:grpSpLocks/>
          </p:cNvGrpSpPr>
          <p:nvPr/>
        </p:nvGrpSpPr>
        <p:grpSpPr bwMode="auto">
          <a:xfrm>
            <a:off x="7358360" y="4000500"/>
            <a:ext cx="1835944" cy="3699570"/>
            <a:chOff x="0" y="-1"/>
            <a:chExt cx="3262782" cy="6577018"/>
          </a:xfrm>
        </p:grpSpPr>
        <p:sp>
          <p:nvSpPr>
            <p:cNvPr id="50185" name="AutoShape 9"/>
            <p:cNvSpPr>
              <a:spLocks/>
            </p:cNvSpPr>
            <p:nvPr/>
          </p:nvSpPr>
          <p:spPr bwMode="auto">
            <a:xfrm>
              <a:off x="0" y="0"/>
              <a:ext cx="3262782" cy="6577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0"/>
                  </a:lnTo>
                  <a:lnTo>
                    <a:pt x="21600" y="0"/>
                  </a:lnTo>
                  <a:lnTo>
                    <a:pt x="21600" y="21599"/>
                  </a:lnTo>
                  <a:lnTo>
                    <a:pt x="0" y="21599"/>
                  </a:lnTo>
                  <a:cubicBezTo>
                    <a:pt x="0" y="21599"/>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186" name="AutoShape 10"/>
            <p:cNvSpPr>
              <a:spLocks/>
            </p:cNvSpPr>
            <p:nvPr/>
          </p:nvSpPr>
          <p:spPr bwMode="auto">
            <a:xfrm>
              <a:off x="1125072" y="413659"/>
              <a:ext cx="956430" cy="112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327" y="21600"/>
                  </a:moveTo>
                  <a:lnTo>
                    <a:pt x="7623" y="21600"/>
                  </a:lnTo>
                  <a:cubicBezTo>
                    <a:pt x="6922" y="21600"/>
                    <a:pt x="6354" y="16764"/>
                    <a:pt x="6354" y="10800"/>
                  </a:cubicBezTo>
                  <a:cubicBezTo>
                    <a:pt x="6354" y="4835"/>
                    <a:pt x="6922" y="0"/>
                    <a:pt x="7623" y="0"/>
                  </a:cubicBezTo>
                  <a:lnTo>
                    <a:pt x="20327" y="0"/>
                  </a:lnTo>
                  <a:cubicBezTo>
                    <a:pt x="21030" y="0"/>
                    <a:pt x="21600" y="4835"/>
                    <a:pt x="21600" y="10800"/>
                  </a:cubicBezTo>
                  <a:cubicBezTo>
                    <a:pt x="21600" y="16764"/>
                    <a:pt x="21030" y="21600"/>
                    <a:pt x="20327" y="21600"/>
                  </a:cubicBezTo>
                  <a:cubicBezTo>
                    <a:pt x="20327" y="21600"/>
                    <a:pt x="20327" y="21600"/>
                    <a:pt x="20327" y="21600"/>
                  </a:cubicBezTo>
                  <a:close/>
                  <a:moveTo>
                    <a:pt x="1271" y="21600"/>
                  </a:moveTo>
                  <a:cubicBezTo>
                    <a:pt x="571" y="21600"/>
                    <a:pt x="0" y="16764"/>
                    <a:pt x="0" y="10800"/>
                  </a:cubicBezTo>
                  <a:cubicBezTo>
                    <a:pt x="0" y="4835"/>
                    <a:pt x="571" y="0"/>
                    <a:pt x="1271" y="0"/>
                  </a:cubicBezTo>
                  <a:cubicBezTo>
                    <a:pt x="1972" y="0"/>
                    <a:pt x="2540" y="4835"/>
                    <a:pt x="2540" y="10800"/>
                  </a:cubicBezTo>
                  <a:cubicBezTo>
                    <a:pt x="2540" y="16764"/>
                    <a:pt x="1972" y="21600"/>
                    <a:pt x="1271" y="21600"/>
                  </a:cubicBezTo>
                  <a:cubicBezTo>
                    <a:pt x="1271" y="21600"/>
                    <a:pt x="1271" y="21600"/>
                    <a:pt x="1271"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50187" name="AutoShape 11"/>
            <p:cNvSpPr>
              <a:spLocks/>
            </p:cNvSpPr>
            <p:nvPr/>
          </p:nvSpPr>
          <p:spPr bwMode="auto">
            <a:xfrm>
              <a:off x="146373" y="821241"/>
              <a:ext cx="2970036" cy="49345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600" y="0"/>
                  </a:lnTo>
                  <a:lnTo>
                    <a:pt x="21600" y="21600"/>
                  </a:lnTo>
                  <a:lnTo>
                    <a:pt x="0" y="21600"/>
                  </a:lnTo>
                  <a:cubicBezTo>
                    <a:pt x="0" y="21600"/>
                    <a:pt x="0" y="21600"/>
                    <a:pt x="0" y="2160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grpSp>
      <p:sp>
        <p:nvSpPr>
          <p:cNvPr id="50188" name="AutoShape 12"/>
          <p:cNvSpPr>
            <a:spLocks/>
          </p:cNvSpPr>
          <p:nvPr/>
        </p:nvSpPr>
        <p:spPr bwMode="auto">
          <a:xfrm flipH="1">
            <a:off x="8198645" y="7401820"/>
            <a:ext cx="155377" cy="154483"/>
          </a:xfrm>
          <a:prstGeom prst="roundRect">
            <a:avLst>
              <a:gd name="adj" fmla="val 10000"/>
            </a:avLst>
          </a:pr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aphicFrame>
        <p:nvGraphicFramePr>
          <p:cNvPr id="2" name="Object 13"/>
          <p:cNvGraphicFramePr>
            <a:graphicFrameLocks noChangeAspect="1"/>
          </p:cNvGraphicFramePr>
          <p:nvPr>
            <p:extLst>
              <p:ext uri="{D42A27DB-BD31-4B8C-83A1-F6EECF244321}">
                <p14:modId xmlns:p14="http://schemas.microsoft.com/office/powerpoint/2010/main" val="2933540578"/>
              </p:ext>
            </p:extLst>
          </p:nvPr>
        </p:nvGraphicFramePr>
        <p:xfrm>
          <a:off x="5669758" y="5241728"/>
          <a:ext cx="1216223" cy="1217117"/>
        </p:xfrm>
        <a:graphic>
          <a:graphicData uri="http://schemas.openxmlformats.org/drawingml/2006/chart">
            <c:chart xmlns:c="http://schemas.openxmlformats.org/drawingml/2006/chart" xmlns:r="http://schemas.openxmlformats.org/officeDocument/2006/relationships" r:id="rId2"/>
          </a:graphicData>
        </a:graphic>
      </p:graphicFrame>
      <p:sp>
        <p:nvSpPr>
          <p:cNvPr id="50190" name="AutoShape 14"/>
          <p:cNvSpPr>
            <a:spLocks/>
          </p:cNvSpPr>
          <p:nvPr/>
        </p:nvSpPr>
        <p:spPr bwMode="auto">
          <a:xfrm>
            <a:off x="5722442" y="5294413"/>
            <a:ext cx="1109960" cy="11108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191" name="AutoShape 15"/>
          <p:cNvSpPr>
            <a:spLocks/>
          </p:cNvSpPr>
          <p:nvPr/>
        </p:nvSpPr>
        <p:spPr bwMode="auto">
          <a:xfrm>
            <a:off x="6155531" y="5008663"/>
            <a:ext cx="499170" cy="4982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192" name="AutoShape 16"/>
          <p:cNvSpPr>
            <a:spLocks/>
          </p:cNvSpPr>
          <p:nvPr/>
        </p:nvSpPr>
        <p:spPr bwMode="auto">
          <a:xfrm>
            <a:off x="6769895" y="5615882"/>
            <a:ext cx="150019" cy="15001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193" name="AutoShape 17"/>
          <p:cNvSpPr>
            <a:spLocks/>
          </p:cNvSpPr>
          <p:nvPr/>
        </p:nvSpPr>
        <p:spPr bwMode="auto">
          <a:xfrm>
            <a:off x="6208217" y="5122070"/>
            <a:ext cx="3964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accent1"/>
                </a:solidFill>
              </a:rPr>
              <a:t>73%</a:t>
            </a:r>
            <a:endParaRPr lang="id-ID" sz="4275" dirty="0">
              <a:solidFill>
                <a:schemeClr val="accent1"/>
              </a:solidFill>
            </a:endParaRPr>
          </a:p>
        </p:txBody>
      </p:sp>
      <p:sp>
        <p:nvSpPr>
          <p:cNvPr id="50194" name="AutoShape 18"/>
          <p:cNvSpPr>
            <a:spLocks/>
          </p:cNvSpPr>
          <p:nvPr/>
        </p:nvSpPr>
        <p:spPr bwMode="auto">
          <a:xfrm>
            <a:off x="6041231" y="5627490"/>
            <a:ext cx="442020" cy="444698"/>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599"/>
                  <a:pt x="17697" y="21599"/>
                </a:cubicBezTo>
                <a:cubicBezTo>
                  <a:pt x="16611" y="21599"/>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599"/>
                  <a:pt x="4539" y="21599"/>
                </a:cubicBezTo>
                <a:cubicBezTo>
                  <a:pt x="3483" y="21599"/>
                  <a:pt x="2614" y="20722"/>
                  <a:pt x="2614" y="19657"/>
                </a:cubicBezTo>
                <a:cubicBezTo>
                  <a:pt x="2614" y="18558"/>
                  <a:pt x="3483" y="17680"/>
                  <a:pt x="4539" y="17680"/>
                </a:cubicBezTo>
                <a:cubicBezTo>
                  <a:pt x="5656" y="17680"/>
                  <a:pt x="6493" y="18558"/>
                  <a:pt x="6493" y="19657"/>
                </a:cubicBezTo>
                <a:close/>
                <a:moveTo>
                  <a:pt x="19869" y="2915"/>
                </a:moveTo>
                <a:cubicBezTo>
                  <a:pt x="20801" y="2915"/>
                  <a:pt x="21235" y="3480"/>
                  <a:pt x="21235" y="4169"/>
                </a:cubicBezTo>
                <a:lnTo>
                  <a:pt x="21235" y="10032"/>
                </a:lnTo>
                <a:cubicBezTo>
                  <a:pt x="21235"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4"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rgbClr val="000000">
              <a:alpha val="19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aphicFrame>
        <p:nvGraphicFramePr>
          <p:cNvPr id="3" name="Object 19"/>
          <p:cNvGraphicFramePr>
            <a:graphicFrameLocks noChangeAspect="1"/>
          </p:cNvGraphicFramePr>
          <p:nvPr>
            <p:extLst>
              <p:ext uri="{D42A27DB-BD31-4B8C-83A1-F6EECF244321}">
                <p14:modId xmlns:p14="http://schemas.microsoft.com/office/powerpoint/2010/main" val="1696594719"/>
              </p:ext>
            </p:extLst>
          </p:nvPr>
        </p:nvGraphicFramePr>
        <p:xfrm>
          <a:off x="7666436" y="5241728"/>
          <a:ext cx="1217117" cy="1217117"/>
        </p:xfrm>
        <a:graphic>
          <a:graphicData uri="http://schemas.openxmlformats.org/drawingml/2006/chart">
            <c:chart xmlns:c="http://schemas.openxmlformats.org/drawingml/2006/chart" xmlns:r="http://schemas.openxmlformats.org/officeDocument/2006/relationships" r:id="rId3"/>
          </a:graphicData>
        </a:graphic>
      </p:graphicFrame>
      <p:sp>
        <p:nvSpPr>
          <p:cNvPr id="50196" name="AutoShape 20"/>
          <p:cNvSpPr>
            <a:spLocks/>
          </p:cNvSpPr>
          <p:nvPr/>
        </p:nvSpPr>
        <p:spPr bwMode="auto">
          <a:xfrm>
            <a:off x="7719121" y="5294413"/>
            <a:ext cx="1110853" cy="11108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197" name="AutoShape 21"/>
          <p:cNvSpPr>
            <a:spLocks/>
          </p:cNvSpPr>
          <p:nvPr/>
        </p:nvSpPr>
        <p:spPr bwMode="auto">
          <a:xfrm>
            <a:off x="8517435" y="5988249"/>
            <a:ext cx="499169" cy="49917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198" name="AutoShape 22"/>
          <p:cNvSpPr>
            <a:spLocks/>
          </p:cNvSpPr>
          <p:nvPr/>
        </p:nvSpPr>
        <p:spPr bwMode="auto">
          <a:xfrm>
            <a:off x="8259367" y="5182792"/>
            <a:ext cx="150019" cy="15001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199" name="AutoShape 23"/>
          <p:cNvSpPr>
            <a:spLocks/>
          </p:cNvSpPr>
          <p:nvPr/>
        </p:nvSpPr>
        <p:spPr bwMode="auto">
          <a:xfrm>
            <a:off x="8570119" y="6101657"/>
            <a:ext cx="3964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accent2"/>
                </a:solidFill>
              </a:rPr>
              <a:t>42%</a:t>
            </a:r>
            <a:endParaRPr lang="id-ID" sz="4275" dirty="0">
              <a:solidFill>
                <a:schemeClr val="accent2"/>
              </a:solidFill>
            </a:endParaRPr>
          </a:p>
        </p:txBody>
      </p:sp>
      <p:sp>
        <p:nvSpPr>
          <p:cNvPr id="50200" name="AutoShape 24"/>
          <p:cNvSpPr>
            <a:spLocks/>
          </p:cNvSpPr>
          <p:nvPr/>
        </p:nvSpPr>
        <p:spPr bwMode="auto">
          <a:xfrm>
            <a:off x="8082558" y="5714108"/>
            <a:ext cx="38754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rgbClr val="000000">
              <a:alpha val="19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01" name="AutoShape 25"/>
          <p:cNvSpPr>
            <a:spLocks/>
          </p:cNvSpPr>
          <p:nvPr/>
        </p:nvSpPr>
        <p:spPr bwMode="auto">
          <a:xfrm>
            <a:off x="9706868" y="4336257"/>
            <a:ext cx="3167360"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a:solidFill>
                  <a:srgbClr val="53585F"/>
                </a:solidFill>
              </a:rPr>
              <a:t>Product Name 01</a:t>
            </a:r>
            <a:endParaRPr lang="id-ID" sz="4275"/>
          </a:p>
        </p:txBody>
      </p:sp>
      <p:sp>
        <p:nvSpPr>
          <p:cNvPr id="50202" name="AutoShape 26"/>
          <p:cNvSpPr>
            <a:spLocks/>
          </p:cNvSpPr>
          <p:nvPr/>
        </p:nvSpPr>
        <p:spPr bwMode="auto">
          <a:xfrm>
            <a:off x="9706869" y="4958656"/>
            <a:ext cx="2792313" cy="10840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Esistono innumerevoli variazioni dei passaggi del Lorem Ipsum, ma la maggior parte hanno subito delle variazioni del marketing,</a:t>
            </a:r>
            <a:endParaRPr lang="id-ID" sz="4275"/>
          </a:p>
        </p:txBody>
      </p:sp>
      <p:sp>
        <p:nvSpPr>
          <p:cNvPr id="50203" name="AutoShape 27"/>
          <p:cNvSpPr>
            <a:spLocks/>
          </p:cNvSpPr>
          <p:nvPr/>
        </p:nvSpPr>
        <p:spPr bwMode="auto">
          <a:xfrm>
            <a:off x="9720263" y="3996928"/>
            <a:ext cx="123854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a:t>$56.00</a:t>
            </a:r>
            <a:endParaRPr lang="id-ID" sz="4275"/>
          </a:p>
        </p:txBody>
      </p:sp>
      <p:sp>
        <p:nvSpPr>
          <p:cNvPr id="50204" name="AutoShape 28"/>
          <p:cNvSpPr>
            <a:spLocks/>
          </p:cNvSpPr>
          <p:nvPr/>
        </p:nvSpPr>
        <p:spPr bwMode="auto">
          <a:xfrm>
            <a:off x="9720262" y="6298110"/>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Feature</a:t>
            </a:r>
            <a:endParaRPr lang="id-ID" sz="4275"/>
          </a:p>
        </p:txBody>
      </p:sp>
      <p:sp>
        <p:nvSpPr>
          <p:cNvPr id="50205" name="AutoShape 29"/>
          <p:cNvSpPr>
            <a:spLocks/>
          </p:cNvSpPr>
          <p:nvPr/>
        </p:nvSpPr>
        <p:spPr bwMode="auto">
          <a:xfrm>
            <a:off x="9720263"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06" name="AutoShape 30"/>
          <p:cNvSpPr>
            <a:spLocks/>
          </p:cNvSpPr>
          <p:nvPr/>
        </p:nvSpPr>
        <p:spPr bwMode="auto">
          <a:xfrm>
            <a:off x="9859566"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07" name="AutoShape 31"/>
          <p:cNvSpPr>
            <a:spLocks/>
          </p:cNvSpPr>
          <p:nvPr/>
        </p:nvSpPr>
        <p:spPr bwMode="auto">
          <a:xfrm>
            <a:off x="9998869"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08" name="AutoShape 32"/>
          <p:cNvSpPr>
            <a:spLocks/>
          </p:cNvSpPr>
          <p:nvPr/>
        </p:nvSpPr>
        <p:spPr bwMode="auto">
          <a:xfrm>
            <a:off x="10138172"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09" name="AutoShape 33"/>
          <p:cNvSpPr>
            <a:spLocks/>
          </p:cNvSpPr>
          <p:nvPr/>
        </p:nvSpPr>
        <p:spPr bwMode="auto">
          <a:xfrm>
            <a:off x="10277475"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10" name="AutoShape 34"/>
          <p:cNvSpPr>
            <a:spLocks/>
          </p:cNvSpPr>
          <p:nvPr/>
        </p:nvSpPr>
        <p:spPr bwMode="auto">
          <a:xfrm>
            <a:off x="10416778"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11" name="AutoShape 35"/>
          <p:cNvSpPr>
            <a:spLocks/>
          </p:cNvSpPr>
          <p:nvPr/>
        </p:nvSpPr>
        <p:spPr bwMode="auto">
          <a:xfrm>
            <a:off x="10556081"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12" name="AutoShape 36"/>
          <p:cNvSpPr>
            <a:spLocks/>
          </p:cNvSpPr>
          <p:nvPr/>
        </p:nvSpPr>
        <p:spPr bwMode="auto">
          <a:xfrm>
            <a:off x="10695385"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13" name="AutoShape 37"/>
          <p:cNvSpPr>
            <a:spLocks/>
          </p:cNvSpPr>
          <p:nvPr/>
        </p:nvSpPr>
        <p:spPr bwMode="auto">
          <a:xfrm>
            <a:off x="10834688"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14" name="AutoShape 38"/>
          <p:cNvSpPr>
            <a:spLocks/>
          </p:cNvSpPr>
          <p:nvPr/>
        </p:nvSpPr>
        <p:spPr bwMode="auto">
          <a:xfrm>
            <a:off x="10973991"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15" name="AutoShape 39"/>
          <p:cNvSpPr>
            <a:spLocks/>
          </p:cNvSpPr>
          <p:nvPr/>
        </p:nvSpPr>
        <p:spPr bwMode="auto">
          <a:xfrm>
            <a:off x="11113294"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16" name="AutoShape 40"/>
          <p:cNvSpPr>
            <a:spLocks/>
          </p:cNvSpPr>
          <p:nvPr/>
        </p:nvSpPr>
        <p:spPr bwMode="auto">
          <a:xfrm>
            <a:off x="11252597"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17" name="AutoShape 41"/>
          <p:cNvSpPr>
            <a:spLocks/>
          </p:cNvSpPr>
          <p:nvPr/>
        </p:nvSpPr>
        <p:spPr bwMode="auto">
          <a:xfrm>
            <a:off x="11391900"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18" name="AutoShape 42"/>
          <p:cNvSpPr>
            <a:spLocks/>
          </p:cNvSpPr>
          <p:nvPr/>
        </p:nvSpPr>
        <p:spPr bwMode="auto">
          <a:xfrm>
            <a:off x="11531203"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19" name="AutoShape 43"/>
          <p:cNvSpPr>
            <a:spLocks/>
          </p:cNvSpPr>
          <p:nvPr/>
        </p:nvSpPr>
        <p:spPr bwMode="auto">
          <a:xfrm>
            <a:off x="11670506"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20" name="AutoShape 44"/>
          <p:cNvSpPr>
            <a:spLocks/>
          </p:cNvSpPr>
          <p:nvPr/>
        </p:nvSpPr>
        <p:spPr bwMode="auto">
          <a:xfrm>
            <a:off x="9720263" y="6841035"/>
            <a:ext cx="8358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Bad Stack</a:t>
            </a:r>
            <a:endParaRPr lang="id-ID" sz="4275"/>
          </a:p>
        </p:txBody>
      </p:sp>
      <p:sp>
        <p:nvSpPr>
          <p:cNvPr id="50221" name="AutoShape 45"/>
          <p:cNvSpPr>
            <a:spLocks/>
          </p:cNvSpPr>
          <p:nvPr/>
        </p:nvSpPr>
        <p:spPr bwMode="auto">
          <a:xfrm>
            <a:off x="9720263"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22" name="AutoShape 46"/>
          <p:cNvSpPr>
            <a:spLocks/>
          </p:cNvSpPr>
          <p:nvPr/>
        </p:nvSpPr>
        <p:spPr bwMode="auto">
          <a:xfrm>
            <a:off x="9859566"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23" name="AutoShape 47"/>
          <p:cNvSpPr>
            <a:spLocks/>
          </p:cNvSpPr>
          <p:nvPr/>
        </p:nvSpPr>
        <p:spPr bwMode="auto">
          <a:xfrm>
            <a:off x="9998869"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24" name="AutoShape 48"/>
          <p:cNvSpPr>
            <a:spLocks/>
          </p:cNvSpPr>
          <p:nvPr/>
        </p:nvSpPr>
        <p:spPr bwMode="auto">
          <a:xfrm>
            <a:off x="10138172"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25" name="AutoShape 49"/>
          <p:cNvSpPr>
            <a:spLocks/>
          </p:cNvSpPr>
          <p:nvPr/>
        </p:nvSpPr>
        <p:spPr bwMode="auto">
          <a:xfrm>
            <a:off x="10277475"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26" name="AutoShape 50"/>
          <p:cNvSpPr>
            <a:spLocks/>
          </p:cNvSpPr>
          <p:nvPr/>
        </p:nvSpPr>
        <p:spPr bwMode="auto">
          <a:xfrm>
            <a:off x="10416778"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27" name="AutoShape 51"/>
          <p:cNvSpPr>
            <a:spLocks/>
          </p:cNvSpPr>
          <p:nvPr/>
        </p:nvSpPr>
        <p:spPr bwMode="auto">
          <a:xfrm>
            <a:off x="10556081"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28" name="AutoShape 52"/>
          <p:cNvSpPr>
            <a:spLocks/>
          </p:cNvSpPr>
          <p:nvPr/>
        </p:nvSpPr>
        <p:spPr bwMode="auto">
          <a:xfrm>
            <a:off x="10695385"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29" name="AutoShape 53"/>
          <p:cNvSpPr>
            <a:spLocks/>
          </p:cNvSpPr>
          <p:nvPr/>
        </p:nvSpPr>
        <p:spPr bwMode="auto">
          <a:xfrm>
            <a:off x="10834688"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30" name="AutoShape 54"/>
          <p:cNvSpPr>
            <a:spLocks/>
          </p:cNvSpPr>
          <p:nvPr/>
        </p:nvSpPr>
        <p:spPr bwMode="auto">
          <a:xfrm>
            <a:off x="10973991"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31" name="AutoShape 55"/>
          <p:cNvSpPr>
            <a:spLocks/>
          </p:cNvSpPr>
          <p:nvPr/>
        </p:nvSpPr>
        <p:spPr bwMode="auto">
          <a:xfrm>
            <a:off x="11113294"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32" name="AutoShape 56"/>
          <p:cNvSpPr>
            <a:spLocks/>
          </p:cNvSpPr>
          <p:nvPr/>
        </p:nvSpPr>
        <p:spPr bwMode="auto">
          <a:xfrm>
            <a:off x="11252597"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33" name="AutoShape 57"/>
          <p:cNvSpPr>
            <a:spLocks/>
          </p:cNvSpPr>
          <p:nvPr/>
        </p:nvSpPr>
        <p:spPr bwMode="auto">
          <a:xfrm>
            <a:off x="11391900"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34" name="AutoShape 58"/>
          <p:cNvSpPr>
            <a:spLocks/>
          </p:cNvSpPr>
          <p:nvPr/>
        </p:nvSpPr>
        <p:spPr bwMode="auto">
          <a:xfrm>
            <a:off x="11531203"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35" name="AutoShape 59"/>
          <p:cNvSpPr>
            <a:spLocks/>
          </p:cNvSpPr>
          <p:nvPr/>
        </p:nvSpPr>
        <p:spPr bwMode="auto">
          <a:xfrm>
            <a:off x="11670506"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36" name="AutoShape 60"/>
          <p:cNvSpPr>
            <a:spLocks/>
          </p:cNvSpPr>
          <p:nvPr/>
        </p:nvSpPr>
        <p:spPr bwMode="auto">
          <a:xfrm>
            <a:off x="1581745" y="4336257"/>
            <a:ext cx="3264694"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b="1">
                <a:solidFill>
                  <a:srgbClr val="53585F"/>
                </a:solidFill>
              </a:rPr>
              <a:t>Product Name 02</a:t>
            </a:r>
            <a:endParaRPr lang="id-ID" sz="4275"/>
          </a:p>
        </p:txBody>
      </p:sp>
      <p:sp>
        <p:nvSpPr>
          <p:cNvPr id="50237" name="AutoShape 61"/>
          <p:cNvSpPr>
            <a:spLocks/>
          </p:cNvSpPr>
          <p:nvPr/>
        </p:nvSpPr>
        <p:spPr bwMode="auto">
          <a:xfrm>
            <a:off x="3607893" y="3996928"/>
            <a:ext cx="1238547"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a:t>$50.00</a:t>
            </a:r>
            <a:endParaRPr lang="id-ID" sz="4275"/>
          </a:p>
        </p:txBody>
      </p:sp>
      <p:sp>
        <p:nvSpPr>
          <p:cNvPr id="50238" name="AutoShape 62"/>
          <p:cNvSpPr>
            <a:spLocks/>
          </p:cNvSpPr>
          <p:nvPr/>
        </p:nvSpPr>
        <p:spPr bwMode="auto">
          <a:xfrm>
            <a:off x="2054127" y="4958656"/>
            <a:ext cx="2792313" cy="10840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Esistono innumerevoli variazioni dei passaggi del Lorem Ipsum, ma la maggior parte hanno subito delle variazioni del marketing,</a:t>
            </a:r>
            <a:endParaRPr lang="id-ID" sz="4275"/>
          </a:p>
        </p:txBody>
      </p:sp>
      <p:sp>
        <p:nvSpPr>
          <p:cNvPr id="50239" name="AutoShape 63"/>
          <p:cNvSpPr>
            <a:spLocks/>
          </p:cNvSpPr>
          <p:nvPr/>
        </p:nvSpPr>
        <p:spPr bwMode="auto">
          <a:xfrm>
            <a:off x="4166891" y="6298110"/>
            <a:ext cx="67954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b="1">
                <a:solidFill>
                  <a:srgbClr val="53585F"/>
                </a:solidFill>
              </a:rPr>
              <a:t>Feature</a:t>
            </a:r>
            <a:endParaRPr lang="id-ID" sz="4275"/>
          </a:p>
        </p:txBody>
      </p:sp>
      <p:sp>
        <p:nvSpPr>
          <p:cNvPr id="50240" name="AutoShape 64"/>
          <p:cNvSpPr>
            <a:spLocks/>
          </p:cNvSpPr>
          <p:nvPr/>
        </p:nvSpPr>
        <p:spPr bwMode="auto">
          <a:xfrm flipH="1">
            <a:off x="4746427"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41" name="AutoShape 65"/>
          <p:cNvSpPr>
            <a:spLocks/>
          </p:cNvSpPr>
          <p:nvPr/>
        </p:nvSpPr>
        <p:spPr bwMode="auto">
          <a:xfrm flipH="1">
            <a:off x="4607124"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42" name="AutoShape 66"/>
          <p:cNvSpPr>
            <a:spLocks/>
          </p:cNvSpPr>
          <p:nvPr/>
        </p:nvSpPr>
        <p:spPr bwMode="auto">
          <a:xfrm flipH="1">
            <a:off x="4467821"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43" name="AutoShape 67"/>
          <p:cNvSpPr>
            <a:spLocks/>
          </p:cNvSpPr>
          <p:nvPr/>
        </p:nvSpPr>
        <p:spPr bwMode="auto">
          <a:xfrm flipH="1">
            <a:off x="4328518"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44" name="AutoShape 68"/>
          <p:cNvSpPr>
            <a:spLocks/>
          </p:cNvSpPr>
          <p:nvPr/>
        </p:nvSpPr>
        <p:spPr bwMode="auto">
          <a:xfrm flipH="1">
            <a:off x="4189215"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45" name="AutoShape 69"/>
          <p:cNvSpPr>
            <a:spLocks/>
          </p:cNvSpPr>
          <p:nvPr/>
        </p:nvSpPr>
        <p:spPr bwMode="auto">
          <a:xfrm flipH="1">
            <a:off x="4049912"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46" name="AutoShape 70"/>
          <p:cNvSpPr>
            <a:spLocks/>
          </p:cNvSpPr>
          <p:nvPr/>
        </p:nvSpPr>
        <p:spPr bwMode="auto">
          <a:xfrm flipH="1">
            <a:off x="3910609"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47" name="AutoShape 71"/>
          <p:cNvSpPr>
            <a:spLocks/>
          </p:cNvSpPr>
          <p:nvPr/>
        </p:nvSpPr>
        <p:spPr bwMode="auto">
          <a:xfrm flipH="1">
            <a:off x="3771305"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48" name="AutoShape 72"/>
          <p:cNvSpPr>
            <a:spLocks/>
          </p:cNvSpPr>
          <p:nvPr/>
        </p:nvSpPr>
        <p:spPr bwMode="auto">
          <a:xfrm flipH="1">
            <a:off x="3632002"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49" name="AutoShape 73"/>
          <p:cNvSpPr>
            <a:spLocks/>
          </p:cNvSpPr>
          <p:nvPr/>
        </p:nvSpPr>
        <p:spPr bwMode="auto">
          <a:xfrm flipH="1">
            <a:off x="3492699"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50" name="AutoShape 74"/>
          <p:cNvSpPr>
            <a:spLocks/>
          </p:cNvSpPr>
          <p:nvPr/>
        </p:nvSpPr>
        <p:spPr bwMode="auto">
          <a:xfrm flipH="1">
            <a:off x="3353396"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51" name="AutoShape 75"/>
          <p:cNvSpPr>
            <a:spLocks/>
          </p:cNvSpPr>
          <p:nvPr/>
        </p:nvSpPr>
        <p:spPr bwMode="auto">
          <a:xfrm flipH="1">
            <a:off x="3214093"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52" name="AutoShape 76"/>
          <p:cNvSpPr>
            <a:spLocks/>
          </p:cNvSpPr>
          <p:nvPr/>
        </p:nvSpPr>
        <p:spPr bwMode="auto">
          <a:xfrm flipH="1">
            <a:off x="3074790"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53" name="AutoShape 77"/>
          <p:cNvSpPr>
            <a:spLocks/>
          </p:cNvSpPr>
          <p:nvPr/>
        </p:nvSpPr>
        <p:spPr bwMode="auto">
          <a:xfrm flipH="1">
            <a:off x="2935487"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54" name="AutoShape 78"/>
          <p:cNvSpPr>
            <a:spLocks/>
          </p:cNvSpPr>
          <p:nvPr/>
        </p:nvSpPr>
        <p:spPr bwMode="auto">
          <a:xfrm flipH="1">
            <a:off x="2796184"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55" name="AutoShape 79"/>
          <p:cNvSpPr>
            <a:spLocks/>
          </p:cNvSpPr>
          <p:nvPr/>
        </p:nvSpPr>
        <p:spPr bwMode="auto">
          <a:xfrm>
            <a:off x="4010621" y="6841035"/>
            <a:ext cx="8358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b="1">
                <a:solidFill>
                  <a:srgbClr val="53585F"/>
                </a:solidFill>
              </a:rPr>
              <a:t>Bad Stack</a:t>
            </a:r>
            <a:endParaRPr lang="id-ID" sz="4275"/>
          </a:p>
        </p:txBody>
      </p:sp>
      <p:sp>
        <p:nvSpPr>
          <p:cNvPr id="50256" name="AutoShape 80"/>
          <p:cNvSpPr>
            <a:spLocks/>
          </p:cNvSpPr>
          <p:nvPr/>
        </p:nvSpPr>
        <p:spPr bwMode="auto">
          <a:xfrm flipH="1">
            <a:off x="4746427"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57" name="AutoShape 81"/>
          <p:cNvSpPr>
            <a:spLocks/>
          </p:cNvSpPr>
          <p:nvPr/>
        </p:nvSpPr>
        <p:spPr bwMode="auto">
          <a:xfrm flipH="1">
            <a:off x="4607124"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58" name="AutoShape 82"/>
          <p:cNvSpPr>
            <a:spLocks/>
          </p:cNvSpPr>
          <p:nvPr/>
        </p:nvSpPr>
        <p:spPr bwMode="auto">
          <a:xfrm flipH="1">
            <a:off x="4467821"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59" name="AutoShape 83"/>
          <p:cNvSpPr>
            <a:spLocks/>
          </p:cNvSpPr>
          <p:nvPr/>
        </p:nvSpPr>
        <p:spPr bwMode="auto">
          <a:xfrm flipH="1">
            <a:off x="4328518"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60" name="AutoShape 84"/>
          <p:cNvSpPr>
            <a:spLocks/>
          </p:cNvSpPr>
          <p:nvPr/>
        </p:nvSpPr>
        <p:spPr bwMode="auto">
          <a:xfrm flipH="1">
            <a:off x="4189215"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61" name="AutoShape 85"/>
          <p:cNvSpPr>
            <a:spLocks/>
          </p:cNvSpPr>
          <p:nvPr/>
        </p:nvSpPr>
        <p:spPr bwMode="auto">
          <a:xfrm flipH="1">
            <a:off x="4049912"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0262" name="AutoShape 86"/>
          <p:cNvSpPr>
            <a:spLocks/>
          </p:cNvSpPr>
          <p:nvPr/>
        </p:nvSpPr>
        <p:spPr bwMode="auto">
          <a:xfrm flipH="1">
            <a:off x="3910609"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63" name="AutoShape 87"/>
          <p:cNvSpPr>
            <a:spLocks/>
          </p:cNvSpPr>
          <p:nvPr/>
        </p:nvSpPr>
        <p:spPr bwMode="auto">
          <a:xfrm flipH="1">
            <a:off x="3771305"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64" name="AutoShape 88"/>
          <p:cNvSpPr>
            <a:spLocks/>
          </p:cNvSpPr>
          <p:nvPr/>
        </p:nvSpPr>
        <p:spPr bwMode="auto">
          <a:xfrm flipH="1">
            <a:off x="3632002"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65" name="AutoShape 89"/>
          <p:cNvSpPr>
            <a:spLocks/>
          </p:cNvSpPr>
          <p:nvPr/>
        </p:nvSpPr>
        <p:spPr bwMode="auto">
          <a:xfrm flipH="1">
            <a:off x="3492699"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66" name="AutoShape 90"/>
          <p:cNvSpPr>
            <a:spLocks/>
          </p:cNvSpPr>
          <p:nvPr/>
        </p:nvSpPr>
        <p:spPr bwMode="auto">
          <a:xfrm flipH="1">
            <a:off x="3353396"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67" name="AutoShape 91"/>
          <p:cNvSpPr>
            <a:spLocks/>
          </p:cNvSpPr>
          <p:nvPr/>
        </p:nvSpPr>
        <p:spPr bwMode="auto">
          <a:xfrm flipH="1">
            <a:off x="3214093"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68" name="AutoShape 92"/>
          <p:cNvSpPr>
            <a:spLocks/>
          </p:cNvSpPr>
          <p:nvPr/>
        </p:nvSpPr>
        <p:spPr bwMode="auto">
          <a:xfrm flipH="1">
            <a:off x="3074790"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69" name="AutoShape 93"/>
          <p:cNvSpPr>
            <a:spLocks/>
          </p:cNvSpPr>
          <p:nvPr/>
        </p:nvSpPr>
        <p:spPr bwMode="auto">
          <a:xfrm flipH="1">
            <a:off x="2935487"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0270" name="AutoShape 94"/>
          <p:cNvSpPr>
            <a:spLocks/>
          </p:cNvSpPr>
          <p:nvPr/>
        </p:nvSpPr>
        <p:spPr bwMode="auto">
          <a:xfrm flipH="1">
            <a:off x="2796184"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par>
                          <p:cTn id="8" fill="hold">
                            <p:stCondLst>
                              <p:cond delay="2000"/>
                            </p:stCondLst>
                            <p:childTnLst>
                              <p:par>
                                <p:cTn id="9" presetID="53" presetClass="entr" presetSubtype="16" fill="hold" grpId="0" nodeType="afterEffect">
                                  <p:stCondLst>
                                    <p:cond delay="0"/>
                                  </p:stCondLst>
                                  <p:childTnLst>
                                    <p:set>
                                      <p:cBhvr>
                                        <p:cTn id="10" dur="1" fill="hold">
                                          <p:stCondLst>
                                            <p:cond delay="0"/>
                                          </p:stCondLst>
                                        </p:cTn>
                                        <p:tgtEl>
                                          <p:spTgt spid="50191"/>
                                        </p:tgtEl>
                                        <p:attrNameLst>
                                          <p:attrName>style.visibility</p:attrName>
                                        </p:attrNameLst>
                                      </p:cBhvr>
                                      <p:to>
                                        <p:strVal val="visible"/>
                                      </p:to>
                                    </p:set>
                                    <p:anim calcmode="lin" valueType="num">
                                      <p:cBhvr>
                                        <p:cTn id="11" dur="500" fill="hold"/>
                                        <p:tgtEl>
                                          <p:spTgt spid="50191"/>
                                        </p:tgtEl>
                                        <p:attrNameLst>
                                          <p:attrName>ppt_w</p:attrName>
                                        </p:attrNameLst>
                                      </p:cBhvr>
                                      <p:tavLst>
                                        <p:tav tm="0">
                                          <p:val>
                                            <p:fltVal val="0"/>
                                          </p:val>
                                        </p:tav>
                                        <p:tav tm="100000">
                                          <p:val>
                                            <p:strVal val="#ppt_w"/>
                                          </p:val>
                                        </p:tav>
                                      </p:tavLst>
                                    </p:anim>
                                    <p:anim calcmode="lin" valueType="num">
                                      <p:cBhvr>
                                        <p:cTn id="12" dur="500" fill="hold"/>
                                        <p:tgtEl>
                                          <p:spTgt spid="50191"/>
                                        </p:tgtEl>
                                        <p:attrNameLst>
                                          <p:attrName>ppt_h</p:attrName>
                                        </p:attrNameLst>
                                      </p:cBhvr>
                                      <p:tavLst>
                                        <p:tav tm="0">
                                          <p:val>
                                            <p:fltVal val="0"/>
                                          </p:val>
                                        </p:tav>
                                        <p:tav tm="100000">
                                          <p:val>
                                            <p:strVal val="#ppt_h"/>
                                          </p:val>
                                        </p:tav>
                                      </p:tavLst>
                                    </p:anim>
                                    <p:animEffect transition="in" filter="fade">
                                      <p:cBhvr>
                                        <p:cTn id="13" dur="500"/>
                                        <p:tgtEl>
                                          <p:spTgt spid="5019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0193"/>
                                        </p:tgtEl>
                                        <p:attrNameLst>
                                          <p:attrName>style.visibility</p:attrName>
                                        </p:attrNameLst>
                                      </p:cBhvr>
                                      <p:to>
                                        <p:strVal val="visible"/>
                                      </p:to>
                                    </p:set>
                                    <p:anim calcmode="lin" valueType="num">
                                      <p:cBhvr>
                                        <p:cTn id="16" dur="500" fill="hold"/>
                                        <p:tgtEl>
                                          <p:spTgt spid="50193"/>
                                        </p:tgtEl>
                                        <p:attrNameLst>
                                          <p:attrName>ppt_w</p:attrName>
                                        </p:attrNameLst>
                                      </p:cBhvr>
                                      <p:tavLst>
                                        <p:tav tm="0">
                                          <p:val>
                                            <p:fltVal val="0"/>
                                          </p:val>
                                        </p:tav>
                                        <p:tav tm="100000">
                                          <p:val>
                                            <p:strVal val="#ppt_w"/>
                                          </p:val>
                                        </p:tav>
                                      </p:tavLst>
                                    </p:anim>
                                    <p:anim calcmode="lin" valueType="num">
                                      <p:cBhvr>
                                        <p:cTn id="17" dur="500" fill="hold"/>
                                        <p:tgtEl>
                                          <p:spTgt spid="50193"/>
                                        </p:tgtEl>
                                        <p:attrNameLst>
                                          <p:attrName>ppt_h</p:attrName>
                                        </p:attrNameLst>
                                      </p:cBhvr>
                                      <p:tavLst>
                                        <p:tav tm="0">
                                          <p:val>
                                            <p:fltVal val="0"/>
                                          </p:val>
                                        </p:tav>
                                        <p:tav tm="100000">
                                          <p:val>
                                            <p:strVal val="#ppt_h"/>
                                          </p:val>
                                        </p:tav>
                                      </p:tavLst>
                                    </p:anim>
                                    <p:animEffect transition="in" filter="fade">
                                      <p:cBhvr>
                                        <p:cTn id="18" dur="500"/>
                                        <p:tgtEl>
                                          <p:spTgt spid="50193"/>
                                        </p:tgtEl>
                                      </p:cBhvr>
                                    </p:animEffect>
                                  </p:childTnLst>
                                </p:cTn>
                              </p:par>
                            </p:childTnLst>
                          </p:cTn>
                        </p:par>
                        <p:par>
                          <p:cTn id="19" fill="hold">
                            <p:stCondLst>
                              <p:cond delay="2500"/>
                            </p:stCondLst>
                            <p:childTnLst>
                              <p:par>
                                <p:cTn id="20" presetID="21" presetClass="entr" presetSubtype="1"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heel(1)">
                                      <p:cBhvr>
                                        <p:cTn id="22" dur="2000"/>
                                        <p:tgtEl>
                                          <p:spTgt spid="3"/>
                                        </p:tgtEl>
                                      </p:cBhvr>
                                    </p:animEffect>
                                  </p:childTnLst>
                                </p:cTn>
                              </p:par>
                            </p:childTnLst>
                          </p:cTn>
                        </p:par>
                        <p:par>
                          <p:cTn id="23" fill="hold">
                            <p:stCondLst>
                              <p:cond delay="4500"/>
                            </p:stCondLst>
                            <p:childTnLst>
                              <p:par>
                                <p:cTn id="24" presetID="53" presetClass="entr" presetSubtype="16" fill="hold" grpId="0" nodeType="afterEffect">
                                  <p:stCondLst>
                                    <p:cond delay="0"/>
                                  </p:stCondLst>
                                  <p:childTnLst>
                                    <p:set>
                                      <p:cBhvr>
                                        <p:cTn id="25" dur="1" fill="hold">
                                          <p:stCondLst>
                                            <p:cond delay="0"/>
                                          </p:stCondLst>
                                        </p:cTn>
                                        <p:tgtEl>
                                          <p:spTgt spid="50198"/>
                                        </p:tgtEl>
                                        <p:attrNameLst>
                                          <p:attrName>style.visibility</p:attrName>
                                        </p:attrNameLst>
                                      </p:cBhvr>
                                      <p:to>
                                        <p:strVal val="visible"/>
                                      </p:to>
                                    </p:set>
                                    <p:anim calcmode="lin" valueType="num">
                                      <p:cBhvr>
                                        <p:cTn id="26" dur="500" fill="hold"/>
                                        <p:tgtEl>
                                          <p:spTgt spid="50198"/>
                                        </p:tgtEl>
                                        <p:attrNameLst>
                                          <p:attrName>ppt_w</p:attrName>
                                        </p:attrNameLst>
                                      </p:cBhvr>
                                      <p:tavLst>
                                        <p:tav tm="0">
                                          <p:val>
                                            <p:fltVal val="0"/>
                                          </p:val>
                                        </p:tav>
                                        <p:tav tm="100000">
                                          <p:val>
                                            <p:strVal val="#ppt_w"/>
                                          </p:val>
                                        </p:tav>
                                      </p:tavLst>
                                    </p:anim>
                                    <p:anim calcmode="lin" valueType="num">
                                      <p:cBhvr>
                                        <p:cTn id="27" dur="500" fill="hold"/>
                                        <p:tgtEl>
                                          <p:spTgt spid="50198"/>
                                        </p:tgtEl>
                                        <p:attrNameLst>
                                          <p:attrName>ppt_h</p:attrName>
                                        </p:attrNameLst>
                                      </p:cBhvr>
                                      <p:tavLst>
                                        <p:tav tm="0">
                                          <p:val>
                                            <p:fltVal val="0"/>
                                          </p:val>
                                        </p:tav>
                                        <p:tav tm="100000">
                                          <p:val>
                                            <p:strVal val="#ppt_h"/>
                                          </p:val>
                                        </p:tav>
                                      </p:tavLst>
                                    </p:anim>
                                    <p:animEffect transition="in" filter="fade">
                                      <p:cBhvr>
                                        <p:cTn id="28" dur="500"/>
                                        <p:tgtEl>
                                          <p:spTgt spid="50198"/>
                                        </p:tgtEl>
                                      </p:cBhvr>
                                    </p:animEffect>
                                  </p:childTnLst>
                                </p:cTn>
                              </p:par>
                            </p:childTnLst>
                          </p:cTn>
                        </p:par>
                        <p:par>
                          <p:cTn id="29" fill="hold">
                            <p:stCondLst>
                              <p:cond delay="5000"/>
                            </p:stCondLst>
                            <p:childTnLst>
                              <p:par>
                                <p:cTn id="30" presetID="53" presetClass="entr" presetSubtype="16" fill="hold" grpId="0" nodeType="afterEffect">
                                  <p:stCondLst>
                                    <p:cond delay="0"/>
                                  </p:stCondLst>
                                  <p:childTnLst>
                                    <p:set>
                                      <p:cBhvr>
                                        <p:cTn id="31" dur="1" fill="hold">
                                          <p:stCondLst>
                                            <p:cond delay="0"/>
                                          </p:stCondLst>
                                        </p:cTn>
                                        <p:tgtEl>
                                          <p:spTgt spid="50197"/>
                                        </p:tgtEl>
                                        <p:attrNameLst>
                                          <p:attrName>style.visibility</p:attrName>
                                        </p:attrNameLst>
                                      </p:cBhvr>
                                      <p:to>
                                        <p:strVal val="visible"/>
                                      </p:to>
                                    </p:set>
                                    <p:anim calcmode="lin" valueType="num">
                                      <p:cBhvr>
                                        <p:cTn id="32" dur="500" fill="hold"/>
                                        <p:tgtEl>
                                          <p:spTgt spid="50197"/>
                                        </p:tgtEl>
                                        <p:attrNameLst>
                                          <p:attrName>ppt_w</p:attrName>
                                        </p:attrNameLst>
                                      </p:cBhvr>
                                      <p:tavLst>
                                        <p:tav tm="0">
                                          <p:val>
                                            <p:fltVal val="0"/>
                                          </p:val>
                                        </p:tav>
                                        <p:tav tm="100000">
                                          <p:val>
                                            <p:strVal val="#ppt_w"/>
                                          </p:val>
                                        </p:tav>
                                      </p:tavLst>
                                    </p:anim>
                                    <p:anim calcmode="lin" valueType="num">
                                      <p:cBhvr>
                                        <p:cTn id="33" dur="500" fill="hold"/>
                                        <p:tgtEl>
                                          <p:spTgt spid="50197"/>
                                        </p:tgtEl>
                                        <p:attrNameLst>
                                          <p:attrName>ppt_h</p:attrName>
                                        </p:attrNameLst>
                                      </p:cBhvr>
                                      <p:tavLst>
                                        <p:tav tm="0">
                                          <p:val>
                                            <p:fltVal val="0"/>
                                          </p:val>
                                        </p:tav>
                                        <p:tav tm="100000">
                                          <p:val>
                                            <p:strVal val="#ppt_h"/>
                                          </p:val>
                                        </p:tav>
                                      </p:tavLst>
                                    </p:anim>
                                    <p:animEffect transition="in" filter="fade">
                                      <p:cBhvr>
                                        <p:cTn id="34" dur="500"/>
                                        <p:tgtEl>
                                          <p:spTgt spid="5019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50199"/>
                                        </p:tgtEl>
                                        <p:attrNameLst>
                                          <p:attrName>style.visibility</p:attrName>
                                        </p:attrNameLst>
                                      </p:cBhvr>
                                      <p:to>
                                        <p:strVal val="visible"/>
                                      </p:to>
                                    </p:set>
                                    <p:anim calcmode="lin" valueType="num">
                                      <p:cBhvr>
                                        <p:cTn id="37" dur="500" fill="hold"/>
                                        <p:tgtEl>
                                          <p:spTgt spid="50199"/>
                                        </p:tgtEl>
                                        <p:attrNameLst>
                                          <p:attrName>ppt_w</p:attrName>
                                        </p:attrNameLst>
                                      </p:cBhvr>
                                      <p:tavLst>
                                        <p:tav tm="0">
                                          <p:val>
                                            <p:fltVal val="0"/>
                                          </p:val>
                                        </p:tav>
                                        <p:tav tm="100000">
                                          <p:val>
                                            <p:strVal val="#ppt_w"/>
                                          </p:val>
                                        </p:tav>
                                      </p:tavLst>
                                    </p:anim>
                                    <p:anim calcmode="lin" valueType="num">
                                      <p:cBhvr>
                                        <p:cTn id="38" dur="500" fill="hold"/>
                                        <p:tgtEl>
                                          <p:spTgt spid="50199"/>
                                        </p:tgtEl>
                                        <p:attrNameLst>
                                          <p:attrName>ppt_h</p:attrName>
                                        </p:attrNameLst>
                                      </p:cBhvr>
                                      <p:tavLst>
                                        <p:tav tm="0">
                                          <p:val>
                                            <p:fltVal val="0"/>
                                          </p:val>
                                        </p:tav>
                                        <p:tav tm="100000">
                                          <p:val>
                                            <p:strVal val="#ppt_h"/>
                                          </p:val>
                                        </p:tav>
                                      </p:tavLst>
                                    </p:anim>
                                    <p:animEffect transition="in" filter="fade">
                                      <p:cBhvr>
                                        <p:cTn id="39" dur="500"/>
                                        <p:tgtEl>
                                          <p:spTgt spid="50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50191" grpId="0" animBg="1"/>
      <p:bldP spid="50193" grpId="0"/>
      <p:bldGraphic spid="3" grpId="0">
        <p:bldAsOne/>
      </p:bldGraphic>
      <p:bldP spid="50197" grpId="0" animBg="1"/>
      <p:bldP spid="50198" grpId="0" animBg="1"/>
      <p:bldP spid="50199"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AutoShape 2"/>
          <p:cNvSpPr>
            <a:spLocks/>
          </p:cNvSpPr>
          <p:nvPr/>
        </p:nvSpPr>
        <p:spPr bwMode="auto">
          <a:xfrm>
            <a:off x="1281708" y="5109568"/>
            <a:ext cx="1669852"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t>+203 Women in 2012</a:t>
            </a:r>
            <a:endParaRPr lang="id-ID" sz="4275"/>
          </a:p>
        </p:txBody>
      </p:sp>
      <p:sp>
        <p:nvSpPr>
          <p:cNvPr id="51203" name="AutoShape 3"/>
          <p:cNvSpPr>
            <a:spLocks/>
          </p:cNvSpPr>
          <p:nvPr/>
        </p:nvSpPr>
        <p:spPr bwMode="auto">
          <a:xfrm>
            <a:off x="2504184" y="4446985"/>
            <a:ext cx="854571"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b="1" dirty="0">
                <a:solidFill>
                  <a:schemeClr val="accent1"/>
                </a:solidFill>
              </a:rPr>
              <a:t>85%</a:t>
            </a:r>
            <a:endParaRPr lang="id-ID" sz="4275" dirty="0">
              <a:solidFill>
                <a:schemeClr val="accent1"/>
              </a:solidFill>
            </a:endParaRPr>
          </a:p>
        </p:txBody>
      </p:sp>
      <p:sp>
        <p:nvSpPr>
          <p:cNvPr id="51204" name="AutoShape 4"/>
          <p:cNvSpPr>
            <a:spLocks/>
          </p:cNvSpPr>
          <p:nvPr/>
        </p:nvSpPr>
        <p:spPr bwMode="auto">
          <a:xfrm flipH="1">
            <a:off x="3039964" y="5050631"/>
            <a:ext cx="318790" cy="3330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256"/>
                </a:moveTo>
                <a:lnTo>
                  <a:pt x="10756" y="0"/>
                </a:lnTo>
                <a:lnTo>
                  <a:pt x="21599" y="10340"/>
                </a:lnTo>
                <a:lnTo>
                  <a:pt x="14166" y="10340"/>
                </a:lnTo>
                <a:lnTo>
                  <a:pt x="14254" y="21600"/>
                </a:lnTo>
                <a:lnTo>
                  <a:pt x="7433" y="21600"/>
                </a:lnTo>
                <a:lnTo>
                  <a:pt x="7433" y="10256"/>
                </a:lnTo>
                <a:cubicBezTo>
                  <a:pt x="7433" y="10256"/>
                  <a:pt x="0" y="10256"/>
                  <a:pt x="0" y="1025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1205" name="AutoShape 5"/>
          <p:cNvSpPr>
            <a:spLocks/>
          </p:cNvSpPr>
          <p:nvPr/>
        </p:nvSpPr>
        <p:spPr bwMode="auto">
          <a:xfrm>
            <a:off x="1834456" y="5511404"/>
            <a:ext cx="316736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b="1">
                <a:solidFill>
                  <a:srgbClr val="53585F"/>
                </a:solidFill>
              </a:rPr>
              <a:t>Women Fact’s</a:t>
            </a:r>
            <a:endParaRPr lang="id-ID" sz="4275"/>
          </a:p>
        </p:txBody>
      </p:sp>
      <p:sp>
        <p:nvSpPr>
          <p:cNvPr id="51206" name="AutoShape 6"/>
          <p:cNvSpPr>
            <a:spLocks/>
          </p:cNvSpPr>
          <p:nvPr/>
        </p:nvSpPr>
        <p:spPr bwMode="auto">
          <a:xfrm>
            <a:off x="2209504" y="6104336"/>
            <a:ext cx="2792313" cy="10849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Esistono innumerevoli variazioni dei passaggi del Lorem Ipsum, ma la maggior parte hanno subito delle variazioni del marketing,</a:t>
            </a:r>
            <a:endParaRPr lang="id-ID" sz="4275"/>
          </a:p>
        </p:txBody>
      </p:sp>
      <p:sp>
        <p:nvSpPr>
          <p:cNvPr id="51207" name="AutoShape 7"/>
          <p:cNvSpPr>
            <a:spLocks/>
          </p:cNvSpPr>
          <p:nvPr/>
        </p:nvSpPr>
        <p:spPr bwMode="auto">
          <a:xfrm>
            <a:off x="3640931" y="4129089"/>
            <a:ext cx="1360884" cy="1254621"/>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1144"/>
                  <a:pt x="2881" y="3431"/>
                </a:cubicBezTo>
                <a:cubicBezTo>
                  <a:pt x="-961" y="8004"/>
                  <a:pt x="-961" y="15418"/>
                  <a:pt x="2881" y="19992"/>
                </a:cubicBezTo>
                <a:cubicBezTo>
                  <a:pt x="3405" y="20616"/>
                  <a:pt x="3977" y="21146"/>
                  <a:pt x="4578" y="21599"/>
                </a:cubicBezTo>
                <a:cubicBezTo>
                  <a:pt x="5343" y="21305"/>
                  <a:pt x="6236" y="21037"/>
                  <a:pt x="7131" y="20796"/>
                </a:cubicBezTo>
                <a:cubicBezTo>
                  <a:pt x="7347" y="19798"/>
                  <a:pt x="7755" y="19797"/>
                  <a:pt x="7731" y="17773"/>
                </a:cubicBezTo>
                <a:cubicBezTo>
                  <a:pt x="7731" y="17031"/>
                  <a:pt x="7250" y="16204"/>
                  <a:pt x="7250" y="16204"/>
                </a:cubicBezTo>
                <a:cubicBezTo>
                  <a:pt x="7250" y="16204"/>
                  <a:pt x="7203" y="16520"/>
                  <a:pt x="6915" y="16377"/>
                </a:cubicBezTo>
                <a:cubicBezTo>
                  <a:pt x="6651" y="16205"/>
                  <a:pt x="6387" y="15777"/>
                  <a:pt x="6315" y="15406"/>
                </a:cubicBezTo>
                <a:cubicBezTo>
                  <a:pt x="6291" y="15064"/>
                  <a:pt x="6052" y="14436"/>
                  <a:pt x="5956" y="14293"/>
                </a:cubicBezTo>
                <a:cubicBezTo>
                  <a:pt x="5860" y="14065"/>
                  <a:pt x="5933" y="13610"/>
                  <a:pt x="6388" y="13554"/>
                </a:cubicBezTo>
                <a:cubicBezTo>
                  <a:pt x="6388" y="13554"/>
                  <a:pt x="6220" y="13123"/>
                  <a:pt x="6364" y="12923"/>
                </a:cubicBezTo>
                <a:cubicBezTo>
                  <a:pt x="6364" y="12923"/>
                  <a:pt x="5883" y="12952"/>
                  <a:pt x="6099" y="12438"/>
                </a:cubicBezTo>
                <a:cubicBezTo>
                  <a:pt x="6099" y="12438"/>
                  <a:pt x="5117" y="12042"/>
                  <a:pt x="5932" y="11100"/>
                </a:cubicBezTo>
                <a:cubicBezTo>
                  <a:pt x="5932" y="11100"/>
                  <a:pt x="5406" y="10442"/>
                  <a:pt x="6029" y="10328"/>
                </a:cubicBezTo>
                <a:cubicBezTo>
                  <a:pt x="6029" y="10328"/>
                  <a:pt x="5117" y="9103"/>
                  <a:pt x="6339" y="8589"/>
                </a:cubicBezTo>
                <a:cubicBezTo>
                  <a:pt x="6339" y="8589"/>
                  <a:pt x="5237" y="5367"/>
                  <a:pt x="7250" y="5225"/>
                </a:cubicBezTo>
                <a:cubicBezTo>
                  <a:pt x="8304" y="5053"/>
                  <a:pt x="9023" y="5824"/>
                  <a:pt x="9982" y="6309"/>
                </a:cubicBezTo>
                <a:cubicBezTo>
                  <a:pt x="9982" y="6309"/>
                  <a:pt x="11300" y="5024"/>
                  <a:pt x="12043" y="5196"/>
                </a:cubicBezTo>
                <a:cubicBezTo>
                  <a:pt x="13361" y="5510"/>
                  <a:pt x="13745" y="7049"/>
                  <a:pt x="12978" y="8389"/>
                </a:cubicBezTo>
                <a:cubicBezTo>
                  <a:pt x="13793" y="8132"/>
                  <a:pt x="14079" y="9645"/>
                  <a:pt x="13432" y="10216"/>
                </a:cubicBezTo>
                <a:cubicBezTo>
                  <a:pt x="13432" y="10216"/>
                  <a:pt x="13816" y="10729"/>
                  <a:pt x="13432" y="11300"/>
                </a:cubicBezTo>
                <a:cubicBezTo>
                  <a:pt x="13432" y="11300"/>
                  <a:pt x="14008" y="12268"/>
                  <a:pt x="13289" y="12666"/>
                </a:cubicBezTo>
                <a:cubicBezTo>
                  <a:pt x="13289" y="12666"/>
                  <a:pt x="13170" y="13239"/>
                  <a:pt x="13002" y="13496"/>
                </a:cubicBezTo>
                <a:cubicBezTo>
                  <a:pt x="13002" y="13496"/>
                  <a:pt x="13315" y="13440"/>
                  <a:pt x="13410" y="13724"/>
                </a:cubicBezTo>
                <a:cubicBezTo>
                  <a:pt x="13530" y="14066"/>
                  <a:pt x="13577" y="14352"/>
                  <a:pt x="13338" y="14808"/>
                </a:cubicBezTo>
                <a:cubicBezTo>
                  <a:pt x="13098" y="15235"/>
                  <a:pt x="13050" y="15519"/>
                  <a:pt x="12954" y="15776"/>
                </a:cubicBezTo>
                <a:cubicBezTo>
                  <a:pt x="12882" y="16004"/>
                  <a:pt x="12811" y="16719"/>
                  <a:pt x="12284" y="16319"/>
                </a:cubicBezTo>
                <a:cubicBezTo>
                  <a:pt x="11565" y="17375"/>
                  <a:pt x="11324" y="19055"/>
                  <a:pt x="11803" y="20538"/>
                </a:cubicBezTo>
                <a:lnTo>
                  <a:pt x="11924" y="20796"/>
                </a:lnTo>
                <a:cubicBezTo>
                  <a:pt x="12967" y="21048"/>
                  <a:pt x="14128" y="21315"/>
                  <a:pt x="15102" y="21596"/>
                </a:cubicBezTo>
                <a:cubicBezTo>
                  <a:pt x="15702" y="21143"/>
                  <a:pt x="16272" y="20615"/>
                  <a:pt x="16796" y="19992"/>
                </a:cubicBezTo>
                <a:cubicBezTo>
                  <a:pt x="20638" y="15418"/>
                  <a:pt x="20638" y="8004"/>
                  <a:pt x="16796" y="3431"/>
                </a:cubicBezTo>
                <a:cubicBezTo>
                  <a:pt x="14875" y="1144"/>
                  <a:pt x="12357" y="0"/>
                  <a:pt x="9839"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1208" name="AutoShape 8"/>
          <p:cNvSpPr>
            <a:spLocks/>
          </p:cNvSpPr>
          <p:nvPr/>
        </p:nvSpPr>
        <p:spPr bwMode="auto">
          <a:xfrm>
            <a:off x="9551492" y="4129089"/>
            <a:ext cx="1360884" cy="120461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0" y="0"/>
                  <a:pt x="4802" y="1192"/>
                  <a:pt x="2881" y="3574"/>
                </a:cubicBezTo>
                <a:cubicBezTo>
                  <a:pt x="-961" y="8338"/>
                  <a:pt x="-961" y="16062"/>
                  <a:pt x="2881" y="20826"/>
                </a:cubicBezTo>
                <a:cubicBezTo>
                  <a:pt x="3102" y="21100"/>
                  <a:pt x="3334" y="21354"/>
                  <a:pt x="3570" y="21596"/>
                </a:cubicBezTo>
                <a:cubicBezTo>
                  <a:pt x="5176" y="20989"/>
                  <a:pt x="6918" y="20384"/>
                  <a:pt x="7080" y="20293"/>
                </a:cubicBezTo>
                <a:lnTo>
                  <a:pt x="7104" y="19201"/>
                </a:lnTo>
                <a:lnTo>
                  <a:pt x="7472" y="19077"/>
                </a:lnTo>
                <a:cubicBezTo>
                  <a:pt x="7472" y="19077"/>
                  <a:pt x="7618" y="17375"/>
                  <a:pt x="7618" y="17101"/>
                </a:cubicBezTo>
                <a:cubicBezTo>
                  <a:pt x="7618" y="17101"/>
                  <a:pt x="7054" y="15733"/>
                  <a:pt x="6931" y="14943"/>
                </a:cubicBezTo>
                <a:cubicBezTo>
                  <a:pt x="6931" y="14943"/>
                  <a:pt x="6467" y="14944"/>
                  <a:pt x="6418" y="14367"/>
                </a:cubicBezTo>
                <a:cubicBezTo>
                  <a:pt x="6344" y="13759"/>
                  <a:pt x="6416" y="13362"/>
                  <a:pt x="6294" y="12907"/>
                </a:cubicBezTo>
                <a:cubicBezTo>
                  <a:pt x="6220" y="12480"/>
                  <a:pt x="6492" y="12025"/>
                  <a:pt x="6712" y="12116"/>
                </a:cubicBezTo>
                <a:cubicBezTo>
                  <a:pt x="6712" y="12116"/>
                  <a:pt x="6222" y="8984"/>
                  <a:pt x="6712" y="8133"/>
                </a:cubicBezTo>
                <a:cubicBezTo>
                  <a:pt x="7056" y="7525"/>
                  <a:pt x="8110" y="5978"/>
                  <a:pt x="10587" y="5430"/>
                </a:cubicBezTo>
                <a:cubicBezTo>
                  <a:pt x="10587" y="5430"/>
                  <a:pt x="11199" y="5338"/>
                  <a:pt x="11395" y="5460"/>
                </a:cubicBezTo>
                <a:cubicBezTo>
                  <a:pt x="11542" y="5520"/>
                  <a:pt x="11516" y="5580"/>
                  <a:pt x="11222" y="5976"/>
                </a:cubicBezTo>
                <a:cubicBezTo>
                  <a:pt x="11222" y="5976"/>
                  <a:pt x="12499" y="6948"/>
                  <a:pt x="12916" y="8498"/>
                </a:cubicBezTo>
                <a:cubicBezTo>
                  <a:pt x="13161" y="9471"/>
                  <a:pt x="13063" y="11570"/>
                  <a:pt x="12916" y="12116"/>
                </a:cubicBezTo>
                <a:cubicBezTo>
                  <a:pt x="12916" y="12116"/>
                  <a:pt x="13284" y="12025"/>
                  <a:pt x="13235" y="12602"/>
                </a:cubicBezTo>
                <a:cubicBezTo>
                  <a:pt x="13161" y="13544"/>
                  <a:pt x="13137" y="15277"/>
                  <a:pt x="12597" y="14943"/>
                </a:cubicBezTo>
                <a:cubicBezTo>
                  <a:pt x="12597" y="14943"/>
                  <a:pt x="12571" y="16889"/>
                  <a:pt x="12105" y="17285"/>
                </a:cubicBezTo>
                <a:cubicBezTo>
                  <a:pt x="12105" y="17285"/>
                  <a:pt x="11958" y="18804"/>
                  <a:pt x="12178" y="18866"/>
                </a:cubicBezTo>
                <a:lnTo>
                  <a:pt x="12497" y="18866"/>
                </a:lnTo>
                <a:cubicBezTo>
                  <a:pt x="12497" y="18866"/>
                  <a:pt x="12619" y="20112"/>
                  <a:pt x="12865" y="20447"/>
                </a:cubicBezTo>
                <a:cubicBezTo>
                  <a:pt x="12865" y="20447"/>
                  <a:pt x="14544" y="20996"/>
                  <a:pt x="16107" y="21599"/>
                </a:cubicBezTo>
                <a:cubicBezTo>
                  <a:pt x="16344" y="21356"/>
                  <a:pt x="16574" y="21101"/>
                  <a:pt x="16796" y="20826"/>
                </a:cubicBezTo>
                <a:cubicBezTo>
                  <a:pt x="20639" y="16062"/>
                  <a:pt x="20638" y="8338"/>
                  <a:pt x="16796" y="3574"/>
                </a:cubicBezTo>
                <a:cubicBezTo>
                  <a:pt x="14875" y="1192"/>
                  <a:pt x="12357" y="0"/>
                  <a:pt x="9838"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1209" name="AutoShape 9"/>
          <p:cNvSpPr>
            <a:spLocks/>
          </p:cNvSpPr>
          <p:nvPr/>
        </p:nvSpPr>
        <p:spPr bwMode="auto">
          <a:xfrm>
            <a:off x="11601749" y="5059562"/>
            <a:ext cx="1522511"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-32 Mens in 2010</a:t>
            </a:r>
            <a:endParaRPr lang="id-ID" sz="4275"/>
          </a:p>
        </p:txBody>
      </p:sp>
      <p:sp>
        <p:nvSpPr>
          <p:cNvPr id="51210" name="AutoShape 10"/>
          <p:cNvSpPr>
            <a:spLocks/>
          </p:cNvSpPr>
          <p:nvPr/>
        </p:nvSpPr>
        <p:spPr bwMode="auto">
          <a:xfrm>
            <a:off x="11194555" y="4396979"/>
            <a:ext cx="854571"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dirty="0">
                <a:solidFill>
                  <a:schemeClr val="accent2"/>
                </a:solidFill>
              </a:rPr>
              <a:t>15%</a:t>
            </a:r>
            <a:endParaRPr lang="id-ID" sz="4275" dirty="0">
              <a:solidFill>
                <a:schemeClr val="accent2"/>
              </a:solidFill>
            </a:endParaRPr>
          </a:p>
        </p:txBody>
      </p:sp>
      <p:sp>
        <p:nvSpPr>
          <p:cNvPr id="51211" name="AutoShape 11"/>
          <p:cNvSpPr>
            <a:spLocks/>
          </p:cNvSpPr>
          <p:nvPr/>
        </p:nvSpPr>
        <p:spPr bwMode="auto">
          <a:xfrm rot="10800000">
            <a:off x="11194554" y="5000625"/>
            <a:ext cx="318790" cy="3330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256"/>
                </a:moveTo>
                <a:lnTo>
                  <a:pt x="10756" y="0"/>
                </a:lnTo>
                <a:lnTo>
                  <a:pt x="21599" y="10340"/>
                </a:lnTo>
                <a:lnTo>
                  <a:pt x="14166" y="10340"/>
                </a:lnTo>
                <a:lnTo>
                  <a:pt x="14254" y="21600"/>
                </a:lnTo>
                <a:lnTo>
                  <a:pt x="7433" y="21600"/>
                </a:lnTo>
                <a:lnTo>
                  <a:pt x="7433" y="10256"/>
                </a:lnTo>
                <a:cubicBezTo>
                  <a:pt x="7433" y="10256"/>
                  <a:pt x="0" y="10256"/>
                  <a:pt x="0" y="1025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1212" name="AutoShape 12"/>
          <p:cNvSpPr>
            <a:spLocks/>
          </p:cNvSpPr>
          <p:nvPr/>
        </p:nvSpPr>
        <p:spPr bwMode="auto">
          <a:xfrm>
            <a:off x="9551492" y="5511404"/>
            <a:ext cx="316736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a:solidFill>
                  <a:srgbClr val="53585F"/>
                </a:solidFill>
              </a:rPr>
              <a:t>Men Fact’s</a:t>
            </a:r>
            <a:endParaRPr lang="id-ID" sz="4275"/>
          </a:p>
        </p:txBody>
      </p:sp>
      <p:sp>
        <p:nvSpPr>
          <p:cNvPr id="51213" name="AutoShape 13"/>
          <p:cNvSpPr>
            <a:spLocks/>
          </p:cNvSpPr>
          <p:nvPr/>
        </p:nvSpPr>
        <p:spPr bwMode="auto">
          <a:xfrm>
            <a:off x="9551493" y="6104336"/>
            <a:ext cx="2792313" cy="10849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Esistono innumerevoli variazioni dei passaggi del Lorem Ipsum, ma la maggior parte hanno subito delle variazioni del marketing,</a:t>
            </a:r>
            <a:endParaRPr lang="id-ID" sz="4275"/>
          </a:p>
        </p:txBody>
      </p:sp>
      <p:sp>
        <p:nvSpPr>
          <p:cNvPr id="51214" name="AutoShape 14"/>
          <p:cNvSpPr>
            <a:spLocks/>
          </p:cNvSpPr>
          <p:nvPr/>
        </p:nvSpPr>
        <p:spPr bwMode="auto">
          <a:xfrm>
            <a:off x="5676901" y="5480150"/>
            <a:ext cx="3199507" cy="89297"/>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1215" name="AutoShape 15"/>
          <p:cNvSpPr>
            <a:spLocks/>
          </p:cNvSpPr>
          <p:nvPr/>
        </p:nvSpPr>
        <p:spPr bwMode="auto">
          <a:xfrm>
            <a:off x="6936880" y="5197972"/>
            <a:ext cx="67954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Feature</a:t>
            </a:r>
            <a:endParaRPr lang="id-ID" sz="4275"/>
          </a:p>
        </p:txBody>
      </p:sp>
      <p:sp>
        <p:nvSpPr>
          <p:cNvPr id="51216" name="AutoShape 16"/>
          <p:cNvSpPr>
            <a:spLocks/>
          </p:cNvSpPr>
          <p:nvPr/>
        </p:nvSpPr>
        <p:spPr bwMode="auto">
          <a:xfrm>
            <a:off x="5676900" y="5197972"/>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0</a:t>
            </a:r>
            <a:endParaRPr lang="id-ID" sz="4275"/>
          </a:p>
        </p:txBody>
      </p:sp>
      <p:sp>
        <p:nvSpPr>
          <p:cNvPr id="51217" name="AutoShape 17"/>
          <p:cNvSpPr>
            <a:spLocks/>
          </p:cNvSpPr>
          <p:nvPr/>
        </p:nvSpPr>
        <p:spPr bwMode="auto">
          <a:xfrm>
            <a:off x="8196858" y="5197972"/>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100</a:t>
            </a:r>
            <a:endParaRPr lang="id-ID" sz="4275"/>
          </a:p>
        </p:txBody>
      </p:sp>
      <p:sp>
        <p:nvSpPr>
          <p:cNvPr id="51218" name="AutoShape 18"/>
          <p:cNvSpPr>
            <a:spLocks/>
          </p:cNvSpPr>
          <p:nvPr/>
        </p:nvSpPr>
        <p:spPr bwMode="auto">
          <a:xfrm>
            <a:off x="5676901" y="5480150"/>
            <a:ext cx="2456557" cy="89297"/>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1219" name="AutoShape 19"/>
          <p:cNvSpPr>
            <a:spLocks/>
          </p:cNvSpPr>
          <p:nvPr/>
        </p:nvSpPr>
        <p:spPr bwMode="auto">
          <a:xfrm>
            <a:off x="5676901" y="5480150"/>
            <a:ext cx="1016198" cy="89297"/>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1220" name="AutoShape 20"/>
          <p:cNvSpPr>
            <a:spLocks/>
          </p:cNvSpPr>
          <p:nvPr/>
        </p:nvSpPr>
        <p:spPr bwMode="auto">
          <a:xfrm>
            <a:off x="5676901" y="6015931"/>
            <a:ext cx="3199507" cy="88404"/>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1221" name="AutoShape 21"/>
          <p:cNvSpPr>
            <a:spLocks/>
          </p:cNvSpPr>
          <p:nvPr/>
        </p:nvSpPr>
        <p:spPr bwMode="auto">
          <a:xfrm>
            <a:off x="6653808" y="5733753"/>
            <a:ext cx="1245692"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System Work</a:t>
            </a:r>
            <a:endParaRPr lang="id-ID" sz="4275"/>
          </a:p>
        </p:txBody>
      </p:sp>
      <p:sp>
        <p:nvSpPr>
          <p:cNvPr id="51222" name="AutoShape 22"/>
          <p:cNvSpPr>
            <a:spLocks/>
          </p:cNvSpPr>
          <p:nvPr/>
        </p:nvSpPr>
        <p:spPr bwMode="auto">
          <a:xfrm>
            <a:off x="5676900" y="5733753"/>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Bad</a:t>
            </a:r>
            <a:endParaRPr lang="id-ID" sz="4275"/>
          </a:p>
        </p:txBody>
      </p:sp>
      <p:sp>
        <p:nvSpPr>
          <p:cNvPr id="51223" name="AutoShape 23"/>
          <p:cNvSpPr>
            <a:spLocks/>
          </p:cNvSpPr>
          <p:nvPr/>
        </p:nvSpPr>
        <p:spPr bwMode="auto">
          <a:xfrm>
            <a:off x="8196858" y="5733753"/>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Good</a:t>
            </a:r>
            <a:endParaRPr lang="id-ID" sz="4275"/>
          </a:p>
        </p:txBody>
      </p:sp>
      <p:sp>
        <p:nvSpPr>
          <p:cNvPr id="51224" name="AutoShape 24"/>
          <p:cNvSpPr>
            <a:spLocks/>
          </p:cNvSpPr>
          <p:nvPr/>
        </p:nvSpPr>
        <p:spPr bwMode="auto">
          <a:xfrm>
            <a:off x="5676900" y="6015931"/>
            <a:ext cx="2713732" cy="88404"/>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1225" name="AutoShape 25"/>
          <p:cNvSpPr>
            <a:spLocks/>
          </p:cNvSpPr>
          <p:nvPr/>
        </p:nvSpPr>
        <p:spPr bwMode="auto">
          <a:xfrm>
            <a:off x="5676900" y="6015931"/>
            <a:ext cx="2033290" cy="88404"/>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1226" name="AutoShape 26"/>
          <p:cNvSpPr>
            <a:spLocks/>
          </p:cNvSpPr>
          <p:nvPr/>
        </p:nvSpPr>
        <p:spPr bwMode="auto">
          <a:xfrm>
            <a:off x="5676901" y="6557963"/>
            <a:ext cx="3199507" cy="89297"/>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1227" name="AutoShape 27"/>
          <p:cNvSpPr>
            <a:spLocks/>
          </p:cNvSpPr>
          <p:nvPr/>
        </p:nvSpPr>
        <p:spPr bwMode="auto">
          <a:xfrm>
            <a:off x="6646665" y="6276678"/>
            <a:ext cx="125997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Time Elapsed</a:t>
            </a:r>
            <a:endParaRPr lang="id-ID" sz="4275"/>
          </a:p>
        </p:txBody>
      </p:sp>
      <p:sp>
        <p:nvSpPr>
          <p:cNvPr id="51228" name="AutoShape 28"/>
          <p:cNvSpPr>
            <a:spLocks/>
          </p:cNvSpPr>
          <p:nvPr/>
        </p:nvSpPr>
        <p:spPr bwMode="auto">
          <a:xfrm>
            <a:off x="5676900" y="6276678"/>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0s</a:t>
            </a:r>
            <a:endParaRPr lang="id-ID" sz="4275"/>
          </a:p>
        </p:txBody>
      </p:sp>
      <p:sp>
        <p:nvSpPr>
          <p:cNvPr id="51229" name="AutoShape 29"/>
          <p:cNvSpPr>
            <a:spLocks/>
          </p:cNvSpPr>
          <p:nvPr/>
        </p:nvSpPr>
        <p:spPr bwMode="auto">
          <a:xfrm>
            <a:off x="8196858" y="6276678"/>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60s</a:t>
            </a:r>
            <a:endParaRPr lang="id-ID" sz="4275"/>
          </a:p>
        </p:txBody>
      </p:sp>
      <p:sp>
        <p:nvSpPr>
          <p:cNvPr id="51230" name="AutoShape 30"/>
          <p:cNvSpPr>
            <a:spLocks/>
          </p:cNvSpPr>
          <p:nvPr/>
        </p:nvSpPr>
        <p:spPr bwMode="auto">
          <a:xfrm>
            <a:off x="5676901" y="6557963"/>
            <a:ext cx="1359098" cy="89297"/>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1231" name="AutoShape 31"/>
          <p:cNvSpPr>
            <a:spLocks/>
          </p:cNvSpPr>
          <p:nvPr/>
        </p:nvSpPr>
        <p:spPr bwMode="auto">
          <a:xfrm>
            <a:off x="5676901" y="6557963"/>
            <a:ext cx="1016198" cy="89297"/>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1232" name="AutoShape 32"/>
          <p:cNvSpPr>
            <a:spLocks/>
          </p:cNvSpPr>
          <p:nvPr/>
        </p:nvSpPr>
        <p:spPr bwMode="auto">
          <a:xfrm>
            <a:off x="5676901" y="7100888"/>
            <a:ext cx="3199507" cy="88404"/>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1233" name="AutoShape 33"/>
          <p:cNvSpPr>
            <a:spLocks/>
          </p:cNvSpPr>
          <p:nvPr/>
        </p:nvSpPr>
        <p:spPr bwMode="auto">
          <a:xfrm>
            <a:off x="6936880" y="6818710"/>
            <a:ext cx="67954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Price</a:t>
            </a:r>
            <a:endParaRPr lang="id-ID" sz="4275"/>
          </a:p>
        </p:txBody>
      </p:sp>
      <p:sp>
        <p:nvSpPr>
          <p:cNvPr id="51234" name="AutoShape 34"/>
          <p:cNvSpPr>
            <a:spLocks/>
          </p:cNvSpPr>
          <p:nvPr/>
        </p:nvSpPr>
        <p:spPr bwMode="auto">
          <a:xfrm>
            <a:off x="5676900" y="6818710"/>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Cheap</a:t>
            </a:r>
            <a:endParaRPr lang="id-ID" sz="4275"/>
          </a:p>
        </p:txBody>
      </p:sp>
      <p:sp>
        <p:nvSpPr>
          <p:cNvPr id="51235" name="AutoShape 35"/>
          <p:cNvSpPr>
            <a:spLocks/>
          </p:cNvSpPr>
          <p:nvPr/>
        </p:nvSpPr>
        <p:spPr bwMode="auto">
          <a:xfrm>
            <a:off x="8092382" y="6818710"/>
            <a:ext cx="78402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Expensive</a:t>
            </a:r>
            <a:endParaRPr lang="id-ID" sz="4275"/>
          </a:p>
        </p:txBody>
      </p:sp>
      <p:sp>
        <p:nvSpPr>
          <p:cNvPr id="51236" name="AutoShape 36"/>
          <p:cNvSpPr>
            <a:spLocks/>
          </p:cNvSpPr>
          <p:nvPr/>
        </p:nvSpPr>
        <p:spPr bwMode="auto">
          <a:xfrm>
            <a:off x="5676901" y="7100888"/>
            <a:ext cx="1259979" cy="88404"/>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1237" name="AutoShape 37"/>
          <p:cNvSpPr>
            <a:spLocks/>
          </p:cNvSpPr>
          <p:nvPr/>
        </p:nvSpPr>
        <p:spPr bwMode="auto">
          <a:xfrm>
            <a:off x="5676900" y="7100888"/>
            <a:ext cx="508100" cy="88404"/>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51202"/>
                                        </p:tgtEl>
                                        <p:attrNameLst>
                                          <p:attrName>style.visibility</p:attrName>
                                        </p:attrNameLst>
                                      </p:cBhvr>
                                      <p:to>
                                        <p:strVal val="visible"/>
                                      </p:to>
                                    </p:set>
                                    <p:animEffect transition="in" filter="wipe(down)">
                                      <p:cBhvr>
                                        <p:cTn id="7" dur="500"/>
                                        <p:tgtEl>
                                          <p:spTgt spid="51202"/>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1203"/>
                                        </p:tgtEl>
                                        <p:attrNameLst>
                                          <p:attrName>style.visibility</p:attrName>
                                        </p:attrNameLst>
                                      </p:cBhvr>
                                      <p:to>
                                        <p:strVal val="visible"/>
                                      </p:to>
                                    </p:set>
                                    <p:animEffect transition="in" filter="wipe(down)">
                                      <p:cBhvr>
                                        <p:cTn id="10" dur="500"/>
                                        <p:tgtEl>
                                          <p:spTgt spid="51203"/>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51204"/>
                                        </p:tgtEl>
                                        <p:attrNameLst>
                                          <p:attrName>style.visibility</p:attrName>
                                        </p:attrNameLst>
                                      </p:cBhvr>
                                      <p:to>
                                        <p:strVal val="visible"/>
                                      </p:to>
                                    </p:set>
                                    <p:animEffect transition="in" filter="wipe(down)">
                                      <p:cBhvr>
                                        <p:cTn id="13" dur="500"/>
                                        <p:tgtEl>
                                          <p:spTgt spid="51204"/>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51205"/>
                                        </p:tgtEl>
                                        <p:attrNameLst>
                                          <p:attrName>style.visibility</p:attrName>
                                        </p:attrNameLst>
                                      </p:cBhvr>
                                      <p:to>
                                        <p:strVal val="visible"/>
                                      </p:to>
                                    </p:set>
                                    <p:animEffect transition="in" filter="wipe(down)">
                                      <p:cBhvr>
                                        <p:cTn id="16" dur="500"/>
                                        <p:tgtEl>
                                          <p:spTgt spid="51205"/>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51206"/>
                                        </p:tgtEl>
                                        <p:attrNameLst>
                                          <p:attrName>style.visibility</p:attrName>
                                        </p:attrNameLst>
                                      </p:cBhvr>
                                      <p:to>
                                        <p:strVal val="visible"/>
                                      </p:to>
                                    </p:set>
                                    <p:animEffect transition="in" filter="wipe(down)">
                                      <p:cBhvr>
                                        <p:cTn id="19" dur="500"/>
                                        <p:tgtEl>
                                          <p:spTgt spid="51206"/>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51207"/>
                                        </p:tgtEl>
                                        <p:attrNameLst>
                                          <p:attrName>style.visibility</p:attrName>
                                        </p:attrNameLst>
                                      </p:cBhvr>
                                      <p:to>
                                        <p:strVal val="visible"/>
                                      </p:to>
                                    </p:set>
                                    <p:animEffect transition="in" filter="wipe(down)">
                                      <p:cBhvr>
                                        <p:cTn id="22" dur="500"/>
                                        <p:tgtEl>
                                          <p:spTgt spid="51207"/>
                                        </p:tgtEl>
                                      </p:cBhvr>
                                    </p:animEffect>
                                  </p:childTnLst>
                                </p:cTn>
                              </p:par>
                            </p:childTnLst>
                          </p:cTn>
                        </p:par>
                        <p:par>
                          <p:cTn id="23" fill="hold">
                            <p:stCondLst>
                              <p:cond delay="500"/>
                            </p:stCondLst>
                            <p:childTnLst>
                              <p:par>
                                <p:cTn id="24" presetID="22" presetClass="entr" presetSubtype="8" fill="hold" grpId="0" nodeType="afterEffect">
                                  <p:stCondLst>
                                    <p:cond delay="0"/>
                                  </p:stCondLst>
                                  <p:childTnLst>
                                    <p:set>
                                      <p:cBhvr>
                                        <p:cTn id="25" dur="1" fill="hold">
                                          <p:stCondLst>
                                            <p:cond delay="0"/>
                                          </p:stCondLst>
                                        </p:cTn>
                                        <p:tgtEl>
                                          <p:spTgt spid="51219"/>
                                        </p:tgtEl>
                                        <p:attrNameLst>
                                          <p:attrName>style.visibility</p:attrName>
                                        </p:attrNameLst>
                                      </p:cBhvr>
                                      <p:to>
                                        <p:strVal val="visible"/>
                                      </p:to>
                                    </p:set>
                                    <p:animEffect transition="in" filter="wipe(left)">
                                      <p:cBhvr>
                                        <p:cTn id="26" dur="500"/>
                                        <p:tgtEl>
                                          <p:spTgt spid="51219"/>
                                        </p:tgtEl>
                                      </p:cBhvr>
                                    </p:animEffect>
                                  </p:childTnLst>
                                </p:cTn>
                              </p:par>
                              <p:par>
                                <p:cTn id="27" presetID="22" presetClass="entr" presetSubtype="8" fill="hold" grpId="0" nodeType="withEffect">
                                  <p:stCondLst>
                                    <p:cond delay="300"/>
                                  </p:stCondLst>
                                  <p:childTnLst>
                                    <p:set>
                                      <p:cBhvr>
                                        <p:cTn id="28" dur="1" fill="hold">
                                          <p:stCondLst>
                                            <p:cond delay="0"/>
                                          </p:stCondLst>
                                        </p:cTn>
                                        <p:tgtEl>
                                          <p:spTgt spid="51231"/>
                                        </p:tgtEl>
                                        <p:attrNameLst>
                                          <p:attrName>style.visibility</p:attrName>
                                        </p:attrNameLst>
                                      </p:cBhvr>
                                      <p:to>
                                        <p:strVal val="visible"/>
                                      </p:to>
                                    </p:set>
                                    <p:animEffect transition="in" filter="wipe(left)">
                                      <p:cBhvr>
                                        <p:cTn id="29" dur="500"/>
                                        <p:tgtEl>
                                          <p:spTgt spid="51231"/>
                                        </p:tgtEl>
                                      </p:cBhvr>
                                    </p:animEffect>
                                  </p:childTnLst>
                                </p:cTn>
                              </p:par>
                              <p:par>
                                <p:cTn id="30" presetID="22" presetClass="entr" presetSubtype="8" fill="hold" grpId="0" nodeType="withEffect">
                                  <p:stCondLst>
                                    <p:cond delay="200"/>
                                  </p:stCondLst>
                                  <p:childTnLst>
                                    <p:set>
                                      <p:cBhvr>
                                        <p:cTn id="31" dur="1" fill="hold">
                                          <p:stCondLst>
                                            <p:cond delay="0"/>
                                          </p:stCondLst>
                                        </p:cTn>
                                        <p:tgtEl>
                                          <p:spTgt spid="51237"/>
                                        </p:tgtEl>
                                        <p:attrNameLst>
                                          <p:attrName>style.visibility</p:attrName>
                                        </p:attrNameLst>
                                      </p:cBhvr>
                                      <p:to>
                                        <p:strVal val="visible"/>
                                      </p:to>
                                    </p:set>
                                    <p:animEffect transition="in" filter="wipe(left)">
                                      <p:cBhvr>
                                        <p:cTn id="32" dur="500"/>
                                        <p:tgtEl>
                                          <p:spTgt spid="51237"/>
                                        </p:tgtEl>
                                      </p:cBhvr>
                                    </p:animEffect>
                                  </p:childTnLst>
                                </p:cTn>
                              </p:par>
                              <p:par>
                                <p:cTn id="33" presetID="22" presetClass="entr" presetSubtype="8" fill="hold" grpId="0" nodeType="withEffect">
                                  <p:stCondLst>
                                    <p:cond delay="300"/>
                                  </p:stCondLst>
                                  <p:childTnLst>
                                    <p:set>
                                      <p:cBhvr>
                                        <p:cTn id="34" dur="1" fill="hold">
                                          <p:stCondLst>
                                            <p:cond delay="0"/>
                                          </p:stCondLst>
                                        </p:cTn>
                                        <p:tgtEl>
                                          <p:spTgt spid="51225"/>
                                        </p:tgtEl>
                                        <p:attrNameLst>
                                          <p:attrName>style.visibility</p:attrName>
                                        </p:attrNameLst>
                                      </p:cBhvr>
                                      <p:to>
                                        <p:strVal val="visible"/>
                                      </p:to>
                                    </p:set>
                                    <p:animEffect transition="in" filter="wipe(left)">
                                      <p:cBhvr>
                                        <p:cTn id="35" dur="500"/>
                                        <p:tgtEl>
                                          <p:spTgt spid="51225"/>
                                        </p:tgtEl>
                                      </p:cBhvr>
                                    </p:animEffect>
                                  </p:childTnLst>
                                </p:cTn>
                              </p:par>
                            </p:childTnLst>
                          </p:cTn>
                        </p:par>
                        <p:par>
                          <p:cTn id="36" fill="hold">
                            <p:stCondLst>
                              <p:cond delay="1300"/>
                            </p:stCondLst>
                            <p:childTnLst>
                              <p:par>
                                <p:cTn id="37" presetID="22" presetClass="entr" presetSubtype="4" fill="hold" grpId="0" nodeType="afterEffect">
                                  <p:stCondLst>
                                    <p:cond delay="0"/>
                                  </p:stCondLst>
                                  <p:childTnLst>
                                    <p:set>
                                      <p:cBhvr>
                                        <p:cTn id="38" dur="1" fill="hold">
                                          <p:stCondLst>
                                            <p:cond delay="0"/>
                                          </p:stCondLst>
                                        </p:cTn>
                                        <p:tgtEl>
                                          <p:spTgt spid="51208"/>
                                        </p:tgtEl>
                                        <p:attrNameLst>
                                          <p:attrName>style.visibility</p:attrName>
                                        </p:attrNameLst>
                                      </p:cBhvr>
                                      <p:to>
                                        <p:strVal val="visible"/>
                                      </p:to>
                                    </p:set>
                                    <p:animEffect transition="in" filter="wipe(down)">
                                      <p:cBhvr>
                                        <p:cTn id="39" dur="500"/>
                                        <p:tgtEl>
                                          <p:spTgt spid="51208"/>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51209"/>
                                        </p:tgtEl>
                                        <p:attrNameLst>
                                          <p:attrName>style.visibility</p:attrName>
                                        </p:attrNameLst>
                                      </p:cBhvr>
                                      <p:to>
                                        <p:strVal val="visible"/>
                                      </p:to>
                                    </p:set>
                                    <p:animEffect transition="in" filter="wipe(down)">
                                      <p:cBhvr>
                                        <p:cTn id="42" dur="500"/>
                                        <p:tgtEl>
                                          <p:spTgt spid="51209"/>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51210"/>
                                        </p:tgtEl>
                                        <p:attrNameLst>
                                          <p:attrName>style.visibility</p:attrName>
                                        </p:attrNameLst>
                                      </p:cBhvr>
                                      <p:to>
                                        <p:strVal val="visible"/>
                                      </p:to>
                                    </p:set>
                                    <p:animEffect transition="in" filter="wipe(down)">
                                      <p:cBhvr>
                                        <p:cTn id="45" dur="500"/>
                                        <p:tgtEl>
                                          <p:spTgt spid="51210"/>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51211"/>
                                        </p:tgtEl>
                                        <p:attrNameLst>
                                          <p:attrName>style.visibility</p:attrName>
                                        </p:attrNameLst>
                                      </p:cBhvr>
                                      <p:to>
                                        <p:strVal val="visible"/>
                                      </p:to>
                                    </p:set>
                                    <p:animEffect transition="in" filter="wipe(down)">
                                      <p:cBhvr>
                                        <p:cTn id="48" dur="500"/>
                                        <p:tgtEl>
                                          <p:spTgt spid="51211"/>
                                        </p:tgtEl>
                                      </p:cBhvr>
                                    </p:animEffect>
                                  </p:childTnLst>
                                </p:cTn>
                              </p:par>
                              <p:par>
                                <p:cTn id="49" presetID="22" presetClass="entr" presetSubtype="4" fill="hold" grpId="0" nodeType="withEffect">
                                  <p:stCondLst>
                                    <p:cond delay="0"/>
                                  </p:stCondLst>
                                  <p:childTnLst>
                                    <p:set>
                                      <p:cBhvr>
                                        <p:cTn id="50" dur="1" fill="hold">
                                          <p:stCondLst>
                                            <p:cond delay="0"/>
                                          </p:stCondLst>
                                        </p:cTn>
                                        <p:tgtEl>
                                          <p:spTgt spid="51212"/>
                                        </p:tgtEl>
                                        <p:attrNameLst>
                                          <p:attrName>style.visibility</p:attrName>
                                        </p:attrNameLst>
                                      </p:cBhvr>
                                      <p:to>
                                        <p:strVal val="visible"/>
                                      </p:to>
                                    </p:set>
                                    <p:animEffect transition="in" filter="wipe(down)">
                                      <p:cBhvr>
                                        <p:cTn id="51" dur="500"/>
                                        <p:tgtEl>
                                          <p:spTgt spid="51212"/>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51213"/>
                                        </p:tgtEl>
                                        <p:attrNameLst>
                                          <p:attrName>style.visibility</p:attrName>
                                        </p:attrNameLst>
                                      </p:cBhvr>
                                      <p:to>
                                        <p:strVal val="visible"/>
                                      </p:to>
                                    </p:set>
                                    <p:animEffect transition="in" filter="wipe(down)">
                                      <p:cBhvr>
                                        <p:cTn id="54" dur="500"/>
                                        <p:tgtEl>
                                          <p:spTgt spid="51213"/>
                                        </p:tgtEl>
                                      </p:cBhvr>
                                    </p:animEffect>
                                  </p:childTnLst>
                                </p:cTn>
                              </p:par>
                            </p:childTnLst>
                          </p:cTn>
                        </p:par>
                        <p:par>
                          <p:cTn id="55" fill="hold">
                            <p:stCondLst>
                              <p:cond delay="1800"/>
                            </p:stCondLst>
                            <p:childTnLst>
                              <p:par>
                                <p:cTn id="56" presetID="22" presetClass="entr" presetSubtype="8" fill="hold" grpId="0" nodeType="afterEffect">
                                  <p:stCondLst>
                                    <p:cond delay="0"/>
                                  </p:stCondLst>
                                  <p:childTnLst>
                                    <p:set>
                                      <p:cBhvr>
                                        <p:cTn id="57" dur="1" fill="hold">
                                          <p:stCondLst>
                                            <p:cond delay="0"/>
                                          </p:stCondLst>
                                        </p:cTn>
                                        <p:tgtEl>
                                          <p:spTgt spid="51218"/>
                                        </p:tgtEl>
                                        <p:attrNameLst>
                                          <p:attrName>style.visibility</p:attrName>
                                        </p:attrNameLst>
                                      </p:cBhvr>
                                      <p:to>
                                        <p:strVal val="visible"/>
                                      </p:to>
                                    </p:set>
                                    <p:animEffect transition="in" filter="wipe(left)">
                                      <p:cBhvr>
                                        <p:cTn id="58" dur="500"/>
                                        <p:tgtEl>
                                          <p:spTgt spid="51218"/>
                                        </p:tgtEl>
                                      </p:cBhvr>
                                    </p:animEffect>
                                  </p:childTnLst>
                                </p:cTn>
                              </p:par>
                              <p:par>
                                <p:cTn id="59" presetID="22" presetClass="entr" presetSubtype="8" fill="hold" grpId="0" nodeType="withEffect">
                                  <p:stCondLst>
                                    <p:cond delay="200"/>
                                  </p:stCondLst>
                                  <p:childTnLst>
                                    <p:set>
                                      <p:cBhvr>
                                        <p:cTn id="60" dur="1" fill="hold">
                                          <p:stCondLst>
                                            <p:cond delay="0"/>
                                          </p:stCondLst>
                                        </p:cTn>
                                        <p:tgtEl>
                                          <p:spTgt spid="51224"/>
                                        </p:tgtEl>
                                        <p:attrNameLst>
                                          <p:attrName>style.visibility</p:attrName>
                                        </p:attrNameLst>
                                      </p:cBhvr>
                                      <p:to>
                                        <p:strVal val="visible"/>
                                      </p:to>
                                    </p:set>
                                    <p:animEffect transition="in" filter="wipe(left)">
                                      <p:cBhvr>
                                        <p:cTn id="61" dur="500"/>
                                        <p:tgtEl>
                                          <p:spTgt spid="51224"/>
                                        </p:tgtEl>
                                      </p:cBhvr>
                                    </p:animEffect>
                                  </p:childTnLst>
                                </p:cTn>
                              </p:par>
                              <p:par>
                                <p:cTn id="62" presetID="22" presetClass="entr" presetSubtype="8" fill="hold" grpId="0" nodeType="withEffect">
                                  <p:stCondLst>
                                    <p:cond delay="100"/>
                                  </p:stCondLst>
                                  <p:childTnLst>
                                    <p:set>
                                      <p:cBhvr>
                                        <p:cTn id="63" dur="1" fill="hold">
                                          <p:stCondLst>
                                            <p:cond delay="0"/>
                                          </p:stCondLst>
                                        </p:cTn>
                                        <p:tgtEl>
                                          <p:spTgt spid="51230"/>
                                        </p:tgtEl>
                                        <p:attrNameLst>
                                          <p:attrName>style.visibility</p:attrName>
                                        </p:attrNameLst>
                                      </p:cBhvr>
                                      <p:to>
                                        <p:strVal val="visible"/>
                                      </p:to>
                                    </p:set>
                                    <p:animEffect transition="in" filter="wipe(left)">
                                      <p:cBhvr>
                                        <p:cTn id="64" dur="500"/>
                                        <p:tgtEl>
                                          <p:spTgt spid="51230"/>
                                        </p:tgtEl>
                                      </p:cBhvr>
                                    </p:animEffect>
                                  </p:childTnLst>
                                </p:cTn>
                              </p:par>
                              <p:par>
                                <p:cTn id="65" presetID="22" presetClass="entr" presetSubtype="8" fill="hold" grpId="0" nodeType="withEffect">
                                  <p:stCondLst>
                                    <p:cond delay="400"/>
                                  </p:stCondLst>
                                  <p:childTnLst>
                                    <p:set>
                                      <p:cBhvr>
                                        <p:cTn id="66" dur="1" fill="hold">
                                          <p:stCondLst>
                                            <p:cond delay="0"/>
                                          </p:stCondLst>
                                        </p:cTn>
                                        <p:tgtEl>
                                          <p:spTgt spid="51236"/>
                                        </p:tgtEl>
                                        <p:attrNameLst>
                                          <p:attrName>style.visibility</p:attrName>
                                        </p:attrNameLst>
                                      </p:cBhvr>
                                      <p:to>
                                        <p:strVal val="visible"/>
                                      </p:to>
                                    </p:set>
                                    <p:animEffect transition="in" filter="wipe(left)">
                                      <p:cBhvr>
                                        <p:cTn id="67" dur="500"/>
                                        <p:tgtEl>
                                          <p:spTgt spid="51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2" grpId="0"/>
      <p:bldP spid="51203" grpId="0"/>
      <p:bldP spid="51204" grpId="0" animBg="1"/>
      <p:bldP spid="51205" grpId="0"/>
      <p:bldP spid="51206" grpId="0"/>
      <p:bldP spid="51207" grpId="0" animBg="1"/>
      <p:bldP spid="51208" grpId="0" animBg="1"/>
      <p:bldP spid="51209" grpId="0"/>
      <p:bldP spid="51210" grpId="0"/>
      <p:bldP spid="51211" grpId="0" animBg="1"/>
      <p:bldP spid="51212" grpId="0"/>
      <p:bldP spid="51213" grpId="0"/>
      <p:bldP spid="51218" grpId="0" animBg="1"/>
      <p:bldP spid="51219" grpId="0" animBg="1"/>
      <p:bldP spid="51224" grpId="0" animBg="1"/>
      <p:bldP spid="51225" grpId="0" animBg="1"/>
      <p:bldP spid="51230" grpId="0" animBg="1"/>
      <p:bldP spid="51231" grpId="0" animBg="1"/>
      <p:bldP spid="51236" grpId="0" animBg="1"/>
      <p:bldP spid="5123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AutoShape 2"/>
          <p:cNvSpPr>
            <a:spLocks/>
          </p:cNvSpPr>
          <p:nvPr/>
        </p:nvSpPr>
        <p:spPr bwMode="auto">
          <a:xfrm>
            <a:off x="1985368" y="5681068"/>
            <a:ext cx="1971675" cy="579537"/>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2227" name="AutoShape 3"/>
          <p:cNvSpPr>
            <a:spLocks/>
          </p:cNvSpPr>
          <p:nvPr/>
        </p:nvSpPr>
        <p:spPr bwMode="auto">
          <a:xfrm>
            <a:off x="2971205" y="6260606"/>
            <a:ext cx="0" cy="8974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7200" y="14399"/>
                  <a:pt x="14400" y="7200"/>
                  <a:pt x="21600" y="0"/>
                </a:cubicBezTo>
              </a:path>
            </a:pathLst>
          </a:custGeom>
          <a:solidFill>
            <a:schemeClr val="accent1"/>
          </a:solidFill>
          <a:ln w="50800" cap="flat" cmpd="sng">
            <a:solidFill>
              <a:schemeClr val="accent1"/>
            </a:solidFill>
            <a:prstDash val="solid"/>
            <a:miter lim="0"/>
            <a:headEnd/>
            <a:tailEnd/>
          </a:ln>
          <a:effectLst/>
          <a:extLst/>
        </p:spPr>
        <p:txBody>
          <a:bodyPr/>
          <a:lstStyle/>
          <a:p>
            <a:endParaRPr lang="id-ID" sz="2693"/>
          </a:p>
        </p:txBody>
      </p:sp>
      <p:sp>
        <p:nvSpPr>
          <p:cNvPr id="52228" name="AutoShape 4"/>
          <p:cNvSpPr>
            <a:spLocks/>
          </p:cNvSpPr>
          <p:nvPr/>
        </p:nvSpPr>
        <p:spPr bwMode="auto">
          <a:xfrm>
            <a:off x="2680990" y="6867823"/>
            <a:ext cx="580430"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2229" name="AutoShape 5"/>
          <p:cNvSpPr>
            <a:spLocks/>
          </p:cNvSpPr>
          <p:nvPr/>
        </p:nvSpPr>
        <p:spPr bwMode="auto">
          <a:xfrm>
            <a:off x="2477394" y="5175648"/>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Consultacy</a:t>
            </a:r>
            <a:endParaRPr lang="id-ID" sz="4275"/>
          </a:p>
        </p:txBody>
      </p:sp>
      <p:sp>
        <p:nvSpPr>
          <p:cNvPr id="52230" name="AutoShape 6"/>
          <p:cNvSpPr>
            <a:spLocks/>
          </p:cNvSpPr>
          <p:nvPr/>
        </p:nvSpPr>
        <p:spPr bwMode="auto">
          <a:xfrm>
            <a:off x="2056805" y="3636170"/>
            <a:ext cx="1828800" cy="13483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slightly beration injected humour which don't domised words</a:t>
            </a:r>
            <a:endParaRPr lang="id-ID" sz="4275"/>
          </a:p>
        </p:txBody>
      </p:sp>
      <p:sp>
        <p:nvSpPr>
          <p:cNvPr id="52231" name="AutoShape 7"/>
          <p:cNvSpPr>
            <a:spLocks/>
          </p:cNvSpPr>
          <p:nvPr/>
        </p:nvSpPr>
        <p:spPr bwMode="auto">
          <a:xfrm>
            <a:off x="6291264" y="5681068"/>
            <a:ext cx="1971675" cy="579537"/>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2232" name="AutoShape 8"/>
          <p:cNvSpPr>
            <a:spLocks/>
          </p:cNvSpPr>
          <p:nvPr/>
        </p:nvSpPr>
        <p:spPr bwMode="auto">
          <a:xfrm>
            <a:off x="7255670" y="6260606"/>
            <a:ext cx="16073" cy="8974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7199" y="14399"/>
                  <a:pt x="14400" y="7200"/>
                  <a:pt x="21600" y="0"/>
                </a:cubicBezTo>
              </a:path>
            </a:pathLst>
          </a:custGeom>
          <a:solidFill>
            <a:schemeClr val="accent3"/>
          </a:solidFill>
          <a:ln w="50800" cap="flat" cmpd="sng">
            <a:solidFill>
              <a:schemeClr val="accent3"/>
            </a:solidFill>
            <a:prstDash val="solid"/>
            <a:miter lim="0"/>
            <a:headEnd/>
            <a:tailEnd/>
          </a:ln>
          <a:effectLst/>
          <a:extLst/>
        </p:spPr>
        <p:txBody>
          <a:bodyPr/>
          <a:lstStyle/>
          <a:p>
            <a:endParaRPr lang="id-ID" sz="2693"/>
          </a:p>
        </p:txBody>
      </p:sp>
      <p:sp>
        <p:nvSpPr>
          <p:cNvPr id="52233" name="AutoShape 9"/>
          <p:cNvSpPr>
            <a:spLocks/>
          </p:cNvSpPr>
          <p:nvPr/>
        </p:nvSpPr>
        <p:spPr bwMode="auto">
          <a:xfrm>
            <a:off x="6965455" y="6867823"/>
            <a:ext cx="579536"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2234" name="AutoShape 10"/>
          <p:cNvSpPr>
            <a:spLocks/>
          </p:cNvSpPr>
          <p:nvPr/>
        </p:nvSpPr>
        <p:spPr bwMode="auto">
          <a:xfrm>
            <a:off x="6783289" y="5175648"/>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Consultacy</a:t>
            </a:r>
            <a:endParaRPr lang="id-ID" sz="4275"/>
          </a:p>
        </p:txBody>
      </p:sp>
      <p:sp>
        <p:nvSpPr>
          <p:cNvPr id="52235" name="AutoShape 11"/>
          <p:cNvSpPr>
            <a:spLocks/>
          </p:cNvSpPr>
          <p:nvPr/>
        </p:nvSpPr>
        <p:spPr bwMode="auto">
          <a:xfrm>
            <a:off x="6362700" y="3636170"/>
            <a:ext cx="1828800" cy="13483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slightly beration injected humour which don't domised words</a:t>
            </a:r>
            <a:endParaRPr lang="id-ID" sz="4275"/>
          </a:p>
        </p:txBody>
      </p:sp>
      <p:sp>
        <p:nvSpPr>
          <p:cNvPr id="52236" name="AutoShape 12"/>
          <p:cNvSpPr>
            <a:spLocks/>
          </p:cNvSpPr>
          <p:nvPr/>
        </p:nvSpPr>
        <p:spPr bwMode="auto">
          <a:xfrm>
            <a:off x="10596266" y="5681068"/>
            <a:ext cx="1971675" cy="579537"/>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2237" name="AutoShape 13"/>
          <p:cNvSpPr>
            <a:spLocks/>
          </p:cNvSpPr>
          <p:nvPr/>
        </p:nvSpPr>
        <p:spPr bwMode="auto">
          <a:xfrm>
            <a:off x="11560673" y="6260606"/>
            <a:ext cx="16073" cy="8974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cubicBezTo>
                  <a:pt x="7200" y="14399"/>
                  <a:pt x="14400" y="7199"/>
                  <a:pt x="21599" y="0"/>
                </a:cubicBez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52238" name="AutoShape 14"/>
          <p:cNvSpPr>
            <a:spLocks/>
          </p:cNvSpPr>
          <p:nvPr/>
        </p:nvSpPr>
        <p:spPr bwMode="auto">
          <a:xfrm>
            <a:off x="11270456" y="6867823"/>
            <a:ext cx="580430"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2239" name="AutoShape 15"/>
          <p:cNvSpPr>
            <a:spLocks/>
          </p:cNvSpPr>
          <p:nvPr/>
        </p:nvSpPr>
        <p:spPr bwMode="auto">
          <a:xfrm>
            <a:off x="11066861" y="5175648"/>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Consultacy</a:t>
            </a:r>
            <a:endParaRPr lang="id-ID" sz="4275"/>
          </a:p>
        </p:txBody>
      </p:sp>
      <p:sp>
        <p:nvSpPr>
          <p:cNvPr id="52240" name="AutoShape 16"/>
          <p:cNvSpPr>
            <a:spLocks/>
          </p:cNvSpPr>
          <p:nvPr/>
        </p:nvSpPr>
        <p:spPr bwMode="auto">
          <a:xfrm>
            <a:off x="10646271" y="3636170"/>
            <a:ext cx="1828800" cy="13483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slightly beration injected humour which don't domised words</a:t>
            </a:r>
            <a:endParaRPr lang="id-ID" sz="4275"/>
          </a:p>
        </p:txBody>
      </p:sp>
      <p:sp>
        <p:nvSpPr>
          <p:cNvPr id="52241" name="AutoShape 17"/>
          <p:cNvSpPr>
            <a:spLocks/>
          </p:cNvSpPr>
          <p:nvPr/>
        </p:nvSpPr>
        <p:spPr bwMode="auto">
          <a:xfrm rot="10800000" flipH="1">
            <a:off x="4138316" y="5103317"/>
            <a:ext cx="1971675" cy="579536"/>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2242" name="AutoShape 18"/>
          <p:cNvSpPr>
            <a:spLocks/>
          </p:cNvSpPr>
          <p:nvPr/>
        </p:nvSpPr>
        <p:spPr bwMode="auto">
          <a:xfrm rot="10800000" flipH="1">
            <a:off x="4812506" y="3915668"/>
            <a:ext cx="580430"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cxnSp>
        <p:nvCxnSpPr>
          <p:cNvPr id="52243" name="AutoShape 19"/>
          <p:cNvCxnSpPr>
            <a:cxnSpLocks noChangeShapeType="1"/>
            <a:stCxn id="52241" idx="0"/>
            <a:endCxn id="52242" idx="0"/>
          </p:cNvCxnSpPr>
          <p:nvPr/>
        </p:nvCxnSpPr>
        <p:spPr bwMode="auto">
          <a:xfrm flipH="1" flipV="1">
            <a:off x="5102723" y="4205883"/>
            <a:ext cx="21431" cy="1187648"/>
          </a:xfrm>
          <a:prstGeom prst="straightConnector1">
            <a:avLst/>
          </a:prstGeom>
          <a:noFill/>
          <a:ln w="50800" cap="flat" cmpd="sng">
            <a:solidFill>
              <a:schemeClr val="accent2"/>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52244" name="AutoShape 20"/>
          <p:cNvSpPr>
            <a:spLocks/>
          </p:cNvSpPr>
          <p:nvPr/>
        </p:nvSpPr>
        <p:spPr bwMode="auto">
          <a:xfrm>
            <a:off x="4630342" y="5875735"/>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Consultacy</a:t>
            </a:r>
            <a:endParaRPr lang="id-ID" sz="4275"/>
          </a:p>
        </p:txBody>
      </p:sp>
      <p:sp>
        <p:nvSpPr>
          <p:cNvPr id="52245" name="AutoShape 21"/>
          <p:cNvSpPr>
            <a:spLocks/>
          </p:cNvSpPr>
          <p:nvPr/>
        </p:nvSpPr>
        <p:spPr bwMode="auto">
          <a:xfrm>
            <a:off x="4209753" y="6387407"/>
            <a:ext cx="1828800" cy="13483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slightly beration injected humour which don't domised words</a:t>
            </a:r>
            <a:endParaRPr lang="id-ID" sz="4275"/>
          </a:p>
        </p:txBody>
      </p:sp>
      <p:sp>
        <p:nvSpPr>
          <p:cNvPr id="52246" name="AutoShape 22"/>
          <p:cNvSpPr>
            <a:spLocks/>
          </p:cNvSpPr>
          <p:nvPr/>
        </p:nvSpPr>
        <p:spPr bwMode="auto">
          <a:xfrm rot="10800000" flipH="1">
            <a:off x="8443318" y="5103317"/>
            <a:ext cx="1971675" cy="579536"/>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2247" name="AutoShape 23"/>
          <p:cNvSpPr>
            <a:spLocks/>
          </p:cNvSpPr>
          <p:nvPr/>
        </p:nvSpPr>
        <p:spPr bwMode="auto">
          <a:xfrm rot="10800000" flipH="1">
            <a:off x="9117509" y="3915668"/>
            <a:ext cx="580430"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cxnSp>
        <p:nvCxnSpPr>
          <p:cNvPr id="52248" name="AutoShape 24"/>
          <p:cNvCxnSpPr>
            <a:cxnSpLocks noChangeShapeType="1"/>
            <a:stCxn id="52246" idx="0"/>
            <a:endCxn id="52247" idx="0"/>
          </p:cNvCxnSpPr>
          <p:nvPr/>
        </p:nvCxnSpPr>
        <p:spPr bwMode="auto">
          <a:xfrm flipH="1" flipV="1">
            <a:off x="9407725" y="4205883"/>
            <a:ext cx="21431" cy="1187648"/>
          </a:xfrm>
          <a:prstGeom prst="straightConnector1">
            <a:avLst/>
          </a:prstGeom>
          <a:noFill/>
          <a:ln w="50800" cap="flat" cmpd="sng">
            <a:solidFill>
              <a:schemeClr val="accent4"/>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52249" name="AutoShape 25"/>
          <p:cNvSpPr>
            <a:spLocks/>
          </p:cNvSpPr>
          <p:nvPr/>
        </p:nvSpPr>
        <p:spPr bwMode="auto">
          <a:xfrm>
            <a:off x="8935344" y="5875735"/>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Consultacy</a:t>
            </a:r>
            <a:endParaRPr lang="id-ID" sz="4275"/>
          </a:p>
        </p:txBody>
      </p:sp>
      <p:sp>
        <p:nvSpPr>
          <p:cNvPr id="52250" name="AutoShape 26"/>
          <p:cNvSpPr>
            <a:spLocks/>
          </p:cNvSpPr>
          <p:nvPr/>
        </p:nvSpPr>
        <p:spPr bwMode="auto">
          <a:xfrm>
            <a:off x="8514755" y="6387407"/>
            <a:ext cx="1828800" cy="13483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slightly beration injected humour which don't domised words</a:t>
            </a:r>
            <a:endParaRPr lang="id-ID" sz="4275"/>
          </a:p>
        </p:txBody>
      </p:sp>
      <p:sp>
        <p:nvSpPr>
          <p:cNvPr id="52251" name="AutoShape 27"/>
          <p:cNvSpPr>
            <a:spLocks/>
          </p:cNvSpPr>
          <p:nvPr/>
        </p:nvSpPr>
        <p:spPr bwMode="auto">
          <a:xfrm>
            <a:off x="2832795" y="7000876"/>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01</a:t>
            </a:r>
            <a:endParaRPr lang="id-ID" sz="4275"/>
          </a:p>
        </p:txBody>
      </p:sp>
      <p:sp>
        <p:nvSpPr>
          <p:cNvPr id="52252" name="AutoShape 28"/>
          <p:cNvSpPr>
            <a:spLocks/>
          </p:cNvSpPr>
          <p:nvPr/>
        </p:nvSpPr>
        <p:spPr bwMode="auto">
          <a:xfrm>
            <a:off x="7117260" y="7000876"/>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03</a:t>
            </a:r>
            <a:endParaRPr lang="id-ID" sz="4275"/>
          </a:p>
        </p:txBody>
      </p:sp>
      <p:sp>
        <p:nvSpPr>
          <p:cNvPr id="52253" name="AutoShape 29"/>
          <p:cNvSpPr>
            <a:spLocks/>
          </p:cNvSpPr>
          <p:nvPr/>
        </p:nvSpPr>
        <p:spPr bwMode="auto">
          <a:xfrm>
            <a:off x="11422261" y="7000876"/>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05</a:t>
            </a:r>
            <a:endParaRPr lang="id-ID" sz="4275"/>
          </a:p>
        </p:txBody>
      </p:sp>
      <p:sp>
        <p:nvSpPr>
          <p:cNvPr id="52254" name="AutoShape 30"/>
          <p:cNvSpPr>
            <a:spLocks/>
          </p:cNvSpPr>
          <p:nvPr/>
        </p:nvSpPr>
        <p:spPr bwMode="auto">
          <a:xfrm>
            <a:off x="9269314" y="4048721"/>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04</a:t>
            </a:r>
            <a:endParaRPr lang="id-ID" sz="4275"/>
          </a:p>
        </p:txBody>
      </p:sp>
      <p:sp>
        <p:nvSpPr>
          <p:cNvPr id="52255" name="AutoShape 31"/>
          <p:cNvSpPr>
            <a:spLocks/>
          </p:cNvSpPr>
          <p:nvPr/>
        </p:nvSpPr>
        <p:spPr bwMode="auto">
          <a:xfrm>
            <a:off x="4964311" y="4048721"/>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02</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50" name="Group 2"/>
          <p:cNvGrpSpPr>
            <a:grpSpLocks/>
          </p:cNvGrpSpPr>
          <p:nvPr/>
        </p:nvGrpSpPr>
        <p:grpSpPr bwMode="auto">
          <a:xfrm>
            <a:off x="5768876" y="4164806"/>
            <a:ext cx="3056632" cy="3041452"/>
            <a:chOff x="-1" y="-1"/>
            <a:chExt cx="5433905" cy="5406934"/>
          </a:xfrm>
        </p:grpSpPr>
        <p:sp>
          <p:nvSpPr>
            <p:cNvPr id="53251" name="AutoShape 3"/>
            <p:cNvSpPr>
              <a:spLocks/>
            </p:cNvSpPr>
            <p:nvPr/>
          </p:nvSpPr>
          <p:spPr bwMode="auto">
            <a:xfrm>
              <a:off x="2716951" y="0"/>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3252" name="AutoShape 4"/>
            <p:cNvSpPr>
              <a:spLocks/>
            </p:cNvSpPr>
            <p:nvPr/>
          </p:nvSpPr>
          <p:spPr bwMode="auto">
            <a:xfrm flipH="1">
              <a:off x="0" y="0"/>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3253" name="AutoShape 5"/>
            <p:cNvSpPr>
              <a:spLocks/>
            </p:cNvSpPr>
            <p:nvPr/>
          </p:nvSpPr>
          <p:spPr bwMode="auto">
            <a:xfrm rot="10800000" flipH="1">
              <a:off x="2716951" y="2703466"/>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3254" name="AutoShape 6"/>
            <p:cNvSpPr>
              <a:spLocks/>
            </p:cNvSpPr>
            <p:nvPr/>
          </p:nvSpPr>
          <p:spPr bwMode="auto">
            <a:xfrm rot="10800000">
              <a:off x="-1" y="2703466"/>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3255" name="AutoShape 7"/>
            <p:cNvSpPr>
              <a:spLocks/>
            </p:cNvSpPr>
            <p:nvPr/>
          </p:nvSpPr>
          <p:spPr bwMode="auto">
            <a:xfrm>
              <a:off x="1370599" y="1357113"/>
              <a:ext cx="2692706" cy="269270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53256" name="AutoShape 8"/>
            <p:cNvSpPr>
              <a:spLocks/>
            </p:cNvSpPr>
            <p:nvPr/>
          </p:nvSpPr>
          <p:spPr bwMode="auto">
            <a:xfrm>
              <a:off x="2296484" y="2282998"/>
              <a:ext cx="840937" cy="8409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grpSp>
      <p:sp>
        <p:nvSpPr>
          <p:cNvPr id="53257" name="AutoShape 9"/>
          <p:cNvSpPr>
            <a:spLocks/>
          </p:cNvSpPr>
          <p:nvPr/>
        </p:nvSpPr>
        <p:spPr bwMode="auto">
          <a:xfrm>
            <a:off x="5415261" y="4171951"/>
            <a:ext cx="36879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291" y="19020"/>
                </a:moveTo>
                <a:cubicBezTo>
                  <a:pt x="18183" y="16835"/>
                  <a:pt x="19128" y="13826"/>
                  <a:pt x="19128" y="10782"/>
                </a:cubicBezTo>
                <a:cubicBezTo>
                  <a:pt x="19128" y="7773"/>
                  <a:pt x="18183" y="4728"/>
                  <a:pt x="16291" y="2507"/>
                </a:cubicBezTo>
                <a:lnTo>
                  <a:pt x="17908" y="608"/>
                </a:lnTo>
                <a:cubicBezTo>
                  <a:pt x="20288" y="3402"/>
                  <a:pt x="21599" y="7164"/>
                  <a:pt x="21599" y="10961"/>
                </a:cubicBezTo>
                <a:cubicBezTo>
                  <a:pt x="21599" y="14507"/>
                  <a:pt x="20471" y="18089"/>
                  <a:pt x="17999" y="20991"/>
                </a:cubicBezTo>
                <a:cubicBezTo>
                  <a:pt x="17999" y="20991"/>
                  <a:pt x="16291" y="19020"/>
                  <a:pt x="16291" y="19020"/>
                </a:cubicBezTo>
                <a:close/>
                <a:moveTo>
                  <a:pt x="12874" y="15438"/>
                </a:moveTo>
                <a:cubicBezTo>
                  <a:pt x="13972" y="14149"/>
                  <a:pt x="14552" y="12358"/>
                  <a:pt x="14552" y="10638"/>
                </a:cubicBezTo>
                <a:cubicBezTo>
                  <a:pt x="14552" y="8955"/>
                  <a:pt x="14033" y="7343"/>
                  <a:pt x="12996" y="6089"/>
                </a:cubicBezTo>
                <a:lnTo>
                  <a:pt x="14491" y="4334"/>
                </a:lnTo>
                <a:cubicBezTo>
                  <a:pt x="15986" y="6125"/>
                  <a:pt x="16871" y="8453"/>
                  <a:pt x="16871" y="10853"/>
                </a:cubicBezTo>
                <a:cubicBezTo>
                  <a:pt x="16871" y="13038"/>
                  <a:pt x="16138" y="15331"/>
                  <a:pt x="14461" y="17265"/>
                </a:cubicBezTo>
                <a:cubicBezTo>
                  <a:pt x="14461" y="17265"/>
                  <a:pt x="12874" y="15438"/>
                  <a:pt x="12874" y="15438"/>
                </a:cubicBezTo>
                <a:close/>
                <a:moveTo>
                  <a:pt x="11227" y="21599"/>
                </a:moveTo>
                <a:lnTo>
                  <a:pt x="5522" y="14901"/>
                </a:lnTo>
                <a:lnTo>
                  <a:pt x="0" y="14901"/>
                </a:lnTo>
                <a:lnTo>
                  <a:pt x="0" y="6698"/>
                </a:lnTo>
                <a:lnTo>
                  <a:pt x="5522" y="6698"/>
                </a:lnTo>
                <a:lnTo>
                  <a:pt x="11227" y="0"/>
                </a:lnTo>
                <a:cubicBezTo>
                  <a:pt x="11227" y="0"/>
                  <a:pt x="11227" y="21599"/>
                  <a:pt x="11227" y="2159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3258" name="AutoShape 10"/>
          <p:cNvSpPr>
            <a:spLocks/>
          </p:cNvSpPr>
          <p:nvPr/>
        </p:nvSpPr>
        <p:spPr bwMode="auto">
          <a:xfrm>
            <a:off x="8825509" y="4171951"/>
            <a:ext cx="319683" cy="3196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3259" name="AutoShape 11"/>
          <p:cNvSpPr>
            <a:spLocks/>
          </p:cNvSpPr>
          <p:nvPr/>
        </p:nvSpPr>
        <p:spPr bwMode="auto">
          <a:xfrm>
            <a:off x="8855870" y="6847286"/>
            <a:ext cx="356295" cy="358973"/>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600"/>
                  <a:pt x="17697" y="21600"/>
                </a:cubicBezTo>
                <a:cubicBezTo>
                  <a:pt x="16611" y="21600"/>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600"/>
                  <a:pt x="4539" y="21600"/>
                </a:cubicBezTo>
                <a:cubicBezTo>
                  <a:pt x="3483" y="21600"/>
                  <a:pt x="2614" y="20722"/>
                  <a:pt x="2614" y="19657"/>
                </a:cubicBezTo>
                <a:cubicBezTo>
                  <a:pt x="2614" y="18558"/>
                  <a:pt x="3483" y="17680"/>
                  <a:pt x="4539" y="17680"/>
                </a:cubicBezTo>
                <a:cubicBezTo>
                  <a:pt x="5656" y="17680"/>
                  <a:pt x="6493" y="18558"/>
                  <a:pt x="6493" y="19657"/>
                </a:cubicBezTo>
                <a:close/>
                <a:moveTo>
                  <a:pt x="19869" y="2915"/>
                </a:moveTo>
                <a:cubicBezTo>
                  <a:pt x="20801" y="2915"/>
                  <a:pt x="21235" y="3480"/>
                  <a:pt x="21235" y="4169"/>
                </a:cubicBezTo>
                <a:lnTo>
                  <a:pt x="21235" y="10032"/>
                </a:lnTo>
                <a:cubicBezTo>
                  <a:pt x="21235"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4"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3260" name="AutoShape 12"/>
          <p:cNvSpPr>
            <a:spLocks/>
          </p:cNvSpPr>
          <p:nvPr/>
        </p:nvSpPr>
        <p:spPr bwMode="auto">
          <a:xfrm>
            <a:off x="5415262" y="6860681"/>
            <a:ext cx="323255" cy="333077"/>
          </a:xfrm>
          <a:custGeom>
            <a:avLst/>
            <a:gdLst>
              <a:gd name="T0" fmla="*/ 10800 w 21600"/>
              <a:gd name="T1" fmla="+- 0 10816 33"/>
              <a:gd name="T2" fmla="*/ 10816 h 21567"/>
              <a:gd name="T3" fmla="*/ 10800 w 21600"/>
              <a:gd name="T4" fmla="+- 0 10816 33"/>
              <a:gd name="T5" fmla="*/ 10816 h 21567"/>
              <a:gd name="T6" fmla="*/ 10800 w 21600"/>
              <a:gd name="T7" fmla="+- 0 10816 33"/>
              <a:gd name="T8" fmla="*/ 10816 h 21567"/>
              <a:gd name="T9" fmla="*/ 10800 w 21600"/>
              <a:gd name="T10" fmla="+- 0 10816 33"/>
              <a:gd name="T11" fmla="*/ 10816 h 21567"/>
            </a:gdLst>
            <a:ahLst/>
            <a:cxnLst>
              <a:cxn ang="0">
                <a:pos x="T0" y="T2"/>
              </a:cxn>
              <a:cxn ang="0">
                <a:pos x="T3" y="T5"/>
              </a:cxn>
              <a:cxn ang="0">
                <a:pos x="T6" y="T8"/>
              </a:cxn>
              <a:cxn ang="0">
                <a:pos x="T9" y="T11"/>
              </a:cxn>
            </a:cxnLst>
            <a:rect l="0" t="0" r="r" b="b"/>
            <a:pathLst>
              <a:path w="21600" h="21567">
                <a:moveTo>
                  <a:pt x="17147" y="8485"/>
                </a:moveTo>
                <a:lnTo>
                  <a:pt x="4452" y="8485"/>
                </a:lnTo>
                <a:lnTo>
                  <a:pt x="4452" y="10715"/>
                </a:lnTo>
                <a:lnTo>
                  <a:pt x="17147" y="10715"/>
                </a:lnTo>
                <a:cubicBezTo>
                  <a:pt x="17147" y="10715"/>
                  <a:pt x="17147" y="8485"/>
                  <a:pt x="17147" y="8485"/>
                </a:cubicBezTo>
                <a:close/>
                <a:moveTo>
                  <a:pt x="4452" y="6491"/>
                </a:moveTo>
                <a:lnTo>
                  <a:pt x="17147" y="6491"/>
                </a:lnTo>
                <a:lnTo>
                  <a:pt x="17147" y="4259"/>
                </a:lnTo>
                <a:lnTo>
                  <a:pt x="4452" y="4259"/>
                </a:lnTo>
                <a:cubicBezTo>
                  <a:pt x="4452" y="4259"/>
                  <a:pt x="4452" y="6491"/>
                  <a:pt x="4452" y="6491"/>
                </a:cubicBezTo>
                <a:close/>
                <a:moveTo>
                  <a:pt x="19269" y="1"/>
                </a:moveTo>
                <a:cubicBezTo>
                  <a:pt x="20869" y="1"/>
                  <a:pt x="21600" y="709"/>
                  <a:pt x="21600" y="2299"/>
                </a:cubicBezTo>
                <a:lnTo>
                  <a:pt x="21600" y="12778"/>
                </a:lnTo>
                <a:cubicBezTo>
                  <a:pt x="21600" y="14265"/>
                  <a:pt x="20869" y="14975"/>
                  <a:pt x="19269" y="14975"/>
                </a:cubicBezTo>
                <a:lnTo>
                  <a:pt x="11651" y="14975"/>
                </a:lnTo>
                <a:lnTo>
                  <a:pt x="3234" y="21567"/>
                </a:lnTo>
                <a:lnTo>
                  <a:pt x="4973" y="14975"/>
                </a:lnTo>
                <a:lnTo>
                  <a:pt x="2365" y="14975"/>
                </a:lnTo>
                <a:cubicBezTo>
                  <a:pt x="765" y="14975"/>
                  <a:pt x="0" y="14265"/>
                  <a:pt x="0" y="12711"/>
                </a:cubicBezTo>
                <a:lnTo>
                  <a:pt x="0" y="2299"/>
                </a:lnTo>
                <a:cubicBezTo>
                  <a:pt x="0" y="709"/>
                  <a:pt x="765" y="-33"/>
                  <a:pt x="2365" y="1"/>
                </a:cubicBezTo>
                <a:cubicBezTo>
                  <a:pt x="2365" y="1"/>
                  <a:pt x="19269" y="1"/>
                  <a:pt x="19269" y="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3261" name="AutoShape 13"/>
          <p:cNvSpPr>
            <a:spLocks/>
          </p:cNvSpPr>
          <p:nvPr/>
        </p:nvSpPr>
        <p:spPr bwMode="auto">
          <a:xfrm>
            <a:off x="4941094" y="4781849"/>
            <a:ext cx="278606" cy="1809155"/>
          </a:xfrm>
          <a:custGeom>
            <a:avLst/>
            <a:gdLst>
              <a:gd name="T0" fmla="+- 0 13495 5391"/>
              <a:gd name="T1" fmla="*/ T0 w 16209"/>
              <a:gd name="T2" fmla="*/ 10800 h 21600"/>
              <a:gd name="T3" fmla="+- 0 13495 5391"/>
              <a:gd name="T4" fmla="*/ T3 w 16209"/>
              <a:gd name="T5" fmla="*/ 10800 h 21600"/>
              <a:gd name="T6" fmla="+- 0 13495 5391"/>
              <a:gd name="T7" fmla="*/ T6 w 16209"/>
              <a:gd name="T8" fmla="*/ 10800 h 21600"/>
              <a:gd name="T9" fmla="+- 0 13495 5391"/>
              <a:gd name="T10" fmla="*/ T9 w 16209"/>
              <a:gd name="T11" fmla="*/ 10800 h 21600"/>
            </a:gdLst>
            <a:ahLst/>
            <a:cxnLst>
              <a:cxn ang="0">
                <a:pos x="T1" y="T2"/>
              </a:cxn>
              <a:cxn ang="0">
                <a:pos x="T4" y="T5"/>
              </a:cxn>
              <a:cxn ang="0">
                <a:pos x="T7" y="T8"/>
              </a:cxn>
              <a:cxn ang="0">
                <a:pos x="T10" y="T11"/>
              </a:cxn>
            </a:cxnLst>
            <a:rect l="0" t="0" r="r" b="b"/>
            <a:pathLst>
              <a:path w="16209" h="21600">
                <a:moveTo>
                  <a:pt x="14713" y="21600"/>
                </a:moveTo>
                <a:cubicBezTo>
                  <a:pt x="-5391" y="13933"/>
                  <a:pt x="-4893" y="6733"/>
                  <a:pt x="16208" y="0"/>
                </a:cubicBezTo>
              </a:path>
            </a:pathLst>
          </a:custGeom>
          <a:noFill/>
          <a:ln w="50800" cap="flat" cmpd="sng">
            <a:solidFill>
              <a:srgbClr val="A6AAA9"/>
            </a:solidFill>
            <a:prstDash val="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53262" name="AutoShape 14"/>
          <p:cNvSpPr>
            <a:spLocks/>
          </p:cNvSpPr>
          <p:nvPr/>
        </p:nvSpPr>
        <p:spPr bwMode="auto">
          <a:xfrm>
            <a:off x="9333607" y="4781849"/>
            <a:ext cx="278606" cy="1809155"/>
          </a:xfrm>
          <a:custGeom>
            <a:avLst/>
            <a:gdLst>
              <a:gd name="T0" fmla="*/ 8104 w 16209"/>
              <a:gd name="T1" fmla="*/ 10800 h 21600"/>
              <a:gd name="T2" fmla="*/ 8104 w 16209"/>
              <a:gd name="T3" fmla="*/ 10800 h 21600"/>
              <a:gd name="T4" fmla="*/ 8104 w 16209"/>
              <a:gd name="T5" fmla="*/ 10800 h 21600"/>
              <a:gd name="T6" fmla="*/ 8104 w 16209"/>
              <a:gd name="T7" fmla="*/ 10800 h 21600"/>
            </a:gdLst>
            <a:ahLst/>
            <a:cxnLst>
              <a:cxn ang="0">
                <a:pos x="T0" y="T1"/>
              </a:cxn>
              <a:cxn ang="0">
                <a:pos x="T2" y="T3"/>
              </a:cxn>
              <a:cxn ang="0">
                <a:pos x="T4" y="T5"/>
              </a:cxn>
              <a:cxn ang="0">
                <a:pos x="T6" y="T7"/>
              </a:cxn>
            </a:cxnLst>
            <a:rect l="0" t="0" r="r" b="b"/>
            <a:pathLst>
              <a:path w="16209" h="21600">
                <a:moveTo>
                  <a:pt x="1495" y="21600"/>
                </a:moveTo>
                <a:cubicBezTo>
                  <a:pt x="21599" y="13933"/>
                  <a:pt x="21101" y="6733"/>
                  <a:pt x="0" y="0"/>
                </a:cubicBezTo>
              </a:path>
            </a:pathLst>
          </a:custGeom>
          <a:noFill/>
          <a:ln w="50800" cap="flat" cmpd="sng">
            <a:solidFill>
              <a:srgbClr val="A6AAA9"/>
            </a:solidFill>
            <a:prstDash val="dash"/>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53263" name="AutoShape 15"/>
          <p:cNvSpPr>
            <a:spLocks/>
          </p:cNvSpPr>
          <p:nvPr/>
        </p:nvSpPr>
        <p:spPr bwMode="auto">
          <a:xfrm>
            <a:off x="6057305" y="3639741"/>
            <a:ext cx="2483346" cy="294680"/>
          </a:xfrm>
          <a:custGeom>
            <a:avLst/>
            <a:gdLst>
              <a:gd name="T0" fmla="*/ 10800 w 21600"/>
              <a:gd name="T1" fmla="+- 0 13478 5356"/>
              <a:gd name="T2" fmla="*/ 13478 h 16244"/>
              <a:gd name="T3" fmla="*/ 10800 w 21600"/>
              <a:gd name="T4" fmla="+- 0 13478 5356"/>
              <a:gd name="T5" fmla="*/ 13478 h 16244"/>
              <a:gd name="T6" fmla="*/ 10800 w 21600"/>
              <a:gd name="T7" fmla="+- 0 13478 5356"/>
              <a:gd name="T8" fmla="*/ 13478 h 16244"/>
              <a:gd name="T9" fmla="*/ 10800 w 21600"/>
              <a:gd name="T10" fmla="+- 0 13478 5356"/>
              <a:gd name="T11" fmla="*/ 13478 h 16244"/>
            </a:gdLst>
            <a:ahLst/>
            <a:cxnLst>
              <a:cxn ang="0">
                <a:pos x="T0" y="T2"/>
              </a:cxn>
              <a:cxn ang="0">
                <a:pos x="T3" y="T5"/>
              </a:cxn>
              <a:cxn ang="0">
                <a:pos x="T6" y="T8"/>
              </a:cxn>
              <a:cxn ang="0">
                <a:pos x="T9" y="T11"/>
              </a:cxn>
            </a:cxnLst>
            <a:rect l="0" t="0" r="r" b="b"/>
            <a:pathLst>
              <a:path w="21600" h="16244">
                <a:moveTo>
                  <a:pt x="0" y="13045"/>
                </a:moveTo>
                <a:cubicBezTo>
                  <a:pt x="7678" y="-5356"/>
                  <a:pt x="14878" y="-4290"/>
                  <a:pt x="21600" y="16243"/>
                </a:cubicBezTo>
              </a:path>
            </a:pathLst>
          </a:custGeom>
          <a:noFill/>
          <a:ln w="50800" cap="flat" cmpd="sng">
            <a:solidFill>
              <a:srgbClr val="A6AAA9"/>
            </a:solidFill>
            <a:prstDash val="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53264" name="AutoShape 16"/>
          <p:cNvSpPr>
            <a:spLocks/>
          </p:cNvSpPr>
          <p:nvPr/>
        </p:nvSpPr>
        <p:spPr bwMode="auto">
          <a:xfrm>
            <a:off x="6057305" y="7431286"/>
            <a:ext cx="2483346" cy="294680"/>
          </a:xfrm>
          <a:custGeom>
            <a:avLst/>
            <a:gdLst>
              <a:gd name="T0" fmla="*/ 10800 w 21600"/>
              <a:gd name="T1" fmla="*/ 8122 h 16244"/>
              <a:gd name="T2" fmla="*/ 10800 w 21600"/>
              <a:gd name="T3" fmla="*/ 8122 h 16244"/>
              <a:gd name="T4" fmla="*/ 10800 w 21600"/>
              <a:gd name="T5" fmla="*/ 8122 h 16244"/>
              <a:gd name="T6" fmla="*/ 10800 w 21600"/>
              <a:gd name="T7" fmla="*/ 8122 h 16244"/>
            </a:gdLst>
            <a:ahLst/>
            <a:cxnLst>
              <a:cxn ang="0">
                <a:pos x="T0" y="T1"/>
              </a:cxn>
              <a:cxn ang="0">
                <a:pos x="T2" y="T3"/>
              </a:cxn>
              <a:cxn ang="0">
                <a:pos x="T4" y="T5"/>
              </a:cxn>
              <a:cxn ang="0">
                <a:pos x="T6" y="T7"/>
              </a:cxn>
            </a:cxnLst>
            <a:rect l="0" t="0" r="r" b="b"/>
            <a:pathLst>
              <a:path w="21600" h="16244">
                <a:moveTo>
                  <a:pt x="21600" y="3198"/>
                </a:moveTo>
                <a:cubicBezTo>
                  <a:pt x="13921" y="21599"/>
                  <a:pt x="6721" y="20533"/>
                  <a:pt x="0" y="0"/>
                </a:cubicBezTo>
              </a:path>
            </a:pathLst>
          </a:custGeom>
          <a:noFill/>
          <a:ln w="50800" cap="flat" cmpd="sng">
            <a:solidFill>
              <a:srgbClr val="A6AAA9"/>
            </a:solidFill>
            <a:prstDash val="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53265" name="AutoShape 17"/>
          <p:cNvSpPr>
            <a:spLocks/>
          </p:cNvSpPr>
          <p:nvPr/>
        </p:nvSpPr>
        <p:spPr bwMode="auto">
          <a:xfrm>
            <a:off x="9918502" y="3946030"/>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53266" name="AutoShape 18"/>
          <p:cNvSpPr>
            <a:spLocks/>
          </p:cNvSpPr>
          <p:nvPr/>
        </p:nvSpPr>
        <p:spPr bwMode="auto">
          <a:xfrm>
            <a:off x="9914930" y="3633490"/>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53267" name="AutoShape 19"/>
          <p:cNvSpPr>
            <a:spLocks/>
          </p:cNvSpPr>
          <p:nvPr/>
        </p:nvSpPr>
        <p:spPr bwMode="auto">
          <a:xfrm>
            <a:off x="2335412" y="3946029"/>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53268" name="AutoShape 20"/>
          <p:cNvSpPr>
            <a:spLocks/>
          </p:cNvSpPr>
          <p:nvPr/>
        </p:nvSpPr>
        <p:spPr bwMode="auto">
          <a:xfrm>
            <a:off x="3146227" y="363349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53269" name="AutoShape 21"/>
          <p:cNvSpPr>
            <a:spLocks/>
          </p:cNvSpPr>
          <p:nvPr/>
        </p:nvSpPr>
        <p:spPr bwMode="auto">
          <a:xfrm>
            <a:off x="9918502" y="6769596"/>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53270" name="AutoShape 22"/>
          <p:cNvSpPr>
            <a:spLocks/>
          </p:cNvSpPr>
          <p:nvPr/>
        </p:nvSpPr>
        <p:spPr bwMode="auto">
          <a:xfrm>
            <a:off x="9914930" y="6457058"/>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53271" name="AutoShape 23"/>
          <p:cNvSpPr>
            <a:spLocks/>
          </p:cNvSpPr>
          <p:nvPr/>
        </p:nvSpPr>
        <p:spPr bwMode="auto">
          <a:xfrm>
            <a:off x="2335412" y="676959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53272" name="AutoShape 24"/>
          <p:cNvSpPr>
            <a:spLocks/>
          </p:cNvSpPr>
          <p:nvPr/>
        </p:nvSpPr>
        <p:spPr bwMode="auto">
          <a:xfrm>
            <a:off x="3146227" y="645705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AutoShape 2"/>
          <p:cNvSpPr>
            <a:spLocks/>
          </p:cNvSpPr>
          <p:nvPr/>
        </p:nvSpPr>
        <p:spPr bwMode="auto">
          <a:xfrm>
            <a:off x="5478661" y="3345061"/>
            <a:ext cx="2622650" cy="2622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6071" y="0"/>
                  <a:pt x="10542" y="2109"/>
                  <a:pt x="6324" y="6326"/>
                </a:cubicBezTo>
                <a:cubicBezTo>
                  <a:pt x="2107" y="10544"/>
                  <a:pt x="0" y="16072"/>
                  <a:pt x="0" y="21599"/>
                </a:cubicBezTo>
                <a:lnTo>
                  <a:pt x="21600" y="21599"/>
                </a:lnTo>
                <a:lnTo>
                  <a:pt x="21600" y="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4275" name="AutoShape 3"/>
          <p:cNvSpPr>
            <a:spLocks/>
          </p:cNvSpPr>
          <p:nvPr/>
        </p:nvSpPr>
        <p:spPr bwMode="auto">
          <a:xfrm>
            <a:off x="5830491" y="3696891"/>
            <a:ext cx="2270820" cy="22708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cubicBezTo>
                  <a:pt x="16070" y="0"/>
                  <a:pt x="10541" y="2107"/>
                  <a:pt x="6323" y="6324"/>
                </a:cubicBezTo>
                <a:cubicBezTo>
                  <a:pt x="2105" y="10542"/>
                  <a:pt x="0" y="16072"/>
                  <a:pt x="0" y="21600"/>
                </a:cubicBezTo>
                <a:lnTo>
                  <a:pt x="21599" y="21600"/>
                </a:lnTo>
                <a:lnTo>
                  <a:pt x="21599"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4276" name="AutoShape 4"/>
          <p:cNvSpPr>
            <a:spLocks/>
          </p:cNvSpPr>
          <p:nvPr/>
        </p:nvSpPr>
        <p:spPr bwMode="auto">
          <a:xfrm>
            <a:off x="6238579" y="4104979"/>
            <a:ext cx="1862733" cy="18627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6071" y="0"/>
                  <a:pt x="10542" y="2106"/>
                  <a:pt x="6324" y="6324"/>
                </a:cubicBezTo>
                <a:cubicBezTo>
                  <a:pt x="2106" y="10542"/>
                  <a:pt x="0" y="16071"/>
                  <a:pt x="0" y="21600"/>
                </a:cubicBezTo>
                <a:lnTo>
                  <a:pt x="21600" y="21600"/>
                </a:lnTo>
                <a:lnTo>
                  <a:pt x="2160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4277" name="AutoShape 5"/>
          <p:cNvSpPr>
            <a:spLocks/>
          </p:cNvSpPr>
          <p:nvPr/>
        </p:nvSpPr>
        <p:spPr bwMode="auto">
          <a:xfrm>
            <a:off x="6676132" y="4542532"/>
            <a:ext cx="1425178" cy="1425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cubicBezTo>
                  <a:pt x="16070" y="0"/>
                  <a:pt x="10541" y="2108"/>
                  <a:pt x="6323" y="6326"/>
                </a:cubicBezTo>
                <a:cubicBezTo>
                  <a:pt x="2105" y="10543"/>
                  <a:pt x="0" y="16072"/>
                  <a:pt x="0" y="21600"/>
                </a:cubicBezTo>
                <a:lnTo>
                  <a:pt x="21599" y="21600"/>
                </a:lnTo>
                <a:lnTo>
                  <a:pt x="21599"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4278" name="AutoShape 6"/>
          <p:cNvSpPr>
            <a:spLocks/>
          </p:cNvSpPr>
          <p:nvPr/>
        </p:nvSpPr>
        <p:spPr bwMode="auto">
          <a:xfrm>
            <a:off x="7110117" y="4976517"/>
            <a:ext cx="991195" cy="9911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5" y="0"/>
                </a:moveTo>
                <a:cubicBezTo>
                  <a:pt x="16067" y="0"/>
                  <a:pt x="10540" y="2109"/>
                  <a:pt x="6322" y="6326"/>
                </a:cubicBezTo>
                <a:cubicBezTo>
                  <a:pt x="2105" y="10543"/>
                  <a:pt x="0" y="16073"/>
                  <a:pt x="0" y="21599"/>
                </a:cubicBezTo>
                <a:lnTo>
                  <a:pt x="21599" y="21599"/>
                </a:lnTo>
                <a:lnTo>
                  <a:pt x="21599" y="0"/>
                </a:lnTo>
                <a:cubicBezTo>
                  <a:pt x="21598" y="0"/>
                  <a:pt x="21596" y="0"/>
                  <a:pt x="21595"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4279" name="AutoShape 7"/>
          <p:cNvSpPr>
            <a:spLocks/>
          </p:cNvSpPr>
          <p:nvPr/>
        </p:nvSpPr>
        <p:spPr bwMode="auto">
          <a:xfrm>
            <a:off x="7128869" y="4995269"/>
            <a:ext cx="1945779" cy="1945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lnTo>
                  <a:pt x="10799" y="10800"/>
                </a:lnTo>
                <a:lnTo>
                  <a:pt x="0" y="10800"/>
                </a:lnTo>
                <a:cubicBezTo>
                  <a:pt x="0" y="13563"/>
                  <a:pt x="1053" y="16327"/>
                  <a:pt x="3162" y="18436"/>
                </a:cubicBezTo>
                <a:cubicBezTo>
                  <a:pt x="5271" y="20545"/>
                  <a:pt x="8035" y="21600"/>
                  <a:pt x="10799" y="21600"/>
                </a:cubicBezTo>
                <a:cubicBezTo>
                  <a:pt x="13564" y="21600"/>
                  <a:pt x="16328" y="20545"/>
                  <a:pt x="18437" y="18436"/>
                </a:cubicBezTo>
                <a:cubicBezTo>
                  <a:pt x="20546" y="16327"/>
                  <a:pt x="21599" y="13563"/>
                  <a:pt x="21599" y="10800"/>
                </a:cubicBezTo>
                <a:cubicBezTo>
                  <a:pt x="21599" y="8036"/>
                  <a:pt x="20546" y="5272"/>
                  <a:pt x="18437" y="3163"/>
                </a:cubicBezTo>
                <a:cubicBezTo>
                  <a:pt x="16328" y="1054"/>
                  <a:pt x="13564" y="0"/>
                  <a:pt x="10799" y="0"/>
                </a:cubicBezTo>
                <a:close/>
              </a:path>
            </a:pathLst>
          </a:custGeom>
          <a:solidFill>
            <a:srgbClr val="DCDEE0">
              <a:alpha val="2561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4280" name="AutoShape 8"/>
          <p:cNvSpPr>
            <a:spLocks/>
          </p:cNvSpPr>
          <p:nvPr/>
        </p:nvSpPr>
        <p:spPr bwMode="auto">
          <a:xfrm>
            <a:off x="9497021" y="495419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Lorem of for ipsum randomised words our, don't look even night offer slightly beration</a:t>
            </a:r>
            <a:endParaRPr lang="id-ID" sz="4275" dirty="0"/>
          </a:p>
        </p:txBody>
      </p:sp>
      <p:sp>
        <p:nvSpPr>
          <p:cNvPr id="54281" name="AutoShape 9"/>
          <p:cNvSpPr>
            <a:spLocks/>
          </p:cNvSpPr>
          <p:nvPr/>
        </p:nvSpPr>
        <p:spPr bwMode="auto">
          <a:xfrm>
            <a:off x="9493448" y="4641653"/>
            <a:ext cx="1583234"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rgbClr val="53585F"/>
                </a:solidFill>
              </a:rPr>
              <a:t>Add Title Here</a:t>
            </a:r>
            <a:endParaRPr lang="id-ID" sz="4275" dirty="0"/>
          </a:p>
        </p:txBody>
      </p:sp>
      <p:sp>
        <p:nvSpPr>
          <p:cNvPr id="54282" name="AutoShape 10"/>
          <p:cNvSpPr>
            <a:spLocks/>
          </p:cNvSpPr>
          <p:nvPr/>
        </p:nvSpPr>
        <p:spPr bwMode="auto">
          <a:xfrm>
            <a:off x="2335412" y="3946029"/>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54283" name="AutoShape 11"/>
          <p:cNvSpPr>
            <a:spLocks/>
          </p:cNvSpPr>
          <p:nvPr/>
        </p:nvSpPr>
        <p:spPr bwMode="auto">
          <a:xfrm>
            <a:off x="3146227" y="363349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rgbClr val="53585F"/>
                </a:solidFill>
              </a:rPr>
              <a:t>Add Title Here</a:t>
            </a:r>
            <a:endParaRPr lang="id-ID" sz="4275" dirty="0"/>
          </a:p>
        </p:txBody>
      </p:sp>
      <p:sp>
        <p:nvSpPr>
          <p:cNvPr id="54284" name="AutoShape 12"/>
          <p:cNvSpPr>
            <a:spLocks/>
          </p:cNvSpPr>
          <p:nvPr/>
        </p:nvSpPr>
        <p:spPr bwMode="auto">
          <a:xfrm>
            <a:off x="9497022" y="6590110"/>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Lorem of for ipsum randomised words our, don't look even night offer slightly beration</a:t>
            </a:r>
            <a:endParaRPr lang="id-ID" sz="4275" dirty="0"/>
          </a:p>
        </p:txBody>
      </p:sp>
      <p:sp>
        <p:nvSpPr>
          <p:cNvPr id="54285" name="AutoShape 13"/>
          <p:cNvSpPr>
            <a:spLocks/>
          </p:cNvSpPr>
          <p:nvPr/>
        </p:nvSpPr>
        <p:spPr bwMode="auto">
          <a:xfrm>
            <a:off x="9492557" y="6277571"/>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rgbClr val="53585F"/>
                </a:solidFill>
              </a:rPr>
              <a:t>Add Title Here</a:t>
            </a:r>
            <a:endParaRPr lang="id-ID" sz="4275" dirty="0"/>
          </a:p>
        </p:txBody>
      </p:sp>
      <p:sp>
        <p:nvSpPr>
          <p:cNvPr id="54286" name="AutoShape 14"/>
          <p:cNvSpPr>
            <a:spLocks/>
          </p:cNvSpPr>
          <p:nvPr/>
        </p:nvSpPr>
        <p:spPr bwMode="auto">
          <a:xfrm>
            <a:off x="2335412" y="5724824"/>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54287" name="AutoShape 15"/>
          <p:cNvSpPr>
            <a:spLocks/>
          </p:cNvSpPr>
          <p:nvPr/>
        </p:nvSpPr>
        <p:spPr bwMode="auto">
          <a:xfrm>
            <a:off x="3146227" y="5412284"/>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rgbClr val="53585F"/>
                </a:solidFill>
              </a:rPr>
              <a:t>Add Title Here</a:t>
            </a:r>
            <a:endParaRPr lang="id-ID" sz="4275" dirty="0"/>
          </a:p>
        </p:txBody>
      </p:sp>
      <p:sp>
        <p:nvSpPr>
          <p:cNvPr id="54288" name="Line 16"/>
          <p:cNvSpPr>
            <a:spLocks noChangeShapeType="1"/>
          </p:cNvSpPr>
          <p:nvPr/>
        </p:nvSpPr>
        <p:spPr bwMode="auto">
          <a:xfrm flipH="1" flipV="1">
            <a:off x="4940201" y="3779044"/>
            <a:ext cx="2005608"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54289" name="Line 17"/>
          <p:cNvSpPr>
            <a:spLocks noChangeShapeType="1"/>
          </p:cNvSpPr>
          <p:nvPr/>
        </p:nvSpPr>
        <p:spPr bwMode="auto">
          <a:xfrm flipH="1">
            <a:off x="4941094" y="5557838"/>
            <a:ext cx="1092994"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54290" name="AutoShape 18"/>
          <p:cNvSpPr>
            <a:spLocks/>
          </p:cNvSpPr>
          <p:nvPr/>
        </p:nvSpPr>
        <p:spPr bwMode="auto">
          <a:xfrm>
            <a:off x="4305301" y="716071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54291" name="AutoShape 19"/>
          <p:cNvSpPr>
            <a:spLocks/>
          </p:cNvSpPr>
          <p:nvPr/>
        </p:nvSpPr>
        <p:spPr bwMode="auto">
          <a:xfrm>
            <a:off x="5115223" y="684817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rgbClr val="53585F"/>
                </a:solidFill>
              </a:rPr>
              <a:t>Add Title Here</a:t>
            </a:r>
            <a:endParaRPr lang="id-ID" sz="4275" dirty="0"/>
          </a:p>
        </p:txBody>
      </p:sp>
      <p:sp>
        <p:nvSpPr>
          <p:cNvPr id="54292" name="Line 20"/>
          <p:cNvSpPr>
            <a:spLocks noChangeShapeType="1"/>
          </p:cNvSpPr>
          <p:nvPr/>
        </p:nvSpPr>
        <p:spPr bwMode="auto">
          <a:xfrm>
            <a:off x="6502898" y="5801620"/>
            <a:ext cx="893" cy="934045"/>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54293" name="AutoShape 21"/>
          <p:cNvSpPr>
            <a:spLocks/>
          </p:cNvSpPr>
          <p:nvPr/>
        </p:nvSpPr>
        <p:spPr bwMode="auto">
          <a:xfrm>
            <a:off x="7954864" y="5761436"/>
            <a:ext cx="1430536" cy="6813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2" y="0"/>
                </a:moveTo>
                <a:lnTo>
                  <a:pt x="0" y="21599"/>
                </a:lnTo>
                <a:lnTo>
                  <a:pt x="21599" y="2096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54294" name="Line 22"/>
          <p:cNvSpPr>
            <a:spLocks noChangeShapeType="1"/>
          </p:cNvSpPr>
          <p:nvPr/>
        </p:nvSpPr>
        <p:spPr bwMode="auto">
          <a:xfrm>
            <a:off x="7866460" y="4774704"/>
            <a:ext cx="1480542"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54295" name="AutoShape 23"/>
          <p:cNvSpPr>
            <a:spLocks/>
          </p:cNvSpPr>
          <p:nvPr/>
        </p:nvSpPr>
        <p:spPr bwMode="auto">
          <a:xfrm>
            <a:off x="7341395" y="7050881"/>
            <a:ext cx="151268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rgbClr val="53585F"/>
                </a:solidFill>
              </a:rPr>
              <a:t>Data Name</a:t>
            </a:r>
            <a:endParaRPr lang="id-ID" sz="4275" dirty="0"/>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278"/>
                                        </p:tgtEl>
                                        <p:attrNameLst>
                                          <p:attrName>style.visibility</p:attrName>
                                        </p:attrNameLst>
                                      </p:cBhvr>
                                      <p:to>
                                        <p:strVal val="visible"/>
                                      </p:to>
                                    </p:set>
                                    <p:animEffect transition="in" filter="wipe(right)">
                                      <p:cBhvr>
                                        <p:cTn id="7" dur="500"/>
                                        <p:tgtEl>
                                          <p:spTgt spid="54278"/>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54277"/>
                                        </p:tgtEl>
                                        <p:attrNameLst>
                                          <p:attrName>style.visibility</p:attrName>
                                        </p:attrNameLst>
                                      </p:cBhvr>
                                      <p:to>
                                        <p:strVal val="visible"/>
                                      </p:to>
                                    </p:set>
                                    <p:animEffect transition="in" filter="wipe(right)">
                                      <p:cBhvr>
                                        <p:cTn id="11" dur="500"/>
                                        <p:tgtEl>
                                          <p:spTgt spid="5427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4276"/>
                                        </p:tgtEl>
                                        <p:attrNameLst>
                                          <p:attrName>style.visibility</p:attrName>
                                        </p:attrNameLst>
                                      </p:cBhvr>
                                      <p:to>
                                        <p:strVal val="visible"/>
                                      </p:to>
                                    </p:set>
                                    <p:animEffect transition="in" filter="wipe(right)">
                                      <p:cBhvr>
                                        <p:cTn id="15" dur="500"/>
                                        <p:tgtEl>
                                          <p:spTgt spid="54276"/>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54275"/>
                                        </p:tgtEl>
                                        <p:attrNameLst>
                                          <p:attrName>style.visibility</p:attrName>
                                        </p:attrNameLst>
                                      </p:cBhvr>
                                      <p:to>
                                        <p:strVal val="visible"/>
                                      </p:to>
                                    </p:set>
                                    <p:animEffect transition="in" filter="wipe(right)">
                                      <p:cBhvr>
                                        <p:cTn id="19" dur="500"/>
                                        <p:tgtEl>
                                          <p:spTgt spid="54275"/>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54274"/>
                                        </p:tgtEl>
                                        <p:attrNameLst>
                                          <p:attrName>style.visibility</p:attrName>
                                        </p:attrNameLst>
                                      </p:cBhvr>
                                      <p:to>
                                        <p:strVal val="visible"/>
                                      </p:to>
                                    </p:set>
                                    <p:animEffect transition="in" filter="wipe(right)">
                                      <p:cBhvr>
                                        <p:cTn id="23" dur="500"/>
                                        <p:tgtEl>
                                          <p:spTgt spid="54274"/>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54294"/>
                                        </p:tgtEl>
                                        <p:attrNameLst>
                                          <p:attrName>style.visibility</p:attrName>
                                        </p:attrNameLst>
                                      </p:cBhvr>
                                      <p:to>
                                        <p:strVal val="visible"/>
                                      </p:to>
                                    </p:set>
                                    <p:animEffect transition="in" filter="wipe(left)">
                                      <p:cBhvr>
                                        <p:cTn id="27" dur="500"/>
                                        <p:tgtEl>
                                          <p:spTgt spid="54294"/>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54281"/>
                                        </p:tgtEl>
                                        <p:attrNameLst>
                                          <p:attrName>style.visibility</p:attrName>
                                        </p:attrNameLst>
                                      </p:cBhvr>
                                      <p:to>
                                        <p:strVal val="visible"/>
                                      </p:to>
                                    </p:set>
                                    <p:animEffect transition="in" filter="wipe(down)">
                                      <p:cBhvr>
                                        <p:cTn id="31" dur="500"/>
                                        <p:tgtEl>
                                          <p:spTgt spid="5428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54280"/>
                                        </p:tgtEl>
                                        <p:attrNameLst>
                                          <p:attrName>style.visibility</p:attrName>
                                        </p:attrNameLst>
                                      </p:cBhvr>
                                      <p:to>
                                        <p:strVal val="visible"/>
                                      </p:to>
                                    </p:set>
                                    <p:animEffect transition="in" filter="wipe(down)">
                                      <p:cBhvr>
                                        <p:cTn id="34" dur="500"/>
                                        <p:tgtEl>
                                          <p:spTgt spid="5428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54293"/>
                                        </p:tgtEl>
                                        <p:attrNameLst>
                                          <p:attrName>style.visibility</p:attrName>
                                        </p:attrNameLst>
                                      </p:cBhvr>
                                      <p:to>
                                        <p:strVal val="visible"/>
                                      </p:to>
                                    </p:set>
                                    <p:animEffect transition="in" filter="wipe(left)">
                                      <p:cBhvr>
                                        <p:cTn id="38" dur="500"/>
                                        <p:tgtEl>
                                          <p:spTgt spid="54293"/>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54285"/>
                                        </p:tgtEl>
                                        <p:attrNameLst>
                                          <p:attrName>style.visibility</p:attrName>
                                        </p:attrNameLst>
                                      </p:cBhvr>
                                      <p:to>
                                        <p:strVal val="visible"/>
                                      </p:to>
                                    </p:set>
                                    <p:animEffect transition="in" filter="wipe(down)">
                                      <p:cBhvr>
                                        <p:cTn id="42" dur="500"/>
                                        <p:tgtEl>
                                          <p:spTgt spid="54285"/>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54284"/>
                                        </p:tgtEl>
                                        <p:attrNameLst>
                                          <p:attrName>style.visibility</p:attrName>
                                        </p:attrNameLst>
                                      </p:cBhvr>
                                      <p:to>
                                        <p:strVal val="visible"/>
                                      </p:to>
                                    </p:set>
                                    <p:animEffect transition="in" filter="wipe(down)">
                                      <p:cBhvr>
                                        <p:cTn id="45" dur="500"/>
                                        <p:tgtEl>
                                          <p:spTgt spid="54284"/>
                                        </p:tgtEl>
                                      </p:cBhvr>
                                    </p:animEffect>
                                  </p:childTnLst>
                                </p:cTn>
                              </p:par>
                            </p:childTnLst>
                          </p:cTn>
                        </p:par>
                        <p:par>
                          <p:cTn id="46" fill="hold">
                            <p:stCondLst>
                              <p:cond delay="4500"/>
                            </p:stCondLst>
                            <p:childTnLst>
                              <p:par>
                                <p:cTn id="47" presetID="22" presetClass="entr" presetSubtype="1" fill="hold" grpId="0" nodeType="afterEffect">
                                  <p:stCondLst>
                                    <p:cond delay="0"/>
                                  </p:stCondLst>
                                  <p:childTnLst>
                                    <p:set>
                                      <p:cBhvr>
                                        <p:cTn id="48" dur="1" fill="hold">
                                          <p:stCondLst>
                                            <p:cond delay="0"/>
                                          </p:stCondLst>
                                        </p:cTn>
                                        <p:tgtEl>
                                          <p:spTgt spid="54292"/>
                                        </p:tgtEl>
                                        <p:attrNameLst>
                                          <p:attrName>style.visibility</p:attrName>
                                        </p:attrNameLst>
                                      </p:cBhvr>
                                      <p:to>
                                        <p:strVal val="visible"/>
                                      </p:to>
                                    </p:set>
                                    <p:animEffect transition="in" filter="wipe(up)">
                                      <p:cBhvr>
                                        <p:cTn id="49" dur="500"/>
                                        <p:tgtEl>
                                          <p:spTgt spid="54292"/>
                                        </p:tgtEl>
                                      </p:cBhvr>
                                    </p:animEffect>
                                  </p:childTnLst>
                                </p:cTn>
                              </p:par>
                            </p:childTnLst>
                          </p:cTn>
                        </p:par>
                        <p:par>
                          <p:cTn id="50" fill="hold">
                            <p:stCondLst>
                              <p:cond delay="5000"/>
                            </p:stCondLst>
                            <p:childTnLst>
                              <p:par>
                                <p:cTn id="51" presetID="22" presetClass="entr" presetSubtype="4" fill="hold" grpId="0" nodeType="afterEffect">
                                  <p:stCondLst>
                                    <p:cond delay="0"/>
                                  </p:stCondLst>
                                  <p:childTnLst>
                                    <p:set>
                                      <p:cBhvr>
                                        <p:cTn id="52" dur="1" fill="hold">
                                          <p:stCondLst>
                                            <p:cond delay="0"/>
                                          </p:stCondLst>
                                        </p:cTn>
                                        <p:tgtEl>
                                          <p:spTgt spid="54291"/>
                                        </p:tgtEl>
                                        <p:attrNameLst>
                                          <p:attrName>style.visibility</p:attrName>
                                        </p:attrNameLst>
                                      </p:cBhvr>
                                      <p:to>
                                        <p:strVal val="visible"/>
                                      </p:to>
                                    </p:set>
                                    <p:animEffect transition="in" filter="wipe(down)">
                                      <p:cBhvr>
                                        <p:cTn id="53" dur="500"/>
                                        <p:tgtEl>
                                          <p:spTgt spid="54291"/>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54290"/>
                                        </p:tgtEl>
                                        <p:attrNameLst>
                                          <p:attrName>style.visibility</p:attrName>
                                        </p:attrNameLst>
                                      </p:cBhvr>
                                      <p:to>
                                        <p:strVal val="visible"/>
                                      </p:to>
                                    </p:set>
                                    <p:animEffect transition="in" filter="wipe(down)">
                                      <p:cBhvr>
                                        <p:cTn id="56" dur="500"/>
                                        <p:tgtEl>
                                          <p:spTgt spid="54290"/>
                                        </p:tgtEl>
                                      </p:cBhvr>
                                    </p:animEffect>
                                  </p:childTnLst>
                                </p:cTn>
                              </p:par>
                            </p:childTnLst>
                          </p:cTn>
                        </p:par>
                        <p:par>
                          <p:cTn id="57" fill="hold">
                            <p:stCondLst>
                              <p:cond delay="5500"/>
                            </p:stCondLst>
                            <p:childTnLst>
                              <p:par>
                                <p:cTn id="58" presetID="22" presetClass="entr" presetSubtype="2" fill="hold" grpId="0" nodeType="afterEffect">
                                  <p:stCondLst>
                                    <p:cond delay="0"/>
                                  </p:stCondLst>
                                  <p:childTnLst>
                                    <p:set>
                                      <p:cBhvr>
                                        <p:cTn id="59" dur="1" fill="hold">
                                          <p:stCondLst>
                                            <p:cond delay="0"/>
                                          </p:stCondLst>
                                        </p:cTn>
                                        <p:tgtEl>
                                          <p:spTgt spid="54289"/>
                                        </p:tgtEl>
                                        <p:attrNameLst>
                                          <p:attrName>style.visibility</p:attrName>
                                        </p:attrNameLst>
                                      </p:cBhvr>
                                      <p:to>
                                        <p:strVal val="visible"/>
                                      </p:to>
                                    </p:set>
                                    <p:animEffect transition="in" filter="wipe(right)">
                                      <p:cBhvr>
                                        <p:cTn id="60" dur="500"/>
                                        <p:tgtEl>
                                          <p:spTgt spid="54289"/>
                                        </p:tgtEl>
                                      </p:cBhvr>
                                    </p:animEffect>
                                  </p:childTnLst>
                                </p:cTn>
                              </p:par>
                            </p:childTnLst>
                          </p:cTn>
                        </p:par>
                        <p:par>
                          <p:cTn id="61" fill="hold">
                            <p:stCondLst>
                              <p:cond delay="6000"/>
                            </p:stCondLst>
                            <p:childTnLst>
                              <p:par>
                                <p:cTn id="62" presetID="22" presetClass="entr" presetSubtype="4" fill="hold" grpId="0" nodeType="afterEffect">
                                  <p:stCondLst>
                                    <p:cond delay="0"/>
                                  </p:stCondLst>
                                  <p:childTnLst>
                                    <p:set>
                                      <p:cBhvr>
                                        <p:cTn id="63" dur="1" fill="hold">
                                          <p:stCondLst>
                                            <p:cond delay="0"/>
                                          </p:stCondLst>
                                        </p:cTn>
                                        <p:tgtEl>
                                          <p:spTgt spid="54287"/>
                                        </p:tgtEl>
                                        <p:attrNameLst>
                                          <p:attrName>style.visibility</p:attrName>
                                        </p:attrNameLst>
                                      </p:cBhvr>
                                      <p:to>
                                        <p:strVal val="visible"/>
                                      </p:to>
                                    </p:set>
                                    <p:animEffect transition="in" filter="wipe(down)">
                                      <p:cBhvr>
                                        <p:cTn id="64" dur="500"/>
                                        <p:tgtEl>
                                          <p:spTgt spid="54287"/>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54286"/>
                                        </p:tgtEl>
                                        <p:attrNameLst>
                                          <p:attrName>style.visibility</p:attrName>
                                        </p:attrNameLst>
                                      </p:cBhvr>
                                      <p:to>
                                        <p:strVal val="visible"/>
                                      </p:to>
                                    </p:set>
                                    <p:animEffect transition="in" filter="wipe(down)">
                                      <p:cBhvr>
                                        <p:cTn id="67" dur="500"/>
                                        <p:tgtEl>
                                          <p:spTgt spid="54286"/>
                                        </p:tgtEl>
                                      </p:cBhvr>
                                    </p:animEffect>
                                  </p:childTnLst>
                                </p:cTn>
                              </p:par>
                            </p:childTnLst>
                          </p:cTn>
                        </p:par>
                        <p:par>
                          <p:cTn id="68" fill="hold">
                            <p:stCondLst>
                              <p:cond delay="6500"/>
                            </p:stCondLst>
                            <p:childTnLst>
                              <p:par>
                                <p:cTn id="69" presetID="22" presetClass="entr" presetSubtype="2" fill="hold" grpId="0" nodeType="afterEffect">
                                  <p:stCondLst>
                                    <p:cond delay="0"/>
                                  </p:stCondLst>
                                  <p:childTnLst>
                                    <p:set>
                                      <p:cBhvr>
                                        <p:cTn id="70" dur="1" fill="hold">
                                          <p:stCondLst>
                                            <p:cond delay="0"/>
                                          </p:stCondLst>
                                        </p:cTn>
                                        <p:tgtEl>
                                          <p:spTgt spid="54288"/>
                                        </p:tgtEl>
                                        <p:attrNameLst>
                                          <p:attrName>style.visibility</p:attrName>
                                        </p:attrNameLst>
                                      </p:cBhvr>
                                      <p:to>
                                        <p:strVal val="visible"/>
                                      </p:to>
                                    </p:set>
                                    <p:animEffect transition="in" filter="wipe(right)">
                                      <p:cBhvr>
                                        <p:cTn id="71" dur="500"/>
                                        <p:tgtEl>
                                          <p:spTgt spid="54288"/>
                                        </p:tgtEl>
                                      </p:cBhvr>
                                    </p:animEffect>
                                  </p:childTnLst>
                                </p:cTn>
                              </p:par>
                            </p:childTnLst>
                          </p:cTn>
                        </p:par>
                        <p:par>
                          <p:cTn id="72" fill="hold">
                            <p:stCondLst>
                              <p:cond delay="7000"/>
                            </p:stCondLst>
                            <p:childTnLst>
                              <p:par>
                                <p:cTn id="73" presetID="22" presetClass="entr" presetSubtype="4" fill="hold" grpId="0" nodeType="afterEffect">
                                  <p:stCondLst>
                                    <p:cond delay="0"/>
                                  </p:stCondLst>
                                  <p:childTnLst>
                                    <p:set>
                                      <p:cBhvr>
                                        <p:cTn id="74" dur="1" fill="hold">
                                          <p:stCondLst>
                                            <p:cond delay="0"/>
                                          </p:stCondLst>
                                        </p:cTn>
                                        <p:tgtEl>
                                          <p:spTgt spid="54283"/>
                                        </p:tgtEl>
                                        <p:attrNameLst>
                                          <p:attrName>style.visibility</p:attrName>
                                        </p:attrNameLst>
                                      </p:cBhvr>
                                      <p:to>
                                        <p:strVal val="visible"/>
                                      </p:to>
                                    </p:set>
                                    <p:animEffect transition="in" filter="wipe(down)">
                                      <p:cBhvr>
                                        <p:cTn id="75" dur="500"/>
                                        <p:tgtEl>
                                          <p:spTgt spid="54283"/>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54282"/>
                                        </p:tgtEl>
                                        <p:attrNameLst>
                                          <p:attrName>style.visibility</p:attrName>
                                        </p:attrNameLst>
                                      </p:cBhvr>
                                      <p:to>
                                        <p:strVal val="visible"/>
                                      </p:to>
                                    </p:set>
                                    <p:animEffect transition="in" filter="wipe(down)">
                                      <p:cBhvr>
                                        <p:cTn id="78" dur="500"/>
                                        <p:tgtEl>
                                          <p:spTgt spid="54282"/>
                                        </p:tgtEl>
                                      </p:cBhvr>
                                    </p:animEffect>
                                  </p:childTnLst>
                                </p:cTn>
                              </p:par>
                            </p:childTnLst>
                          </p:cTn>
                        </p:par>
                        <p:par>
                          <p:cTn id="79" fill="hold">
                            <p:stCondLst>
                              <p:cond delay="7500"/>
                            </p:stCondLst>
                            <p:childTnLst>
                              <p:par>
                                <p:cTn id="80" presetID="22" presetClass="entr" presetSubtype="4" fill="hold" grpId="0" nodeType="afterEffect">
                                  <p:stCondLst>
                                    <p:cond delay="0"/>
                                  </p:stCondLst>
                                  <p:childTnLst>
                                    <p:set>
                                      <p:cBhvr>
                                        <p:cTn id="81" dur="1" fill="hold">
                                          <p:stCondLst>
                                            <p:cond delay="0"/>
                                          </p:stCondLst>
                                        </p:cTn>
                                        <p:tgtEl>
                                          <p:spTgt spid="54295"/>
                                        </p:tgtEl>
                                        <p:attrNameLst>
                                          <p:attrName>style.visibility</p:attrName>
                                        </p:attrNameLst>
                                      </p:cBhvr>
                                      <p:to>
                                        <p:strVal val="visible"/>
                                      </p:to>
                                    </p:set>
                                    <p:animEffect transition="in" filter="wipe(down)">
                                      <p:cBhvr>
                                        <p:cTn id="82" dur="500"/>
                                        <p:tgtEl>
                                          <p:spTgt spid="542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4" grpId="0" animBg="1"/>
      <p:bldP spid="54275" grpId="0" animBg="1"/>
      <p:bldP spid="54276" grpId="0" animBg="1"/>
      <p:bldP spid="54277" grpId="0" animBg="1"/>
      <p:bldP spid="54278" grpId="0" animBg="1"/>
      <p:bldP spid="54280" grpId="0"/>
      <p:bldP spid="54281" grpId="0"/>
      <p:bldP spid="54282" grpId="0"/>
      <p:bldP spid="54283" grpId="0"/>
      <p:bldP spid="54284" grpId="0"/>
      <p:bldP spid="54285" grpId="0"/>
      <p:bldP spid="54286" grpId="0"/>
      <p:bldP spid="54287" grpId="0"/>
      <p:bldP spid="54288" grpId="0" animBg="1"/>
      <p:bldP spid="54289" grpId="0" animBg="1"/>
      <p:bldP spid="54290" grpId="0"/>
      <p:bldP spid="54291" grpId="0"/>
      <p:bldP spid="54292" grpId="0" animBg="1"/>
      <p:bldP spid="54293" grpId="0" animBg="1"/>
      <p:bldP spid="54294" grpId="0" animBg="1"/>
      <p:bldP spid="5429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4294967295"/>
          </p:nvPr>
        </p:nvSpPr>
        <p:spPr>
          <a:xfrm>
            <a:off x="0" y="0"/>
            <a:ext cx="14554200" cy="6223620"/>
          </a:xfrm>
          <a:prstGeom prst="rect">
            <a:avLst/>
          </a:prstGeom>
        </p:spPr>
      </p:sp>
      <p:sp>
        <p:nvSpPr>
          <p:cNvPr id="9218" name="AutoShape 2"/>
          <p:cNvSpPr>
            <a:spLocks/>
          </p:cNvSpPr>
          <p:nvPr/>
        </p:nvSpPr>
        <p:spPr bwMode="auto">
          <a:xfrm>
            <a:off x="5636718" y="6794956"/>
            <a:ext cx="7137499" cy="1141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placeholder for text can be added</a:t>
            </a:r>
            <a:endParaRPr lang="id-ID" sz="4275"/>
          </a:p>
        </p:txBody>
      </p:sp>
      <p:sp>
        <p:nvSpPr>
          <p:cNvPr id="9219" name="AutoShape 3"/>
          <p:cNvSpPr>
            <a:spLocks/>
          </p:cNvSpPr>
          <p:nvPr/>
        </p:nvSpPr>
        <p:spPr bwMode="auto">
          <a:xfrm>
            <a:off x="1779092" y="6794957"/>
            <a:ext cx="3394174" cy="9313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rgbClr val="53585F"/>
                </a:solidFill>
              </a:rPr>
              <a:t>Lorem Ipsum is not simply random text. It has roots in a lot kind simple of piece of classical.</a:t>
            </a:r>
            <a:endParaRPr lang="id-ID" sz="4275" dirty="0"/>
          </a:p>
        </p:txBody>
      </p:sp>
      <p:sp>
        <p:nvSpPr>
          <p:cNvPr id="9220" name="AutoShape 4"/>
          <p:cNvSpPr>
            <a:spLocks/>
          </p:cNvSpPr>
          <p:nvPr/>
        </p:nvSpPr>
        <p:spPr bwMode="auto">
          <a:xfrm>
            <a:off x="2025551" y="4008537"/>
            <a:ext cx="1340346" cy="13403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221" name="AutoShape 5"/>
          <p:cNvSpPr>
            <a:spLocks/>
          </p:cNvSpPr>
          <p:nvPr/>
        </p:nvSpPr>
        <p:spPr bwMode="auto">
          <a:xfrm>
            <a:off x="4963418" y="4008537"/>
            <a:ext cx="1340346" cy="13403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222" name="AutoShape 6"/>
          <p:cNvSpPr>
            <a:spLocks/>
          </p:cNvSpPr>
          <p:nvPr/>
        </p:nvSpPr>
        <p:spPr bwMode="auto">
          <a:xfrm>
            <a:off x="7902178" y="4008537"/>
            <a:ext cx="1340346" cy="13403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223" name="AutoShape 7"/>
          <p:cNvSpPr>
            <a:spLocks/>
          </p:cNvSpPr>
          <p:nvPr/>
        </p:nvSpPr>
        <p:spPr bwMode="auto">
          <a:xfrm>
            <a:off x="11187411" y="4008537"/>
            <a:ext cx="1340346" cy="13403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224" name="AutoShape 8"/>
          <p:cNvSpPr>
            <a:spLocks/>
          </p:cNvSpPr>
          <p:nvPr/>
        </p:nvSpPr>
        <p:spPr bwMode="auto">
          <a:xfrm>
            <a:off x="5446515" y="4492526"/>
            <a:ext cx="375047" cy="372368"/>
          </a:xfrm>
          <a:custGeom>
            <a:avLst/>
            <a:gdLst>
              <a:gd name="T0" fmla="*/ 10653 w 21306"/>
              <a:gd name="T1" fmla="+- 0 10926 252"/>
              <a:gd name="T2" fmla="*/ 10926 h 21348"/>
              <a:gd name="T3" fmla="*/ 10653 w 21306"/>
              <a:gd name="T4" fmla="+- 0 10926 252"/>
              <a:gd name="T5" fmla="*/ 10926 h 21348"/>
              <a:gd name="T6" fmla="*/ 10653 w 21306"/>
              <a:gd name="T7" fmla="+- 0 10926 252"/>
              <a:gd name="T8" fmla="*/ 10926 h 21348"/>
              <a:gd name="T9" fmla="*/ 10653 w 21306"/>
              <a:gd name="T10" fmla="+- 0 10926 252"/>
              <a:gd name="T11" fmla="*/ 10926 h 21348"/>
            </a:gdLst>
            <a:ahLst/>
            <a:cxnLst>
              <a:cxn ang="0">
                <a:pos x="T0" y="T2"/>
              </a:cxn>
              <a:cxn ang="0">
                <a:pos x="T3" y="T5"/>
              </a:cxn>
              <a:cxn ang="0">
                <a:pos x="T6" y="T8"/>
              </a:cxn>
              <a:cxn ang="0">
                <a:pos x="T9" y="T11"/>
              </a:cxn>
            </a:cxnLst>
            <a:rect l="0" t="0" r="r" b="b"/>
            <a:pathLst>
              <a:path w="21306" h="21348">
                <a:moveTo>
                  <a:pt x="20422" y="6528"/>
                </a:moveTo>
                <a:cubicBezTo>
                  <a:pt x="19543" y="7414"/>
                  <a:pt x="19543" y="7414"/>
                  <a:pt x="19543" y="7414"/>
                </a:cubicBezTo>
                <a:cubicBezTo>
                  <a:pt x="13954" y="1801"/>
                  <a:pt x="13954" y="1801"/>
                  <a:pt x="13954" y="1801"/>
                </a:cubicBezTo>
                <a:cubicBezTo>
                  <a:pt x="14833" y="757"/>
                  <a:pt x="14833" y="757"/>
                  <a:pt x="14833" y="757"/>
                </a:cubicBezTo>
                <a:cubicBezTo>
                  <a:pt x="15870" y="-252"/>
                  <a:pt x="17627" y="-252"/>
                  <a:pt x="18647" y="757"/>
                </a:cubicBezTo>
                <a:cubicBezTo>
                  <a:pt x="20422" y="2687"/>
                  <a:pt x="20422" y="2687"/>
                  <a:pt x="20422" y="2687"/>
                </a:cubicBezTo>
                <a:cubicBezTo>
                  <a:pt x="21599" y="3731"/>
                  <a:pt x="21599" y="5502"/>
                  <a:pt x="20422" y="6528"/>
                </a:cubicBezTo>
                <a:close/>
                <a:moveTo>
                  <a:pt x="7346" y="17789"/>
                </a:moveTo>
                <a:cubicBezTo>
                  <a:pt x="7047" y="18072"/>
                  <a:pt x="7047" y="18532"/>
                  <a:pt x="7346" y="18816"/>
                </a:cubicBezTo>
                <a:cubicBezTo>
                  <a:pt x="7627" y="18975"/>
                  <a:pt x="8067" y="18975"/>
                  <a:pt x="8225" y="18816"/>
                </a:cubicBezTo>
                <a:cubicBezTo>
                  <a:pt x="18647" y="8317"/>
                  <a:pt x="18647" y="8317"/>
                  <a:pt x="18647" y="8317"/>
                </a:cubicBezTo>
                <a:cubicBezTo>
                  <a:pt x="17627" y="7414"/>
                  <a:pt x="17627" y="7414"/>
                  <a:pt x="17627" y="7414"/>
                </a:cubicBezTo>
                <a:lnTo>
                  <a:pt x="7346" y="17789"/>
                </a:lnTo>
                <a:close/>
                <a:moveTo>
                  <a:pt x="2636" y="13044"/>
                </a:moveTo>
                <a:cubicBezTo>
                  <a:pt x="2337" y="13345"/>
                  <a:pt x="2337" y="13788"/>
                  <a:pt x="2636" y="14088"/>
                </a:cubicBezTo>
                <a:cubicBezTo>
                  <a:pt x="2935" y="14230"/>
                  <a:pt x="3374" y="14230"/>
                  <a:pt x="3673" y="14088"/>
                </a:cubicBezTo>
                <a:cubicBezTo>
                  <a:pt x="13954" y="3572"/>
                  <a:pt x="13954" y="3572"/>
                  <a:pt x="13954" y="3572"/>
                </a:cubicBezTo>
                <a:cubicBezTo>
                  <a:pt x="12917" y="2687"/>
                  <a:pt x="12917" y="2687"/>
                  <a:pt x="12917" y="2687"/>
                </a:cubicBezTo>
                <a:lnTo>
                  <a:pt x="2636" y="13044"/>
                </a:lnTo>
                <a:close/>
                <a:moveTo>
                  <a:pt x="14833" y="4616"/>
                </a:moveTo>
                <a:cubicBezTo>
                  <a:pt x="4551" y="14974"/>
                  <a:pt x="4551" y="14974"/>
                  <a:pt x="4551" y="14974"/>
                </a:cubicBezTo>
                <a:cubicBezTo>
                  <a:pt x="3954" y="15558"/>
                  <a:pt x="3954" y="16302"/>
                  <a:pt x="4551" y="16904"/>
                </a:cubicBezTo>
                <a:cubicBezTo>
                  <a:pt x="4991" y="17346"/>
                  <a:pt x="5870" y="17346"/>
                  <a:pt x="6450" y="16904"/>
                </a:cubicBezTo>
                <a:cubicBezTo>
                  <a:pt x="16749" y="6528"/>
                  <a:pt x="16749" y="6528"/>
                  <a:pt x="16749" y="6528"/>
                </a:cubicBezTo>
                <a:lnTo>
                  <a:pt x="14833" y="4616"/>
                </a:lnTo>
                <a:close/>
                <a:moveTo>
                  <a:pt x="6450" y="19701"/>
                </a:moveTo>
                <a:cubicBezTo>
                  <a:pt x="6168" y="19418"/>
                  <a:pt x="6028" y="18975"/>
                  <a:pt x="5870" y="18532"/>
                </a:cubicBezTo>
                <a:cubicBezTo>
                  <a:pt x="5729" y="18532"/>
                  <a:pt x="5571" y="18532"/>
                  <a:pt x="5430" y="18532"/>
                </a:cubicBezTo>
                <a:cubicBezTo>
                  <a:pt x="4850" y="18532"/>
                  <a:pt x="4112" y="18373"/>
                  <a:pt x="3673" y="17789"/>
                </a:cubicBezTo>
                <a:cubicBezTo>
                  <a:pt x="3075" y="17346"/>
                  <a:pt x="2776" y="16603"/>
                  <a:pt x="2776" y="15859"/>
                </a:cubicBezTo>
                <a:cubicBezTo>
                  <a:pt x="2776" y="15859"/>
                  <a:pt x="2776" y="15717"/>
                  <a:pt x="2935" y="15558"/>
                </a:cubicBezTo>
                <a:cubicBezTo>
                  <a:pt x="2495" y="15416"/>
                  <a:pt x="2056" y="15275"/>
                  <a:pt x="1757" y="14974"/>
                </a:cubicBezTo>
                <a:lnTo>
                  <a:pt x="1616" y="14832"/>
                </a:lnTo>
                <a:cubicBezTo>
                  <a:pt x="0" y="21347"/>
                  <a:pt x="0" y="21347"/>
                  <a:pt x="0" y="21347"/>
                </a:cubicBezTo>
                <a:cubicBezTo>
                  <a:pt x="6450" y="19701"/>
                  <a:pt x="6450" y="19701"/>
                  <a:pt x="6450" y="1970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1715B"/>
              </a:solidFill>
              <a:latin typeface="Helvetica Light" charset="0"/>
              <a:sym typeface="Helvetica Light" charset="0"/>
            </a:endParaRPr>
          </a:p>
        </p:txBody>
      </p:sp>
      <p:sp>
        <p:nvSpPr>
          <p:cNvPr id="9225" name="AutoShape 9"/>
          <p:cNvSpPr>
            <a:spLocks/>
          </p:cNvSpPr>
          <p:nvPr/>
        </p:nvSpPr>
        <p:spPr bwMode="auto">
          <a:xfrm>
            <a:off x="11682116" y="4522887"/>
            <a:ext cx="350936" cy="311646"/>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4"/>
                </a:lnTo>
                <a:cubicBezTo>
                  <a:pt x="15263" y="20633"/>
                  <a:pt x="15065" y="21151"/>
                  <a:pt x="14681" y="21319"/>
                </a:cubicBezTo>
                <a:cubicBezTo>
                  <a:pt x="14292" y="21485"/>
                  <a:pt x="13816" y="21263"/>
                  <a:pt x="13251" y="20655"/>
                </a:cubicBezTo>
                <a:lnTo>
                  <a:pt x="7758" y="14802"/>
                </a:lnTo>
                <a:lnTo>
                  <a:pt x="660" y="14802"/>
                </a:lnTo>
                <a:cubicBezTo>
                  <a:pt x="480" y="14802"/>
                  <a:pt x="324" y="14735"/>
                  <a:pt x="194" y="14603"/>
                </a:cubicBezTo>
                <a:cubicBezTo>
                  <a:pt x="67" y="14472"/>
                  <a:pt x="0" y="14303"/>
                  <a:pt x="0" y="14097"/>
                </a:cubicBezTo>
                <a:lnTo>
                  <a:pt x="0" y="7277"/>
                </a:lnTo>
                <a:cubicBezTo>
                  <a:pt x="0" y="7081"/>
                  <a:pt x="67" y="6916"/>
                  <a:pt x="194" y="6777"/>
                </a:cubicBezTo>
                <a:cubicBezTo>
                  <a:pt x="324" y="6642"/>
                  <a:pt x="480" y="6570"/>
                  <a:pt x="660" y="6570"/>
                </a:cubicBezTo>
                <a:lnTo>
                  <a:pt x="7758" y="6570"/>
                </a:lnTo>
                <a:lnTo>
                  <a:pt x="13251" y="718"/>
                </a:lnTo>
                <a:close/>
                <a:moveTo>
                  <a:pt x="18002" y="3322"/>
                </a:moveTo>
                <a:cubicBezTo>
                  <a:pt x="18331" y="3127"/>
                  <a:pt x="18666" y="3086"/>
                  <a:pt x="19023" y="3179"/>
                </a:cubicBezTo>
                <a:cubicBezTo>
                  <a:pt x="19379" y="3273"/>
                  <a:pt x="19654" y="3495"/>
                  <a:pt x="19838" y="3844"/>
                </a:cubicBezTo>
                <a:cubicBezTo>
                  <a:pt x="21017" y="6022"/>
                  <a:pt x="21600" y="8300"/>
                  <a:pt x="21600" y="10686"/>
                </a:cubicBezTo>
                <a:cubicBezTo>
                  <a:pt x="21600" y="13091"/>
                  <a:pt x="21017" y="15372"/>
                  <a:pt x="19838" y="17526"/>
                </a:cubicBezTo>
                <a:cubicBezTo>
                  <a:pt x="19584" y="18017"/>
                  <a:pt x="19189" y="18265"/>
                  <a:pt x="18659" y="18265"/>
                </a:cubicBezTo>
                <a:cubicBezTo>
                  <a:pt x="18437" y="18265"/>
                  <a:pt x="18214" y="18194"/>
                  <a:pt x="17999" y="18048"/>
                </a:cubicBezTo>
                <a:cubicBezTo>
                  <a:pt x="17671" y="17856"/>
                  <a:pt x="17459" y="17571"/>
                  <a:pt x="17353" y="17188"/>
                </a:cubicBezTo>
                <a:cubicBezTo>
                  <a:pt x="17254" y="16806"/>
                  <a:pt x="17289" y="16438"/>
                  <a:pt x="17473" y="16089"/>
                </a:cubicBezTo>
                <a:cubicBezTo>
                  <a:pt x="18419" y="14352"/>
                  <a:pt x="18892" y="12551"/>
                  <a:pt x="18892" y="10686"/>
                </a:cubicBezTo>
                <a:cubicBezTo>
                  <a:pt x="18892" y="8818"/>
                  <a:pt x="18415" y="7013"/>
                  <a:pt x="17473" y="5276"/>
                </a:cubicBezTo>
                <a:cubicBezTo>
                  <a:pt x="17289" y="4932"/>
                  <a:pt x="17254" y="4567"/>
                  <a:pt x="17353" y="4180"/>
                </a:cubicBezTo>
                <a:cubicBezTo>
                  <a:pt x="17459" y="3802"/>
                  <a:pt x="17674" y="3514"/>
                  <a:pt x="18002" y="3322"/>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9226" name="AutoShape 10"/>
          <p:cNvSpPr>
            <a:spLocks/>
          </p:cNvSpPr>
          <p:nvPr/>
        </p:nvSpPr>
        <p:spPr bwMode="auto">
          <a:xfrm>
            <a:off x="8381704" y="4526459"/>
            <a:ext cx="380405" cy="3045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3222"/>
                </a:moveTo>
                <a:cubicBezTo>
                  <a:pt x="20632" y="3222"/>
                  <a:pt x="20946" y="3384"/>
                  <a:pt x="21208" y="3713"/>
                </a:cubicBezTo>
                <a:cubicBezTo>
                  <a:pt x="21470" y="4042"/>
                  <a:pt x="21600" y="4427"/>
                  <a:pt x="21600" y="4865"/>
                </a:cubicBezTo>
                <a:lnTo>
                  <a:pt x="21600" y="19984"/>
                </a:lnTo>
                <a:cubicBezTo>
                  <a:pt x="21600" y="20421"/>
                  <a:pt x="21470" y="20803"/>
                  <a:pt x="21208" y="21121"/>
                </a:cubicBezTo>
                <a:cubicBezTo>
                  <a:pt x="20946" y="21441"/>
                  <a:pt x="20632" y="21600"/>
                  <a:pt x="20263" y="21600"/>
                </a:cubicBezTo>
                <a:lnTo>
                  <a:pt x="1348" y="21600"/>
                </a:lnTo>
                <a:cubicBezTo>
                  <a:pt x="981" y="21600"/>
                  <a:pt x="663" y="21441"/>
                  <a:pt x="399" y="21121"/>
                </a:cubicBezTo>
                <a:cubicBezTo>
                  <a:pt x="134" y="20803"/>
                  <a:pt x="0" y="20421"/>
                  <a:pt x="0" y="19984"/>
                </a:cubicBezTo>
                <a:lnTo>
                  <a:pt x="0" y="4865"/>
                </a:lnTo>
                <a:cubicBezTo>
                  <a:pt x="0" y="4427"/>
                  <a:pt x="134" y="4042"/>
                  <a:pt x="399" y="3713"/>
                </a:cubicBezTo>
                <a:cubicBezTo>
                  <a:pt x="663" y="3384"/>
                  <a:pt x="981" y="3222"/>
                  <a:pt x="1348" y="3222"/>
                </a:cubicBezTo>
                <a:lnTo>
                  <a:pt x="5638" y="3222"/>
                </a:lnTo>
                <a:lnTo>
                  <a:pt x="6318" y="1460"/>
                </a:lnTo>
                <a:cubicBezTo>
                  <a:pt x="6458" y="1057"/>
                  <a:pt x="6717" y="713"/>
                  <a:pt x="7089" y="425"/>
                </a:cubicBezTo>
                <a:cubicBezTo>
                  <a:pt x="7466" y="143"/>
                  <a:pt x="7838" y="0"/>
                  <a:pt x="8203" y="0"/>
                </a:cubicBezTo>
                <a:lnTo>
                  <a:pt x="13396" y="0"/>
                </a:lnTo>
                <a:cubicBezTo>
                  <a:pt x="13763" y="0"/>
                  <a:pt x="14135" y="143"/>
                  <a:pt x="14510" y="425"/>
                </a:cubicBezTo>
                <a:cubicBezTo>
                  <a:pt x="14884" y="713"/>
                  <a:pt x="15146" y="1057"/>
                  <a:pt x="15293" y="1460"/>
                </a:cubicBezTo>
                <a:lnTo>
                  <a:pt x="15961" y="3222"/>
                </a:lnTo>
                <a:lnTo>
                  <a:pt x="20263" y="3222"/>
                </a:lnTo>
                <a:close/>
                <a:moveTo>
                  <a:pt x="10806" y="19185"/>
                </a:moveTo>
                <a:cubicBezTo>
                  <a:pt x="11572" y="19185"/>
                  <a:pt x="12299" y="19002"/>
                  <a:pt x="12987" y="18650"/>
                </a:cubicBezTo>
                <a:cubicBezTo>
                  <a:pt x="13672" y="18294"/>
                  <a:pt x="14270" y="17810"/>
                  <a:pt x="14774" y="17196"/>
                </a:cubicBezTo>
                <a:cubicBezTo>
                  <a:pt x="15278" y="16582"/>
                  <a:pt x="15677" y="15862"/>
                  <a:pt x="15974" y="15048"/>
                </a:cubicBezTo>
                <a:cubicBezTo>
                  <a:pt x="16270" y="14234"/>
                  <a:pt x="16419" y="13356"/>
                  <a:pt x="16419" y="12421"/>
                </a:cubicBezTo>
                <a:cubicBezTo>
                  <a:pt x="16419" y="11499"/>
                  <a:pt x="16270" y="10623"/>
                  <a:pt x="15974" y="9795"/>
                </a:cubicBezTo>
                <a:cubicBezTo>
                  <a:pt x="15677" y="8966"/>
                  <a:pt x="15278" y="8249"/>
                  <a:pt x="14774" y="7644"/>
                </a:cubicBezTo>
                <a:cubicBezTo>
                  <a:pt x="14270" y="7036"/>
                  <a:pt x="13672" y="6557"/>
                  <a:pt x="12987" y="6199"/>
                </a:cubicBezTo>
                <a:cubicBezTo>
                  <a:pt x="12299" y="5843"/>
                  <a:pt x="11572" y="5667"/>
                  <a:pt x="10806" y="5667"/>
                </a:cubicBezTo>
                <a:cubicBezTo>
                  <a:pt x="10039" y="5667"/>
                  <a:pt x="9312" y="5846"/>
                  <a:pt x="8619" y="6199"/>
                </a:cubicBezTo>
                <a:cubicBezTo>
                  <a:pt x="7929" y="6557"/>
                  <a:pt x="7332" y="7036"/>
                  <a:pt x="6827" y="7644"/>
                </a:cubicBezTo>
                <a:cubicBezTo>
                  <a:pt x="6323" y="8249"/>
                  <a:pt x="5922" y="8963"/>
                  <a:pt x="5625" y="9789"/>
                </a:cubicBezTo>
                <a:cubicBezTo>
                  <a:pt x="5329" y="10612"/>
                  <a:pt x="5180" y="11490"/>
                  <a:pt x="5180" y="12421"/>
                </a:cubicBezTo>
                <a:cubicBezTo>
                  <a:pt x="5180" y="13356"/>
                  <a:pt x="5329" y="14234"/>
                  <a:pt x="5625" y="15048"/>
                </a:cubicBezTo>
                <a:cubicBezTo>
                  <a:pt x="5922" y="15862"/>
                  <a:pt x="6323" y="16582"/>
                  <a:pt x="6827" y="17196"/>
                </a:cubicBezTo>
                <a:cubicBezTo>
                  <a:pt x="7332" y="17810"/>
                  <a:pt x="7929" y="18294"/>
                  <a:pt x="8619" y="18650"/>
                </a:cubicBezTo>
                <a:cubicBezTo>
                  <a:pt x="9312" y="19005"/>
                  <a:pt x="10039" y="19185"/>
                  <a:pt x="10806" y="19185"/>
                </a:cubicBezTo>
                <a:moveTo>
                  <a:pt x="10806" y="7832"/>
                </a:moveTo>
                <a:cubicBezTo>
                  <a:pt x="11337" y="7832"/>
                  <a:pt x="11834" y="7953"/>
                  <a:pt x="12294" y="8191"/>
                </a:cubicBezTo>
                <a:cubicBezTo>
                  <a:pt x="12754" y="8432"/>
                  <a:pt x="13158" y="8755"/>
                  <a:pt x="13501" y="9169"/>
                </a:cubicBezTo>
                <a:cubicBezTo>
                  <a:pt x="13846" y="9583"/>
                  <a:pt x="14118" y="10068"/>
                  <a:pt x="14316" y="10623"/>
                </a:cubicBezTo>
                <a:cubicBezTo>
                  <a:pt x="14515" y="11184"/>
                  <a:pt x="14615" y="11781"/>
                  <a:pt x="14615" y="12421"/>
                </a:cubicBezTo>
                <a:cubicBezTo>
                  <a:pt x="14615" y="13056"/>
                  <a:pt x="14515" y="13649"/>
                  <a:pt x="14316" y="14205"/>
                </a:cubicBezTo>
                <a:cubicBezTo>
                  <a:pt x="14118" y="14757"/>
                  <a:pt x="13846" y="15245"/>
                  <a:pt x="13501" y="15668"/>
                </a:cubicBezTo>
                <a:cubicBezTo>
                  <a:pt x="13158" y="16091"/>
                  <a:pt x="12752" y="16420"/>
                  <a:pt x="12289" y="16661"/>
                </a:cubicBezTo>
                <a:cubicBezTo>
                  <a:pt x="11824" y="16899"/>
                  <a:pt x="11330" y="17016"/>
                  <a:pt x="10806" y="17016"/>
                </a:cubicBezTo>
                <a:cubicBezTo>
                  <a:pt x="10274" y="17016"/>
                  <a:pt x="9777" y="16899"/>
                  <a:pt x="9312" y="16661"/>
                </a:cubicBezTo>
                <a:cubicBezTo>
                  <a:pt x="8847" y="16420"/>
                  <a:pt x="8443" y="16091"/>
                  <a:pt x="8100" y="15668"/>
                </a:cubicBezTo>
                <a:cubicBezTo>
                  <a:pt x="7755" y="15245"/>
                  <a:pt x="7483" y="14754"/>
                  <a:pt x="7285" y="14199"/>
                </a:cubicBezTo>
                <a:cubicBezTo>
                  <a:pt x="7084" y="13641"/>
                  <a:pt x="6984" y="13044"/>
                  <a:pt x="6984" y="12421"/>
                </a:cubicBezTo>
                <a:cubicBezTo>
                  <a:pt x="6984" y="11781"/>
                  <a:pt x="7084" y="11184"/>
                  <a:pt x="7285" y="10623"/>
                </a:cubicBezTo>
                <a:cubicBezTo>
                  <a:pt x="7483" y="10068"/>
                  <a:pt x="7755" y="9583"/>
                  <a:pt x="8100" y="9169"/>
                </a:cubicBezTo>
                <a:cubicBezTo>
                  <a:pt x="8443" y="8755"/>
                  <a:pt x="8847" y="8431"/>
                  <a:pt x="9312" y="8191"/>
                </a:cubicBezTo>
                <a:cubicBezTo>
                  <a:pt x="9777" y="7953"/>
                  <a:pt x="10274" y="7832"/>
                  <a:pt x="10806" y="7832"/>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227" name="AutoShape 11"/>
          <p:cNvSpPr>
            <a:spLocks/>
          </p:cNvSpPr>
          <p:nvPr/>
        </p:nvSpPr>
        <p:spPr bwMode="auto">
          <a:xfrm>
            <a:off x="2505076" y="4539853"/>
            <a:ext cx="380405" cy="2777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612" y="9346"/>
                </a:moveTo>
                <a:cubicBezTo>
                  <a:pt x="19507" y="9887"/>
                  <a:pt x="20229" y="10667"/>
                  <a:pt x="20776" y="11686"/>
                </a:cubicBezTo>
                <a:cubicBezTo>
                  <a:pt x="21324" y="12708"/>
                  <a:pt x="21600" y="13846"/>
                  <a:pt x="21600" y="15107"/>
                </a:cubicBezTo>
                <a:cubicBezTo>
                  <a:pt x="21600" y="16005"/>
                  <a:pt x="21458" y="16846"/>
                  <a:pt x="21172" y="17629"/>
                </a:cubicBezTo>
                <a:cubicBezTo>
                  <a:pt x="20889" y="18409"/>
                  <a:pt x="20503" y="19097"/>
                  <a:pt x="20008" y="19691"/>
                </a:cubicBezTo>
                <a:cubicBezTo>
                  <a:pt x="19512" y="20281"/>
                  <a:pt x="18940" y="20747"/>
                  <a:pt x="18290" y="21090"/>
                </a:cubicBezTo>
                <a:cubicBezTo>
                  <a:pt x="17640" y="21427"/>
                  <a:pt x="16939" y="21599"/>
                  <a:pt x="16187" y="21599"/>
                </a:cubicBezTo>
                <a:lnTo>
                  <a:pt x="4490" y="21599"/>
                </a:lnTo>
                <a:cubicBezTo>
                  <a:pt x="3878" y="21599"/>
                  <a:pt x="3297" y="21458"/>
                  <a:pt x="2750" y="21176"/>
                </a:cubicBezTo>
                <a:cubicBezTo>
                  <a:pt x="2203" y="20900"/>
                  <a:pt x="1723" y="20511"/>
                  <a:pt x="1312" y="20022"/>
                </a:cubicBezTo>
                <a:cubicBezTo>
                  <a:pt x="904" y="19527"/>
                  <a:pt x="583" y="18954"/>
                  <a:pt x="350" y="18294"/>
                </a:cubicBezTo>
                <a:cubicBezTo>
                  <a:pt x="115" y="17641"/>
                  <a:pt x="0" y="16947"/>
                  <a:pt x="0" y="16210"/>
                </a:cubicBezTo>
                <a:cubicBezTo>
                  <a:pt x="0" y="15565"/>
                  <a:pt x="88" y="14957"/>
                  <a:pt x="268" y="14381"/>
                </a:cubicBezTo>
                <a:cubicBezTo>
                  <a:pt x="448" y="13809"/>
                  <a:pt x="696" y="13287"/>
                  <a:pt x="1010" y="12818"/>
                </a:cubicBezTo>
                <a:cubicBezTo>
                  <a:pt x="1324" y="12351"/>
                  <a:pt x="1694" y="11954"/>
                  <a:pt x="2119" y="11632"/>
                </a:cubicBezTo>
                <a:cubicBezTo>
                  <a:pt x="2544" y="11312"/>
                  <a:pt x="3004" y="11079"/>
                  <a:pt x="3504" y="10929"/>
                </a:cubicBezTo>
                <a:cubicBezTo>
                  <a:pt x="3249" y="10552"/>
                  <a:pt x="3055" y="10140"/>
                  <a:pt x="2916" y="9688"/>
                </a:cubicBezTo>
                <a:cubicBezTo>
                  <a:pt x="2779" y="9239"/>
                  <a:pt x="2712" y="8758"/>
                  <a:pt x="2712" y="8240"/>
                </a:cubicBezTo>
                <a:cubicBezTo>
                  <a:pt x="2712" y="7635"/>
                  <a:pt x="2805" y="7071"/>
                  <a:pt x="2992" y="6547"/>
                </a:cubicBezTo>
                <a:cubicBezTo>
                  <a:pt x="3180" y="6023"/>
                  <a:pt x="3434" y="5568"/>
                  <a:pt x="3756" y="5182"/>
                </a:cubicBezTo>
                <a:cubicBezTo>
                  <a:pt x="4077" y="4796"/>
                  <a:pt x="4456" y="4488"/>
                  <a:pt x="4893" y="4264"/>
                </a:cubicBezTo>
                <a:cubicBezTo>
                  <a:pt x="5330" y="4039"/>
                  <a:pt x="5800" y="3927"/>
                  <a:pt x="6307" y="3927"/>
                </a:cubicBezTo>
                <a:cubicBezTo>
                  <a:pt x="7171" y="3927"/>
                  <a:pt x="7922" y="4258"/>
                  <a:pt x="8558" y="4920"/>
                </a:cubicBezTo>
                <a:cubicBezTo>
                  <a:pt x="8697" y="4223"/>
                  <a:pt x="8932" y="3573"/>
                  <a:pt x="9264" y="2971"/>
                </a:cubicBezTo>
                <a:cubicBezTo>
                  <a:pt x="9597" y="2369"/>
                  <a:pt x="9993" y="1848"/>
                  <a:pt x="10449" y="1404"/>
                </a:cubicBezTo>
                <a:cubicBezTo>
                  <a:pt x="10905" y="964"/>
                  <a:pt x="11412" y="621"/>
                  <a:pt x="11976" y="374"/>
                </a:cubicBezTo>
                <a:cubicBezTo>
                  <a:pt x="12540" y="123"/>
                  <a:pt x="13142" y="0"/>
                  <a:pt x="13785" y="0"/>
                </a:cubicBezTo>
                <a:cubicBezTo>
                  <a:pt x="14520" y="0"/>
                  <a:pt x="15218" y="169"/>
                  <a:pt x="15876" y="509"/>
                </a:cubicBezTo>
                <a:cubicBezTo>
                  <a:pt x="16536" y="852"/>
                  <a:pt x="17109" y="1312"/>
                  <a:pt x="17594" y="1894"/>
                </a:cubicBezTo>
                <a:cubicBezTo>
                  <a:pt x="18081" y="2476"/>
                  <a:pt x="18465" y="3167"/>
                  <a:pt x="18748" y="3956"/>
                </a:cubicBezTo>
                <a:cubicBezTo>
                  <a:pt x="19032" y="4744"/>
                  <a:pt x="19173" y="5580"/>
                  <a:pt x="19173" y="6463"/>
                </a:cubicBezTo>
                <a:cubicBezTo>
                  <a:pt x="19173" y="6987"/>
                  <a:pt x="19125" y="7491"/>
                  <a:pt x="19024" y="7972"/>
                </a:cubicBezTo>
                <a:cubicBezTo>
                  <a:pt x="18924" y="8453"/>
                  <a:pt x="18784" y="8914"/>
                  <a:pt x="18612" y="9346"/>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228" name="AutoShape 12"/>
          <p:cNvSpPr>
            <a:spLocks/>
          </p:cNvSpPr>
          <p:nvPr/>
        </p:nvSpPr>
        <p:spPr bwMode="auto">
          <a:xfrm>
            <a:off x="1638003" y="5496223"/>
            <a:ext cx="2114550"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Cloud Computing</a:t>
            </a:r>
            <a:endParaRPr lang="id-ID" sz="4275"/>
          </a:p>
        </p:txBody>
      </p:sp>
      <p:sp>
        <p:nvSpPr>
          <p:cNvPr id="9229" name="AutoShape 13"/>
          <p:cNvSpPr>
            <a:spLocks/>
          </p:cNvSpPr>
          <p:nvPr/>
        </p:nvSpPr>
        <p:spPr bwMode="auto">
          <a:xfrm>
            <a:off x="4576764" y="5496223"/>
            <a:ext cx="2113657"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FFFFFF"/>
                </a:solidFill>
              </a:rPr>
              <a:t>Graphic Design</a:t>
            </a:r>
            <a:endParaRPr lang="id-ID" sz="4275" dirty="0"/>
          </a:p>
        </p:txBody>
      </p:sp>
      <p:sp>
        <p:nvSpPr>
          <p:cNvPr id="9230" name="AutoShape 14"/>
          <p:cNvSpPr>
            <a:spLocks/>
          </p:cNvSpPr>
          <p:nvPr/>
        </p:nvSpPr>
        <p:spPr bwMode="auto">
          <a:xfrm>
            <a:off x="7514630" y="5496223"/>
            <a:ext cx="2114550"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Photography</a:t>
            </a:r>
            <a:endParaRPr lang="id-ID" sz="4275"/>
          </a:p>
        </p:txBody>
      </p:sp>
      <p:sp>
        <p:nvSpPr>
          <p:cNvPr id="9231" name="AutoShape 15"/>
          <p:cNvSpPr>
            <a:spLocks/>
          </p:cNvSpPr>
          <p:nvPr/>
        </p:nvSpPr>
        <p:spPr bwMode="auto">
          <a:xfrm>
            <a:off x="10800755" y="5496223"/>
            <a:ext cx="2114550"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Audio Video</a:t>
            </a:r>
            <a:endParaRPr lang="id-ID" sz="4275"/>
          </a:p>
        </p:txBody>
      </p:sp>
      <p:sp>
        <p:nvSpPr>
          <p:cNvPr id="9232" name="AutoShape 16"/>
          <p:cNvSpPr>
            <a:spLocks/>
          </p:cNvSpPr>
          <p:nvPr/>
        </p:nvSpPr>
        <p:spPr bwMode="auto">
          <a:xfrm>
            <a:off x="4564262" y="2049364"/>
            <a:ext cx="542478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FFFFFF"/>
                </a:solidFill>
              </a:rPr>
              <a:t>Corporate</a:t>
            </a:r>
            <a:r>
              <a:rPr lang="id-ID" sz="4275">
                <a:solidFill>
                  <a:srgbClr val="FFFFFF"/>
                </a:solidFill>
              </a:rPr>
              <a:t> Overview</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9220"/>
                                        </p:tgtEl>
                                        <p:attrNameLst>
                                          <p:attrName>style.visibility</p:attrName>
                                        </p:attrNameLst>
                                      </p:cBhvr>
                                      <p:to>
                                        <p:strVal val="visible"/>
                                      </p:to>
                                    </p:set>
                                    <p:anim calcmode="lin" valueType="num">
                                      <p:cBhvr>
                                        <p:cTn id="7" dur="500" fill="hold"/>
                                        <p:tgtEl>
                                          <p:spTgt spid="9220"/>
                                        </p:tgtEl>
                                        <p:attrNameLst>
                                          <p:attrName>ppt_w</p:attrName>
                                        </p:attrNameLst>
                                      </p:cBhvr>
                                      <p:tavLst>
                                        <p:tav tm="0">
                                          <p:val>
                                            <p:fltVal val="0"/>
                                          </p:val>
                                        </p:tav>
                                        <p:tav tm="100000">
                                          <p:val>
                                            <p:strVal val="#ppt_w"/>
                                          </p:val>
                                        </p:tav>
                                      </p:tavLst>
                                    </p:anim>
                                    <p:anim calcmode="lin" valueType="num">
                                      <p:cBhvr>
                                        <p:cTn id="8" dur="500" fill="hold"/>
                                        <p:tgtEl>
                                          <p:spTgt spid="922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9221"/>
                                        </p:tgtEl>
                                        <p:attrNameLst>
                                          <p:attrName>style.visibility</p:attrName>
                                        </p:attrNameLst>
                                      </p:cBhvr>
                                      <p:to>
                                        <p:strVal val="visible"/>
                                      </p:to>
                                    </p:set>
                                    <p:anim calcmode="lin" valueType="num">
                                      <p:cBhvr>
                                        <p:cTn id="12" dur="500" fill="hold"/>
                                        <p:tgtEl>
                                          <p:spTgt spid="9221"/>
                                        </p:tgtEl>
                                        <p:attrNameLst>
                                          <p:attrName>ppt_w</p:attrName>
                                        </p:attrNameLst>
                                      </p:cBhvr>
                                      <p:tavLst>
                                        <p:tav tm="0">
                                          <p:val>
                                            <p:fltVal val="0"/>
                                          </p:val>
                                        </p:tav>
                                        <p:tav tm="100000">
                                          <p:val>
                                            <p:strVal val="#ppt_w"/>
                                          </p:val>
                                        </p:tav>
                                      </p:tavLst>
                                    </p:anim>
                                    <p:anim calcmode="lin" valueType="num">
                                      <p:cBhvr>
                                        <p:cTn id="13" dur="500" fill="hold"/>
                                        <p:tgtEl>
                                          <p:spTgt spid="9221"/>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9222"/>
                                        </p:tgtEl>
                                        <p:attrNameLst>
                                          <p:attrName>style.visibility</p:attrName>
                                        </p:attrNameLst>
                                      </p:cBhvr>
                                      <p:to>
                                        <p:strVal val="visible"/>
                                      </p:to>
                                    </p:set>
                                    <p:anim calcmode="lin" valueType="num">
                                      <p:cBhvr>
                                        <p:cTn id="17" dur="500" fill="hold"/>
                                        <p:tgtEl>
                                          <p:spTgt spid="9222"/>
                                        </p:tgtEl>
                                        <p:attrNameLst>
                                          <p:attrName>ppt_w</p:attrName>
                                        </p:attrNameLst>
                                      </p:cBhvr>
                                      <p:tavLst>
                                        <p:tav tm="0">
                                          <p:val>
                                            <p:fltVal val="0"/>
                                          </p:val>
                                        </p:tav>
                                        <p:tav tm="100000">
                                          <p:val>
                                            <p:strVal val="#ppt_w"/>
                                          </p:val>
                                        </p:tav>
                                      </p:tavLst>
                                    </p:anim>
                                    <p:anim calcmode="lin" valueType="num">
                                      <p:cBhvr>
                                        <p:cTn id="18" dur="500" fill="hold"/>
                                        <p:tgtEl>
                                          <p:spTgt spid="9222"/>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9223"/>
                                        </p:tgtEl>
                                        <p:attrNameLst>
                                          <p:attrName>style.visibility</p:attrName>
                                        </p:attrNameLst>
                                      </p:cBhvr>
                                      <p:to>
                                        <p:strVal val="visible"/>
                                      </p:to>
                                    </p:set>
                                    <p:anim calcmode="lin" valueType="num">
                                      <p:cBhvr>
                                        <p:cTn id="22" dur="500" fill="hold"/>
                                        <p:tgtEl>
                                          <p:spTgt spid="9223"/>
                                        </p:tgtEl>
                                        <p:attrNameLst>
                                          <p:attrName>ppt_w</p:attrName>
                                        </p:attrNameLst>
                                      </p:cBhvr>
                                      <p:tavLst>
                                        <p:tav tm="0">
                                          <p:val>
                                            <p:fltVal val="0"/>
                                          </p:val>
                                        </p:tav>
                                        <p:tav tm="100000">
                                          <p:val>
                                            <p:strVal val="#ppt_w"/>
                                          </p:val>
                                        </p:tav>
                                      </p:tavLst>
                                    </p:anim>
                                    <p:anim calcmode="lin" valueType="num">
                                      <p:cBhvr>
                                        <p:cTn id="23" dur="500" fill="hold"/>
                                        <p:tgtEl>
                                          <p:spTgt spid="9223"/>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9224"/>
                                        </p:tgtEl>
                                        <p:attrNameLst>
                                          <p:attrName>style.visibility</p:attrName>
                                        </p:attrNameLst>
                                      </p:cBhvr>
                                      <p:to>
                                        <p:strVal val="visible"/>
                                      </p:to>
                                    </p:set>
                                    <p:anim calcmode="lin" valueType="num">
                                      <p:cBhvr>
                                        <p:cTn id="27" dur="500" fill="hold"/>
                                        <p:tgtEl>
                                          <p:spTgt spid="9224"/>
                                        </p:tgtEl>
                                        <p:attrNameLst>
                                          <p:attrName>ppt_w</p:attrName>
                                        </p:attrNameLst>
                                      </p:cBhvr>
                                      <p:tavLst>
                                        <p:tav tm="0">
                                          <p:val>
                                            <p:fltVal val="0"/>
                                          </p:val>
                                        </p:tav>
                                        <p:tav tm="100000">
                                          <p:val>
                                            <p:strVal val="#ppt_w"/>
                                          </p:val>
                                        </p:tav>
                                      </p:tavLst>
                                    </p:anim>
                                    <p:anim calcmode="lin" valueType="num">
                                      <p:cBhvr>
                                        <p:cTn id="28" dur="500" fill="hold"/>
                                        <p:tgtEl>
                                          <p:spTgt spid="9224"/>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100"/>
                                  </p:stCondLst>
                                  <p:childTnLst>
                                    <p:set>
                                      <p:cBhvr>
                                        <p:cTn id="31" dur="1" fill="hold">
                                          <p:stCondLst>
                                            <p:cond delay="0"/>
                                          </p:stCondLst>
                                        </p:cTn>
                                        <p:tgtEl>
                                          <p:spTgt spid="9225"/>
                                        </p:tgtEl>
                                        <p:attrNameLst>
                                          <p:attrName>style.visibility</p:attrName>
                                        </p:attrNameLst>
                                      </p:cBhvr>
                                      <p:to>
                                        <p:strVal val="visible"/>
                                      </p:to>
                                    </p:set>
                                    <p:anim calcmode="lin" valueType="num">
                                      <p:cBhvr>
                                        <p:cTn id="32" dur="500" fill="hold"/>
                                        <p:tgtEl>
                                          <p:spTgt spid="9225"/>
                                        </p:tgtEl>
                                        <p:attrNameLst>
                                          <p:attrName>ppt_w</p:attrName>
                                        </p:attrNameLst>
                                      </p:cBhvr>
                                      <p:tavLst>
                                        <p:tav tm="0">
                                          <p:val>
                                            <p:fltVal val="0"/>
                                          </p:val>
                                        </p:tav>
                                        <p:tav tm="100000">
                                          <p:val>
                                            <p:strVal val="#ppt_w"/>
                                          </p:val>
                                        </p:tav>
                                      </p:tavLst>
                                    </p:anim>
                                    <p:anim calcmode="lin" valueType="num">
                                      <p:cBhvr>
                                        <p:cTn id="33" dur="500" fill="hold"/>
                                        <p:tgtEl>
                                          <p:spTgt spid="9225"/>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500"/>
                            </p:stCondLst>
                            <p:childTnLst>
                              <p:par>
                                <p:cTn id="35" presetID="23" presetClass="entr" presetSubtype="16" fill="hold" grpId="0" nodeType="afterEffect">
                                  <p:stCondLst>
                                    <p:cond delay="100"/>
                                  </p:stCondLst>
                                  <p:childTnLst>
                                    <p:set>
                                      <p:cBhvr>
                                        <p:cTn id="36" dur="1" fill="hold">
                                          <p:stCondLst>
                                            <p:cond delay="0"/>
                                          </p:stCondLst>
                                        </p:cTn>
                                        <p:tgtEl>
                                          <p:spTgt spid="9226"/>
                                        </p:tgtEl>
                                        <p:attrNameLst>
                                          <p:attrName>style.visibility</p:attrName>
                                        </p:attrNameLst>
                                      </p:cBhvr>
                                      <p:to>
                                        <p:strVal val="visible"/>
                                      </p:to>
                                    </p:set>
                                    <p:anim calcmode="lin" valueType="num">
                                      <p:cBhvr>
                                        <p:cTn id="37" dur="500" fill="hold"/>
                                        <p:tgtEl>
                                          <p:spTgt spid="9226"/>
                                        </p:tgtEl>
                                        <p:attrNameLst>
                                          <p:attrName>ppt_w</p:attrName>
                                        </p:attrNameLst>
                                      </p:cBhvr>
                                      <p:tavLst>
                                        <p:tav tm="0">
                                          <p:val>
                                            <p:fltVal val="0"/>
                                          </p:val>
                                        </p:tav>
                                        <p:tav tm="100000">
                                          <p:val>
                                            <p:strVal val="#ppt_w"/>
                                          </p:val>
                                        </p:tav>
                                      </p:tavLst>
                                    </p:anim>
                                    <p:anim calcmode="lin" valueType="num">
                                      <p:cBhvr>
                                        <p:cTn id="38" dur="500" fill="hold"/>
                                        <p:tgtEl>
                                          <p:spTgt spid="9226"/>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100"/>
                            </p:stCondLst>
                            <p:childTnLst>
                              <p:par>
                                <p:cTn id="40" presetID="23" presetClass="entr" presetSubtype="16" fill="hold" grpId="0" nodeType="afterEffect">
                                  <p:stCondLst>
                                    <p:cond delay="100"/>
                                  </p:stCondLst>
                                  <p:childTnLst>
                                    <p:set>
                                      <p:cBhvr>
                                        <p:cTn id="41" dur="1" fill="hold">
                                          <p:stCondLst>
                                            <p:cond delay="0"/>
                                          </p:stCondLst>
                                        </p:cTn>
                                        <p:tgtEl>
                                          <p:spTgt spid="9227"/>
                                        </p:tgtEl>
                                        <p:attrNameLst>
                                          <p:attrName>style.visibility</p:attrName>
                                        </p:attrNameLst>
                                      </p:cBhvr>
                                      <p:to>
                                        <p:strVal val="visible"/>
                                      </p:to>
                                    </p:set>
                                    <p:anim calcmode="lin" valueType="num">
                                      <p:cBhvr>
                                        <p:cTn id="42" dur="500" fill="hold"/>
                                        <p:tgtEl>
                                          <p:spTgt spid="9227"/>
                                        </p:tgtEl>
                                        <p:attrNameLst>
                                          <p:attrName>ppt_w</p:attrName>
                                        </p:attrNameLst>
                                      </p:cBhvr>
                                      <p:tavLst>
                                        <p:tav tm="0">
                                          <p:val>
                                            <p:fltVal val="0"/>
                                          </p:val>
                                        </p:tav>
                                        <p:tav tm="100000">
                                          <p:val>
                                            <p:strVal val="#ppt_w"/>
                                          </p:val>
                                        </p:tav>
                                      </p:tavLst>
                                    </p:anim>
                                    <p:anim calcmode="lin" valueType="num">
                                      <p:cBhvr>
                                        <p:cTn id="43" dur="500" fill="hold"/>
                                        <p:tgtEl>
                                          <p:spTgt spid="9227"/>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700"/>
                            </p:stCondLst>
                            <p:childTnLst>
                              <p:par>
                                <p:cTn id="45" presetID="23" presetClass="entr" presetSubtype="16" fill="hold" grpId="0" nodeType="afterEffect">
                                  <p:stCondLst>
                                    <p:cond delay="100"/>
                                  </p:stCondLst>
                                  <p:childTnLst>
                                    <p:set>
                                      <p:cBhvr>
                                        <p:cTn id="46" dur="1" fill="hold">
                                          <p:stCondLst>
                                            <p:cond delay="0"/>
                                          </p:stCondLst>
                                        </p:cTn>
                                        <p:tgtEl>
                                          <p:spTgt spid="9228"/>
                                        </p:tgtEl>
                                        <p:attrNameLst>
                                          <p:attrName>style.visibility</p:attrName>
                                        </p:attrNameLst>
                                      </p:cBhvr>
                                      <p:to>
                                        <p:strVal val="visible"/>
                                      </p:to>
                                    </p:set>
                                    <p:anim calcmode="lin" valueType="num">
                                      <p:cBhvr>
                                        <p:cTn id="47" dur="500" fill="hold"/>
                                        <p:tgtEl>
                                          <p:spTgt spid="9228"/>
                                        </p:tgtEl>
                                        <p:attrNameLst>
                                          <p:attrName>ppt_w</p:attrName>
                                        </p:attrNameLst>
                                      </p:cBhvr>
                                      <p:tavLst>
                                        <p:tav tm="0">
                                          <p:val>
                                            <p:fltVal val="0"/>
                                          </p:val>
                                        </p:tav>
                                        <p:tav tm="100000">
                                          <p:val>
                                            <p:strVal val="#ppt_w"/>
                                          </p:val>
                                        </p:tav>
                                      </p:tavLst>
                                    </p:anim>
                                    <p:anim calcmode="lin" valueType="num">
                                      <p:cBhvr>
                                        <p:cTn id="48" dur="500" fill="hold"/>
                                        <p:tgtEl>
                                          <p:spTgt spid="9228"/>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300"/>
                            </p:stCondLst>
                            <p:childTnLst>
                              <p:par>
                                <p:cTn id="50" presetID="23" presetClass="entr" presetSubtype="16" fill="hold" grpId="0" nodeType="afterEffect">
                                  <p:stCondLst>
                                    <p:cond delay="100"/>
                                  </p:stCondLst>
                                  <p:childTnLst>
                                    <p:set>
                                      <p:cBhvr>
                                        <p:cTn id="51" dur="1" fill="hold">
                                          <p:stCondLst>
                                            <p:cond delay="0"/>
                                          </p:stCondLst>
                                        </p:cTn>
                                        <p:tgtEl>
                                          <p:spTgt spid="9229"/>
                                        </p:tgtEl>
                                        <p:attrNameLst>
                                          <p:attrName>style.visibility</p:attrName>
                                        </p:attrNameLst>
                                      </p:cBhvr>
                                      <p:to>
                                        <p:strVal val="visible"/>
                                      </p:to>
                                    </p:set>
                                    <p:anim calcmode="lin" valueType="num">
                                      <p:cBhvr>
                                        <p:cTn id="52" dur="500" fill="hold"/>
                                        <p:tgtEl>
                                          <p:spTgt spid="9229"/>
                                        </p:tgtEl>
                                        <p:attrNameLst>
                                          <p:attrName>ppt_w</p:attrName>
                                        </p:attrNameLst>
                                      </p:cBhvr>
                                      <p:tavLst>
                                        <p:tav tm="0">
                                          <p:val>
                                            <p:fltVal val="0"/>
                                          </p:val>
                                        </p:tav>
                                        <p:tav tm="100000">
                                          <p:val>
                                            <p:strVal val="#ppt_w"/>
                                          </p:val>
                                        </p:tav>
                                      </p:tavLst>
                                    </p:anim>
                                    <p:anim calcmode="lin" valueType="num">
                                      <p:cBhvr>
                                        <p:cTn id="53" dur="500" fill="hold"/>
                                        <p:tgtEl>
                                          <p:spTgt spid="9229"/>
                                        </p:tgtEl>
                                        <p:attrNameLst>
                                          <p:attrName>ppt_h</p:attrName>
                                        </p:attrNameLst>
                                      </p:cBhvr>
                                      <p:tavLst>
                                        <p:tav tm="0">
                                          <p:val>
                                            <p:fltVal val="0"/>
                                          </p:val>
                                        </p:tav>
                                        <p:tav tm="100000">
                                          <p:val>
                                            <p:strVal val="#ppt_h"/>
                                          </p:val>
                                        </p:tav>
                                      </p:tavLst>
                                    </p:anim>
                                  </p:childTnLst>
                                </p:cTn>
                              </p:par>
                            </p:childTnLst>
                          </p:cTn>
                        </p:par>
                        <p:par>
                          <p:cTn id="54" fill="hold" nodeType="afterGroup">
                            <p:stCondLst>
                              <p:cond delay="5900"/>
                            </p:stCondLst>
                            <p:childTnLst>
                              <p:par>
                                <p:cTn id="55" presetID="23" presetClass="entr" presetSubtype="16" fill="hold" grpId="0" nodeType="afterEffect">
                                  <p:stCondLst>
                                    <p:cond delay="100"/>
                                  </p:stCondLst>
                                  <p:childTnLst>
                                    <p:set>
                                      <p:cBhvr>
                                        <p:cTn id="56" dur="1" fill="hold">
                                          <p:stCondLst>
                                            <p:cond delay="0"/>
                                          </p:stCondLst>
                                        </p:cTn>
                                        <p:tgtEl>
                                          <p:spTgt spid="9230"/>
                                        </p:tgtEl>
                                        <p:attrNameLst>
                                          <p:attrName>style.visibility</p:attrName>
                                        </p:attrNameLst>
                                      </p:cBhvr>
                                      <p:to>
                                        <p:strVal val="visible"/>
                                      </p:to>
                                    </p:set>
                                    <p:anim calcmode="lin" valueType="num">
                                      <p:cBhvr>
                                        <p:cTn id="57" dur="500" fill="hold"/>
                                        <p:tgtEl>
                                          <p:spTgt spid="9230"/>
                                        </p:tgtEl>
                                        <p:attrNameLst>
                                          <p:attrName>ppt_w</p:attrName>
                                        </p:attrNameLst>
                                      </p:cBhvr>
                                      <p:tavLst>
                                        <p:tav tm="0">
                                          <p:val>
                                            <p:fltVal val="0"/>
                                          </p:val>
                                        </p:tav>
                                        <p:tav tm="100000">
                                          <p:val>
                                            <p:strVal val="#ppt_w"/>
                                          </p:val>
                                        </p:tav>
                                      </p:tavLst>
                                    </p:anim>
                                    <p:anim calcmode="lin" valueType="num">
                                      <p:cBhvr>
                                        <p:cTn id="58" dur="500" fill="hold"/>
                                        <p:tgtEl>
                                          <p:spTgt spid="9230"/>
                                        </p:tgtEl>
                                        <p:attrNameLst>
                                          <p:attrName>ppt_h</p:attrName>
                                        </p:attrNameLst>
                                      </p:cBhvr>
                                      <p:tavLst>
                                        <p:tav tm="0">
                                          <p:val>
                                            <p:fltVal val="0"/>
                                          </p:val>
                                        </p:tav>
                                        <p:tav tm="100000">
                                          <p:val>
                                            <p:strVal val="#ppt_h"/>
                                          </p:val>
                                        </p:tav>
                                      </p:tavLst>
                                    </p:anim>
                                  </p:childTnLst>
                                </p:cTn>
                              </p:par>
                            </p:childTnLst>
                          </p:cTn>
                        </p:par>
                        <p:par>
                          <p:cTn id="59" fill="hold" nodeType="afterGroup">
                            <p:stCondLst>
                              <p:cond delay="6500"/>
                            </p:stCondLst>
                            <p:childTnLst>
                              <p:par>
                                <p:cTn id="60" presetID="23" presetClass="entr" presetSubtype="16" fill="hold" grpId="0" nodeType="afterEffect">
                                  <p:stCondLst>
                                    <p:cond delay="100"/>
                                  </p:stCondLst>
                                  <p:childTnLst>
                                    <p:set>
                                      <p:cBhvr>
                                        <p:cTn id="61" dur="1" fill="hold">
                                          <p:stCondLst>
                                            <p:cond delay="0"/>
                                          </p:stCondLst>
                                        </p:cTn>
                                        <p:tgtEl>
                                          <p:spTgt spid="9231"/>
                                        </p:tgtEl>
                                        <p:attrNameLst>
                                          <p:attrName>style.visibility</p:attrName>
                                        </p:attrNameLst>
                                      </p:cBhvr>
                                      <p:to>
                                        <p:strVal val="visible"/>
                                      </p:to>
                                    </p:set>
                                    <p:anim calcmode="lin" valueType="num">
                                      <p:cBhvr>
                                        <p:cTn id="62" dur="500" fill="hold"/>
                                        <p:tgtEl>
                                          <p:spTgt spid="9231"/>
                                        </p:tgtEl>
                                        <p:attrNameLst>
                                          <p:attrName>ppt_w</p:attrName>
                                        </p:attrNameLst>
                                      </p:cBhvr>
                                      <p:tavLst>
                                        <p:tav tm="0">
                                          <p:val>
                                            <p:fltVal val="0"/>
                                          </p:val>
                                        </p:tav>
                                        <p:tav tm="100000">
                                          <p:val>
                                            <p:strVal val="#ppt_w"/>
                                          </p:val>
                                        </p:tav>
                                      </p:tavLst>
                                    </p:anim>
                                    <p:anim calcmode="lin" valueType="num">
                                      <p:cBhvr>
                                        <p:cTn id="63" dur="500" fill="hold"/>
                                        <p:tgtEl>
                                          <p:spTgt spid="923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0" grpId="0" animBg="1" autoUpdateAnimBg="0"/>
      <p:bldP spid="9221" grpId="0" animBg="1" autoUpdateAnimBg="0"/>
      <p:bldP spid="9222" grpId="0" animBg="1" autoUpdateAnimBg="0"/>
      <p:bldP spid="9223" grpId="0" animBg="1" autoUpdateAnimBg="0"/>
      <p:bldP spid="9224" grpId="0" animBg="1" autoUpdateAnimBg="0"/>
      <p:bldP spid="9225" grpId="0" animBg="1" autoUpdateAnimBg="0"/>
      <p:bldP spid="9226" grpId="0" animBg="1" autoUpdateAnimBg="0"/>
      <p:bldP spid="9227" grpId="0" animBg="1" autoUpdateAnimBg="0"/>
      <p:bldP spid="9228" grpId="0" autoUpdateAnimBg="0"/>
      <p:bldP spid="9229" grpId="0" autoUpdateAnimBg="0"/>
      <p:bldP spid="9230" grpId="0" autoUpdateAnimBg="0"/>
      <p:bldP spid="9231" grpId="0"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55298" name="AutoShape 2"/>
          <p:cNvSpPr>
            <a:spLocks/>
          </p:cNvSpPr>
          <p:nvPr/>
        </p:nvSpPr>
        <p:spPr bwMode="auto">
          <a:xfrm>
            <a:off x="4256944" y="2123344"/>
            <a:ext cx="6040315" cy="604031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5299" name="AutoShape 3"/>
          <p:cNvSpPr>
            <a:spLocks/>
          </p:cNvSpPr>
          <p:nvPr/>
        </p:nvSpPr>
        <p:spPr bwMode="auto">
          <a:xfrm>
            <a:off x="5067003" y="4897935"/>
            <a:ext cx="4419302"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dirty="0">
                <a:solidFill>
                  <a:srgbClr val="FFFFFF"/>
                </a:solidFill>
              </a:rPr>
              <a:t>All Infographics </a:t>
            </a:r>
            <a:r>
              <a:rPr lang="id-ID" sz="4275" dirty="0">
                <a:solidFill>
                  <a:srgbClr val="FFFFFF"/>
                </a:solidFill>
              </a:rPr>
              <a:t>Section</a:t>
            </a:r>
            <a:endParaRPr lang="id-ID" sz="4275" dirty="0"/>
          </a:p>
        </p:txBody>
      </p:sp>
      <p:sp>
        <p:nvSpPr>
          <p:cNvPr id="55300" name="AutoShape 4"/>
          <p:cNvSpPr>
            <a:spLocks/>
          </p:cNvSpPr>
          <p:nvPr/>
        </p:nvSpPr>
        <p:spPr bwMode="auto">
          <a:xfrm>
            <a:off x="5076826" y="3932635"/>
            <a:ext cx="4399657"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Randomised words which don't look even slightly beration. by injected humour, words which look even swhich don't look even slightly words</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55298"/>
                                        </p:tgtEl>
                                        <p:attrNameLst>
                                          <p:attrName>style.visibility</p:attrName>
                                        </p:attrNameLst>
                                      </p:cBhvr>
                                      <p:to>
                                        <p:strVal val="visible"/>
                                      </p:to>
                                    </p:set>
                                    <p:anim calcmode="lin" valueType="num">
                                      <p:cBhvr>
                                        <p:cTn id="7" dur="500" fill="hold"/>
                                        <p:tgtEl>
                                          <p:spTgt spid="55298"/>
                                        </p:tgtEl>
                                        <p:attrNameLst>
                                          <p:attrName>ppt_w</p:attrName>
                                        </p:attrNameLst>
                                      </p:cBhvr>
                                      <p:tavLst>
                                        <p:tav tm="0">
                                          <p:val>
                                            <p:fltVal val="0"/>
                                          </p:val>
                                        </p:tav>
                                        <p:tav tm="100000">
                                          <p:val>
                                            <p:strVal val="#ppt_w"/>
                                          </p:val>
                                        </p:tav>
                                      </p:tavLst>
                                    </p:anim>
                                    <p:anim calcmode="lin" valueType="num">
                                      <p:cBhvr>
                                        <p:cTn id="8" dur="500" fill="hold"/>
                                        <p:tgtEl>
                                          <p:spTgt spid="55298"/>
                                        </p:tgtEl>
                                        <p:attrNameLst>
                                          <p:attrName>ppt_h</p:attrName>
                                        </p:attrNameLst>
                                      </p:cBhvr>
                                      <p:tavLst>
                                        <p:tav tm="0">
                                          <p:val>
                                            <p:fltVal val="0"/>
                                          </p:val>
                                        </p:tav>
                                        <p:tav tm="100000">
                                          <p:val>
                                            <p:strVal val="#ppt_h"/>
                                          </p:val>
                                        </p:tav>
                                      </p:tavLst>
                                    </p:anim>
                                    <p:animEffect transition="in" filter="fade">
                                      <p:cBhvr>
                                        <p:cTn id="9" dur="500"/>
                                        <p:tgtEl>
                                          <p:spTgt spid="55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298"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AutoShape 2"/>
          <p:cNvSpPr>
            <a:spLocks/>
          </p:cNvSpPr>
          <p:nvPr/>
        </p:nvSpPr>
        <p:spPr bwMode="auto">
          <a:xfrm>
            <a:off x="2931021" y="5171183"/>
            <a:ext cx="2000250" cy="1366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75" y="0"/>
                  <a:pt x="4508" y="6511"/>
                  <a:pt x="3163" y="12415"/>
                </a:cubicBezTo>
                <a:cubicBezTo>
                  <a:pt x="2426" y="15650"/>
                  <a:pt x="1360" y="18729"/>
                  <a:pt x="0" y="21599"/>
                </a:cubicBezTo>
                <a:lnTo>
                  <a:pt x="21600" y="21599"/>
                </a:lnTo>
                <a:cubicBezTo>
                  <a:pt x="20239" y="18729"/>
                  <a:pt x="19173" y="15650"/>
                  <a:pt x="18436" y="12415"/>
                </a:cubicBezTo>
                <a:cubicBezTo>
                  <a:pt x="17091" y="6511"/>
                  <a:pt x="15424" y="0"/>
                  <a:pt x="10800" y="0"/>
                </a:cubicBezTo>
                <a:close/>
              </a:path>
            </a:pathLst>
          </a:custGeom>
          <a:solidFill>
            <a:schemeClr val="accent1">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6323" name="AutoShape 3"/>
          <p:cNvSpPr>
            <a:spLocks/>
          </p:cNvSpPr>
          <p:nvPr/>
        </p:nvSpPr>
        <p:spPr bwMode="auto">
          <a:xfrm>
            <a:off x="4272260" y="4397872"/>
            <a:ext cx="2000250" cy="21395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49" y="0"/>
                  <a:pt x="4045" y="4019"/>
                  <a:pt x="3163" y="7928"/>
                </a:cubicBezTo>
                <a:cubicBezTo>
                  <a:pt x="2135" y="12489"/>
                  <a:pt x="1080" y="17046"/>
                  <a:pt x="0" y="21600"/>
                </a:cubicBezTo>
                <a:lnTo>
                  <a:pt x="21600" y="21600"/>
                </a:lnTo>
                <a:cubicBezTo>
                  <a:pt x="20519" y="17046"/>
                  <a:pt x="19464" y="12489"/>
                  <a:pt x="18436" y="7928"/>
                </a:cubicBezTo>
                <a:cubicBezTo>
                  <a:pt x="17554" y="4019"/>
                  <a:pt x="15450" y="0"/>
                  <a:pt x="10800" y="0"/>
                </a:cubicBezTo>
                <a:close/>
              </a:path>
            </a:pathLst>
          </a:custGeom>
          <a:solidFill>
            <a:schemeClr val="accent2">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6324" name="AutoShape 4"/>
          <p:cNvSpPr>
            <a:spLocks/>
          </p:cNvSpPr>
          <p:nvPr/>
        </p:nvSpPr>
        <p:spPr bwMode="auto">
          <a:xfrm>
            <a:off x="5617964" y="5573018"/>
            <a:ext cx="2000250" cy="9644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5879" y="0"/>
                  <a:pt x="5931" y="11296"/>
                  <a:pt x="3163" y="17598"/>
                </a:cubicBezTo>
                <a:cubicBezTo>
                  <a:pt x="2360" y="19429"/>
                  <a:pt x="1260" y="20819"/>
                  <a:pt x="0" y="21600"/>
                </a:cubicBezTo>
                <a:lnTo>
                  <a:pt x="21600" y="21600"/>
                </a:lnTo>
                <a:cubicBezTo>
                  <a:pt x="20339" y="20819"/>
                  <a:pt x="19239" y="19429"/>
                  <a:pt x="18436" y="17598"/>
                </a:cubicBezTo>
                <a:cubicBezTo>
                  <a:pt x="15668" y="11296"/>
                  <a:pt x="15720" y="0"/>
                  <a:pt x="10800" y="0"/>
                </a:cubicBezTo>
                <a:close/>
              </a:path>
            </a:pathLst>
          </a:custGeom>
          <a:solidFill>
            <a:schemeClr val="accent3">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6325" name="AutoShape 5"/>
          <p:cNvSpPr>
            <a:spLocks/>
          </p:cNvSpPr>
          <p:nvPr/>
        </p:nvSpPr>
        <p:spPr bwMode="auto">
          <a:xfrm>
            <a:off x="6916341" y="4927403"/>
            <a:ext cx="2000250" cy="16100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74" y="0"/>
                  <a:pt x="4243" y="5400"/>
                  <a:pt x="3163" y="10538"/>
                </a:cubicBezTo>
                <a:cubicBezTo>
                  <a:pt x="2368" y="14322"/>
                  <a:pt x="1309" y="18015"/>
                  <a:pt x="0" y="21600"/>
                </a:cubicBezTo>
                <a:lnTo>
                  <a:pt x="21600" y="21600"/>
                </a:lnTo>
                <a:cubicBezTo>
                  <a:pt x="20290" y="18015"/>
                  <a:pt x="19231" y="14322"/>
                  <a:pt x="18436" y="10538"/>
                </a:cubicBezTo>
                <a:cubicBezTo>
                  <a:pt x="17356" y="5400"/>
                  <a:pt x="15425" y="0"/>
                  <a:pt x="10800" y="0"/>
                </a:cubicBezTo>
                <a:close/>
              </a:path>
            </a:pathLst>
          </a:custGeom>
          <a:solidFill>
            <a:schemeClr val="accent4">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6326" name="AutoShape 6"/>
          <p:cNvSpPr>
            <a:spLocks/>
          </p:cNvSpPr>
          <p:nvPr/>
        </p:nvSpPr>
        <p:spPr bwMode="auto">
          <a:xfrm>
            <a:off x="8266509" y="5469435"/>
            <a:ext cx="2000250" cy="10679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056" y="0"/>
                  <a:pt x="5367" y="9280"/>
                  <a:pt x="3163" y="15885"/>
                </a:cubicBezTo>
                <a:cubicBezTo>
                  <a:pt x="2408" y="18148"/>
                  <a:pt x="1324" y="20101"/>
                  <a:pt x="0" y="21600"/>
                </a:cubicBezTo>
                <a:lnTo>
                  <a:pt x="21600" y="21600"/>
                </a:lnTo>
                <a:cubicBezTo>
                  <a:pt x="20275" y="20101"/>
                  <a:pt x="19191" y="18148"/>
                  <a:pt x="18436" y="15885"/>
                </a:cubicBezTo>
                <a:cubicBezTo>
                  <a:pt x="16232" y="9280"/>
                  <a:pt x="15543" y="0"/>
                  <a:pt x="10800" y="0"/>
                </a:cubicBezTo>
                <a:close/>
              </a:path>
            </a:pathLst>
          </a:custGeom>
          <a:solidFill>
            <a:schemeClr val="accent5">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6327" name="AutoShape 7"/>
          <p:cNvSpPr>
            <a:spLocks/>
          </p:cNvSpPr>
          <p:nvPr/>
        </p:nvSpPr>
        <p:spPr bwMode="auto">
          <a:xfrm>
            <a:off x="9622036" y="5171183"/>
            <a:ext cx="2000250" cy="1366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75" y="0"/>
                  <a:pt x="4508" y="6511"/>
                  <a:pt x="3163" y="12415"/>
                </a:cubicBezTo>
                <a:cubicBezTo>
                  <a:pt x="2426" y="15650"/>
                  <a:pt x="1360" y="18729"/>
                  <a:pt x="0" y="21599"/>
                </a:cubicBezTo>
                <a:lnTo>
                  <a:pt x="21600" y="21599"/>
                </a:lnTo>
                <a:cubicBezTo>
                  <a:pt x="20239" y="18729"/>
                  <a:pt x="19173" y="15650"/>
                  <a:pt x="18436" y="12415"/>
                </a:cubicBezTo>
                <a:cubicBezTo>
                  <a:pt x="17091" y="6511"/>
                  <a:pt x="15424" y="0"/>
                  <a:pt x="10800" y="0"/>
                </a:cubicBezTo>
                <a:close/>
              </a:path>
            </a:pathLst>
          </a:custGeom>
          <a:solidFill>
            <a:schemeClr val="accent6">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6328" name="AutoShape 8"/>
          <p:cNvSpPr>
            <a:spLocks/>
          </p:cNvSpPr>
          <p:nvPr/>
        </p:nvSpPr>
        <p:spPr bwMode="auto">
          <a:xfrm>
            <a:off x="3576638" y="6641902"/>
            <a:ext cx="708125"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January</a:t>
            </a:r>
            <a:endParaRPr lang="id-ID" sz="4275"/>
          </a:p>
        </p:txBody>
      </p:sp>
      <p:sp>
        <p:nvSpPr>
          <p:cNvPr id="56329" name="AutoShape 9"/>
          <p:cNvSpPr>
            <a:spLocks/>
          </p:cNvSpPr>
          <p:nvPr/>
        </p:nvSpPr>
        <p:spPr bwMode="auto">
          <a:xfrm>
            <a:off x="4918770" y="6641902"/>
            <a:ext cx="708124"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February</a:t>
            </a:r>
            <a:endParaRPr lang="id-ID" sz="4275"/>
          </a:p>
        </p:txBody>
      </p:sp>
      <p:sp>
        <p:nvSpPr>
          <p:cNvPr id="56330" name="AutoShape 10"/>
          <p:cNvSpPr>
            <a:spLocks/>
          </p:cNvSpPr>
          <p:nvPr/>
        </p:nvSpPr>
        <p:spPr bwMode="auto">
          <a:xfrm>
            <a:off x="6272512" y="6641902"/>
            <a:ext cx="709017"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March</a:t>
            </a:r>
            <a:endParaRPr lang="id-ID" sz="4275"/>
          </a:p>
        </p:txBody>
      </p:sp>
      <p:sp>
        <p:nvSpPr>
          <p:cNvPr id="56331" name="AutoShape 11"/>
          <p:cNvSpPr>
            <a:spLocks/>
          </p:cNvSpPr>
          <p:nvPr/>
        </p:nvSpPr>
        <p:spPr bwMode="auto">
          <a:xfrm>
            <a:off x="7577138" y="6641902"/>
            <a:ext cx="708125"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April</a:t>
            </a:r>
            <a:endParaRPr lang="id-ID" sz="4275"/>
          </a:p>
        </p:txBody>
      </p:sp>
      <p:sp>
        <p:nvSpPr>
          <p:cNvPr id="56332" name="AutoShape 12"/>
          <p:cNvSpPr>
            <a:spLocks/>
          </p:cNvSpPr>
          <p:nvPr/>
        </p:nvSpPr>
        <p:spPr bwMode="auto">
          <a:xfrm>
            <a:off x="8921949" y="6641902"/>
            <a:ext cx="708125"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May</a:t>
            </a:r>
            <a:endParaRPr lang="id-ID" sz="4275"/>
          </a:p>
        </p:txBody>
      </p:sp>
      <p:sp>
        <p:nvSpPr>
          <p:cNvPr id="56333" name="AutoShape 13"/>
          <p:cNvSpPr>
            <a:spLocks/>
          </p:cNvSpPr>
          <p:nvPr/>
        </p:nvSpPr>
        <p:spPr bwMode="auto">
          <a:xfrm>
            <a:off x="10265868" y="6641902"/>
            <a:ext cx="709017"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t>June</a:t>
            </a:r>
            <a:endParaRPr lang="id-ID" sz="4275"/>
          </a:p>
        </p:txBody>
      </p:sp>
      <p:sp>
        <p:nvSpPr>
          <p:cNvPr id="56334" name="AutoShape 14"/>
          <p:cNvSpPr>
            <a:spLocks/>
          </p:cNvSpPr>
          <p:nvPr/>
        </p:nvSpPr>
        <p:spPr bwMode="auto">
          <a:xfrm>
            <a:off x="2088060" y="7487544"/>
            <a:ext cx="9934277" cy="835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Lorem ipsum randomised words which </a:t>
            </a:r>
            <a:r>
              <a:rPr lang="id-ID" sz="1238">
                <a:solidFill>
                  <a:srgbClr val="53585F"/>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sz="4275"/>
          </a:p>
        </p:txBody>
      </p:sp>
      <p:sp>
        <p:nvSpPr>
          <p:cNvPr id="56335" name="AutoShape 15"/>
          <p:cNvSpPr>
            <a:spLocks/>
          </p:cNvSpPr>
          <p:nvPr/>
        </p:nvSpPr>
        <p:spPr bwMode="auto">
          <a:xfrm>
            <a:off x="3615929" y="4355010"/>
            <a:ext cx="629543" cy="707231"/>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6336" name="AutoShape 16"/>
          <p:cNvSpPr>
            <a:spLocks/>
          </p:cNvSpPr>
          <p:nvPr/>
        </p:nvSpPr>
        <p:spPr bwMode="auto">
          <a:xfrm>
            <a:off x="3732908" y="4508601"/>
            <a:ext cx="38219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145</a:t>
            </a:r>
            <a:endParaRPr lang="id-ID" sz="4275"/>
          </a:p>
        </p:txBody>
      </p:sp>
      <p:sp>
        <p:nvSpPr>
          <p:cNvPr id="56337" name="AutoShape 17"/>
          <p:cNvSpPr>
            <a:spLocks/>
          </p:cNvSpPr>
          <p:nvPr/>
        </p:nvSpPr>
        <p:spPr bwMode="auto">
          <a:xfrm>
            <a:off x="4917877" y="3403105"/>
            <a:ext cx="711696" cy="799207"/>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600"/>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8" y="12624"/>
                  <a:pt x="20638" y="6553"/>
                  <a:pt x="16796" y="2808"/>
                </a:cubicBezTo>
                <a:cubicBezTo>
                  <a:pt x="14875" y="936"/>
                  <a:pt x="12357" y="0"/>
                  <a:pt x="9839"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6338" name="AutoShape 18"/>
          <p:cNvSpPr>
            <a:spLocks/>
          </p:cNvSpPr>
          <p:nvPr/>
        </p:nvSpPr>
        <p:spPr bwMode="auto">
          <a:xfrm>
            <a:off x="4995566" y="3603130"/>
            <a:ext cx="541139"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7.450</a:t>
            </a:r>
            <a:endParaRPr lang="id-ID" sz="4275"/>
          </a:p>
        </p:txBody>
      </p:sp>
      <p:sp>
        <p:nvSpPr>
          <p:cNvPr id="56339" name="AutoShape 19"/>
          <p:cNvSpPr>
            <a:spLocks/>
          </p:cNvSpPr>
          <p:nvPr/>
        </p:nvSpPr>
        <p:spPr bwMode="auto">
          <a:xfrm>
            <a:off x="6286799" y="4699696"/>
            <a:ext cx="629543" cy="707231"/>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6340" name="AutoShape 20"/>
          <p:cNvSpPr>
            <a:spLocks/>
          </p:cNvSpPr>
          <p:nvPr/>
        </p:nvSpPr>
        <p:spPr bwMode="auto">
          <a:xfrm>
            <a:off x="6455569" y="4853286"/>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80</a:t>
            </a:r>
            <a:endParaRPr lang="id-ID" sz="4275"/>
          </a:p>
        </p:txBody>
      </p:sp>
      <p:sp>
        <p:nvSpPr>
          <p:cNvPr id="56341" name="AutoShape 21"/>
          <p:cNvSpPr>
            <a:spLocks/>
          </p:cNvSpPr>
          <p:nvPr/>
        </p:nvSpPr>
        <p:spPr bwMode="auto">
          <a:xfrm>
            <a:off x="7534275" y="4044257"/>
            <a:ext cx="630436" cy="707231"/>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6342" name="AutoShape 22"/>
          <p:cNvSpPr>
            <a:spLocks/>
          </p:cNvSpPr>
          <p:nvPr/>
        </p:nvSpPr>
        <p:spPr bwMode="auto">
          <a:xfrm>
            <a:off x="7651255" y="4197847"/>
            <a:ext cx="38219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300</a:t>
            </a:r>
            <a:endParaRPr lang="id-ID" sz="4275"/>
          </a:p>
        </p:txBody>
      </p:sp>
      <p:sp>
        <p:nvSpPr>
          <p:cNvPr id="56343" name="AutoShape 23"/>
          <p:cNvSpPr>
            <a:spLocks/>
          </p:cNvSpPr>
          <p:nvPr/>
        </p:nvSpPr>
        <p:spPr bwMode="auto">
          <a:xfrm>
            <a:off x="8876408" y="4573787"/>
            <a:ext cx="629543" cy="708125"/>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6344" name="AutoShape 24"/>
          <p:cNvSpPr>
            <a:spLocks/>
          </p:cNvSpPr>
          <p:nvPr/>
        </p:nvSpPr>
        <p:spPr bwMode="auto">
          <a:xfrm>
            <a:off x="9046073" y="4727378"/>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65</a:t>
            </a:r>
            <a:endParaRPr lang="id-ID" sz="4275"/>
          </a:p>
        </p:txBody>
      </p:sp>
      <p:sp>
        <p:nvSpPr>
          <p:cNvPr id="56345" name="AutoShape 25"/>
          <p:cNvSpPr>
            <a:spLocks/>
          </p:cNvSpPr>
          <p:nvPr/>
        </p:nvSpPr>
        <p:spPr bwMode="auto">
          <a:xfrm>
            <a:off x="10204253" y="4303218"/>
            <a:ext cx="629543" cy="707231"/>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6346" name="AutoShape 26"/>
          <p:cNvSpPr>
            <a:spLocks/>
          </p:cNvSpPr>
          <p:nvPr/>
        </p:nvSpPr>
        <p:spPr bwMode="auto">
          <a:xfrm>
            <a:off x="10320337" y="4456808"/>
            <a:ext cx="38308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245</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AutoShape 2"/>
          <p:cNvSpPr>
            <a:spLocks/>
          </p:cNvSpPr>
          <p:nvPr/>
        </p:nvSpPr>
        <p:spPr bwMode="auto">
          <a:xfrm rot="5400000">
            <a:off x="7519988" y="4529138"/>
            <a:ext cx="2490490" cy="249049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7347" name="AutoShape 3"/>
          <p:cNvSpPr>
            <a:spLocks/>
          </p:cNvSpPr>
          <p:nvPr/>
        </p:nvSpPr>
        <p:spPr bwMode="auto">
          <a:xfrm>
            <a:off x="8408493" y="5558731"/>
            <a:ext cx="138945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Marketing</a:t>
            </a:r>
            <a:endParaRPr lang="id-ID" sz="4275"/>
          </a:p>
        </p:txBody>
      </p:sp>
      <p:sp>
        <p:nvSpPr>
          <p:cNvPr id="57348" name="AutoShape 4"/>
          <p:cNvSpPr>
            <a:spLocks/>
          </p:cNvSpPr>
          <p:nvPr/>
        </p:nvSpPr>
        <p:spPr bwMode="auto">
          <a:xfrm rot="5400000">
            <a:off x="6079183" y="5613649"/>
            <a:ext cx="2490490" cy="24913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7349" name="AutoShape 5"/>
          <p:cNvSpPr>
            <a:spLocks/>
          </p:cNvSpPr>
          <p:nvPr/>
        </p:nvSpPr>
        <p:spPr bwMode="auto">
          <a:xfrm>
            <a:off x="6707387" y="6656189"/>
            <a:ext cx="1234083"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Research</a:t>
            </a:r>
            <a:endParaRPr lang="id-ID" sz="4275"/>
          </a:p>
        </p:txBody>
      </p:sp>
      <p:sp>
        <p:nvSpPr>
          <p:cNvPr id="57350" name="AutoShape 6"/>
          <p:cNvSpPr>
            <a:spLocks/>
          </p:cNvSpPr>
          <p:nvPr/>
        </p:nvSpPr>
        <p:spPr bwMode="auto">
          <a:xfrm rot="5400000">
            <a:off x="4630341" y="4517529"/>
            <a:ext cx="2490490" cy="249049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7351" name="AutoShape 7"/>
          <p:cNvSpPr>
            <a:spLocks/>
          </p:cNvSpPr>
          <p:nvPr/>
        </p:nvSpPr>
        <p:spPr bwMode="auto">
          <a:xfrm>
            <a:off x="4879479" y="5570339"/>
            <a:ext cx="105281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Hosting</a:t>
            </a:r>
            <a:endParaRPr lang="id-ID" sz="4275"/>
          </a:p>
        </p:txBody>
      </p:sp>
      <p:sp>
        <p:nvSpPr>
          <p:cNvPr id="57352" name="AutoShape 8"/>
          <p:cNvSpPr>
            <a:spLocks/>
          </p:cNvSpPr>
          <p:nvPr/>
        </p:nvSpPr>
        <p:spPr bwMode="auto">
          <a:xfrm rot="5400000">
            <a:off x="6078737" y="3530800"/>
            <a:ext cx="2491383" cy="24913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7353" name="AutoShape 9"/>
          <p:cNvSpPr>
            <a:spLocks/>
          </p:cNvSpPr>
          <p:nvPr/>
        </p:nvSpPr>
        <p:spPr bwMode="auto">
          <a:xfrm>
            <a:off x="6864550" y="4572893"/>
            <a:ext cx="927795"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Design</a:t>
            </a:r>
            <a:endParaRPr lang="id-ID" sz="4275"/>
          </a:p>
        </p:txBody>
      </p:sp>
      <p:sp>
        <p:nvSpPr>
          <p:cNvPr id="57354" name="AutoShape 10"/>
          <p:cNvSpPr>
            <a:spLocks/>
          </p:cNvSpPr>
          <p:nvPr/>
        </p:nvSpPr>
        <p:spPr bwMode="auto">
          <a:xfrm>
            <a:off x="10413207" y="3946030"/>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57355" name="AutoShape 11"/>
          <p:cNvSpPr>
            <a:spLocks/>
          </p:cNvSpPr>
          <p:nvPr/>
        </p:nvSpPr>
        <p:spPr bwMode="auto">
          <a:xfrm>
            <a:off x="10409634" y="3633490"/>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57356" name="AutoShape 12"/>
          <p:cNvSpPr>
            <a:spLocks/>
          </p:cNvSpPr>
          <p:nvPr/>
        </p:nvSpPr>
        <p:spPr bwMode="auto">
          <a:xfrm>
            <a:off x="1967509" y="3946029"/>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57357" name="AutoShape 13"/>
          <p:cNvSpPr>
            <a:spLocks/>
          </p:cNvSpPr>
          <p:nvPr/>
        </p:nvSpPr>
        <p:spPr bwMode="auto">
          <a:xfrm>
            <a:off x="2778324" y="363349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57358" name="AutoShape 14"/>
          <p:cNvSpPr>
            <a:spLocks/>
          </p:cNvSpPr>
          <p:nvPr/>
        </p:nvSpPr>
        <p:spPr bwMode="auto">
          <a:xfrm>
            <a:off x="10413207" y="6769596"/>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57359" name="AutoShape 15"/>
          <p:cNvSpPr>
            <a:spLocks/>
          </p:cNvSpPr>
          <p:nvPr/>
        </p:nvSpPr>
        <p:spPr bwMode="auto">
          <a:xfrm>
            <a:off x="10409634" y="6457058"/>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57360" name="AutoShape 16"/>
          <p:cNvSpPr>
            <a:spLocks/>
          </p:cNvSpPr>
          <p:nvPr/>
        </p:nvSpPr>
        <p:spPr bwMode="auto">
          <a:xfrm>
            <a:off x="1967509" y="676959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57361" name="AutoShape 17"/>
          <p:cNvSpPr>
            <a:spLocks/>
          </p:cNvSpPr>
          <p:nvPr/>
        </p:nvSpPr>
        <p:spPr bwMode="auto">
          <a:xfrm>
            <a:off x="2778324" y="645705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AutoShape 2"/>
          <p:cNvSpPr>
            <a:spLocks/>
          </p:cNvSpPr>
          <p:nvPr/>
        </p:nvSpPr>
        <p:spPr bwMode="auto">
          <a:xfrm>
            <a:off x="2010371" y="3579019"/>
            <a:ext cx="10532567" cy="2928938"/>
          </a:xfrm>
          <a:custGeom>
            <a:avLst/>
            <a:gdLst>
              <a:gd name="T0" fmla="+- 0 10799 137"/>
              <a:gd name="T1" fmla="*/ T0 w 21325"/>
              <a:gd name="T2" fmla="*/ 10297 h 20595"/>
              <a:gd name="T3" fmla="+- 0 10799 137"/>
              <a:gd name="T4" fmla="*/ T3 w 21325"/>
              <a:gd name="T5" fmla="*/ 10297 h 20595"/>
              <a:gd name="T6" fmla="+- 0 10799 137"/>
              <a:gd name="T7" fmla="*/ T6 w 21325"/>
              <a:gd name="T8" fmla="*/ 10297 h 20595"/>
              <a:gd name="T9" fmla="+- 0 10799 137"/>
              <a:gd name="T10" fmla="*/ T9 w 21325"/>
              <a:gd name="T11" fmla="*/ 10297 h 20595"/>
            </a:gdLst>
            <a:ahLst/>
            <a:cxnLst>
              <a:cxn ang="0">
                <a:pos x="T1" y="T2"/>
              </a:cxn>
              <a:cxn ang="0">
                <a:pos x="T4" y="T5"/>
              </a:cxn>
              <a:cxn ang="0">
                <a:pos x="T7" y="T8"/>
              </a:cxn>
              <a:cxn ang="0">
                <a:pos x="T10" y="T11"/>
              </a:cxn>
            </a:cxnLst>
            <a:rect l="0" t="0" r="r" b="b"/>
            <a:pathLst>
              <a:path w="21325" h="20595">
                <a:moveTo>
                  <a:pt x="7460" y="0"/>
                </a:moveTo>
                <a:cubicBezTo>
                  <a:pt x="6701" y="0"/>
                  <a:pt x="5943" y="1004"/>
                  <a:pt x="5364" y="3015"/>
                </a:cubicBezTo>
                <a:cubicBezTo>
                  <a:pt x="5216" y="3528"/>
                  <a:pt x="5088" y="4082"/>
                  <a:pt x="4978" y="4666"/>
                </a:cubicBezTo>
                <a:cubicBezTo>
                  <a:pt x="4802" y="5522"/>
                  <a:pt x="4623" y="6511"/>
                  <a:pt x="4433" y="7355"/>
                </a:cubicBezTo>
                <a:cubicBezTo>
                  <a:pt x="4291" y="7986"/>
                  <a:pt x="4091" y="8422"/>
                  <a:pt x="3868" y="8636"/>
                </a:cubicBezTo>
                <a:cubicBezTo>
                  <a:pt x="3543" y="8949"/>
                  <a:pt x="3237" y="8788"/>
                  <a:pt x="2957" y="8196"/>
                </a:cubicBezTo>
                <a:cubicBezTo>
                  <a:pt x="2717" y="7690"/>
                  <a:pt x="2519" y="6882"/>
                  <a:pt x="2273" y="6452"/>
                </a:cubicBezTo>
                <a:cubicBezTo>
                  <a:pt x="1721" y="4949"/>
                  <a:pt x="920" y="5076"/>
                  <a:pt x="412" y="6842"/>
                </a:cubicBezTo>
                <a:cubicBezTo>
                  <a:pt x="-137" y="8749"/>
                  <a:pt x="-137" y="11844"/>
                  <a:pt x="412" y="13751"/>
                </a:cubicBezTo>
                <a:cubicBezTo>
                  <a:pt x="961" y="15659"/>
                  <a:pt x="1852" y="15659"/>
                  <a:pt x="2401" y="13751"/>
                </a:cubicBezTo>
                <a:cubicBezTo>
                  <a:pt x="2424" y="13672"/>
                  <a:pt x="2444" y="13587"/>
                  <a:pt x="2465" y="13503"/>
                </a:cubicBezTo>
                <a:cubicBezTo>
                  <a:pt x="2512" y="13392"/>
                  <a:pt x="2559" y="13278"/>
                  <a:pt x="2605" y="13164"/>
                </a:cubicBezTo>
                <a:cubicBezTo>
                  <a:pt x="2877" y="12500"/>
                  <a:pt x="3169" y="11842"/>
                  <a:pt x="3508" y="11816"/>
                </a:cubicBezTo>
                <a:cubicBezTo>
                  <a:pt x="4045" y="11775"/>
                  <a:pt x="4450" y="13254"/>
                  <a:pt x="4790" y="14750"/>
                </a:cubicBezTo>
                <a:cubicBezTo>
                  <a:pt x="4931" y="15771"/>
                  <a:pt x="5120" y="16732"/>
                  <a:pt x="5364" y="17578"/>
                </a:cubicBezTo>
                <a:cubicBezTo>
                  <a:pt x="6521" y="21599"/>
                  <a:pt x="8399" y="21599"/>
                  <a:pt x="9557" y="17578"/>
                </a:cubicBezTo>
                <a:cubicBezTo>
                  <a:pt x="9601" y="17424"/>
                  <a:pt x="9643" y="17265"/>
                  <a:pt x="9684" y="17104"/>
                </a:cubicBezTo>
                <a:cubicBezTo>
                  <a:pt x="10226" y="15788"/>
                  <a:pt x="10609" y="13433"/>
                  <a:pt x="11267" y="12762"/>
                </a:cubicBezTo>
                <a:cubicBezTo>
                  <a:pt x="11933" y="12084"/>
                  <a:pt x="12577" y="13243"/>
                  <a:pt x="13119" y="14575"/>
                </a:cubicBezTo>
                <a:cubicBezTo>
                  <a:pt x="13319" y="15068"/>
                  <a:pt x="13514" y="15594"/>
                  <a:pt x="13724" y="16048"/>
                </a:cubicBezTo>
                <a:cubicBezTo>
                  <a:pt x="14395" y="17738"/>
                  <a:pt x="15294" y="17839"/>
                  <a:pt x="15993" y="16344"/>
                </a:cubicBezTo>
                <a:lnTo>
                  <a:pt x="15993" y="16388"/>
                </a:lnTo>
                <a:cubicBezTo>
                  <a:pt x="16008" y="16345"/>
                  <a:pt x="16022" y="16299"/>
                  <a:pt x="16036" y="16255"/>
                </a:cubicBezTo>
                <a:cubicBezTo>
                  <a:pt x="16154" y="15989"/>
                  <a:pt x="16265" y="15679"/>
                  <a:pt x="16368" y="15321"/>
                </a:cubicBezTo>
                <a:cubicBezTo>
                  <a:pt x="16431" y="15103"/>
                  <a:pt x="16487" y="14870"/>
                  <a:pt x="16540" y="14632"/>
                </a:cubicBezTo>
                <a:cubicBezTo>
                  <a:pt x="16575" y="14515"/>
                  <a:pt x="16611" y="14401"/>
                  <a:pt x="16645" y="14282"/>
                </a:cubicBezTo>
                <a:cubicBezTo>
                  <a:pt x="16984" y="13107"/>
                  <a:pt x="17343" y="11817"/>
                  <a:pt x="17817" y="11816"/>
                </a:cubicBezTo>
                <a:cubicBezTo>
                  <a:pt x="18157" y="11815"/>
                  <a:pt x="18449" y="12494"/>
                  <a:pt x="18720" y="13164"/>
                </a:cubicBezTo>
                <a:cubicBezTo>
                  <a:pt x="18767" y="13280"/>
                  <a:pt x="18813" y="13395"/>
                  <a:pt x="18861" y="13508"/>
                </a:cubicBezTo>
                <a:cubicBezTo>
                  <a:pt x="18881" y="13590"/>
                  <a:pt x="18902" y="13673"/>
                  <a:pt x="18924" y="13751"/>
                </a:cubicBezTo>
                <a:cubicBezTo>
                  <a:pt x="19473" y="15659"/>
                  <a:pt x="20364" y="15659"/>
                  <a:pt x="20913" y="13751"/>
                </a:cubicBezTo>
                <a:cubicBezTo>
                  <a:pt x="21463" y="11844"/>
                  <a:pt x="21463" y="8749"/>
                  <a:pt x="20913" y="6842"/>
                </a:cubicBezTo>
                <a:cubicBezTo>
                  <a:pt x="20405" y="5076"/>
                  <a:pt x="19604" y="4949"/>
                  <a:pt x="19052" y="6452"/>
                </a:cubicBezTo>
                <a:cubicBezTo>
                  <a:pt x="18805" y="6879"/>
                  <a:pt x="18606" y="7682"/>
                  <a:pt x="18368" y="8196"/>
                </a:cubicBezTo>
                <a:cubicBezTo>
                  <a:pt x="18088" y="8801"/>
                  <a:pt x="17781" y="8993"/>
                  <a:pt x="17457" y="8636"/>
                </a:cubicBezTo>
                <a:cubicBezTo>
                  <a:pt x="17243" y="8400"/>
                  <a:pt x="17054" y="7922"/>
                  <a:pt x="16892" y="7355"/>
                </a:cubicBezTo>
                <a:cubicBezTo>
                  <a:pt x="16806" y="7055"/>
                  <a:pt x="16727" y="6740"/>
                  <a:pt x="16642" y="6456"/>
                </a:cubicBezTo>
                <a:cubicBezTo>
                  <a:pt x="16564" y="6037"/>
                  <a:pt x="16474" y="5639"/>
                  <a:pt x="16368" y="5272"/>
                </a:cubicBezTo>
                <a:cubicBezTo>
                  <a:pt x="15619" y="2669"/>
                  <a:pt x="14432" y="2508"/>
                  <a:pt x="13628" y="4789"/>
                </a:cubicBezTo>
                <a:cubicBezTo>
                  <a:pt x="13546" y="4942"/>
                  <a:pt x="13465" y="5101"/>
                  <a:pt x="13386" y="5272"/>
                </a:cubicBezTo>
                <a:cubicBezTo>
                  <a:pt x="12852" y="6421"/>
                  <a:pt x="12348" y="8048"/>
                  <a:pt x="11685" y="8121"/>
                </a:cubicBezTo>
                <a:cubicBezTo>
                  <a:pt x="11111" y="8184"/>
                  <a:pt x="10652" y="7089"/>
                  <a:pt x="10263" y="5658"/>
                </a:cubicBezTo>
                <a:cubicBezTo>
                  <a:pt x="10080" y="4985"/>
                  <a:pt x="9913" y="4244"/>
                  <a:pt x="9722" y="3643"/>
                </a:cubicBezTo>
                <a:cubicBezTo>
                  <a:pt x="9670" y="3428"/>
                  <a:pt x="9615" y="3217"/>
                  <a:pt x="9557" y="3015"/>
                </a:cubicBezTo>
                <a:cubicBezTo>
                  <a:pt x="8978" y="1004"/>
                  <a:pt x="8219" y="0"/>
                  <a:pt x="7460" y="0"/>
                </a:cubicBezTo>
                <a:close/>
                <a:moveTo>
                  <a:pt x="7460" y="2478"/>
                </a:moveTo>
                <a:cubicBezTo>
                  <a:pt x="8043" y="2478"/>
                  <a:pt x="8625" y="3248"/>
                  <a:pt x="9070" y="4792"/>
                </a:cubicBezTo>
                <a:cubicBezTo>
                  <a:pt x="9959" y="7878"/>
                  <a:pt x="9959" y="12884"/>
                  <a:pt x="9070" y="15971"/>
                </a:cubicBezTo>
                <a:cubicBezTo>
                  <a:pt x="8181" y="19058"/>
                  <a:pt x="6740" y="19058"/>
                  <a:pt x="5851" y="15971"/>
                </a:cubicBezTo>
                <a:cubicBezTo>
                  <a:pt x="4962" y="12884"/>
                  <a:pt x="4962" y="7878"/>
                  <a:pt x="5851" y="4792"/>
                </a:cubicBezTo>
                <a:cubicBezTo>
                  <a:pt x="6295" y="3248"/>
                  <a:pt x="6878" y="2478"/>
                  <a:pt x="7460" y="2478"/>
                </a:cubicBezTo>
                <a:close/>
                <a:moveTo>
                  <a:pt x="14921" y="5071"/>
                </a:moveTo>
                <a:cubicBezTo>
                  <a:pt x="15307" y="5071"/>
                  <a:pt x="15692" y="5581"/>
                  <a:pt x="15985" y="6602"/>
                </a:cubicBezTo>
                <a:cubicBezTo>
                  <a:pt x="16573" y="8642"/>
                  <a:pt x="16573" y="11951"/>
                  <a:pt x="15985" y="13992"/>
                </a:cubicBezTo>
                <a:cubicBezTo>
                  <a:pt x="15398" y="16032"/>
                  <a:pt x="14445" y="16032"/>
                  <a:pt x="13857" y="13992"/>
                </a:cubicBezTo>
                <a:cubicBezTo>
                  <a:pt x="13270" y="11951"/>
                  <a:pt x="13270" y="8642"/>
                  <a:pt x="13857" y="6602"/>
                </a:cubicBezTo>
                <a:cubicBezTo>
                  <a:pt x="14151" y="5581"/>
                  <a:pt x="14536" y="5071"/>
                  <a:pt x="14921" y="5071"/>
                </a:cubicBezTo>
                <a:close/>
                <a:moveTo>
                  <a:pt x="1407" y="6850"/>
                </a:moveTo>
                <a:cubicBezTo>
                  <a:pt x="1667" y="6850"/>
                  <a:pt x="1927" y="7194"/>
                  <a:pt x="2126" y="7884"/>
                </a:cubicBezTo>
                <a:cubicBezTo>
                  <a:pt x="2523" y="9264"/>
                  <a:pt x="2523" y="11502"/>
                  <a:pt x="2126" y="12882"/>
                </a:cubicBezTo>
                <a:cubicBezTo>
                  <a:pt x="1729" y="14262"/>
                  <a:pt x="1084" y="14262"/>
                  <a:pt x="687" y="12882"/>
                </a:cubicBezTo>
                <a:cubicBezTo>
                  <a:pt x="290" y="11502"/>
                  <a:pt x="290" y="9264"/>
                  <a:pt x="687" y="7884"/>
                </a:cubicBezTo>
                <a:cubicBezTo>
                  <a:pt x="886" y="7194"/>
                  <a:pt x="1146" y="6850"/>
                  <a:pt x="1407" y="6850"/>
                </a:cubicBezTo>
                <a:close/>
                <a:moveTo>
                  <a:pt x="19918" y="6850"/>
                </a:moveTo>
                <a:cubicBezTo>
                  <a:pt x="20179" y="6850"/>
                  <a:pt x="20439" y="7194"/>
                  <a:pt x="20638" y="7884"/>
                </a:cubicBezTo>
                <a:cubicBezTo>
                  <a:pt x="21035" y="9264"/>
                  <a:pt x="21035" y="11502"/>
                  <a:pt x="20638" y="12882"/>
                </a:cubicBezTo>
                <a:cubicBezTo>
                  <a:pt x="20241" y="14262"/>
                  <a:pt x="19596" y="14262"/>
                  <a:pt x="19199" y="12882"/>
                </a:cubicBezTo>
                <a:cubicBezTo>
                  <a:pt x="18802" y="11502"/>
                  <a:pt x="18802" y="9264"/>
                  <a:pt x="19199" y="7884"/>
                </a:cubicBezTo>
                <a:cubicBezTo>
                  <a:pt x="19398" y="7194"/>
                  <a:pt x="19658" y="6850"/>
                  <a:pt x="19918" y="6850"/>
                </a:cubicBezTo>
                <a:close/>
              </a:path>
            </a:pathLst>
          </a:custGeom>
          <a:solidFill>
            <a:srgbClr val="D7D5D6">
              <a:alpha val="616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58371" name="AutoShape 3"/>
          <p:cNvSpPr>
            <a:spLocks/>
          </p:cNvSpPr>
          <p:nvPr/>
        </p:nvSpPr>
        <p:spPr bwMode="auto">
          <a:xfrm flipH="1">
            <a:off x="2339877" y="4690767"/>
            <a:ext cx="729555" cy="72955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8372" name="AutoShape 4"/>
          <p:cNvSpPr>
            <a:spLocks/>
          </p:cNvSpPr>
          <p:nvPr/>
        </p:nvSpPr>
        <p:spPr bwMode="auto">
          <a:xfrm>
            <a:off x="4816972" y="4177309"/>
            <a:ext cx="1755577" cy="17555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8373" name="AutoShape 5"/>
          <p:cNvSpPr>
            <a:spLocks/>
          </p:cNvSpPr>
          <p:nvPr/>
        </p:nvSpPr>
        <p:spPr bwMode="auto">
          <a:xfrm>
            <a:off x="8821937" y="4485382"/>
            <a:ext cx="1116211" cy="111531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8374" name="AutoShape 6"/>
          <p:cNvSpPr>
            <a:spLocks/>
          </p:cNvSpPr>
          <p:nvPr/>
        </p:nvSpPr>
        <p:spPr bwMode="auto">
          <a:xfrm>
            <a:off x="11483877" y="4690767"/>
            <a:ext cx="729555" cy="72955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8375" name="AutoShape 7"/>
          <p:cNvSpPr>
            <a:spLocks/>
          </p:cNvSpPr>
          <p:nvPr/>
        </p:nvSpPr>
        <p:spPr bwMode="auto">
          <a:xfrm>
            <a:off x="2211289" y="5856090"/>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53585F"/>
                </a:solidFill>
              </a:rPr>
              <a:t>Consultacy</a:t>
            </a:r>
            <a:endParaRPr lang="id-ID" sz="4275" dirty="0"/>
          </a:p>
        </p:txBody>
      </p:sp>
      <p:sp>
        <p:nvSpPr>
          <p:cNvPr id="58376" name="AutoShape 8"/>
          <p:cNvSpPr>
            <a:spLocks/>
          </p:cNvSpPr>
          <p:nvPr/>
        </p:nvSpPr>
        <p:spPr bwMode="auto">
          <a:xfrm>
            <a:off x="1790700" y="6182916"/>
            <a:ext cx="1828800"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domised words</a:t>
            </a:r>
            <a:endParaRPr lang="id-ID" sz="4275"/>
          </a:p>
        </p:txBody>
      </p:sp>
      <p:sp>
        <p:nvSpPr>
          <p:cNvPr id="58377" name="AutoShape 9"/>
          <p:cNvSpPr>
            <a:spLocks/>
          </p:cNvSpPr>
          <p:nvPr/>
        </p:nvSpPr>
        <p:spPr bwMode="auto">
          <a:xfrm>
            <a:off x="8886231" y="6170415"/>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Consultacy</a:t>
            </a:r>
            <a:endParaRPr lang="id-ID" sz="4275"/>
          </a:p>
        </p:txBody>
      </p:sp>
      <p:sp>
        <p:nvSpPr>
          <p:cNvPr id="58378" name="AutoShape 10"/>
          <p:cNvSpPr>
            <a:spLocks/>
          </p:cNvSpPr>
          <p:nvPr/>
        </p:nvSpPr>
        <p:spPr bwMode="auto">
          <a:xfrm>
            <a:off x="8465642" y="6497241"/>
            <a:ext cx="1828800"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domised words</a:t>
            </a:r>
            <a:endParaRPr lang="id-ID" sz="4275"/>
          </a:p>
        </p:txBody>
      </p:sp>
      <p:sp>
        <p:nvSpPr>
          <p:cNvPr id="58379" name="AutoShape 11"/>
          <p:cNvSpPr>
            <a:spLocks/>
          </p:cNvSpPr>
          <p:nvPr/>
        </p:nvSpPr>
        <p:spPr bwMode="auto">
          <a:xfrm>
            <a:off x="11355289" y="5856090"/>
            <a:ext cx="108406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Consultacy</a:t>
            </a:r>
            <a:endParaRPr lang="id-ID" sz="4275"/>
          </a:p>
        </p:txBody>
      </p:sp>
      <p:sp>
        <p:nvSpPr>
          <p:cNvPr id="58380" name="AutoShape 12"/>
          <p:cNvSpPr>
            <a:spLocks/>
          </p:cNvSpPr>
          <p:nvPr/>
        </p:nvSpPr>
        <p:spPr bwMode="auto">
          <a:xfrm>
            <a:off x="10933807" y="6182916"/>
            <a:ext cx="1828800"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domised words</a:t>
            </a:r>
            <a:endParaRPr lang="id-ID" sz="4275"/>
          </a:p>
        </p:txBody>
      </p:sp>
      <p:sp>
        <p:nvSpPr>
          <p:cNvPr id="58381" name="AutoShape 13"/>
          <p:cNvSpPr>
            <a:spLocks/>
          </p:cNvSpPr>
          <p:nvPr/>
        </p:nvSpPr>
        <p:spPr bwMode="auto">
          <a:xfrm>
            <a:off x="5201841" y="6713340"/>
            <a:ext cx="108406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Consultacy</a:t>
            </a:r>
            <a:endParaRPr lang="id-ID" sz="4275"/>
          </a:p>
        </p:txBody>
      </p:sp>
      <p:sp>
        <p:nvSpPr>
          <p:cNvPr id="58382" name="AutoShape 14"/>
          <p:cNvSpPr>
            <a:spLocks/>
          </p:cNvSpPr>
          <p:nvPr/>
        </p:nvSpPr>
        <p:spPr bwMode="auto">
          <a:xfrm>
            <a:off x="4780359" y="7040167"/>
            <a:ext cx="1828800" cy="891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words which don't look even domised words</a:t>
            </a:r>
            <a:endParaRPr lang="id-ID" sz="4275"/>
          </a:p>
        </p:txBody>
      </p:sp>
      <p:sp>
        <p:nvSpPr>
          <p:cNvPr id="58383" name="AutoShape 15"/>
          <p:cNvSpPr>
            <a:spLocks/>
          </p:cNvSpPr>
          <p:nvPr/>
        </p:nvSpPr>
        <p:spPr bwMode="auto">
          <a:xfrm>
            <a:off x="2580979" y="4906865"/>
            <a:ext cx="248245"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58384" name="AutoShape 16"/>
          <p:cNvSpPr>
            <a:spLocks/>
          </p:cNvSpPr>
          <p:nvPr/>
        </p:nvSpPr>
        <p:spPr bwMode="auto">
          <a:xfrm>
            <a:off x="9196984" y="4860431"/>
            <a:ext cx="366117" cy="3661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58385" name="AutoShape 17"/>
          <p:cNvSpPr>
            <a:spLocks/>
          </p:cNvSpPr>
          <p:nvPr/>
        </p:nvSpPr>
        <p:spPr bwMode="auto">
          <a:xfrm>
            <a:off x="5412581" y="4792563"/>
            <a:ext cx="564356" cy="5250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58386" name="AutoShape 18"/>
          <p:cNvSpPr>
            <a:spLocks/>
          </p:cNvSpPr>
          <p:nvPr/>
        </p:nvSpPr>
        <p:spPr bwMode="auto">
          <a:xfrm>
            <a:off x="11709797" y="4957764"/>
            <a:ext cx="277714" cy="1946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3"/>
                </a:moveTo>
                <a:lnTo>
                  <a:pt x="21599" y="19991"/>
                </a:lnTo>
                <a:lnTo>
                  <a:pt x="15324" y="10736"/>
                </a:lnTo>
                <a:cubicBezTo>
                  <a:pt x="15324" y="10736"/>
                  <a:pt x="21599" y="2303"/>
                  <a:pt x="21599"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58375"/>
                                        </p:tgtEl>
                                        <p:attrNameLst>
                                          <p:attrName>style.visibility</p:attrName>
                                        </p:attrNameLst>
                                      </p:cBhvr>
                                      <p:to>
                                        <p:strVal val="visible"/>
                                      </p:to>
                                    </p:set>
                                    <p:animEffect transition="in" filter="wipe(down)">
                                      <p:cBhvr>
                                        <p:cTn id="7" dur="500"/>
                                        <p:tgtEl>
                                          <p:spTgt spid="5837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8376"/>
                                        </p:tgtEl>
                                        <p:attrNameLst>
                                          <p:attrName>style.visibility</p:attrName>
                                        </p:attrNameLst>
                                      </p:cBhvr>
                                      <p:to>
                                        <p:strVal val="visible"/>
                                      </p:to>
                                    </p:set>
                                    <p:animEffect transition="in" filter="wipe(down)">
                                      <p:cBhvr>
                                        <p:cTn id="10" dur="500"/>
                                        <p:tgtEl>
                                          <p:spTgt spid="58376"/>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58381"/>
                                        </p:tgtEl>
                                        <p:attrNameLst>
                                          <p:attrName>style.visibility</p:attrName>
                                        </p:attrNameLst>
                                      </p:cBhvr>
                                      <p:to>
                                        <p:strVal val="visible"/>
                                      </p:to>
                                    </p:set>
                                    <p:animEffect transition="in" filter="wipe(down)">
                                      <p:cBhvr>
                                        <p:cTn id="13" dur="500"/>
                                        <p:tgtEl>
                                          <p:spTgt spid="58381"/>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58382"/>
                                        </p:tgtEl>
                                        <p:attrNameLst>
                                          <p:attrName>style.visibility</p:attrName>
                                        </p:attrNameLst>
                                      </p:cBhvr>
                                      <p:to>
                                        <p:strVal val="visible"/>
                                      </p:to>
                                    </p:set>
                                    <p:animEffect transition="in" filter="wipe(down)">
                                      <p:cBhvr>
                                        <p:cTn id="16" dur="500"/>
                                        <p:tgtEl>
                                          <p:spTgt spid="58382"/>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58378"/>
                                        </p:tgtEl>
                                        <p:attrNameLst>
                                          <p:attrName>style.visibility</p:attrName>
                                        </p:attrNameLst>
                                      </p:cBhvr>
                                      <p:to>
                                        <p:strVal val="visible"/>
                                      </p:to>
                                    </p:set>
                                    <p:animEffect transition="in" filter="wipe(down)">
                                      <p:cBhvr>
                                        <p:cTn id="19" dur="500"/>
                                        <p:tgtEl>
                                          <p:spTgt spid="58378"/>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58377"/>
                                        </p:tgtEl>
                                        <p:attrNameLst>
                                          <p:attrName>style.visibility</p:attrName>
                                        </p:attrNameLst>
                                      </p:cBhvr>
                                      <p:to>
                                        <p:strVal val="visible"/>
                                      </p:to>
                                    </p:set>
                                    <p:animEffect transition="in" filter="wipe(down)">
                                      <p:cBhvr>
                                        <p:cTn id="22" dur="500"/>
                                        <p:tgtEl>
                                          <p:spTgt spid="58377"/>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58380"/>
                                        </p:tgtEl>
                                        <p:attrNameLst>
                                          <p:attrName>style.visibility</p:attrName>
                                        </p:attrNameLst>
                                      </p:cBhvr>
                                      <p:to>
                                        <p:strVal val="visible"/>
                                      </p:to>
                                    </p:set>
                                    <p:animEffect transition="in" filter="wipe(down)">
                                      <p:cBhvr>
                                        <p:cTn id="25" dur="500"/>
                                        <p:tgtEl>
                                          <p:spTgt spid="58380"/>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58379"/>
                                        </p:tgtEl>
                                        <p:attrNameLst>
                                          <p:attrName>style.visibility</p:attrName>
                                        </p:attrNameLst>
                                      </p:cBhvr>
                                      <p:to>
                                        <p:strVal val="visible"/>
                                      </p:to>
                                    </p:set>
                                    <p:animEffect transition="in" filter="wipe(down)">
                                      <p:cBhvr>
                                        <p:cTn id="28" dur="500"/>
                                        <p:tgtEl>
                                          <p:spTgt spid="583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5" grpId="0"/>
      <p:bldP spid="58376" grpId="0"/>
      <p:bldP spid="58377" grpId="0"/>
      <p:bldP spid="58378" grpId="0"/>
      <p:bldP spid="58379" grpId="0"/>
      <p:bldP spid="58380" grpId="0"/>
      <p:bldP spid="58381" grpId="0"/>
      <p:bldP spid="58382"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nvGraphicFramePr>
        <p:xfrm>
          <a:off x="2520256" y="3257551"/>
          <a:ext cx="9438680" cy="3771007"/>
        </p:xfrm>
        <a:graphic>
          <a:graphicData uri="http://schemas.openxmlformats.org/drawingml/2006/chart">
            <c:chart xmlns:c="http://schemas.openxmlformats.org/drawingml/2006/chart" xmlns:r="http://schemas.openxmlformats.org/officeDocument/2006/relationships" r:id="rId2"/>
          </a:graphicData>
        </a:graphic>
      </p:graphicFrame>
      <p:sp>
        <p:nvSpPr>
          <p:cNvPr id="59395" name="AutoShape 3"/>
          <p:cNvSpPr>
            <a:spLocks/>
          </p:cNvSpPr>
          <p:nvPr/>
        </p:nvSpPr>
        <p:spPr bwMode="auto">
          <a:xfrm>
            <a:off x="2752429" y="3848695"/>
            <a:ext cx="9111853" cy="20609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54" y="41"/>
                </a:moveTo>
                <a:lnTo>
                  <a:pt x="13175" y="1301"/>
                </a:lnTo>
                <a:lnTo>
                  <a:pt x="11307" y="0"/>
                </a:lnTo>
                <a:lnTo>
                  <a:pt x="9370" y="17433"/>
                </a:lnTo>
                <a:lnTo>
                  <a:pt x="7222" y="8470"/>
                </a:lnTo>
                <a:lnTo>
                  <a:pt x="5132" y="15445"/>
                </a:lnTo>
                <a:lnTo>
                  <a:pt x="2049" y="7173"/>
                </a:lnTo>
                <a:lnTo>
                  <a:pt x="0" y="12278"/>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0332"/>
                </a:lnTo>
                <a:lnTo>
                  <a:pt x="19672" y="7923"/>
                </a:lnTo>
                <a:lnTo>
                  <a:pt x="17483" y="10241"/>
                </a:lnTo>
                <a:lnTo>
                  <a:pt x="15454" y="41"/>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59396" name="AutoShape 4"/>
          <p:cNvSpPr>
            <a:spLocks/>
          </p:cNvSpPr>
          <p:nvPr/>
        </p:nvSpPr>
        <p:spPr bwMode="auto">
          <a:xfrm>
            <a:off x="2752429" y="4123730"/>
            <a:ext cx="9111853" cy="24485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54" y="0"/>
                </a:moveTo>
                <a:lnTo>
                  <a:pt x="13175" y="3246"/>
                </a:lnTo>
                <a:lnTo>
                  <a:pt x="11307" y="2038"/>
                </a:lnTo>
                <a:lnTo>
                  <a:pt x="9370" y="13790"/>
                </a:lnTo>
                <a:lnTo>
                  <a:pt x="7190" y="10433"/>
                </a:lnTo>
                <a:lnTo>
                  <a:pt x="5132" y="11726"/>
                </a:lnTo>
                <a:lnTo>
                  <a:pt x="2049" y="6725"/>
                </a:lnTo>
                <a:lnTo>
                  <a:pt x="0" y="8477"/>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5719"/>
                </a:lnTo>
                <a:lnTo>
                  <a:pt x="19672" y="7429"/>
                </a:lnTo>
                <a:lnTo>
                  <a:pt x="17483" y="12042"/>
                </a:lnTo>
                <a:lnTo>
                  <a:pt x="15454"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9397" name="AutoShape 5"/>
          <p:cNvSpPr>
            <a:spLocks/>
          </p:cNvSpPr>
          <p:nvPr/>
        </p:nvSpPr>
        <p:spPr bwMode="auto">
          <a:xfrm>
            <a:off x="2752429" y="4580038"/>
            <a:ext cx="9111853" cy="2257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54" y="2333"/>
                </a:moveTo>
                <a:lnTo>
                  <a:pt x="13175" y="0"/>
                </a:lnTo>
                <a:lnTo>
                  <a:pt x="11307" y="11385"/>
                </a:lnTo>
                <a:lnTo>
                  <a:pt x="9370" y="14930"/>
                </a:lnTo>
                <a:lnTo>
                  <a:pt x="7190" y="8329"/>
                </a:lnTo>
                <a:lnTo>
                  <a:pt x="5132" y="15053"/>
                </a:lnTo>
                <a:lnTo>
                  <a:pt x="2069" y="4840"/>
                </a:lnTo>
                <a:lnTo>
                  <a:pt x="0" y="11529"/>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3796"/>
                </a:lnTo>
                <a:lnTo>
                  <a:pt x="19672" y="6961"/>
                </a:lnTo>
                <a:lnTo>
                  <a:pt x="17483" y="10632"/>
                </a:lnTo>
                <a:lnTo>
                  <a:pt x="15454" y="2333"/>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9398" name="AutoShape 6"/>
          <p:cNvSpPr>
            <a:spLocks/>
          </p:cNvSpPr>
          <p:nvPr/>
        </p:nvSpPr>
        <p:spPr bwMode="auto">
          <a:xfrm>
            <a:off x="2752429" y="5741790"/>
            <a:ext cx="9111853" cy="10956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24" y="0"/>
                </a:moveTo>
                <a:lnTo>
                  <a:pt x="13366" y="6357"/>
                </a:lnTo>
                <a:lnTo>
                  <a:pt x="13366" y="6348"/>
                </a:lnTo>
                <a:lnTo>
                  <a:pt x="11307" y="10837"/>
                </a:lnTo>
                <a:lnTo>
                  <a:pt x="11307" y="10860"/>
                </a:lnTo>
                <a:lnTo>
                  <a:pt x="9249" y="10011"/>
                </a:lnTo>
                <a:lnTo>
                  <a:pt x="7190" y="5522"/>
                </a:lnTo>
                <a:lnTo>
                  <a:pt x="5132" y="10011"/>
                </a:lnTo>
                <a:lnTo>
                  <a:pt x="5132" y="10023"/>
                </a:lnTo>
                <a:lnTo>
                  <a:pt x="5126" y="10043"/>
                </a:lnTo>
                <a:lnTo>
                  <a:pt x="2069" y="2202"/>
                </a:lnTo>
                <a:lnTo>
                  <a:pt x="2058" y="2232"/>
                </a:lnTo>
                <a:lnTo>
                  <a:pt x="0" y="7595"/>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0748"/>
                </a:lnTo>
                <a:lnTo>
                  <a:pt x="19541" y="10837"/>
                </a:lnTo>
                <a:lnTo>
                  <a:pt x="17483" y="6348"/>
                </a:lnTo>
                <a:lnTo>
                  <a:pt x="17483" y="6357"/>
                </a:lnTo>
                <a:lnTo>
                  <a:pt x="15424"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9399" name="AutoShape 7"/>
          <p:cNvSpPr>
            <a:spLocks/>
          </p:cNvSpPr>
          <p:nvPr/>
        </p:nvSpPr>
        <p:spPr bwMode="auto">
          <a:xfrm>
            <a:off x="2309516" y="7487544"/>
            <a:ext cx="9934277" cy="835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rgbClr val="53585F"/>
                </a:solidFill>
              </a:rPr>
              <a:t>Lorem ipsum randomised words which </a:t>
            </a:r>
            <a:r>
              <a:rPr lang="id-ID" sz="1238" dirty="0">
                <a:solidFill>
                  <a:srgbClr val="53585F"/>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sz="4275" dirty="0"/>
          </a:p>
        </p:txBody>
      </p:sp>
      <p:sp>
        <p:nvSpPr>
          <p:cNvPr id="59400" name="AutoShape 8"/>
          <p:cNvSpPr>
            <a:spLocks/>
          </p:cNvSpPr>
          <p:nvPr/>
        </p:nvSpPr>
        <p:spPr bwMode="auto">
          <a:xfrm>
            <a:off x="3576638" y="4879181"/>
            <a:ext cx="580430"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9401" name="AutoShape 9"/>
          <p:cNvSpPr>
            <a:spLocks/>
          </p:cNvSpPr>
          <p:nvPr/>
        </p:nvSpPr>
        <p:spPr bwMode="auto">
          <a:xfrm>
            <a:off x="3728443" y="5012235"/>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accent1"/>
                </a:solidFill>
              </a:rPr>
              <a:t>28</a:t>
            </a:r>
            <a:endParaRPr lang="id-ID" sz="4275" dirty="0">
              <a:solidFill>
                <a:schemeClr val="accent1"/>
              </a:solidFill>
            </a:endParaRPr>
          </a:p>
        </p:txBody>
      </p:sp>
      <p:sp>
        <p:nvSpPr>
          <p:cNvPr id="59402" name="Line 10"/>
          <p:cNvSpPr>
            <a:spLocks noChangeShapeType="1"/>
          </p:cNvSpPr>
          <p:nvPr/>
        </p:nvSpPr>
        <p:spPr bwMode="auto">
          <a:xfrm flipV="1">
            <a:off x="3886498" y="5424785"/>
            <a:ext cx="0" cy="1392138"/>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59403" name="AutoShape 11"/>
          <p:cNvSpPr>
            <a:spLocks/>
          </p:cNvSpPr>
          <p:nvPr/>
        </p:nvSpPr>
        <p:spPr bwMode="auto">
          <a:xfrm>
            <a:off x="8114706" y="3999607"/>
            <a:ext cx="579537"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9404" name="AutoShape 12"/>
          <p:cNvSpPr>
            <a:spLocks/>
          </p:cNvSpPr>
          <p:nvPr/>
        </p:nvSpPr>
        <p:spPr bwMode="auto">
          <a:xfrm>
            <a:off x="8266509" y="4132660"/>
            <a:ext cx="27592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accent3"/>
                </a:solidFill>
              </a:rPr>
              <a:t>35</a:t>
            </a:r>
            <a:endParaRPr lang="id-ID" sz="4275" dirty="0">
              <a:solidFill>
                <a:schemeClr val="accent3"/>
              </a:solidFill>
            </a:endParaRPr>
          </a:p>
        </p:txBody>
      </p:sp>
      <p:sp>
        <p:nvSpPr>
          <p:cNvPr id="59405" name="Line 13"/>
          <p:cNvSpPr>
            <a:spLocks noChangeShapeType="1"/>
          </p:cNvSpPr>
          <p:nvPr/>
        </p:nvSpPr>
        <p:spPr bwMode="auto">
          <a:xfrm flipV="1">
            <a:off x="8424565" y="4517529"/>
            <a:ext cx="0" cy="2299394"/>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59406" name="AutoShape 14"/>
          <p:cNvSpPr>
            <a:spLocks/>
          </p:cNvSpPr>
          <p:nvPr/>
        </p:nvSpPr>
        <p:spPr bwMode="auto">
          <a:xfrm>
            <a:off x="9274672" y="4496991"/>
            <a:ext cx="579536"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9407" name="AutoShape 15"/>
          <p:cNvSpPr>
            <a:spLocks/>
          </p:cNvSpPr>
          <p:nvPr/>
        </p:nvSpPr>
        <p:spPr bwMode="auto">
          <a:xfrm>
            <a:off x="9426477" y="4630044"/>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accent4"/>
                </a:solidFill>
              </a:rPr>
              <a:t>30</a:t>
            </a:r>
            <a:endParaRPr lang="id-ID" sz="4275" dirty="0">
              <a:solidFill>
                <a:schemeClr val="accent4"/>
              </a:solidFill>
            </a:endParaRPr>
          </a:p>
        </p:txBody>
      </p:sp>
      <p:sp>
        <p:nvSpPr>
          <p:cNvPr id="59408" name="Line 16"/>
          <p:cNvSpPr>
            <a:spLocks noChangeShapeType="1"/>
          </p:cNvSpPr>
          <p:nvPr/>
        </p:nvSpPr>
        <p:spPr bwMode="auto">
          <a:xfrm flipV="1">
            <a:off x="9584531" y="5002412"/>
            <a:ext cx="0" cy="1814513"/>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59409" name="AutoShape 17"/>
          <p:cNvSpPr>
            <a:spLocks/>
          </p:cNvSpPr>
          <p:nvPr/>
        </p:nvSpPr>
        <p:spPr bwMode="auto">
          <a:xfrm>
            <a:off x="5845672" y="5708750"/>
            <a:ext cx="579536" cy="57953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9410" name="AutoShape 18"/>
          <p:cNvSpPr>
            <a:spLocks/>
          </p:cNvSpPr>
          <p:nvPr/>
        </p:nvSpPr>
        <p:spPr bwMode="auto">
          <a:xfrm>
            <a:off x="5997477" y="5840910"/>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accent2"/>
                </a:solidFill>
              </a:rPr>
              <a:t>12</a:t>
            </a:r>
            <a:endParaRPr lang="id-ID" sz="4275" dirty="0">
              <a:solidFill>
                <a:schemeClr val="accent2"/>
              </a:solidFill>
            </a:endParaRPr>
          </a:p>
        </p:txBody>
      </p:sp>
      <p:sp>
        <p:nvSpPr>
          <p:cNvPr id="59411" name="Line 19"/>
          <p:cNvSpPr>
            <a:spLocks noChangeShapeType="1"/>
          </p:cNvSpPr>
          <p:nvPr/>
        </p:nvSpPr>
        <p:spPr bwMode="auto">
          <a:xfrm flipV="1">
            <a:off x="6155531" y="6277571"/>
            <a:ext cx="0" cy="539353"/>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54</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59398"/>
                                        </p:tgtEl>
                                        <p:attrNameLst>
                                          <p:attrName>style.visibility</p:attrName>
                                        </p:attrNameLst>
                                      </p:cBhvr>
                                      <p:to>
                                        <p:strVal val="visible"/>
                                      </p:to>
                                    </p:set>
                                    <p:animEffect transition="in" filter="wipe(down)">
                                      <p:cBhvr>
                                        <p:cTn id="7" dur="500"/>
                                        <p:tgtEl>
                                          <p:spTgt spid="5939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9397"/>
                                        </p:tgtEl>
                                        <p:attrNameLst>
                                          <p:attrName>style.visibility</p:attrName>
                                        </p:attrNameLst>
                                      </p:cBhvr>
                                      <p:to>
                                        <p:strVal val="visible"/>
                                      </p:to>
                                    </p:set>
                                    <p:animEffect transition="in" filter="wipe(down)">
                                      <p:cBhvr>
                                        <p:cTn id="11" dur="500"/>
                                        <p:tgtEl>
                                          <p:spTgt spid="59397"/>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9396"/>
                                        </p:tgtEl>
                                        <p:attrNameLst>
                                          <p:attrName>style.visibility</p:attrName>
                                        </p:attrNameLst>
                                      </p:cBhvr>
                                      <p:to>
                                        <p:strVal val="visible"/>
                                      </p:to>
                                    </p:set>
                                    <p:animEffect transition="in" filter="wipe(down)">
                                      <p:cBhvr>
                                        <p:cTn id="15" dur="500"/>
                                        <p:tgtEl>
                                          <p:spTgt spid="5939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9395"/>
                                        </p:tgtEl>
                                        <p:attrNameLst>
                                          <p:attrName>style.visibility</p:attrName>
                                        </p:attrNameLst>
                                      </p:cBhvr>
                                      <p:to>
                                        <p:strVal val="visible"/>
                                      </p:to>
                                    </p:set>
                                    <p:animEffect transition="in" filter="wipe(down)">
                                      <p:cBhvr>
                                        <p:cTn id="19" dur="500"/>
                                        <p:tgtEl>
                                          <p:spTgt spid="59395"/>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59402"/>
                                        </p:tgtEl>
                                        <p:attrNameLst>
                                          <p:attrName>style.visibility</p:attrName>
                                        </p:attrNameLst>
                                      </p:cBhvr>
                                      <p:to>
                                        <p:strVal val="visible"/>
                                      </p:to>
                                    </p:set>
                                    <p:animEffect transition="in" filter="wipe(down)">
                                      <p:cBhvr>
                                        <p:cTn id="23" dur="500"/>
                                        <p:tgtEl>
                                          <p:spTgt spid="59402"/>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59411"/>
                                        </p:tgtEl>
                                        <p:attrNameLst>
                                          <p:attrName>style.visibility</p:attrName>
                                        </p:attrNameLst>
                                      </p:cBhvr>
                                      <p:to>
                                        <p:strVal val="visible"/>
                                      </p:to>
                                    </p:set>
                                    <p:animEffect transition="in" filter="wipe(down)">
                                      <p:cBhvr>
                                        <p:cTn id="27" dur="500"/>
                                        <p:tgtEl>
                                          <p:spTgt spid="5941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59405"/>
                                        </p:tgtEl>
                                        <p:attrNameLst>
                                          <p:attrName>style.visibility</p:attrName>
                                        </p:attrNameLst>
                                      </p:cBhvr>
                                      <p:to>
                                        <p:strVal val="visible"/>
                                      </p:to>
                                    </p:set>
                                    <p:animEffect transition="in" filter="wipe(down)">
                                      <p:cBhvr>
                                        <p:cTn id="31" dur="500"/>
                                        <p:tgtEl>
                                          <p:spTgt spid="59405"/>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59408"/>
                                        </p:tgtEl>
                                        <p:attrNameLst>
                                          <p:attrName>style.visibility</p:attrName>
                                        </p:attrNameLst>
                                      </p:cBhvr>
                                      <p:to>
                                        <p:strVal val="visible"/>
                                      </p:to>
                                    </p:set>
                                    <p:animEffect transition="in" filter="wipe(down)">
                                      <p:cBhvr>
                                        <p:cTn id="35" dur="500"/>
                                        <p:tgtEl>
                                          <p:spTgt spid="59408"/>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59400"/>
                                        </p:tgtEl>
                                        <p:attrNameLst>
                                          <p:attrName>style.visibility</p:attrName>
                                        </p:attrNameLst>
                                      </p:cBhvr>
                                      <p:to>
                                        <p:strVal val="visible"/>
                                      </p:to>
                                    </p:set>
                                    <p:anim calcmode="lin" valueType="num">
                                      <p:cBhvr>
                                        <p:cTn id="39" dur="500" fill="hold"/>
                                        <p:tgtEl>
                                          <p:spTgt spid="59400"/>
                                        </p:tgtEl>
                                        <p:attrNameLst>
                                          <p:attrName>ppt_w</p:attrName>
                                        </p:attrNameLst>
                                      </p:cBhvr>
                                      <p:tavLst>
                                        <p:tav tm="0">
                                          <p:val>
                                            <p:fltVal val="0"/>
                                          </p:val>
                                        </p:tav>
                                        <p:tav tm="100000">
                                          <p:val>
                                            <p:strVal val="#ppt_w"/>
                                          </p:val>
                                        </p:tav>
                                      </p:tavLst>
                                    </p:anim>
                                    <p:anim calcmode="lin" valueType="num">
                                      <p:cBhvr>
                                        <p:cTn id="40" dur="500" fill="hold"/>
                                        <p:tgtEl>
                                          <p:spTgt spid="59400"/>
                                        </p:tgtEl>
                                        <p:attrNameLst>
                                          <p:attrName>ppt_h</p:attrName>
                                        </p:attrNameLst>
                                      </p:cBhvr>
                                      <p:tavLst>
                                        <p:tav tm="0">
                                          <p:val>
                                            <p:fltVal val="0"/>
                                          </p:val>
                                        </p:tav>
                                        <p:tav tm="100000">
                                          <p:val>
                                            <p:strVal val="#ppt_h"/>
                                          </p:val>
                                        </p:tav>
                                      </p:tavLst>
                                    </p:anim>
                                    <p:animEffect transition="in" filter="fade">
                                      <p:cBhvr>
                                        <p:cTn id="41" dur="500"/>
                                        <p:tgtEl>
                                          <p:spTgt spid="5940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59401"/>
                                        </p:tgtEl>
                                        <p:attrNameLst>
                                          <p:attrName>style.visibility</p:attrName>
                                        </p:attrNameLst>
                                      </p:cBhvr>
                                      <p:to>
                                        <p:strVal val="visible"/>
                                      </p:to>
                                    </p:set>
                                    <p:anim calcmode="lin" valueType="num">
                                      <p:cBhvr>
                                        <p:cTn id="44" dur="500" fill="hold"/>
                                        <p:tgtEl>
                                          <p:spTgt spid="59401"/>
                                        </p:tgtEl>
                                        <p:attrNameLst>
                                          <p:attrName>ppt_w</p:attrName>
                                        </p:attrNameLst>
                                      </p:cBhvr>
                                      <p:tavLst>
                                        <p:tav tm="0">
                                          <p:val>
                                            <p:fltVal val="0"/>
                                          </p:val>
                                        </p:tav>
                                        <p:tav tm="100000">
                                          <p:val>
                                            <p:strVal val="#ppt_w"/>
                                          </p:val>
                                        </p:tav>
                                      </p:tavLst>
                                    </p:anim>
                                    <p:anim calcmode="lin" valueType="num">
                                      <p:cBhvr>
                                        <p:cTn id="45" dur="500" fill="hold"/>
                                        <p:tgtEl>
                                          <p:spTgt spid="59401"/>
                                        </p:tgtEl>
                                        <p:attrNameLst>
                                          <p:attrName>ppt_h</p:attrName>
                                        </p:attrNameLst>
                                      </p:cBhvr>
                                      <p:tavLst>
                                        <p:tav tm="0">
                                          <p:val>
                                            <p:fltVal val="0"/>
                                          </p:val>
                                        </p:tav>
                                        <p:tav tm="100000">
                                          <p:val>
                                            <p:strVal val="#ppt_h"/>
                                          </p:val>
                                        </p:tav>
                                      </p:tavLst>
                                    </p:anim>
                                    <p:animEffect transition="in" filter="fade">
                                      <p:cBhvr>
                                        <p:cTn id="46" dur="500"/>
                                        <p:tgtEl>
                                          <p:spTgt spid="59401"/>
                                        </p:tgtEl>
                                      </p:cBhvr>
                                    </p:animEffect>
                                  </p:childTnLst>
                                </p:cTn>
                              </p:par>
                            </p:childTnLst>
                          </p:cTn>
                        </p:par>
                        <p:par>
                          <p:cTn id="47" fill="hold">
                            <p:stCondLst>
                              <p:cond delay="4500"/>
                            </p:stCondLst>
                            <p:childTnLst>
                              <p:par>
                                <p:cTn id="48" presetID="53" presetClass="entr" presetSubtype="16" fill="hold" grpId="0" nodeType="afterEffect">
                                  <p:stCondLst>
                                    <p:cond delay="0"/>
                                  </p:stCondLst>
                                  <p:childTnLst>
                                    <p:set>
                                      <p:cBhvr>
                                        <p:cTn id="49" dur="1" fill="hold">
                                          <p:stCondLst>
                                            <p:cond delay="0"/>
                                          </p:stCondLst>
                                        </p:cTn>
                                        <p:tgtEl>
                                          <p:spTgt spid="59410"/>
                                        </p:tgtEl>
                                        <p:attrNameLst>
                                          <p:attrName>style.visibility</p:attrName>
                                        </p:attrNameLst>
                                      </p:cBhvr>
                                      <p:to>
                                        <p:strVal val="visible"/>
                                      </p:to>
                                    </p:set>
                                    <p:anim calcmode="lin" valueType="num">
                                      <p:cBhvr>
                                        <p:cTn id="50" dur="500" fill="hold"/>
                                        <p:tgtEl>
                                          <p:spTgt spid="59410"/>
                                        </p:tgtEl>
                                        <p:attrNameLst>
                                          <p:attrName>ppt_w</p:attrName>
                                        </p:attrNameLst>
                                      </p:cBhvr>
                                      <p:tavLst>
                                        <p:tav tm="0">
                                          <p:val>
                                            <p:fltVal val="0"/>
                                          </p:val>
                                        </p:tav>
                                        <p:tav tm="100000">
                                          <p:val>
                                            <p:strVal val="#ppt_w"/>
                                          </p:val>
                                        </p:tav>
                                      </p:tavLst>
                                    </p:anim>
                                    <p:anim calcmode="lin" valueType="num">
                                      <p:cBhvr>
                                        <p:cTn id="51" dur="500" fill="hold"/>
                                        <p:tgtEl>
                                          <p:spTgt spid="59410"/>
                                        </p:tgtEl>
                                        <p:attrNameLst>
                                          <p:attrName>ppt_h</p:attrName>
                                        </p:attrNameLst>
                                      </p:cBhvr>
                                      <p:tavLst>
                                        <p:tav tm="0">
                                          <p:val>
                                            <p:fltVal val="0"/>
                                          </p:val>
                                        </p:tav>
                                        <p:tav tm="100000">
                                          <p:val>
                                            <p:strVal val="#ppt_h"/>
                                          </p:val>
                                        </p:tav>
                                      </p:tavLst>
                                    </p:anim>
                                    <p:animEffect transition="in" filter="fade">
                                      <p:cBhvr>
                                        <p:cTn id="52" dur="500"/>
                                        <p:tgtEl>
                                          <p:spTgt spid="594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59409"/>
                                        </p:tgtEl>
                                        <p:attrNameLst>
                                          <p:attrName>style.visibility</p:attrName>
                                        </p:attrNameLst>
                                      </p:cBhvr>
                                      <p:to>
                                        <p:strVal val="visible"/>
                                      </p:to>
                                    </p:set>
                                    <p:anim calcmode="lin" valueType="num">
                                      <p:cBhvr>
                                        <p:cTn id="55" dur="500" fill="hold"/>
                                        <p:tgtEl>
                                          <p:spTgt spid="59409"/>
                                        </p:tgtEl>
                                        <p:attrNameLst>
                                          <p:attrName>ppt_w</p:attrName>
                                        </p:attrNameLst>
                                      </p:cBhvr>
                                      <p:tavLst>
                                        <p:tav tm="0">
                                          <p:val>
                                            <p:fltVal val="0"/>
                                          </p:val>
                                        </p:tav>
                                        <p:tav tm="100000">
                                          <p:val>
                                            <p:strVal val="#ppt_w"/>
                                          </p:val>
                                        </p:tav>
                                      </p:tavLst>
                                    </p:anim>
                                    <p:anim calcmode="lin" valueType="num">
                                      <p:cBhvr>
                                        <p:cTn id="56" dur="500" fill="hold"/>
                                        <p:tgtEl>
                                          <p:spTgt spid="59409"/>
                                        </p:tgtEl>
                                        <p:attrNameLst>
                                          <p:attrName>ppt_h</p:attrName>
                                        </p:attrNameLst>
                                      </p:cBhvr>
                                      <p:tavLst>
                                        <p:tav tm="0">
                                          <p:val>
                                            <p:fltVal val="0"/>
                                          </p:val>
                                        </p:tav>
                                        <p:tav tm="100000">
                                          <p:val>
                                            <p:strVal val="#ppt_h"/>
                                          </p:val>
                                        </p:tav>
                                      </p:tavLst>
                                    </p:anim>
                                    <p:animEffect transition="in" filter="fade">
                                      <p:cBhvr>
                                        <p:cTn id="57" dur="500"/>
                                        <p:tgtEl>
                                          <p:spTgt spid="59409"/>
                                        </p:tgtEl>
                                      </p:cBhvr>
                                    </p:animEffect>
                                  </p:childTnLst>
                                </p:cTn>
                              </p:par>
                            </p:childTnLst>
                          </p:cTn>
                        </p:par>
                        <p:par>
                          <p:cTn id="58" fill="hold">
                            <p:stCondLst>
                              <p:cond delay="5000"/>
                            </p:stCondLst>
                            <p:childTnLst>
                              <p:par>
                                <p:cTn id="59" presetID="53" presetClass="entr" presetSubtype="16" fill="hold" grpId="0" nodeType="afterEffect">
                                  <p:stCondLst>
                                    <p:cond delay="0"/>
                                  </p:stCondLst>
                                  <p:childTnLst>
                                    <p:set>
                                      <p:cBhvr>
                                        <p:cTn id="60" dur="1" fill="hold">
                                          <p:stCondLst>
                                            <p:cond delay="0"/>
                                          </p:stCondLst>
                                        </p:cTn>
                                        <p:tgtEl>
                                          <p:spTgt spid="59404"/>
                                        </p:tgtEl>
                                        <p:attrNameLst>
                                          <p:attrName>style.visibility</p:attrName>
                                        </p:attrNameLst>
                                      </p:cBhvr>
                                      <p:to>
                                        <p:strVal val="visible"/>
                                      </p:to>
                                    </p:set>
                                    <p:anim calcmode="lin" valueType="num">
                                      <p:cBhvr>
                                        <p:cTn id="61" dur="500" fill="hold"/>
                                        <p:tgtEl>
                                          <p:spTgt spid="59404"/>
                                        </p:tgtEl>
                                        <p:attrNameLst>
                                          <p:attrName>ppt_w</p:attrName>
                                        </p:attrNameLst>
                                      </p:cBhvr>
                                      <p:tavLst>
                                        <p:tav tm="0">
                                          <p:val>
                                            <p:fltVal val="0"/>
                                          </p:val>
                                        </p:tav>
                                        <p:tav tm="100000">
                                          <p:val>
                                            <p:strVal val="#ppt_w"/>
                                          </p:val>
                                        </p:tav>
                                      </p:tavLst>
                                    </p:anim>
                                    <p:anim calcmode="lin" valueType="num">
                                      <p:cBhvr>
                                        <p:cTn id="62" dur="500" fill="hold"/>
                                        <p:tgtEl>
                                          <p:spTgt spid="59404"/>
                                        </p:tgtEl>
                                        <p:attrNameLst>
                                          <p:attrName>ppt_h</p:attrName>
                                        </p:attrNameLst>
                                      </p:cBhvr>
                                      <p:tavLst>
                                        <p:tav tm="0">
                                          <p:val>
                                            <p:fltVal val="0"/>
                                          </p:val>
                                        </p:tav>
                                        <p:tav tm="100000">
                                          <p:val>
                                            <p:strVal val="#ppt_h"/>
                                          </p:val>
                                        </p:tav>
                                      </p:tavLst>
                                    </p:anim>
                                    <p:animEffect transition="in" filter="fade">
                                      <p:cBhvr>
                                        <p:cTn id="63" dur="500"/>
                                        <p:tgtEl>
                                          <p:spTgt spid="59404"/>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59403"/>
                                        </p:tgtEl>
                                        <p:attrNameLst>
                                          <p:attrName>style.visibility</p:attrName>
                                        </p:attrNameLst>
                                      </p:cBhvr>
                                      <p:to>
                                        <p:strVal val="visible"/>
                                      </p:to>
                                    </p:set>
                                    <p:anim calcmode="lin" valueType="num">
                                      <p:cBhvr>
                                        <p:cTn id="66" dur="500" fill="hold"/>
                                        <p:tgtEl>
                                          <p:spTgt spid="59403"/>
                                        </p:tgtEl>
                                        <p:attrNameLst>
                                          <p:attrName>ppt_w</p:attrName>
                                        </p:attrNameLst>
                                      </p:cBhvr>
                                      <p:tavLst>
                                        <p:tav tm="0">
                                          <p:val>
                                            <p:fltVal val="0"/>
                                          </p:val>
                                        </p:tav>
                                        <p:tav tm="100000">
                                          <p:val>
                                            <p:strVal val="#ppt_w"/>
                                          </p:val>
                                        </p:tav>
                                      </p:tavLst>
                                    </p:anim>
                                    <p:anim calcmode="lin" valueType="num">
                                      <p:cBhvr>
                                        <p:cTn id="67" dur="500" fill="hold"/>
                                        <p:tgtEl>
                                          <p:spTgt spid="59403"/>
                                        </p:tgtEl>
                                        <p:attrNameLst>
                                          <p:attrName>ppt_h</p:attrName>
                                        </p:attrNameLst>
                                      </p:cBhvr>
                                      <p:tavLst>
                                        <p:tav tm="0">
                                          <p:val>
                                            <p:fltVal val="0"/>
                                          </p:val>
                                        </p:tav>
                                        <p:tav tm="100000">
                                          <p:val>
                                            <p:strVal val="#ppt_h"/>
                                          </p:val>
                                        </p:tav>
                                      </p:tavLst>
                                    </p:anim>
                                    <p:animEffect transition="in" filter="fade">
                                      <p:cBhvr>
                                        <p:cTn id="68" dur="500"/>
                                        <p:tgtEl>
                                          <p:spTgt spid="59403"/>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9406"/>
                                        </p:tgtEl>
                                        <p:attrNameLst>
                                          <p:attrName>style.visibility</p:attrName>
                                        </p:attrNameLst>
                                      </p:cBhvr>
                                      <p:to>
                                        <p:strVal val="visible"/>
                                      </p:to>
                                    </p:set>
                                    <p:anim calcmode="lin" valueType="num">
                                      <p:cBhvr>
                                        <p:cTn id="72" dur="500" fill="hold"/>
                                        <p:tgtEl>
                                          <p:spTgt spid="59406"/>
                                        </p:tgtEl>
                                        <p:attrNameLst>
                                          <p:attrName>ppt_w</p:attrName>
                                        </p:attrNameLst>
                                      </p:cBhvr>
                                      <p:tavLst>
                                        <p:tav tm="0">
                                          <p:val>
                                            <p:fltVal val="0"/>
                                          </p:val>
                                        </p:tav>
                                        <p:tav tm="100000">
                                          <p:val>
                                            <p:strVal val="#ppt_w"/>
                                          </p:val>
                                        </p:tav>
                                      </p:tavLst>
                                    </p:anim>
                                    <p:anim calcmode="lin" valueType="num">
                                      <p:cBhvr>
                                        <p:cTn id="73" dur="500" fill="hold"/>
                                        <p:tgtEl>
                                          <p:spTgt spid="59406"/>
                                        </p:tgtEl>
                                        <p:attrNameLst>
                                          <p:attrName>ppt_h</p:attrName>
                                        </p:attrNameLst>
                                      </p:cBhvr>
                                      <p:tavLst>
                                        <p:tav tm="0">
                                          <p:val>
                                            <p:fltVal val="0"/>
                                          </p:val>
                                        </p:tav>
                                        <p:tav tm="100000">
                                          <p:val>
                                            <p:strVal val="#ppt_h"/>
                                          </p:val>
                                        </p:tav>
                                      </p:tavLst>
                                    </p:anim>
                                    <p:animEffect transition="in" filter="fade">
                                      <p:cBhvr>
                                        <p:cTn id="74" dur="500"/>
                                        <p:tgtEl>
                                          <p:spTgt spid="59406"/>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59407"/>
                                        </p:tgtEl>
                                        <p:attrNameLst>
                                          <p:attrName>style.visibility</p:attrName>
                                        </p:attrNameLst>
                                      </p:cBhvr>
                                      <p:to>
                                        <p:strVal val="visible"/>
                                      </p:to>
                                    </p:set>
                                    <p:anim calcmode="lin" valueType="num">
                                      <p:cBhvr>
                                        <p:cTn id="77" dur="500" fill="hold"/>
                                        <p:tgtEl>
                                          <p:spTgt spid="59407"/>
                                        </p:tgtEl>
                                        <p:attrNameLst>
                                          <p:attrName>ppt_w</p:attrName>
                                        </p:attrNameLst>
                                      </p:cBhvr>
                                      <p:tavLst>
                                        <p:tav tm="0">
                                          <p:val>
                                            <p:fltVal val="0"/>
                                          </p:val>
                                        </p:tav>
                                        <p:tav tm="100000">
                                          <p:val>
                                            <p:strVal val="#ppt_w"/>
                                          </p:val>
                                        </p:tav>
                                      </p:tavLst>
                                    </p:anim>
                                    <p:anim calcmode="lin" valueType="num">
                                      <p:cBhvr>
                                        <p:cTn id="78" dur="500" fill="hold"/>
                                        <p:tgtEl>
                                          <p:spTgt spid="59407"/>
                                        </p:tgtEl>
                                        <p:attrNameLst>
                                          <p:attrName>ppt_h</p:attrName>
                                        </p:attrNameLst>
                                      </p:cBhvr>
                                      <p:tavLst>
                                        <p:tav tm="0">
                                          <p:val>
                                            <p:fltVal val="0"/>
                                          </p:val>
                                        </p:tav>
                                        <p:tav tm="100000">
                                          <p:val>
                                            <p:strVal val="#ppt_h"/>
                                          </p:val>
                                        </p:tav>
                                      </p:tavLst>
                                    </p:anim>
                                    <p:animEffect transition="in" filter="fade">
                                      <p:cBhvr>
                                        <p:cTn id="79" dur="500"/>
                                        <p:tgtEl>
                                          <p:spTgt spid="59407"/>
                                        </p:tgtEl>
                                      </p:cBhvr>
                                    </p:animEffect>
                                  </p:childTnLst>
                                </p:cTn>
                              </p:par>
                            </p:childTnLst>
                          </p:cTn>
                        </p:par>
                        <p:par>
                          <p:cTn id="80" fill="hold">
                            <p:stCondLst>
                              <p:cond delay="6000"/>
                            </p:stCondLst>
                            <p:childTnLst>
                              <p:par>
                                <p:cTn id="81" presetID="22" presetClass="entr" presetSubtype="4" fill="hold" grpId="0" nodeType="afterEffect">
                                  <p:stCondLst>
                                    <p:cond delay="0"/>
                                  </p:stCondLst>
                                  <p:childTnLst>
                                    <p:set>
                                      <p:cBhvr>
                                        <p:cTn id="82" dur="1" fill="hold">
                                          <p:stCondLst>
                                            <p:cond delay="0"/>
                                          </p:stCondLst>
                                        </p:cTn>
                                        <p:tgtEl>
                                          <p:spTgt spid="59399"/>
                                        </p:tgtEl>
                                        <p:attrNameLst>
                                          <p:attrName>style.visibility</p:attrName>
                                        </p:attrNameLst>
                                      </p:cBhvr>
                                      <p:to>
                                        <p:strVal val="visible"/>
                                      </p:to>
                                    </p:set>
                                    <p:animEffect transition="in" filter="wipe(down)">
                                      <p:cBhvr>
                                        <p:cTn id="83" dur="500"/>
                                        <p:tgtEl>
                                          <p:spTgt spid="593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5" grpId="0" animBg="1"/>
      <p:bldP spid="59396" grpId="0" animBg="1"/>
      <p:bldP spid="59397" grpId="0" animBg="1"/>
      <p:bldP spid="59398" grpId="0" animBg="1"/>
      <p:bldP spid="59399" grpId="0"/>
      <p:bldP spid="59400" grpId="0" animBg="1"/>
      <p:bldP spid="59401" grpId="0"/>
      <p:bldP spid="59402" grpId="0" animBg="1"/>
      <p:bldP spid="59403" grpId="0" animBg="1"/>
      <p:bldP spid="59404" grpId="0"/>
      <p:bldP spid="59405" grpId="0" animBg="1"/>
      <p:bldP spid="59406" grpId="0" animBg="1"/>
      <p:bldP spid="59407" grpId="0"/>
      <p:bldP spid="59408" grpId="0" animBg="1"/>
      <p:bldP spid="59409" grpId="0" animBg="1"/>
      <p:bldP spid="59410" grpId="0"/>
      <p:bldP spid="5941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0420" name="AutoShape 4"/>
          <p:cNvCxnSpPr>
            <a:cxnSpLocks noChangeShapeType="1"/>
            <a:stCxn id="60418" idx="0"/>
          </p:cNvCxnSpPr>
          <p:nvPr/>
        </p:nvCxnSpPr>
        <p:spPr bwMode="auto">
          <a:xfrm flipV="1">
            <a:off x="6781050" y="3996928"/>
            <a:ext cx="0" cy="2307624"/>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25" name="AutoShape 9"/>
          <p:cNvCxnSpPr>
            <a:cxnSpLocks noChangeShapeType="1"/>
            <a:stCxn id="60423" idx="0"/>
          </p:cNvCxnSpPr>
          <p:nvPr/>
        </p:nvCxnSpPr>
        <p:spPr bwMode="auto">
          <a:xfrm flipH="1" flipV="1">
            <a:off x="7745016" y="3996928"/>
            <a:ext cx="440" cy="1543242"/>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30" name="AutoShape 14"/>
          <p:cNvCxnSpPr>
            <a:cxnSpLocks noChangeShapeType="1"/>
            <a:stCxn id="60428" idx="0"/>
          </p:cNvCxnSpPr>
          <p:nvPr/>
        </p:nvCxnSpPr>
        <p:spPr bwMode="auto">
          <a:xfrm flipH="1" flipV="1">
            <a:off x="8709422" y="3996929"/>
            <a:ext cx="440" cy="2907699"/>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35" name="AutoShape 19"/>
          <p:cNvCxnSpPr>
            <a:cxnSpLocks noChangeShapeType="1"/>
            <a:stCxn id="60433" idx="0"/>
          </p:cNvCxnSpPr>
          <p:nvPr/>
        </p:nvCxnSpPr>
        <p:spPr bwMode="auto">
          <a:xfrm flipH="1" flipV="1">
            <a:off x="9673829" y="3996929"/>
            <a:ext cx="440" cy="1929005"/>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40" name="AutoShape 24"/>
          <p:cNvCxnSpPr>
            <a:cxnSpLocks noChangeShapeType="1"/>
            <a:stCxn id="60438" idx="0"/>
          </p:cNvCxnSpPr>
          <p:nvPr/>
        </p:nvCxnSpPr>
        <p:spPr bwMode="auto">
          <a:xfrm flipH="1" flipV="1">
            <a:off x="10638235" y="3996928"/>
            <a:ext cx="440" cy="2521936"/>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45" name="AutoShape 29"/>
          <p:cNvCxnSpPr>
            <a:cxnSpLocks noChangeShapeType="1"/>
            <a:stCxn id="60443" idx="0"/>
          </p:cNvCxnSpPr>
          <p:nvPr/>
        </p:nvCxnSpPr>
        <p:spPr bwMode="auto">
          <a:xfrm flipH="1" flipV="1">
            <a:off x="11602641" y="3996928"/>
            <a:ext cx="440" cy="2167830"/>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50" name="AutoShape 34"/>
          <p:cNvCxnSpPr>
            <a:cxnSpLocks noChangeShapeType="1"/>
            <a:stCxn id="60448" idx="0"/>
          </p:cNvCxnSpPr>
          <p:nvPr/>
        </p:nvCxnSpPr>
        <p:spPr bwMode="auto">
          <a:xfrm flipH="1" flipV="1">
            <a:off x="12567047" y="3996928"/>
            <a:ext cx="440" cy="1682546"/>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18" name="AutoShape 2"/>
          <p:cNvSpPr>
            <a:spLocks/>
          </p:cNvSpPr>
          <p:nvPr/>
        </p:nvSpPr>
        <p:spPr bwMode="auto">
          <a:xfrm>
            <a:off x="6655595" y="6166843"/>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cxnSp>
        <p:nvCxnSpPr>
          <p:cNvPr id="60419" name="AutoShape 3"/>
          <p:cNvCxnSpPr>
            <a:cxnSpLocks noChangeShapeType="1"/>
            <a:endCxn id="60418" idx="0"/>
          </p:cNvCxnSpPr>
          <p:nvPr/>
        </p:nvCxnSpPr>
        <p:spPr bwMode="auto">
          <a:xfrm flipV="1">
            <a:off x="6781050" y="6304553"/>
            <a:ext cx="0" cy="1079407"/>
          </a:xfrm>
          <a:prstGeom prst="straightConnector1">
            <a:avLst/>
          </a:prstGeom>
          <a:noFill/>
          <a:ln w="50800" cap="flat" cmpd="sng">
            <a:solidFill>
              <a:schemeClr val="accent1"/>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21" name="AutoShape 5"/>
          <p:cNvSpPr>
            <a:spLocks/>
          </p:cNvSpPr>
          <p:nvPr/>
        </p:nvSpPr>
        <p:spPr bwMode="auto">
          <a:xfrm>
            <a:off x="6614517" y="3578127"/>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433</a:t>
            </a:r>
            <a:endParaRPr lang="id-ID" sz="4275"/>
          </a:p>
        </p:txBody>
      </p:sp>
      <p:sp>
        <p:nvSpPr>
          <p:cNvPr id="60422" name="AutoShape 6"/>
          <p:cNvSpPr>
            <a:spLocks/>
          </p:cNvSpPr>
          <p:nvPr/>
        </p:nvSpPr>
        <p:spPr bwMode="auto">
          <a:xfrm>
            <a:off x="6487717" y="7533267"/>
            <a:ext cx="58668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53585F"/>
                </a:solidFill>
              </a:rPr>
              <a:t>MON </a:t>
            </a:r>
            <a:endParaRPr lang="id-ID" sz="4275" dirty="0"/>
          </a:p>
        </p:txBody>
      </p:sp>
      <p:sp>
        <p:nvSpPr>
          <p:cNvPr id="60423" name="AutoShape 7"/>
          <p:cNvSpPr>
            <a:spLocks/>
          </p:cNvSpPr>
          <p:nvPr/>
        </p:nvSpPr>
        <p:spPr bwMode="auto">
          <a:xfrm>
            <a:off x="7620001" y="5402462"/>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cxnSp>
        <p:nvCxnSpPr>
          <p:cNvPr id="60424" name="AutoShape 8"/>
          <p:cNvCxnSpPr>
            <a:cxnSpLocks noChangeShapeType="1"/>
            <a:endCxn id="60423" idx="0"/>
          </p:cNvCxnSpPr>
          <p:nvPr/>
        </p:nvCxnSpPr>
        <p:spPr bwMode="auto">
          <a:xfrm flipV="1">
            <a:off x="7745456" y="5540171"/>
            <a:ext cx="0" cy="1843788"/>
          </a:xfrm>
          <a:prstGeom prst="straightConnector1">
            <a:avLst/>
          </a:prstGeom>
          <a:noFill/>
          <a:ln w="50800" cap="flat" cmpd="sng">
            <a:solidFill>
              <a:schemeClr val="accent2"/>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26" name="AutoShape 10"/>
          <p:cNvSpPr>
            <a:spLocks/>
          </p:cNvSpPr>
          <p:nvPr/>
        </p:nvSpPr>
        <p:spPr bwMode="auto">
          <a:xfrm>
            <a:off x="7578923" y="3578127"/>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786</a:t>
            </a:r>
            <a:endParaRPr lang="id-ID" sz="4275"/>
          </a:p>
        </p:txBody>
      </p:sp>
      <p:sp>
        <p:nvSpPr>
          <p:cNvPr id="60427" name="AutoShape 11"/>
          <p:cNvSpPr>
            <a:spLocks/>
          </p:cNvSpPr>
          <p:nvPr/>
        </p:nvSpPr>
        <p:spPr bwMode="auto">
          <a:xfrm>
            <a:off x="7536956" y="7533267"/>
            <a:ext cx="4161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TUE</a:t>
            </a:r>
            <a:endParaRPr lang="id-ID" sz="4275"/>
          </a:p>
        </p:txBody>
      </p:sp>
      <p:sp>
        <p:nvSpPr>
          <p:cNvPr id="60428" name="AutoShape 12"/>
          <p:cNvSpPr>
            <a:spLocks/>
          </p:cNvSpPr>
          <p:nvPr/>
        </p:nvSpPr>
        <p:spPr bwMode="auto">
          <a:xfrm>
            <a:off x="8584407" y="6766918"/>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cxnSp>
        <p:nvCxnSpPr>
          <p:cNvPr id="60429" name="AutoShape 13"/>
          <p:cNvCxnSpPr>
            <a:cxnSpLocks noChangeShapeType="1"/>
            <a:endCxn id="60428" idx="0"/>
          </p:cNvCxnSpPr>
          <p:nvPr/>
        </p:nvCxnSpPr>
        <p:spPr bwMode="auto">
          <a:xfrm flipV="1">
            <a:off x="8709862" y="6904627"/>
            <a:ext cx="0" cy="479332"/>
          </a:xfrm>
          <a:prstGeom prst="straightConnector1">
            <a:avLst/>
          </a:prstGeom>
          <a:noFill/>
          <a:ln w="50800" cap="flat" cmpd="sng">
            <a:solidFill>
              <a:schemeClr val="accent3"/>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31" name="AutoShape 15"/>
          <p:cNvSpPr>
            <a:spLocks/>
          </p:cNvSpPr>
          <p:nvPr/>
        </p:nvSpPr>
        <p:spPr bwMode="auto">
          <a:xfrm>
            <a:off x="8543330" y="3578127"/>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281</a:t>
            </a:r>
            <a:endParaRPr lang="id-ID" sz="4275"/>
          </a:p>
        </p:txBody>
      </p:sp>
      <p:sp>
        <p:nvSpPr>
          <p:cNvPr id="60432" name="AutoShape 16"/>
          <p:cNvSpPr>
            <a:spLocks/>
          </p:cNvSpPr>
          <p:nvPr/>
        </p:nvSpPr>
        <p:spPr bwMode="auto">
          <a:xfrm>
            <a:off x="8466535" y="7533267"/>
            <a:ext cx="48577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WED</a:t>
            </a:r>
            <a:endParaRPr lang="id-ID" sz="4275"/>
          </a:p>
        </p:txBody>
      </p:sp>
      <p:sp>
        <p:nvSpPr>
          <p:cNvPr id="60433" name="AutoShape 17"/>
          <p:cNvSpPr>
            <a:spLocks/>
          </p:cNvSpPr>
          <p:nvPr/>
        </p:nvSpPr>
        <p:spPr bwMode="auto">
          <a:xfrm>
            <a:off x="9548813" y="5788224"/>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cxnSp>
        <p:nvCxnSpPr>
          <p:cNvPr id="60434" name="AutoShape 18"/>
          <p:cNvCxnSpPr>
            <a:cxnSpLocks noChangeShapeType="1"/>
            <a:endCxn id="60433" idx="0"/>
          </p:cNvCxnSpPr>
          <p:nvPr/>
        </p:nvCxnSpPr>
        <p:spPr bwMode="auto">
          <a:xfrm flipV="1">
            <a:off x="9674269" y="5925933"/>
            <a:ext cx="0" cy="1458026"/>
          </a:xfrm>
          <a:prstGeom prst="straightConnector1">
            <a:avLst/>
          </a:prstGeom>
          <a:noFill/>
          <a:ln w="50800" cap="flat" cmpd="sng">
            <a:solidFill>
              <a:schemeClr val="accent4"/>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36" name="AutoShape 20"/>
          <p:cNvSpPr>
            <a:spLocks/>
          </p:cNvSpPr>
          <p:nvPr/>
        </p:nvSpPr>
        <p:spPr bwMode="auto">
          <a:xfrm>
            <a:off x="9507736" y="3578127"/>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537</a:t>
            </a:r>
            <a:endParaRPr lang="id-ID" sz="4275"/>
          </a:p>
        </p:txBody>
      </p:sp>
      <p:sp>
        <p:nvSpPr>
          <p:cNvPr id="60437" name="AutoShape 21"/>
          <p:cNvSpPr>
            <a:spLocks/>
          </p:cNvSpPr>
          <p:nvPr/>
        </p:nvSpPr>
        <p:spPr bwMode="auto">
          <a:xfrm>
            <a:off x="9447015" y="7533267"/>
            <a:ext cx="45452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THU</a:t>
            </a:r>
            <a:endParaRPr lang="id-ID" sz="4275"/>
          </a:p>
        </p:txBody>
      </p:sp>
      <p:sp>
        <p:nvSpPr>
          <p:cNvPr id="60438" name="AutoShape 22"/>
          <p:cNvSpPr>
            <a:spLocks/>
          </p:cNvSpPr>
          <p:nvPr/>
        </p:nvSpPr>
        <p:spPr bwMode="auto">
          <a:xfrm>
            <a:off x="10513220" y="6381155"/>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cxnSp>
        <p:nvCxnSpPr>
          <p:cNvPr id="60439" name="AutoShape 23"/>
          <p:cNvCxnSpPr>
            <a:cxnSpLocks noChangeShapeType="1"/>
            <a:endCxn id="60438" idx="0"/>
          </p:cNvCxnSpPr>
          <p:nvPr/>
        </p:nvCxnSpPr>
        <p:spPr bwMode="auto">
          <a:xfrm flipV="1">
            <a:off x="10638675" y="6518865"/>
            <a:ext cx="0" cy="865095"/>
          </a:xfrm>
          <a:prstGeom prst="straightConnector1">
            <a:avLst/>
          </a:prstGeom>
          <a:noFill/>
          <a:ln w="50800" cap="flat" cmpd="sng">
            <a:solidFill>
              <a:schemeClr val="accent5"/>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41" name="AutoShape 25"/>
          <p:cNvSpPr>
            <a:spLocks/>
          </p:cNvSpPr>
          <p:nvPr/>
        </p:nvSpPr>
        <p:spPr bwMode="auto">
          <a:xfrm>
            <a:off x="10472142" y="3578127"/>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835</a:t>
            </a:r>
            <a:endParaRPr lang="id-ID" sz="4275"/>
          </a:p>
        </p:txBody>
      </p:sp>
      <p:sp>
        <p:nvSpPr>
          <p:cNvPr id="60442" name="AutoShape 26"/>
          <p:cNvSpPr>
            <a:spLocks/>
          </p:cNvSpPr>
          <p:nvPr/>
        </p:nvSpPr>
        <p:spPr bwMode="auto">
          <a:xfrm>
            <a:off x="10463212" y="7533267"/>
            <a:ext cx="35004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FRI</a:t>
            </a:r>
            <a:endParaRPr lang="id-ID" sz="4275"/>
          </a:p>
        </p:txBody>
      </p:sp>
      <p:sp>
        <p:nvSpPr>
          <p:cNvPr id="60443" name="AutoShape 27"/>
          <p:cNvSpPr>
            <a:spLocks/>
          </p:cNvSpPr>
          <p:nvPr/>
        </p:nvSpPr>
        <p:spPr bwMode="auto">
          <a:xfrm>
            <a:off x="11477626" y="6027540"/>
            <a:ext cx="250925" cy="2500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cxnSp>
        <p:nvCxnSpPr>
          <p:cNvPr id="60444" name="AutoShape 28"/>
          <p:cNvCxnSpPr>
            <a:cxnSpLocks noChangeShapeType="1"/>
            <a:endCxn id="60443" idx="0"/>
          </p:cNvCxnSpPr>
          <p:nvPr/>
        </p:nvCxnSpPr>
        <p:spPr bwMode="auto">
          <a:xfrm flipV="1">
            <a:off x="11603081" y="6164759"/>
            <a:ext cx="0" cy="1219201"/>
          </a:xfrm>
          <a:prstGeom prst="straightConnector1">
            <a:avLst/>
          </a:prstGeom>
          <a:noFill/>
          <a:ln w="50800" cap="flat" cmpd="sng">
            <a:solidFill>
              <a:schemeClr val="accent6"/>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46" name="AutoShape 30"/>
          <p:cNvSpPr>
            <a:spLocks/>
          </p:cNvSpPr>
          <p:nvPr/>
        </p:nvSpPr>
        <p:spPr bwMode="auto">
          <a:xfrm>
            <a:off x="11436548" y="3578127"/>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246</a:t>
            </a:r>
            <a:endParaRPr lang="id-ID" sz="4275"/>
          </a:p>
        </p:txBody>
      </p:sp>
      <p:sp>
        <p:nvSpPr>
          <p:cNvPr id="60447" name="AutoShape 31"/>
          <p:cNvSpPr>
            <a:spLocks/>
          </p:cNvSpPr>
          <p:nvPr/>
        </p:nvSpPr>
        <p:spPr bwMode="auto">
          <a:xfrm>
            <a:off x="11407974" y="7533267"/>
            <a:ext cx="38933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SAT</a:t>
            </a:r>
            <a:endParaRPr lang="id-ID" sz="4275"/>
          </a:p>
        </p:txBody>
      </p:sp>
      <p:sp>
        <p:nvSpPr>
          <p:cNvPr id="60448" name="AutoShape 32"/>
          <p:cNvSpPr>
            <a:spLocks/>
          </p:cNvSpPr>
          <p:nvPr/>
        </p:nvSpPr>
        <p:spPr bwMode="auto">
          <a:xfrm>
            <a:off x="12442032" y="5541765"/>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cxnSp>
        <p:nvCxnSpPr>
          <p:cNvPr id="60449" name="AutoShape 33"/>
          <p:cNvCxnSpPr>
            <a:cxnSpLocks noChangeShapeType="1"/>
            <a:endCxn id="60448" idx="0"/>
          </p:cNvCxnSpPr>
          <p:nvPr/>
        </p:nvCxnSpPr>
        <p:spPr bwMode="auto">
          <a:xfrm flipV="1">
            <a:off x="12567487" y="5679475"/>
            <a:ext cx="0" cy="1704485"/>
          </a:xfrm>
          <a:prstGeom prst="straightConnector1">
            <a:avLst/>
          </a:prstGeom>
          <a:noFill/>
          <a:ln w="50800" cap="flat" cmpd="sng">
            <a:solidFill>
              <a:srgbClr val="53585F"/>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51" name="AutoShape 35"/>
          <p:cNvSpPr>
            <a:spLocks/>
          </p:cNvSpPr>
          <p:nvPr/>
        </p:nvSpPr>
        <p:spPr bwMode="auto">
          <a:xfrm>
            <a:off x="12400955" y="3578127"/>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456</a:t>
            </a:r>
            <a:endParaRPr lang="id-ID" sz="4275"/>
          </a:p>
        </p:txBody>
      </p:sp>
      <p:sp>
        <p:nvSpPr>
          <p:cNvPr id="60452" name="AutoShape 36"/>
          <p:cNvSpPr>
            <a:spLocks/>
          </p:cNvSpPr>
          <p:nvPr/>
        </p:nvSpPr>
        <p:spPr bwMode="auto">
          <a:xfrm>
            <a:off x="12314338" y="7533267"/>
            <a:ext cx="50631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SUN </a:t>
            </a:r>
            <a:endParaRPr lang="id-ID" sz="4275"/>
          </a:p>
        </p:txBody>
      </p:sp>
      <p:sp>
        <p:nvSpPr>
          <p:cNvPr id="60453" name="AutoShape 37"/>
          <p:cNvSpPr>
            <a:spLocks/>
          </p:cNvSpPr>
          <p:nvPr/>
        </p:nvSpPr>
        <p:spPr bwMode="auto">
          <a:xfrm>
            <a:off x="2108598" y="4021254"/>
            <a:ext cx="3168253"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dirty="0">
                <a:solidFill>
                  <a:srgbClr val="53585F"/>
                </a:solidFill>
              </a:rPr>
              <a:t>Product Name 01</a:t>
            </a:r>
            <a:endParaRPr lang="id-ID" sz="4275" dirty="0"/>
          </a:p>
        </p:txBody>
      </p:sp>
      <p:sp>
        <p:nvSpPr>
          <p:cNvPr id="60454" name="AutoShape 38"/>
          <p:cNvSpPr>
            <a:spLocks/>
          </p:cNvSpPr>
          <p:nvPr/>
        </p:nvSpPr>
        <p:spPr bwMode="auto">
          <a:xfrm>
            <a:off x="2108597" y="4643653"/>
            <a:ext cx="2792314" cy="10840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Esistono innumerevoli variazioni dei passaggi del Lorem Ipsum, ma la maggior parte hanno subito delle variazioni del marketing,</a:t>
            </a:r>
            <a:endParaRPr lang="id-ID" sz="4275" dirty="0"/>
          </a:p>
        </p:txBody>
      </p:sp>
      <p:sp>
        <p:nvSpPr>
          <p:cNvPr id="60455" name="AutoShape 39"/>
          <p:cNvSpPr>
            <a:spLocks/>
          </p:cNvSpPr>
          <p:nvPr/>
        </p:nvSpPr>
        <p:spPr bwMode="auto">
          <a:xfrm>
            <a:off x="2121993" y="3681925"/>
            <a:ext cx="123944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a:t>$56.00</a:t>
            </a:r>
            <a:endParaRPr lang="id-ID" sz="4275"/>
          </a:p>
        </p:txBody>
      </p:sp>
      <p:sp>
        <p:nvSpPr>
          <p:cNvPr id="60456" name="AutoShape 40"/>
          <p:cNvSpPr>
            <a:spLocks/>
          </p:cNvSpPr>
          <p:nvPr/>
        </p:nvSpPr>
        <p:spPr bwMode="auto">
          <a:xfrm>
            <a:off x="2121993" y="6066458"/>
            <a:ext cx="67954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Feature</a:t>
            </a:r>
            <a:endParaRPr lang="id-ID" sz="4275"/>
          </a:p>
        </p:txBody>
      </p:sp>
      <p:sp>
        <p:nvSpPr>
          <p:cNvPr id="60457" name="AutoShape 41"/>
          <p:cNvSpPr>
            <a:spLocks/>
          </p:cNvSpPr>
          <p:nvPr/>
        </p:nvSpPr>
        <p:spPr bwMode="auto">
          <a:xfrm>
            <a:off x="2121992"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58" name="AutoShape 42"/>
          <p:cNvSpPr>
            <a:spLocks/>
          </p:cNvSpPr>
          <p:nvPr/>
        </p:nvSpPr>
        <p:spPr bwMode="auto">
          <a:xfrm>
            <a:off x="2261296"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59" name="AutoShape 43"/>
          <p:cNvSpPr>
            <a:spLocks/>
          </p:cNvSpPr>
          <p:nvPr/>
        </p:nvSpPr>
        <p:spPr bwMode="auto">
          <a:xfrm>
            <a:off x="2400599"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60" name="AutoShape 44"/>
          <p:cNvSpPr>
            <a:spLocks/>
          </p:cNvSpPr>
          <p:nvPr/>
        </p:nvSpPr>
        <p:spPr bwMode="auto">
          <a:xfrm>
            <a:off x="2539902"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61" name="AutoShape 45"/>
          <p:cNvSpPr>
            <a:spLocks/>
          </p:cNvSpPr>
          <p:nvPr/>
        </p:nvSpPr>
        <p:spPr bwMode="auto">
          <a:xfrm>
            <a:off x="2679205"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62" name="AutoShape 46"/>
          <p:cNvSpPr>
            <a:spLocks/>
          </p:cNvSpPr>
          <p:nvPr/>
        </p:nvSpPr>
        <p:spPr bwMode="auto">
          <a:xfrm>
            <a:off x="2818508"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63" name="AutoShape 47"/>
          <p:cNvSpPr>
            <a:spLocks/>
          </p:cNvSpPr>
          <p:nvPr/>
        </p:nvSpPr>
        <p:spPr bwMode="auto">
          <a:xfrm>
            <a:off x="2957811"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64" name="AutoShape 48"/>
          <p:cNvSpPr>
            <a:spLocks/>
          </p:cNvSpPr>
          <p:nvPr/>
        </p:nvSpPr>
        <p:spPr bwMode="auto">
          <a:xfrm>
            <a:off x="3097114"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65" name="AutoShape 49"/>
          <p:cNvSpPr>
            <a:spLocks/>
          </p:cNvSpPr>
          <p:nvPr/>
        </p:nvSpPr>
        <p:spPr bwMode="auto">
          <a:xfrm>
            <a:off x="3236417"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66" name="AutoShape 50"/>
          <p:cNvSpPr>
            <a:spLocks/>
          </p:cNvSpPr>
          <p:nvPr/>
        </p:nvSpPr>
        <p:spPr bwMode="auto">
          <a:xfrm>
            <a:off x="3375721"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67" name="AutoShape 51"/>
          <p:cNvSpPr>
            <a:spLocks/>
          </p:cNvSpPr>
          <p:nvPr/>
        </p:nvSpPr>
        <p:spPr bwMode="auto">
          <a:xfrm>
            <a:off x="3515024"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68" name="AutoShape 52"/>
          <p:cNvSpPr>
            <a:spLocks/>
          </p:cNvSpPr>
          <p:nvPr/>
        </p:nvSpPr>
        <p:spPr bwMode="auto">
          <a:xfrm>
            <a:off x="3654327"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69" name="AutoShape 53"/>
          <p:cNvSpPr>
            <a:spLocks/>
          </p:cNvSpPr>
          <p:nvPr/>
        </p:nvSpPr>
        <p:spPr bwMode="auto">
          <a:xfrm>
            <a:off x="3793630"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70" name="AutoShape 54"/>
          <p:cNvSpPr>
            <a:spLocks/>
          </p:cNvSpPr>
          <p:nvPr/>
        </p:nvSpPr>
        <p:spPr bwMode="auto">
          <a:xfrm>
            <a:off x="3932933"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71" name="AutoShape 55"/>
          <p:cNvSpPr>
            <a:spLocks/>
          </p:cNvSpPr>
          <p:nvPr/>
        </p:nvSpPr>
        <p:spPr bwMode="auto">
          <a:xfrm>
            <a:off x="4072236"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72" name="AutoShape 56"/>
          <p:cNvSpPr>
            <a:spLocks/>
          </p:cNvSpPr>
          <p:nvPr/>
        </p:nvSpPr>
        <p:spPr bwMode="auto">
          <a:xfrm>
            <a:off x="2121993" y="6609383"/>
            <a:ext cx="8358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Bad Stack</a:t>
            </a:r>
            <a:endParaRPr lang="id-ID" sz="4275"/>
          </a:p>
        </p:txBody>
      </p:sp>
      <p:sp>
        <p:nvSpPr>
          <p:cNvPr id="60473" name="AutoShape 57"/>
          <p:cNvSpPr>
            <a:spLocks/>
          </p:cNvSpPr>
          <p:nvPr/>
        </p:nvSpPr>
        <p:spPr bwMode="auto">
          <a:xfrm>
            <a:off x="2121992"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74" name="AutoShape 58"/>
          <p:cNvSpPr>
            <a:spLocks/>
          </p:cNvSpPr>
          <p:nvPr/>
        </p:nvSpPr>
        <p:spPr bwMode="auto">
          <a:xfrm>
            <a:off x="2261296"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75" name="AutoShape 59"/>
          <p:cNvSpPr>
            <a:spLocks/>
          </p:cNvSpPr>
          <p:nvPr/>
        </p:nvSpPr>
        <p:spPr bwMode="auto">
          <a:xfrm>
            <a:off x="2400599"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76" name="AutoShape 60"/>
          <p:cNvSpPr>
            <a:spLocks/>
          </p:cNvSpPr>
          <p:nvPr/>
        </p:nvSpPr>
        <p:spPr bwMode="auto">
          <a:xfrm>
            <a:off x="2539902"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77" name="AutoShape 61"/>
          <p:cNvSpPr>
            <a:spLocks/>
          </p:cNvSpPr>
          <p:nvPr/>
        </p:nvSpPr>
        <p:spPr bwMode="auto">
          <a:xfrm>
            <a:off x="2679205"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78" name="AutoShape 62"/>
          <p:cNvSpPr>
            <a:spLocks/>
          </p:cNvSpPr>
          <p:nvPr/>
        </p:nvSpPr>
        <p:spPr bwMode="auto">
          <a:xfrm>
            <a:off x="2818508"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79" name="AutoShape 63"/>
          <p:cNvSpPr>
            <a:spLocks/>
          </p:cNvSpPr>
          <p:nvPr/>
        </p:nvSpPr>
        <p:spPr bwMode="auto">
          <a:xfrm>
            <a:off x="2957811"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80" name="AutoShape 64"/>
          <p:cNvSpPr>
            <a:spLocks/>
          </p:cNvSpPr>
          <p:nvPr/>
        </p:nvSpPr>
        <p:spPr bwMode="auto">
          <a:xfrm>
            <a:off x="3097114"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81" name="AutoShape 65"/>
          <p:cNvSpPr>
            <a:spLocks/>
          </p:cNvSpPr>
          <p:nvPr/>
        </p:nvSpPr>
        <p:spPr bwMode="auto">
          <a:xfrm>
            <a:off x="3236417"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82" name="AutoShape 66"/>
          <p:cNvSpPr>
            <a:spLocks/>
          </p:cNvSpPr>
          <p:nvPr/>
        </p:nvSpPr>
        <p:spPr bwMode="auto">
          <a:xfrm>
            <a:off x="3375721"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83" name="AutoShape 67"/>
          <p:cNvSpPr>
            <a:spLocks/>
          </p:cNvSpPr>
          <p:nvPr/>
        </p:nvSpPr>
        <p:spPr bwMode="auto">
          <a:xfrm>
            <a:off x="3515024"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84" name="AutoShape 68"/>
          <p:cNvSpPr>
            <a:spLocks/>
          </p:cNvSpPr>
          <p:nvPr/>
        </p:nvSpPr>
        <p:spPr bwMode="auto">
          <a:xfrm>
            <a:off x="3654327"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85" name="AutoShape 69"/>
          <p:cNvSpPr>
            <a:spLocks/>
          </p:cNvSpPr>
          <p:nvPr/>
        </p:nvSpPr>
        <p:spPr bwMode="auto">
          <a:xfrm>
            <a:off x="3793630"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86" name="AutoShape 70"/>
          <p:cNvSpPr>
            <a:spLocks/>
          </p:cNvSpPr>
          <p:nvPr/>
        </p:nvSpPr>
        <p:spPr bwMode="auto">
          <a:xfrm>
            <a:off x="3932933"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87" name="AutoShape 71"/>
          <p:cNvSpPr>
            <a:spLocks/>
          </p:cNvSpPr>
          <p:nvPr/>
        </p:nvSpPr>
        <p:spPr bwMode="auto">
          <a:xfrm>
            <a:off x="4072236"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88" name="AutoShape 72"/>
          <p:cNvSpPr>
            <a:spLocks/>
          </p:cNvSpPr>
          <p:nvPr/>
        </p:nvSpPr>
        <p:spPr bwMode="auto">
          <a:xfrm>
            <a:off x="2121993" y="7152308"/>
            <a:ext cx="8358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Handheld</a:t>
            </a:r>
            <a:endParaRPr lang="id-ID" sz="4275"/>
          </a:p>
        </p:txBody>
      </p:sp>
      <p:sp>
        <p:nvSpPr>
          <p:cNvPr id="60489" name="AutoShape 73"/>
          <p:cNvSpPr>
            <a:spLocks/>
          </p:cNvSpPr>
          <p:nvPr/>
        </p:nvSpPr>
        <p:spPr bwMode="auto">
          <a:xfrm>
            <a:off x="2121992"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90" name="AutoShape 74"/>
          <p:cNvSpPr>
            <a:spLocks/>
          </p:cNvSpPr>
          <p:nvPr/>
        </p:nvSpPr>
        <p:spPr bwMode="auto">
          <a:xfrm>
            <a:off x="2261296"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91" name="AutoShape 75"/>
          <p:cNvSpPr>
            <a:spLocks/>
          </p:cNvSpPr>
          <p:nvPr/>
        </p:nvSpPr>
        <p:spPr bwMode="auto">
          <a:xfrm>
            <a:off x="2400599"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92" name="AutoShape 76"/>
          <p:cNvSpPr>
            <a:spLocks/>
          </p:cNvSpPr>
          <p:nvPr/>
        </p:nvSpPr>
        <p:spPr bwMode="auto">
          <a:xfrm>
            <a:off x="2539902"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93" name="AutoShape 77"/>
          <p:cNvSpPr>
            <a:spLocks/>
          </p:cNvSpPr>
          <p:nvPr/>
        </p:nvSpPr>
        <p:spPr bwMode="auto">
          <a:xfrm>
            <a:off x="2679205"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94" name="AutoShape 78"/>
          <p:cNvSpPr>
            <a:spLocks/>
          </p:cNvSpPr>
          <p:nvPr/>
        </p:nvSpPr>
        <p:spPr bwMode="auto">
          <a:xfrm>
            <a:off x="2818508"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95" name="AutoShape 79"/>
          <p:cNvSpPr>
            <a:spLocks/>
          </p:cNvSpPr>
          <p:nvPr/>
        </p:nvSpPr>
        <p:spPr bwMode="auto">
          <a:xfrm>
            <a:off x="2957811"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96" name="AutoShape 80"/>
          <p:cNvSpPr>
            <a:spLocks/>
          </p:cNvSpPr>
          <p:nvPr/>
        </p:nvSpPr>
        <p:spPr bwMode="auto">
          <a:xfrm>
            <a:off x="3097114"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97" name="AutoShape 81"/>
          <p:cNvSpPr>
            <a:spLocks/>
          </p:cNvSpPr>
          <p:nvPr/>
        </p:nvSpPr>
        <p:spPr bwMode="auto">
          <a:xfrm>
            <a:off x="3236417"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98" name="AutoShape 82"/>
          <p:cNvSpPr>
            <a:spLocks/>
          </p:cNvSpPr>
          <p:nvPr/>
        </p:nvSpPr>
        <p:spPr bwMode="auto">
          <a:xfrm>
            <a:off x="3375721"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499" name="AutoShape 83"/>
          <p:cNvSpPr>
            <a:spLocks/>
          </p:cNvSpPr>
          <p:nvPr/>
        </p:nvSpPr>
        <p:spPr bwMode="auto">
          <a:xfrm>
            <a:off x="3515024"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500" name="AutoShape 84"/>
          <p:cNvSpPr>
            <a:spLocks/>
          </p:cNvSpPr>
          <p:nvPr/>
        </p:nvSpPr>
        <p:spPr bwMode="auto">
          <a:xfrm>
            <a:off x="3654327"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501" name="AutoShape 85"/>
          <p:cNvSpPr>
            <a:spLocks/>
          </p:cNvSpPr>
          <p:nvPr/>
        </p:nvSpPr>
        <p:spPr bwMode="auto">
          <a:xfrm>
            <a:off x="3793630"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502" name="AutoShape 86"/>
          <p:cNvSpPr>
            <a:spLocks/>
          </p:cNvSpPr>
          <p:nvPr/>
        </p:nvSpPr>
        <p:spPr bwMode="auto">
          <a:xfrm>
            <a:off x="3932933"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0503" name="AutoShape 87"/>
          <p:cNvSpPr>
            <a:spLocks/>
          </p:cNvSpPr>
          <p:nvPr/>
        </p:nvSpPr>
        <p:spPr bwMode="auto">
          <a:xfrm>
            <a:off x="4072236"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22" name="Slide Number Placeholder 21"/>
          <p:cNvSpPr>
            <a:spLocks noGrp="1"/>
          </p:cNvSpPr>
          <p:nvPr>
            <p:ph type="sldNum" sz="quarter" idx="4"/>
          </p:nvPr>
        </p:nvSpPr>
        <p:spPr/>
        <p:txBody>
          <a:bodyPr/>
          <a:lstStyle/>
          <a:p>
            <a:fld id="{D919A921-2E83-415D-AFA6-9030E0D9D86D}" type="slidenum">
              <a:rPr lang="id-ID" smtClean="0"/>
              <a:pPr/>
              <a:t>55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0419"/>
                                        </p:tgtEl>
                                        <p:attrNameLst>
                                          <p:attrName>style.visibility</p:attrName>
                                        </p:attrNameLst>
                                      </p:cBhvr>
                                      <p:to>
                                        <p:strVal val="visible"/>
                                      </p:to>
                                    </p:set>
                                    <p:animEffect transition="in" filter="wipe(down)">
                                      <p:cBhvr>
                                        <p:cTn id="7" dur="500"/>
                                        <p:tgtEl>
                                          <p:spTgt spid="60419"/>
                                        </p:tgtEl>
                                      </p:cBhvr>
                                    </p:animEffect>
                                  </p:childTnLst>
                                </p:cTn>
                              </p:par>
                              <p:par>
                                <p:cTn id="8" presetID="22" presetClass="entr" presetSubtype="4" fill="hold" nodeType="withEffect">
                                  <p:stCondLst>
                                    <p:cond delay="300"/>
                                  </p:stCondLst>
                                  <p:childTnLst>
                                    <p:set>
                                      <p:cBhvr>
                                        <p:cTn id="9" dur="1" fill="hold">
                                          <p:stCondLst>
                                            <p:cond delay="0"/>
                                          </p:stCondLst>
                                        </p:cTn>
                                        <p:tgtEl>
                                          <p:spTgt spid="60424"/>
                                        </p:tgtEl>
                                        <p:attrNameLst>
                                          <p:attrName>style.visibility</p:attrName>
                                        </p:attrNameLst>
                                      </p:cBhvr>
                                      <p:to>
                                        <p:strVal val="visible"/>
                                      </p:to>
                                    </p:set>
                                    <p:animEffect transition="in" filter="wipe(down)">
                                      <p:cBhvr>
                                        <p:cTn id="10" dur="500"/>
                                        <p:tgtEl>
                                          <p:spTgt spid="60424"/>
                                        </p:tgtEl>
                                      </p:cBhvr>
                                    </p:animEffect>
                                  </p:childTnLst>
                                </p:cTn>
                              </p:par>
                              <p:par>
                                <p:cTn id="11" presetID="22" presetClass="entr" presetSubtype="4" fill="hold" nodeType="withEffect">
                                  <p:stCondLst>
                                    <p:cond delay="100"/>
                                  </p:stCondLst>
                                  <p:childTnLst>
                                    <p:set>
                                      <p:cBhvr>
                                        <p:cTn id="12" dur="1" fill="hold">
                                          <p:stCondLst>
                                            <p:cond delay="0"/>
                                          </p:stCondLst>
                                        </p:cTn>
                                        <p:tgtEl>
                                          <p:spTgt spid="60429"/>
                                        </p:tgtEl>
                                        <p:attrNameLst>
                                          <p:attrName>style.visibility</p:attrName>
                                        </p:attrNameLst>
                                      </p:cBhvr>
                                      <p:to>
                                        <p:strVal val="visible"/>
                                      </p:to>
                                    </p:set>
                                    <p:animEffect transition="in" filter="wipe(down)">
                                      <p:cBhvr>
                                        <p:cTn id="13" dur="500"/>
                                        <p:tgtEl>
                                          <p:spTgt spid="60429"/>
                                        </p:tgtEl>
                                      </p:cBhvr>
                                    </p:animEffect>
                                  </p:childTnLst>
                                </p:cTn>
                              </p:par>
                              <p:par>
                                <p:cTn id="14" presetID="22" presetClass="entr" presetSubtype="4" fill="hold" nodeType="withEffect">
                                  <p:stCondLst>
                                    <p:cond delay="300"/>
                                  </p:stCondLst>
                                  <p:childTnLst>
                                    <p:set>
                                      <p:cBhvr>
                                        <p:cTn id="15" dur="1" fill="hold">
                                          <p:stCondLst>
                                            <p:cond delay="0"/>
                                          </p:stCondLst>
                                        </p:cTn>
                                        <p:tgtEl>
                                          <p:spTgt spid="60434"/>
                                        </p:tgtEl>
                                        <p:attrNameLst>
                                          <p:attrName>style.visibility</p:attrName>
                                        </p:attrNameLst>
                                      </p:cBhvr>
                                      <p:to>
                                        <p:strVal val="visible"/>
                                      </p:to>
                                    </p:set>
                                    <p:animEffect transition="in" filter="wipe(down)">
                                      <p:cBhvr>
                                        <p:cTn id="16" dur="500"/>
                                        <p:tgtEl>
                                          <p:spTgt spid="60434"/>
                                        </p:tgtEl>
                                      </p:cBhvr>
                                    </p:animEffect>
                                  </p:childTnLst>
                                </p:cTn>
                              </p:par>
                              <p:par>
                                <p:cTn id="17" presetID="22" presetClass="entr" presetSubtype="4" fill="hold" nodeType="withEffect">
                                  <p:stCondLst>
                                    <p:cond delay="200"/>
                                  </p:stCondLst>
                                  <p:childTnLst>
                                    <p:set>
                                      <p:cBhvr>
                                        <p:cTn id="18" dur="1" fill="hold">
                                          <p:stCondLst>
                                            <p:cond delay="0"/>
                                          </p:stCondLst>
                                        </p:cTn>
                                        <p:tgtEl>
                                          <p:spTgt spid="60439"/>
                                        </p:tgtEl>
                                        <p:attrNameLst>
                                          <p:attrName>style.visibility</p:attrName>
                                        </p:attrNameLst>
                                      </p:cBhvr>
                                      <p:to>
                                        <p:strVal val="visible"/>
                                      </p:to>
                                    </p:set>
                                    <p:animEffect transition="in" filter="wipe(down)">
                                      <p:cBhvr>
                                        <p:cTn id="19" dur="500"/>
                                        <p:tgtEl>
                                          <p:spTgt spid="60439"/>
                                        </p:tgtEl>
                                      </p:cBhvr>
                                    </p:animEffect>
                                  </p:childTnLst>
                                </p:cTn>
                              </p:par>
                              <p:par>
                                <p:cTn id="20" presetID="22" presetClass="entr" presetSubtype="4" fill="hold" nodeType="withEffect">
                                  <p:stCondLst>
                                    <p:cond delay="500"/>
                                  </p:stCondLst>
                                  <p:childTnLst>
                                    <p:set>
                                      <p:cBhvr>
                                        <p:cTn id="21" dur="1" fill="hold">
                                          <p:stCondLst>
                                            <p:cond delay="0"/>
                                          </p:stCondLst>
                                        </p:cTn>
                                        <p:tgtEl>
                                          <p:spTgt spid="60444"/>
                                        </p:tgtEl>
                                        <p:attrNameLst>
                                          <p:attrName>style.visibility</p:attrName>
                                        </p:attrNameLst>
                                      </p:cBhvr>
                                      <p:to>
                                        <p:strVal val="visible"/>
                                      </p:to>
                                    </p:set>
                                    <p:animEffect transition="in" filter="wipe(down)">
                                      <p:cBhvr>
                                        <p:cTn id="22" dur="500"/>
                                        <p:tgtEl>
                                          <p:spTgt spid="60444"/>
                                        </p:tgtEl>
                                      </p:cBhvr>
                                    </p:animEffect>
                                  </p:childTnLst>
                                </p:cTn>
                              </p:par>
                              <p:par>
                                <p:cTn id="23" presetID="22" presetClass="entr" presetSubtype="4" fill="hold" nodeType="withEffect">
                                  <p:stCondLst>
                                    <p:cond delay="300"/>
                                  </p:stCondLst>
                                  <p:childTnLst>
                                    <p:set>
                                      <p:cBhvr>
                                        <p:cTn id="24" dur="1" fill="hold">
                                          <p:stCondLst>
                                            <p:cond delay="0"/>
                                          </p:stCondLst>
                                        </p:cTn>
                                        <p:tgtEl>
                                          <p:spTgt spid="60449"/>
                                        </p:tgtEl>
                                        <p:attrNameLst>
                                          <p:attrName>style.visibility</p:attrName>
                                        </p:attrNameLst>
                                      </p:cBhvr>
                                      <p:to>
                                        <p:strVal val="visible"/>
                                      </p:to>
                                    </p:set>
                                    <p:animEffect transition="in" filter="wipe(down)">
                                      <p:cBhvr>
                                        <p:cTn id="25" dur="500"/>
                                        <p:tgtEl>
                                          <p:spTgt spid="60449"/>
                                        </p:tgtEl>
                                      </p:cBhvr>
                                    </p:animEffect>
                                  </p:childTnLst>
                                </p:cTn>
                              </p:par>
                            </p:childTnLst>
                          </p:cTn>
                        </p:par>
                        <p:par>
                          <p:cTn id="26" fill="hold">
                            <p:stCondLst>
                              <p:cond delay="1000"/>
                            </p:stCondLst>
                            <p:childTnLst>
                              <p:par>
                                <p:cTn id="27" presetID="53" presetClass="entr" presetSubtype="16" fill="hold" grpId="0" nodeType="afterEffect">
                                  <p:stCondLst>
                                    <p:cond delay="0"/>
                                  </p:stCondLst>
                                  <p:childTnLst>
                                    <p:set>
                                      <p:cBhvr>
                                        <p:cTn id="28" dur="1" fill="hold">
                                          <p:stCondLst>
                                            <p:cond delay="0"/>
                                          </p:stCondLst>
                                        </p:cTn>
                                        <p:tgtEl>
                                          <p:spTgt spid="60418"/>
                                        </p:tgtEl>
                                        <p:attrNameLst>
                                          <p:attrName>style.visibility</p:attrName>
                                        </p:attrNameLst>
                                      </p:cBhvr>
                                      <p:to>
                                        <p:strVal val="visible"/>
                                      </p:to>
                                    </p:set>
                                    <p:anim calcmode="lin" valueType="num">
                                      <p:cBhvr>
                                        <p:cTn id="29" dur="500" fill="hold"/>
                                        <p:tgtEl>
                                          <p:spTgt spid="60418"/>
                                        </p:tgtEl>
                                        <p:attrNameLst>
                                          <p:attrName>ppt_w</p:attrName>
                                        </p:attrNameLst>
                                      </p:cBhvr>
                                      <p:tavLst>
                                        <p:tav tm="0">
                                          <p:val>
                                            <p:fltVal val="0"/>
                                          </p:val>
                                        </p:tav>
                                        <p:tav tm="100000">
                                          <p:val>
                                            <p:strVal val="#ppt_w"/>
                                          </p:val>
                                        </p:tav>
                                      </p:tavLst>
                                    </p:anim>
                                    <p:anim calcmode="lin" valueType="num">
                                      <p:cBhvr>
                                        <p:cTn id="30" dur="500" fill="hold"/>
                                        <p:tgtEl>
                                          <p:spTgt spid="60418"/>
                                        </p:tgtEl>
                                        <p:attrNameLst>
                                          <p:attrName>ppt_h</p:attrName>
                                        </p:attrNameLst>
                                      </p:cBhvr>
                                      <p:tavLst>
                                        <p:tav tm="0">
                                          <p:val>
                                            <p:fltVal val="0"/>
                                          </p:val>
                                        </p:tav>
                                        <p:tav tm="100000">
                                          <p:val>
                                            <p:strVal val="#ppt_h"/>
                                          </p:val>
                                        </p:tav>
                                      </p:tavLst>
                                    </p:anim>
                                    <p:animEffect transition="in" filter="fade">
                                      <p:cBhvr>
                                        <p:cTn id="31" dur="500"/>
                                        <p:tgtEl>
                                          <p:spTgt spid="60418"/>
                                        </p:tgtEl>
                                      </p:cBhvr>
                                    </p:animEffect>
                                  </p:childTnLst>
                                </p:cTn>
                              </p:par>
                              <p:par>
                                <p:cTn id="32" presetID="53" presetClass="entr" presetSubtype="16" fill="hold" grpId="0" nodeType="withEffect">
                                  <p:stCondLst>
                                    <p:cond delay="200"/>
                                  </p:stCondLst>
                                  <p:childTnLst>
                                    <p:set>
                                      <p:cBhvr>
                                        <p:cTn id="33" dur="1" fill="hold">
                                          <p:stCondLst>
                                            <p:cond delay="0"/>
                                          </p:stCondLst>
                                        </p:cTn>
                                        <p:tgtEl>
                                          <p:spTgt spid="60423"/>
                                        </p:tgtEl>
                                        <p:attrNameLst>
                                          <p:attrName>style.visibility</p:attrName>
                                        </p:attrNameLst>
                                      </p:cBhvr>
                                      <p:to>
                                        <p:strVal val="visible"/>
                                      </p:to>
                                    </p:set>
                                    <p:anim calcmode="lin" valueType="num">
                                      <p:cBhvr>
                                        <p:cTn id="34" dur="500" fill="hold"/>
                                        <p:tgtEl>
                                          <p:spTgt spid="60423"/>
                                        </p:tgtEl>
                                        <p:attrNameLst>
                                          <p:attrName>ppt_w</p:attrName>
                                        </p:attrNameLst>
                                      </p:cBhvr>
                                      <p:tavLst>
                                        <p:tav tm="0">
                                          <p:val>
                                            <p:fltVal val="0"/>
                                          </p:val>
                                        </p:tav>
                                        <p:tav tm="100000">
                                          <p:val>
                                            <p:strVal val="#ppt_w"/>
                                          </p:val>
                                        </p:tav>
                                      </p:tavLst>
                                    </p:anim>
                                    <p:anim calcmode="lin" valueType="num">
                                      <p:cBhvr>
                                        <p:cTn id="35" dur="500" fill="hold"/>
                                        <p:tgtEl>
                                          <p:spTgt spid="60423"/>
                                        </p:tgtEl>
                                        <p:attrNameLst>
                                          <p:attrName>ppt_h</p:attrName>
                                        </p:attrNameLst>
                                      </p:cBhvr>
                                      <p:tavLst>
                                        <p:tav tm="0">
                                          <p:val>
                                            <p:fltVal val="0"/>
                                          </p:val>
                                        </p:tav>
                                        <p:tav tm="100000">
                                          <p:val>
                                            <p:strVal val="#ppt_h"/>
                                          </p:val>
                                        </p:tav>
                                      </p:tavLst>
                                    </p:anim>
                                    <p:animEffect transition="in" filter="fade">
                                      <p:cBhvr>
                                        <p:cTn id="36" dur="500"/>
                                        <p:tgtEl>
                                          <p:spTgt spid="60423"/>
                                        </p:tgtEl>
                                      </p:cBhvr>
                                    </p:animEffect>
                                  </p:childTnLst>
                                </p:cTn>
                              </p:par>
                              <p:par>
                                <p:cTn id="37" presetID="53" presetClass="entr" presetSubtype="16" fill="hold" grpId="0" nodeType="withEffect">
                                  <p:stCondLst>
                                    <p:cond delay="200"/>
                                  </p:stCondLst>
                                  <p:childTnLst>
                                    <p:set>
                                      <p:cBhvr>
                                        <p:cTn id="38" dur="1" fill="hold">
                                          <p:stCondLst>
                                            <p:cond delay="0"/>
                                          </p:stCondLst>
                                        </p:cTn>
                                        <p:tgtEl>
                                          <p:spTgt spid="60428"/>
                                        </p:tgtEl>
                                        <p:attrNameLst>
                                          <p:attrName>style.visibility</p:attrName>
                                        </p:attrNameLst>
                                      </p:cBhvr>
                                      <p:to>
                                        <p:strVal val="visible"/>
                                      </p:to>
                                    </p:set>
                                    <p:anim calcmode="lin" valueType="num">
                                      <p:cBhvr>
                                        <p:cTn id="39" dur="500" fill="hold"/>
                                        <p:tgtEl>
                                          <p:spTgt spid="60428"/>
                                        </p:tgtEl>
                                        <p:attrNameLst>
                                          <p:attrName>ppt_w</p:attrName>
                                        </p:attrNameLst>
                                      </p:cBhvr>
                                      <p:tavLst>
                                        <p:tav tm="0">
                                          <p:val>
                                            <p:fltVal val="0"/>
                                          </p:val>
                                        </p:tav>
                                        <p:tav tm="100000">
                                          <p:val>
                                            <p:strVal val="#ppt_w"/>
                                          </p:val>
                                        </p:tav>
                                      </p:tavLst>
                                    </p:anim>
                                    <p:anim calcmode="lin" valueType="num">
                                      <p:cBhvr>
                                        <p:cTn id="40" dur="500" fill="hold"/>
                                        <p:tgtEl>
                                          <p:spTgt spid="60428"/>
                                        </p:tgtEl>
                                        <p:attrNameLst>
                                          <p:attrName>ppt_h</p:attrName>
                                        </p:attrNameLst>
                                      </p:cBhvr>
                                      <p:tavLst>
                                        <p:tav tm="0">
                                          <p:val>
                                            <p:fltVal val="0"/>
                                          </p:val>
                                        </p:tav>
                                        <p:tav tm="100000">
                                          <p:val>
                                            <p:strVal val="#ppt_h"/>
                                          </p:val>
                                        </p:tav>
                                      </p:tavLst>
                                    </p:anim>
                                    <p:animEffect transition="in" filter="fade">
                                      <p:cBhvr>
                                        <p:cTn id="41" dur="500"/>
                                        <p:tgtEl>
                                          <p:spTgt spid="60428"/>
                                        </p:tgtEl>
                                      </p:cBhvr>
                                    </p:animEffect>
                                  </p:childTnLst>
                                </p:cTn>
                              </p:par>
                              <p:par>
                                <p:cTn id="42" presetID="53" presetClass="entr" presetSubtype="16" fill="hold" grpId="0" nodeType="withEffect">
                                  <p:stCondLst>
                                    <p:cond delay="500"/>
                                  </p:stCondLst>
                                  <p:childTnLst>
                                    <p:set>
                                      <p:cBhvr>
                                        <p:cTn id="43" dur="1" fill="hold">
                                          <p:stCondLst>
                                            <p:cond delay="0"/>
                                          </p:stCondLst>
                                        </p:cTn>
                                        <p:tgtEl>
                                          <p:spTgt spid="60433"/>
                                        </p:tgtEl>
                                        <p:attrNameLst>
                                          <p:attrName>style.visibility</p:attrName>
                                        </p:attrNameLst>
                                      </p:cBhvr>
                                      <p:to>
                                        <p:strVal val="visible"/>
                                      </p:to>
                                    </p:set>
                                    <p:anim calcmode="lin" valueType="num">
                                      <p:cBhvr>
                                        <p:cTn id="44" dur="500" fill="hold"/>
                                        <p:tgtEl>
                                          <p:spTgt spid="60433"/>
                                        </p:tgtEl>
                                        <p:attrNameLst>
                                          <p:attrName>ppt_w</p:attrName>
                                        </p:attrNameLst>
                                      </p:cBhvr>
                                      <p:tavLst>
                                        <p:tav tm="0">
                                          <p:val>
                                            <p:fltVal val="0"/>
                                          </p:val>
                                        </p:tav>
                                        <p:tav tm="100000">
                                          <p:val>
                                            <p:strVal val="#ppt_w"/>
                                          </p:val>
                                        </p:tav>
                                      </p:tavLst>
                                    </p:anim>
                                    <p:anim calcmode="lin" valueType="num">
                                      <p:cBhvr>
                                        <p:cTn id="45" dur="500" fill="hold"/>
                                        <p:tgtEl>
                                          <p:spTgt spid="60433"/>
                                        </p:tgtEl>
                                        <p:attrNameLst>
                                          <p:attrName>ppt_h</p:attrName>
                                        </p:attrNameLst>
                                      </p:cBhvr>
                                      <p:tavLst>
                                        <p:tav tm="0">
                                          <p:val>
                                            <p:fltVal val="0"/>
                                          </p:val>
                                        </p:tav>
                                        <p:tav tm="100000">
                                          <p:val>
                                            <p:strVal val="#ppt_h"/>
                                          </p:val>
                                        </p:tav>
                                      </p:tavLst>
                                    </p:anim>
                                    <p:animEffect transition="in" filter="fade">
                                      <p:cBhvr>
                                        <p:cTn id="46" dur="500"/>
                                        <p:tgtEl>
                                          <p:spTgt spid="60433"/>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60438"/>
                                        </p:tgtEl>
                                        <p:attrNameLst>
                                          <p:attrName>style.visibility</p:attrName>
                                        </p:attrNameLst>
                                      </p:cBhvr>
                                      <p:to>
                                        <p:strVal val="visible"/>
                                      </p:to>
                                    </p:set>
                                    <p:anim calcmode="lin" valueType="num">
                                      <p:cBhvr>
                                        <p:cTn id="49" dur="500" fill="hold"/>
                                        <p:tgtEl>
                                          <p:spTgt spid="60438"/>
                                        </p:tgtEl>
                                        <p:attrNameLst>
                                          <p:attrName>ppt_w</p:attrName>
                                        </p:attrNameLst>
                                      </p:cBhvr>
                                      <p:tavLst>
                                        <p:tav tm="0">
                                          <p:val>
                                            <p:fltVal val="0"/>
                                          </p:val>
                                        </p:tav>
                                        <p:tav tm="100000">
                                          <p:val>
                                            <p:strVal val="#ppt_w"/>
                                          </p:val>
                                        </p:tav>
                                      </p:tavLst>
                                    </p:anim>
                                    <p:anim calcmode="lin" valueType="num">
                                      <p:cBhvr>
                                        <p:cTn id="50" dur="500" fill="hold"/>
                                        <p:tgtEl>
                                          <p:spTgt spid="60438"/>
                                        </p:tgtEl>
                                        <p:attrNameLst>
                                          <p:attrName>ppt_h</p:attrName>
                                        </p:attrNameLst>
                                      </p:cBhvr>
                                      <p:tavLst>
                                        <p:tav tm="0">
                                          <p:val>
                                            <p:fltVal val="0"/>
                                          </p:val>
                                        </p:tav>
                                        <p:tav tm="100000">
                                          <p:val>
                                            <p:strVal val="#ppt_h"/>
                                          </p:val>
                                        </p:tav>
                                      </p:tavLst>
                                    </p:anim>
                                    <p:animEffect transition="in" filter="fade">
                                      <p:cBhvr>
                                        <p:cTn id="51" dur="500"/>
                                        <p:tgtEl>
                                          <p:spTgt spid="60438"/>
                                        </p:tgtEl>
                                      </p:cBhvr>
                                    </p:animEffect>
                                  </p:childTnLst>
                                </p:cTn>
                              </p:par>
                              <p:par>
                                <p:cTn id="52" presetID="53" presetClass="entr" presetSubtype="16" fill="hold" grpId="0" nodeType="withEffect">
                                  <p:stCondLst>
                                    <p:cond delay="200"/>
                                  </p:stCondLst>
                                  <p:childTnLst>
                                    <p:set>
                                      <p:cBhvr>
                                        <p:cTn id="53" dur="1" fill="hold">
                                          <p:stCondLst>
                                            <p:cond delay="0"/>
                                          </p:stCondLst>
                                        </p:cTn>
                                        <p:tgtEl>
                                          <p:spTgt spid="60443"/>
                                        </p:tgtEl>
                                        <p:attrNameLst>
                                          <p:attrName>style.visibility</p:attrName>
                                        </p:attrNameLst>
                                      </p:cBhvr>
                                      <p:to>
                                        <p:strVal val="visible"/>
                                      </p:to>
                                    </p:set>
                                    <p:anim calcmode="lin" valueType="num">
                                      <p:cBhvr>
                                        <p:cTn id="54" dur="500" fill="hold"/>
                                        <p:tgtEl>
                                          <p:spTgt spid="60443"/>
                                        </p:tgtEl>
                                        <p:attrNameLst>
                                          <p:attrName>ppt_w</p:attrName>
                                        </p:attrNameLst>
                                      </p:cBhvr>
                                      <p:tavLst>
                                        <p:tav tm="0">
                                          <p:val>
                                            <p:fltVal val="0"/>
                                          </p:val>
                                        </p:tav>
                                        <p:tav tm="100000">
                                          <p:val>
                                            <p:strVal val="#ppt_w"/>
                                          </p:val>
                                        </p:tav>
                                      </p:tavLst>
                                    </p:anim>
                                    <p:anim calcmode="lin" valueType="num">
                                      <p:cBhvr>
                                        <p:cTn id="55" dur="500" fill="hold"/>
                                        <p:tgtEl>
                                          <p:spTgt spid="60443"/>
                                        </p:tgtEl>
                                        <p:attrNameLst>
                                          <p:attrName>ppt_h</p:attrName>
                                        </p:attrNameLst>
                                      </p:cBhvr>
                                      <p:tavLst>
                                        <p:tav tm="0">
                                          <p:val>
                                            <p:fltVal val="0"/>
                                          </p:val>
                                        </p:tav>
                                        <p:tav tm="100000">
                                          <p:val>
                                            <p:strVal val="#ppt_h"/>
                                          </p:val>
                                        </p:tav>
                                      </p:tavLst>
                                    </p:anim>
                                    <p:animEffect transition="in" filter="fade">
                                      <p:cBhvr>
                                        <p:cTn id="56" dur="500"/>
                                        <p:tgtEl>
                                          <p:spTgt spid="60443"/>
                                        </p:tgtEl>
                                      </p:cBhvr>
                                    </p:animEffect>
                                  </p:childTnLst>
                                </p:cTn>
                              </p:par>
                              <p:par>
                                <p:cTn id="57" presetID="53" presetClass="entr" presetSubtype="16" fill="hold" grpId="0" nodeType="withEffect">
                                  <p:stCondLst>
                                    <p:cond delay="500"/>
                                  </p:stCondLst>
                                  <p:childTnLst>
                                    <p:set>
                                      <p:cBhvr>
                                        <p:cTn id="58" dur="1" fill="hold">
                                          <p:stCondLst>
                                            <p:cond delay="0"/>
                                          </p:stCondLst>
                                        </p:cTn>
                                        <p:tgtEl>
                                          <p:spTgt spid="60448"/>
                                        </p:tgtEl>
                                        <p:attrNameLst>
                                          <p:attrName>style.visibility</p:attrName>
                                        </p:attrNameLst>
                                      </p:cBhvr>
                                      <p:to>
                                        <p:strVal val="visible"/>
                                      </p:to>
                                    </p:set>
                                    <p:anim calcmode="lin" valueType="num">
                                      <p:cBhvr>
                                        <p:cTn id="59" dur="500" fill="hold"/>
                                        <p:tgtEl>
                                          <p:spTgt spid="60448"/>
                                        </p:tgtEl>
                                        <p:attrNameLst>
                                          <p:attrName>ppt_w</p:attrName>
                                        </p:attrNameLst>
                                      </p:cBhvr>
                                      <p:tavLst>
                                        <p:tav tm="0">
                                          <p:val>
                                            <p:fltVal val="0"/>
                                          </p:val>
                                        </p:tav>
                                        <p:tav tm="100000">
                                          <p:val>
                                            <p:strVal val="#ppt_w"/>
                                          </p:val>
                                        </p:tav>
                                      </p:tavLst>
                                    </p:anim>
                                    <p:anim calcmode="lin" valueType="num">
                                      <p:cBhvr>
                                        <p:cTn id="60" dur="500" fill="hold"/>
                                        <p:tgtEl>
                                          <p:spTgt spid="60448"/>
                                        </p:tgtEl>
                                        <p:attrNameLst>
                                          <p:attrName>ppt_h</p:attrName>
                                        </p:attrNameLst>
                                      </p:cBhvr>
                                      <p:tavLst>
                                        <p:tav tm="0">
                                          <p:val>
                                            <p:fltVal val="0"/>
                                          </p:val>
                                        </p:tav>
                                        <p:tav tm="100000">
                                          <p:val>
                                            <p:strVal val="#ppt_h"/>
                                          </p:val>
                                        </p:tav>
                                      </p:tavLst>
                                    </p:anim>
                                    <p:animEffect transition="in" filter="fade">
                                      <p:cBhvr>
                                        <p:cTn id="61" dur="500"/>
                                        <p:tgtEl>
                                          <p:spTgt spid="60448"/>
                                        </p:tgtEl>
                                      </p:cBhvr>
                                    </p:animEffect>
                                  </p:childTnLst>
                                </p:cTn>
                              </p:par>
                            </p:childTnLst>
                          </p:cTn>
                        </p:par>
                        <p:par>
                          <p:cTn id="62" fill="hold">
                            <p:stCondLst>
                              <p:cond delay="2000"/>
                            </p:stCondLst>
                            <p:childTnLst>
                              <p:par>
                                <p:cTn id="63" presetID="22" presetClass="entr" presetSubtype="4" fill="hold" grpId="0" nodeType="afterEffect">
                                  <p:stCondLst>
                                    <p:cond delay="0"/>
                                  </p:stCondLst>
                                  <p:childTnLst>
                                    <p:set>
                                      <p:cBhvr>
                                        <p:cTn id="64" dur="1" fill="hold">
                                          <p:stCondLst>
                                            <p:cond delay="0"/>
                                          </p:stCondLst>
                                        </p:cTn>
                                        <p:tgtEl>
                                          <p:spTgt spid="60453"/>
                                        </p:tgtEl>
                                        <p:attrNameLst>
                                          <p:attrName>style.visibility</p:attrName>
                                        </p:attrNameLst>
                                      </p:cBhvr>
                                      <p:to>
                                        <p:strVal val="visible"/>
                                      </p:to>
                                    </p:set>
                                    <p:animEffect transition="in" filter="wipe(down)">
                                      <p:cBhvr>
                                        <p:cTn id="65" dur="500"/>
                                        <p:tgtEl>
                                          <p:spTgt spid="60453"/>
                                        </p:tgtEl>
                                      </p:cBhvr>
                                    </p:animEffect>
                                  </p:childTnLst>
                                </p:cTn>
                              </p:par>
                              <p:par>
                                <p:cTn id="66" presetID="22" presetClass="entr" presetSubtype="4" fill="hold" grpId="0" nodeType="withEffect">
                                  <p:stCondLst>
                                    <p:cond delay="0"/>
                                  </p:stCondLst>
                                  <p:childTnLst>
                                    <p:set>
                                      <p:cBhvr>
                                        <p:cTn id="67" dur="1" fill="hold">
                                          <p:stCondLst>
                                            <p:cond delay="0"/>
                                          </p:stCondLst>
                                        </p:cTn>
                                        <p:tgtEl>
                                          <p:spTgt spid="60455"/>
                                        </p:tgtEl>
                                        <p:attrNameLst>
                                          <p:attrName>style.visibility</p:attrName>
                                        </p:attrNameLst>
                                      </p:cBhvr>
                                      <p:to>
                                        <p:strVal val="visible"/>
                                      </p:to>
                                    </p:set>
                                    <p:animEffect transition="in" filter="wipe(down)">
                                      <p:cBhvr>
                                        <p:cTn id="68" dur="500"/>
                                        <p:tgtEl>
                                          <p:spTgt spid="60455"/>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60454"/>
                                        </p:tgtEl>
                                        <p:attrNameLst>
                                          <p:attrName>style.visibility</p:attrName>
                                        </p:attrNameLst>
                                      </p:cBhvr>
                                      <p:to>
                                        <p:strVal val="visible"/>
                                      </p:to>
                                    </p:set>
                                    <p:animEffect transition="in" filter="wipe(down)">
                                      <p:cBhvr>
                                        <p:cTn id="71" dur="500"/>
                                        <p:tgtEl>
                                          <p:spTgt spid="6045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60456"/>
                                        </p:tgtEl>
                                        <p:attrNameLst>
                                          <p:attrName>style.visibility</p:attrName>
                                        </p:attrNameLst>
                                      </p:cBhvr>
                                      <p:to>
                                        <p:strVal val="visible"/>
                                      </p:to>
                                    </p:set>
                                    <p:animEffect transition="in" filter="wipe(down)">
                                      <p:cBhvr>
                                        <p:cTn id="74" dur="500"/>
                                        <p:tgtEl>
                                          <p:spTgt spid="60456"/>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60457"/>
                                        </p:tgtEl>
                                        <p:attrNameLst>
                                          <p:attrName>style.visibility</p:attrName>
                                        </p:attrNameLst>
                                      </p:cBhvr>
                                      <p:to>
                                        <p:strVal val="visible"/>
                                      </p:to>
                                    </p:set>
                                    <p:animEffect transition="in" filter="wipe(down)">
                                      <p:cBhvr>
                                        <p:cTn id="77" dur="500"/>
                                        <p:tgtEl>
                                          <p:spTgt spid="60457"/>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60458"/>
                                        </p:tgtEl>
                                        <p:attrNameLst>
                                          <p:attrName>style.visibility</p:attrName>
                                        </p:attrNameLst>
                                      </p:cBhvr>
                                      <p:to>
                                        <p:strVal val="visible"/>
                                      </p:to>
                                    </p:set>
                                    <p:animEffect transition="in" filter="wipe(down)">
                                      <p:cBhvr>
                                        <p:cTn id="80" dur="500"/>
                                        <p:tgtEl>
                                          <p:spTgt spid="60458"/>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60459"/>
                                        </p:tgtEl>
                                        <p:attrNameLst>
                                          <p:attrName>style.visibility</p:attrName>
                                        </p:attrNameLst>
                                      </p:cBhvr>
                                      <p:to>
                                        <p:strVal val="visible"/>
                                      </p:to>
                                    </p:set>
                                    <p:animEffect transition="in" filter="wipe(down)">
                                      <p:cBhvr>
                                        <p:cTn id="83" dur="500"/>
                                        <p:tgtEl>
                                          <p:spTgt spid="60459"/>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60460"/>
                                        </p:tgtEl>
                                        <p:attrNameLst>
                                          <p:attrName>style.visibility</p:attrName>
                                        </p:attrNameLst>
                                      </p:cBhvr>
                                      <p:to>
                                        <p:strVal val="visible"/>
                                      </p:to>
                                    </p:set>
                                    <p:animEffect transition="in" filter="wipe(down)">
                                      <p:cBhvr>
                                        <p:cTn id="86" dur="500"/>
                                        <p:tgtEl>
                                          <p:spTgt spid="60460"/>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60461"/>
                                        </p:tgtEl>
                                        <p:attrNameLst>
                                          <p:attrName>style.visibility</p:attrName>
                                        </p:attrNameLst>
                                      </p:cBhvr>
                                      <p:to>
                                        <p:strVal val="visible"/>
                                      </p:to>
                                    </p:set>
                                    <p:animEffect transition="in" filter="wipe(down)">
                                      <p:cBhvr>
                                        <p:cTn id="89" dur="500"/>
                                        <p:tgtEl>
                                          <p:spTgt spid="60461"/>
                                        </p:tgtEl>
                                      </p:cBhvr>
                                    </p:animEffect>
                                  </p:childTnLst>
                                </p:cTn>
                              </p:par>
                              <p:par>
                                <p:cTn id="90" presetID="22" presetClass="entr" presetSubtype="4" fill="hold" grpId="0" nodeType="withEffect">
                                  <p:stCondLst>
                                    <p:cond delay="0"/>
                                  </p:stCondLst>
                                  <p:childTnLst>
                                    <p:set>
                                      <p:cBhvr>
                                        <p:cTn id="91" dur="1" fill="hold">
                                          <p:stCondLst>
                                            <p:cond delay="0"/>
                                          </p:stCondLst>
                                        </p:cTn>
                                        <p:tgtEl>
                                          <p:spTgt spid="60462"/>
                                        </p:tgtEl>
                                        <p:attrNameLst>
                                          <p:attrName>style.visibility</p:attrName>
                                        </p:attrNameLst>
                                      </p:cBhvr>
                                      <p:to>
                                        <p:strVal val="visible"/>
                                      </p:to>
                                    </p:set>
                                    <p:animEffect transition="in" filter="wipe(down)">
                                      <p:cBhvr>
                                        <p:cTn id="92" dur="500"/>
                                        <p:tgtEl>
                                          <p:spTgt spid="60462"/>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60463"/>
                                        </p:tgtEl>
                                        <p:attrNameLst>
                                          <p:attrName>style.visibility</p:attrName>
                                        </p:attrNameLst>
                                      </p:cBhvr>
                                      <p:to>
                                        <p:strVal val="visible"/>
                                      </p:to>
                                    </p:set>
                                    <p:animEffect transition="in" filter="wipe(down)">
                                      <p:cBhvr>
                                        <p:cTn id="95" dur="500"/>
                                        <p:tgtEl>
                                          <p:spTgt spid="60463"/>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60464"/>
                                        </p:tgtEl>
                                        <p:attrNameLst>
                                          <p:attrName>style.visibility</p:attrName>
                                        </p:attrNameLst>
                                      </p:cBhvr>
                                      <p:to>
                                        <p:strVal val="visible"/>
                                      </p:to>
                                    </p:set>
                                    <p:animEffect transition="in" filter="wipe(down)">
                                      <p:cBhvr>
                                        <p:cTn id="98" dur="500"/>
                                        <p:tgtEl>
                                          <p:spTgt spid="60464"/>
                                        </p:tgtEl>
                                      </p:cBhvr>
                                    </p:animEffect>
                                  </p:childTnLst>
                                </p:cTn>
                              </p:par>
                              <p:par>
                                <p:cTn id="99" presetID="22" presetClass="entr" presetSubtype="4" fill="hold" grpId="0" nodeType="withEffect">
                                  <p:stCondLst>
                                    <p:cond delay="0"/>
                                  </p:stCondLst>
                                  <p:childTnLst>
                                    <p:set>
                                      <p:cBhvr>
                                        <p:cTn id="100" dur="1" fill="hold">
                                          <p:stCondLst>
                                            <p:cond delay="0"/>
                                          </p:stCondLst>
                                        </p:cTn>
                                        <p:tgtEl>
                                          <p:spTgt spid="60465"/>
                                        </p:tgtEl>
                                        <p:attrNameLst>
                                          <p:attrName>style.visibility</p:attrName>
                                        </p:attrNameLst>
                                      </p:cBhvr>
                                      <p:to>
                                        <p:strVal val="visible"/>
                                      </p:to>
                                    </p:set>
                                    <p:animEffect transition="in" filter="wipe(down)">
                                      <p:cBhvr>
                                        <p:cTn id="101" dur="500"/>
                                        <p:tgtEl>
                                          <p:spTgt spid="60465"/>
                                        </p:tgtEl>
                                      </p:cBhvr>
                                    </p:animEffect>
                                  </p:childTnLst>
                                </p:cTn>
                              </p:par>
                              <p:par>
                                <p:cTn id="102" presetID="22" presetClass="entr" presetSubtype="4" fill="hold" grpId="0" nodeType="withEffect">
                                  <p:stCondLst>
                                    <p:cond delay="0"/>
                                  </p:stCondLst>
                                  <p:childTnLst>
                                    <p:set>
                                      <p:cBhvr>
                                        <p:cTn id="103" dur="1" fill="hold">
                                          <p:stCondLst>
                                            <p:cond delay="0"/>
                                          </p:stCondLst>
                                        </p:cTn>
                                        <p:tgtEl>
                                          <p:spTgt spid="60466"/>
                                        </p:tgtEl>
                                        <p:attrNameLst>
                                          <p:attrName>style.visibility</p:attrName>
                                        </p:attrNameLst>
                                      </p:cBhvr>
                                      <p:to>
                                        <p:strVal val="visible"/>
                                      </p:to>
                                    </p:set>
                                    <p:animEffect transition="in" filter="wipe(down)">
                                      <p:cBhvr>
                                        <p:cTn id="104" dur="500"/>
                                        <p:tgtEl>
                                          <p:spTgt spid="60466"/>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60467"/>
                                        </p:tgtEl>
                                        <p:attrNameLst>
                                          <p:attrName>style.visibility</p:attrName>
                                        </p:attrNameLst>
                                      </p:cBhvr>
                                      <p:to>
                                        <p:strVal val="visible"/>
                                      </p:to>
                                    </p:set>
                                    <p:animEffect transition="in" filter="wipe(down)">
                                      <p:cBhvr>
                                        <p:cTn id="107" dur="500"/>
                                        <p:tgtEl>
                                          <p:spTgt spid="60467"/>
                                        </p:tgtEl>
                                      </p:cBhvr>
                                    </p:animEffect>
                                  </p:childTnLst>
                                </p:cTn>
                              </p:par>
                              <p:par>
                                <p:cTn id="108" presetID="22" presetClass="entr" presetSubtype="4" fill="hold" grpId="0" nodeType="withEffect">
                                  <p:stCondLst>
                                    <p:cond delay="0"/>
                                  </p:stCondLst>
                                  <p:childTnLst>
                                    <p:set>
                                      <p:cBhvr>
                                        <p:cTn id="109" dur="1" fill="hold">
                                          <p:stCondLst>
                                            <p:cond delay="0"/>
                                          </p:stCondLst>
                                        </p:cTn>
                                        <p:tgtEl>
                                          <p:spTgt spid="60468"/>
                                        </p:tgtEl>
                                        <p:attrNameLst>
                                          <p:attrName>style.visibility</p:attrName>
                                        </p:attrNameLst>
                                      </p:cBhvr>
                                      <p:to>
                                        <p:strVal val="visible"/>
                                      </p:to>
                                    </p:set>
                                    <p:animEffect transition="in" filter="wipe(down)">
                                      <p:cBhvr>
                                        <p:cTn id="110" dur="500"/>
                                        <p:tgtEl>
                                          <p:spTgt spid="60468"/>
                                        </p:tgtEl>
                                      </p:cBhvr>
                                    </p:animEffect>
                                  </p:childTnLst>
                                </p:cTn>
                              </p:par>
                              <p:par>
                                <p:cTn id="111" presetID="22" presetClass="entr" presetSubtype="4" fill="hold" grpId="0" nodeType="withEffect">
                                  <p:stCondLst>
                                    <p:cond delay="0"/>
                                  </p:stCondLst>
                                  <p:childTnLst>
                                    <p:set>
                                      <p:cBhvr>
                                        <p:cTn id="112" dur="1" fill="hold">
                                          <p:stCondLst>
                                            <p:cond delay="0"/>
                                          </p:stCondLst>
                                        </p:cTn>
                                        <p:tgtEl>
                                          <p:spTgt spid="60469"/>
                                        </p:tgtEl>
                                        <p:attrNameLst>
                                          <p:attrName>style.visibility</p:attrName>
                                        </p:attrNameLst>
                                      </p:cBhvr>
                                      <p:to>
                                        <p:strVal val="visible"/>
                                      </p:to>
                                    </p:set>
                                    <p:animEffect transition="in" filter="wipe(down)">
                                      <p:cBhvr>
                                        <p:cTn id="113" dur="500"/>
                                        <p:tgtEl>
                                          <p:spTgt spid="60469"/>
                                        </p:tgtEl>
                                      </p:cBhvr>
                                    </p:animEffect>
                                  </p:childTnLst>
                                </p:cTn>
                              </p:par>
                              <p:par>
                                <p:cTn id="114" presetID="22" presetClass="entr" presetSubtype="4" fill="hold" grpId="0" nodeType="withEffect">
                                  <p:stCondLst>
                                    <p:cond delay="0"/>
                                  </p:stCondLst>
                                  <p:childTnLst>
                                    <p:set>
                                      <p:cBhvr>
                                        <p:cTn id="115" dur="1" fill="hold">
                                          <p:stCondLst>
                                            <p:cond delay="0"/>
                                          </p:stCondLst>
                                        </p:cTn>
                                        <p:tgtEl>
                                          <p:spTgt spid="60470"/>
                                        </p:tgtEl>
                                        <p:attrNameLst>
                                          <p:attrName>style.visibility</p:attrName>
                                        </p:attrNameLst>
                                      </p:cBhvr>
                                      <p:to>
                                        <p:strVal val="visible"/>
                                      </p:to>
                                    </p:set>
                                    <p:animEffect transition="in" filter="wipe(down)">
                                      <p:cBhvr>
                                        <p:cTn id="116" dur="500"/>
                                        <p:tgtEl>
                                          <p:spTgt spid="60470"/>
                                        </p:tgtEl>
                                      </p:cBhvr>
                                    </p:animEffect>
                                  </p:childTnLst>
                                </p:cTn>
                              </p:par>
                              <p:par>
                                <p:cTn id="117" presetID="22" presetClass="entr" presetSubtype="4" fill="hold" grpId="0" nodeType="withEffect">
                                  <p:stCondLst>
                                    <p:cond delay="0"/>
                                  </p:stCondLst>
                                  <p:childTnLst>
                                    <p:set>
                                      <p:cBhvr>
                                        <p:cTn id="118" dur="1" fill="hold">
                                          <p:stCondLst>
                                            <p:cond delay="0"/>
                                          </p:stCondLst>
                                        </p:cTn>
                                        <p:tgtEl>
                                          <p:spTgt spid="60471"/>
                                        </p:tgtEl>
                                        <p:attrNameLst>
                                          <p:attrName>style.visibility</p:attrName>
                                        </p:attrNameLst>
                                      </p:cBhvr>
                                      <p:to>
                                        <p:strVal val="visible"/>
                                      </p:to>
                                    </p:set>
                                    <p:animEffect transition="in" filter="wipe(down)">
                                      <p:cBhvr>
                                        <p:cTn id="119" dur="500"/>
                                        <p:tgtEl>
                                          <p:spTgt spid="60471"/>
                                        </p:tgtEl>
                                      </p:cBhvr>
                                    </p:animEffect>
                                  </p:childTnLst>
                                </p:cTn>
                              </p:par>
                              <p:par>
                                <p:cTn id="120" presetID="22" presetClass="entr" presetSubtype="4" fill="hold" grpId="0" nodeType="withEffect">
                                  <p:stCondLst>
                                    <p:cond delay="0"/>
                                  </p:stCondLst>
                                  <p:childTnLst>
                                    <p:set>
                                      <p:cBhvr>
                                        <p:cTn id="121" dur="1" fill="hold">
                                          <p:stCondLst>
                                            <p:cond delay="0"/>
                                          </p:stCondLst>
                                        </p:cTn>
                                        <p:tgtEl>
                                          <p:spTgt spid="60472"/>
                                        </p:tgtEl>
                                        <p:attrNameLst>
                                          <p:attrName>style.visibility</p:attrName>
                                        </p:attrNameLst>
                                      </p:cBhvr>
                                      <p:to>
                                        <p:strVal val="visible"/>
                                      </p:to>
                                    </p:set>
                                    <p:animEffect transition="in" filter="wipe(down)">
                                      <p:cBhvr>
                                        <p:cTn id="122" dur="500"/>
                                        <p:tgtEl>
                                          <p:spTgt spid="60472"/>
                                        </p:tgtEl>
                                      </p:cBhvr>
                                    </p:animEffect>
                                  </p:childTnLst>
                                </p:cTn>
                              </p:par>
                              <p:par>
                                <p:cTn id="123" presetID="22" presetClass="entr" presetSubtype="4" fill="hold" grpId="0" nodeType="withEffect">
                                  <p:stCondLst>
                                    <p:cond delay="0"/>
                                  </p:stCondLst>
                                  <p:childTnLst>
                                    <p:set>
                                      <p:cBhvr>
                                        <p:cTn id="124" dur="1" fill="hold">
                                          <p:stCondLst>
                                            <p:cond delay="0"/>
                                          </p:stCondLst>
                                        </p:cTn>
                                        <p:tgtEl>
                                          <p:spTgt spid="60473"/>
                                        </p:tgtEl>
                                        <p:attrNameLst>
                                          <p:attrName>style.visibility</p:attrName>
                                        </p:attrNameLst>
                                      </p:cBhvr>
                                      <p:to>
                                        <p:strVal val="visible"/>
                                      </p:to>
                                    </p:set>
                                    <p:animEffect transition="in" filter="wipe(down)">
                                      <p:cBhvr>
                                        <p:cTn id="125" dur="500"/>
                                        <p:tgtEl>
                                          <p:spTgt spid="60473"/>
                                        </p:tgtEl>
                                      </p:cBhvr>
                                    </p:animEffect>
                                  </p:childTnLst>
                                </p:cTn>
                              </p:par>
                              <p:par>
                                <p:cTn id="126" presetID="22" presetClass="entr" presetSubtype="4" fill="hold" grpId="0" nodeType="withEffect">
                                  <p:stCondLst>
                                    <p:cond delay="0"/>
                                  </p:stCondLst>
                                  <p:childTnLst>
                                    <p:set>
                                      <p:cBhvr>
                                        <p:cTn id="127" dur="1" fill="hold">
                                          <p:stCondLst>
                                            <p:cond delay="0"/>
                                          </p:stCondLst>
                                        </p:cTn>
                                        <p:tgtEl>
                                          <p:spTgt spid="60474"/>
                                        </p:tgtEl>
                                        <p:attrNameLst>
                                          <p:attrName>style.visibility</p:attrName>
                                        </p:attrNameLst>
                                      </p:cBhvr>
                                      <p:to>
                                        <p:strVal val="visible"/>
                                      </p:to>
                                    </p:set>
                                    <p:animEffect transition="in" filter="wipe(down)">
                                      <p:cBhvr>
                                        <p:cTn id="128" dur="500"/>
                                        <p:tgtEl>
                                          <p:spTgt spid="60474"/>
                                        </p:tgtEl>
                                      </p:cBhvr>
                                    </p:animEffect>
                                  </p:childTnLst>
                                </p:cTn>
                              </p:par>
                              <p:par>
                                <p:cTn id="129" presetID="22" presetClass="entr" presetSubtype="4" fill="hold" grpId="0" nodeType="withEffect">
                                  <p:stCondLst>
                                    <p:cond delay="0"/>
                                  </p:stCondLst>
                                  <p:childTnLst>
                                    <p:set>
                                      <p:cBhvr>
                                        <p:cTn id="130" dur="1" fill="hold">
                                          <p:stCondLst>
                                            <p:cond delay="0"/>
                                          </p:stCondLst>
                                        </p:cTn>
                                        <p:tgtEl>
                                          <p:spTgt spid="60475"/>
                                        </p:tgtEl>
                                        <p:attrNameLst>
                                          <p:attrName>style.visibility</p:attrName>
                                        </p:attrNameLst>
                                      </p:cBhvr>
                                      <p:to>
                                        <p:strVal val="visible"/>
                                      </p:to>
                                    </p:set>
                                    <p:animEffect transition="in" filter="wipe(down)">
                                      <p:cBhvr>
                                        <p:cTn id="131" dur="500"/>
                                        <p:tgtEl>
                                          <p:spTgt spid="60475"/>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60476"/>
                                        </p:tgtEl>
                                        <p:attrNameLst>
                                          <p:attrName>style.visibility</p:attrName>
                                        </p:attrNameLst>
                                      </p:cBhvr>
                                      <p:to>
                                        <p:strVal val="visible"/>
                                      </p:to>
                                    </p:set>
                                    <p:animEffect transition="in" filter="wipe(down)">
                                      <p:cBhvr>
                                        <p:cTn id="134" dur="500"/>
                                        <p:tgtEl>
                                          <p:spTgt spid="60476"/>
                                        </p:tgtEl>
                                      </p:cBhvr>
                                    </p:animEffect>
                                  </p:childTnLst>
                                </p:cTn>
                              </p:par>
                              <p:par>
                                <p:cTn id="135" presetID="22" presetClass="entr" presetSubtype="4" fill="hold" grpId="0" nodeType="withEffect">
                                  <p:stCondLst>
                                    <p:cond delay="0"/>
                                  </p:stCondLst>
                                  <p:childTnLst>
                                    <p:set>
                                      <p:cBhvr>
                                        <p:cTn id="136" dur="1" fill="hold">
                                          <p:stCondLst>
                                            <p:cond delay="0"/>
                                          </p:stCondLst>
                                        </p:cTn>
                                        <p:tgtEl>
                                          <p:spTgt spid="60477"/>
                                        </p:tgtEl>
                                        <p:attrNameLst>
                                          <p:attrName>style.visibility</p:attrName>
                                        </p:attrNameLst>
                                      </p:cBhvr>
                                      <p:to>
                                        <p:strVal val="visible"/>
                                      </p:to>
                                    </p:set>
                                    <p:animEffect transition="in" filter="wipe(down)">
                                      <p:cBhvr>
                                        <p:cTn id="137" dur="500"/>
                                        <p:tgtEl>
                                          <p:spTgt spid="60477"/>
                                        </p:tgtEl>
                                      </p:cBhvr>
                                    </p:animEffect>
                                  </p:childTnLst>
                                </p:cTn>
                              </p:par>
                              <p:par>
                                <p:cTn id="138" presetID="22" presetClass="entr" presetSubtype="4" fill="hold" grpId="0" nodeType="withEffect">
                                  <p:stCondLst>
                                    <p:cond delay="0"/>
                                  </p:stCondLst>
                                  <p:childTnLst>
                                    <p:set>
                                      <p:cBhvr>
                                        <p:cTn id="139" dur="1" fill="hold">
                                          <p:stCondLst>
                                            <p:cond delay="0"/>
                                          </p:stCondLst>
                                        </p:cTn>
                                        <p:tgtEl>
                                          <p:spTgt spid="60478"/>
                                        </p:tgtEl>
                                        <p:attrNameLst>
                                          <p:attrName>style.visibility</p:attrName>
                                        </p:attrNameLst>
                                      </p:cBhvr>
                                      <p:to>
                                        <p:strVal val="visible"/>
                                      </p:to>
                                    </p:set>
                                    <p:animEffect transition="in" filter="wipe(down)">
                                      <p:cBhvr>
                                        <p:cTn id="140" dur="500"/>
                                        <p:tgtEl>
                                          <p:spTgt spid="60478"/>
                                        </p:tgtEl>
                                      </p:cBhvr>
                                    </p:animEffect>
                                  </p:childTnLst>
                                </p:cTn>
                              </p:par>
                              <p:par>
                                <p:cTn id="141" presetID="22" presetClass="entr" presetSubtype="4" fill="hold" grpId="0" nodeType="withEffect">
                                  <p:stCondLst>
                                    <p:cond delay="0"/>
                                  </p:stCondLst>
                                  <p:childTnLst>
                                    <p:set>
                                      <p:cBhvr>
                                        <p:cTn id="142" dur="1" fill="hold">
                                          <p:stCondLst>
                                            <p:cond delay="0"/>
                                          </p:stCondLst>
                                        </p:cTn>
                                        <p:tgtEl>
                                          <p:spTgt spid="60479"/>
                                        </p:tgtEl>
                                        <p:attrNameLst>
                                          <p:attrName>style.visibility</p:attrName>
                                        </p:attrNameLst>
                                      </p:cBhvr>
                                      <p:to>
                                        <p:strVal val="visible"/>
                                      </p:to>
                                    </p:set>
                                    <p:animEffect transition="in" filter="wipe(down)">
                                      <p:cBhvr>
                                        <p:cTn id="143" dur="500"/>
                                        <p:tgtEl>
                                          <p:spTgt spid="60479"/>
                                        </p:tgtEl>
                                      </p:cBhvr>
                                    </p:animEffect>
                                  </p:childTnLst>
                                </p:cTn>
                              </p:par>
                              <p:par>
                                <p:cTn id="144" presetID="22" presetClass="entr" presetSubtype="4" fill="hold" grpId="0" nodeType="withEffect">
                                  <p:stCondLst>
                                    <p:cond delay="0"/>
                                  </p:stCondLst>
                                  <p:childTnLst>
                                    <p:set>
                                      <p:cBhvr>
                                        <p:cTn id="145" dur="1" fill="hold">
                                          <p:stCondLst>
                                            <p:cond delay="0"/>
                                          </p:stCondLst>
                                        </p:cTn>
                                        <p:tgtEl>
                                          <p:spTgt spid="60480"/>
                                        </p:tgtEl>
                                        <p:attrNameLst>
                                          <p:attrName>style.visibility</p:attrName>
                                        </p:attrNameLst>
                                      </p:cBhvr>
                                      <p:to>
                                        <p:strVal val="visible"/>
                                      </p:to>
                                    </p:set>
                                    <p:animEffect transition="in" filter="wipe(down)">
                                      <p:cBhvr>
                                        <p:cTn id="146" dur="500"/>
                                        <p:tgtEl>
                                          <p:spTgt spid="60480"/>
                                        </p:tgtEl>
                                      </p:cBhvr>
                                    </p:animEffect>
                                  </p:childTnLst>
                                </p:cTn>
                              </p:par>
                              <p:par>
                                <p:cTn id="147" presetID="22" presetClass="entr" presetSubtype="4" fill="hold" grpId="0" nodeType="withEffect">
                                  <p:stCondLst>
                                    <p:cond delay="0"/>
                                  </p:stCondLst>
                                  <p:childTnLst>
                                    <p:set>
                                      <p:cBhvr>
                                        <p:cTn id="148" dur="1" fill="hold">
                                          <p:stCondLst>
                                            <p:cond delay="0"/>
                                          </p:stCondLst>
                                        </p:cTn>
                                        <p:tgtEl>
                                          <p:spTgt spid="60481"/>
                                        </p:tgtEl>
                                        <p:attrNameLst>
                                          <p:attrName>style.visibility</p:attrName>
                                        </p:attrNameLst>
                                      </p:cBhvr>
                                      <p:to>
                                        <p:strVal val="visible"/>
                                      </p:to>
                                    </p:set>
                                    <p:animEffect transition="in" filter="wipe(down)">
                                      <p:cBhvr>
                                        <p:cTn id="149" dur="500"/>
                                        <p:tgtEl>
                                          <p:spTgt spid="60481"/>
                                        </p:tgtEl>
                                      </p:cBhvr>
                                    </p:animEffect>
                                  </p:childTnLst>
                                </p:cTn>
                              </p:par>
                              <p:par>
                                <p:cTn id="150" presetID="22" presetClass="entr" presetSubtype="4" fill="hold" grpId="0" nodeType="withEffect">
                                  <p:stCondLst>
                                    <p:cond delay="0"/>
                                  </p:stCondLst>
                                  <p:childTnLst>
                                    <p:set>
                                      <p:cBhvr>
                                        <p:cTn id="151" dur="1" fill="hold">
                                          <p:stCondLst>
                                            <p:cond delay="0"/>
                                          </p:stCondLst>
                                        </p:cTn>
                                        <p:tgtEl>
                                          <p:spTgt spid="60482"/>
                                        </p:tgtEl>
                                        <p:attrNameLst>
                                          <p:attrName>style.visibility</p:attrName>
                                        </p:attrNameLst>
                                      </p:cBhvr>
                                      <p:to>
                                        <p:strVal val="visible"/>
                                      </p:to>
                                    </p:set>
                                    <p:animEffect transition="in" filter="wipe(down)">
                                      <p:cBhvr>
                                        <p:cTn id="152" dur="500"/>
                                        <p:tgtEl>
                                          <p:spTgt spid="60482"/>
                                        </p:tgtEl>
                                      </p:cBhvr>
                                    </p:animEffect>
                                  </p:childTnLst>
                                </p:cTn>
                              </p:par>
                              <p:par>
                                <p:cTn id="153" presetID="22" presetClass="entr" presetSubtype="4" fill="hold" grpId="0" nodeType="withEffect">
                                  <p:stCondLst>
                                    <p:cond delay="0"/>
                                  </p:stCondLst>
                                  <p:childTnLst>
                                    <p:set>
                                      <p:cBhvr>
                                        <p:cTn id="154" dur="1" fill="hold">
                                          <p:stCondLst>
                                            <p:cond delay="0"/>
                                          </p:stCondLst>
                                        </p:cTn>
                                        <p:tgtEl>
                                          <p:spTgt spid="60483"/>
                                        </p:tgtEl>
                                        <p:attrNameLst>
                                          <p:attrName>style.visibility</p:attrName>
                                        </p:attrNameLst>
                                      </p:cBhvr>
                                      <p:to>
                                        <p:strVal val="visible"/>
                                      </p:to>
                                    </p:set>
                                    <p:animEffect transition="in" filter="wipe(down)">
                                      <p:cBhvr>
                                        <p:cTn id="155" dur="500"/>
                                        <p:tgtEl>
                                          <p:spTgt spid="60483"/>
                                        </p:tgtEl>
                                      </p:cBhvr>
                                    </p:animEffect>
                                  </p:childTnLst>
                                </p:cTn>
                              </p:par>
                              <p:par>
                                <p:cTn id="156" presetID="22" presetClass="entr" presetSubtype="4" fill="hold" grpId="0" nodeType="withEffect">
                                  <p:stCondLst>
                                    <p:cond delay="0"/>
                                  </p:stCondLst>
                                  <p:childTnLst>
                                    <p:set>
                                      <p:cBhvr>
                                        <p:cTn id="157" dur="1" fill="hold">
                                          <p:stCondLst>
                                            <p:cond delay="0"/>
                                          </p:stCondLst>
                                        </p:cTn>
                                        <p:tgtEl>
                                          <p:spTgt spid="60484"/>
                                        </p:tgtEl>
                                        <p:attrNameLst>
                                          <p:attrName>style.visibility</p:attrName>
                                        </p:attrNameLst>
                                      </p:cBhvr>
                                      <p:to>
                                        <p:strVal val="visible"/>
                                      </p:to>
                                    </p:set>
                                    <p:animEffect transition="in" filter="wipe(down)">
                                      <p:cBhvr>
                                        <p:cTn id="158" dur="500"/>
                                        <p:tgtEl>
                                          <p:spTgt spid="60484"/>
                                        </p:tgtEl>
                                      </p:cBhvr>
                                    </p:animEffect>
                                  </p:childTnLst>
                                </p:cTn>
                              </p:par>
                              <p:par>
                                <p:cTn id="159" presetID="22" presetClass="entr" presetSubtype="4" fill="hold" grpId="0" nodeType="withEffect">
                                  <p:stCondLst>
                                    <p:cond delay="0"/>
                                  </p:stCondLst>
                                  <p:childTnLst>
                                    <p:set>
                                      <p:cBhvr>
                                        <p:cTn id="160" dur="1" fill="hold">
                                          <p:stCondLst>
                                            <p:cond delay="0"/>
                                          </p:stCondLst>
                                        </p:cTn>
                                        <p:tgtEl>
                                          <p:spTgt spid="60485"/>
                                        </p:tgtEl>
                                        <p:attrNameLst>
                                          <p:attrName>style.visibility</p:attrName>
                                        </p:attrNameLst>
                                      </p:cBhvr>
                                      <p:to>
                                        <p:strVal val="visible"/>
                                      </p:to>
                                    </p:set>
                                    <p:animEffect transition="in" filter="wipe(down)">
                                      <p:cBhvr>
                                        <p:cTn id="161" dur="500"/>
                                        <p:tgtEl>
                                          <p:spTgt spid="60485"/>
                                        </p:tgtEl>
                                      </p:cBhvr>
                                    </p:animEffect>
                                  </p:childTnLst>
                                </p:cTn>
                              </p:par>
                              <p:par>
                                <p:cTn id="162" presetID="22" presetClass="entr" presetSubtype="4" fill="hold" grpId="0" nodeType="withEffect">
                                  <p:stCondLst>
                                    <p:cond delay="0"/>
                                  </p:stCondLst>
                                  <p:childTnLst>
                                    <p:set>
                                      <p:cBhvr>
                                        <p:cTn id="163" dur="1" fill="hold">
                                          <p:stCondLst>
                                            <p:cond delay="0"/>
                                          </p:stCondLst>
                                        </p:cTn>
                                        <p:tgtEl>
                                          <p:spTgt spid="60486"/>
                                        </p:tgtEl>
                                        <p:attrNameLst>
                                          <p:attrName>style.visibility</p:attrName>
                                        </p:attrNameLst>
                                      </p:cBhvr>
                                      <p:to>
                                        <p:strVal val="visible"/>
                                      </p:to>
                                    </p:set>
                                    <p:animEffect transition="in" filter="wipe(down)">
                                      <p:cBhvr>
                                        <p:cTn id="164" dur="500"/>
                                        <p:tgtEl>
                                          <p:spTgt spid="60486"/>
                                        </p:tgtEl>
                                      </p:cBhvr>
                                    </p:animEffect>
                                  </p:childTnLst>
                                </p:cTn>
                              </p:par>
                              <p:par>
                                <p:cTn id="165" presetID="22" presetClass="entr" presetSubtype="4" fill="hold" grpId="0" nodeType="withEffect">
                                  <p:stCondLst>
                                    <p:cond delay="0"/>
                                  </p:stCondLst>
                                  <p:childTnLst>
                                    <p:set>
                                      <p:cBhvr>
                                        <p:cTn id="166" dur="1" fill="hold">
                                          <p:stCondLst>
                                            <p:cond delay="0"/>
                                          </p:stCondLst>
                                        </p:cTn>
                                        <p:tgtEl>
                                          <p:spTgt spid="60487"/>
                                        </p:tgtEl>
                                        <p:attrNameLst>
                                          <p:attrName>style.visibility</p:attrName>
                                        </p:attrNameLst>
                                      </p:cBhvr>
                                      <p:to>
                                        <p:strVal val="visible"/>
                                      </p:to>
                                    </p:set>
                                    <p:animEffect transition="in" filter="wipe(down)">
                                      <p:cBhvr>
                                        <p:cTn id="167" dur="500"/>
                                        <p:tgtEl>
                                          <p:spTgt spid="60487"/>
                                        </p:tgtEl>
                                      </p:cBhvr>
                                    </p:animEffect>
                                  </p:childTnLst>
                                </p:cTn>
                              </p:par>
                              <p:par>
                                <p:cTn id="168" presetID="22" presetClass="entr" presetSubtype="4" fill="hold" grpId="0" nodeType="withEffect">
                                  <p:stCondLst>
                                    <p:cond delay="0"/>
                                  </p:stCondLst>
                                  <p:childTnLst>
                                    <p:set>
                                      <p:cBhvr>
                                        <p:cTn id="169" dur="1" fill="hold">
                                          <p:stCondLst>
                                            <p:cond delay="0"/>
                                          </p:stCondLst>
                                        </p:cTn>
                                        <p:tgtEl>
                                          <p:spTgt spid="60488"/>
                                        </p:tgtEl>
                                        <p:attrNameLst>
                                          <p:attrName>style.visibility</p:attrName>
                                        </p:attrNameLst>
                                      </p:cBhvr>
                                      <p:to>
                                        <p:strVal val="visible"/>
                                      </p:to>
                                    </p:set>
                                    <p:animEffect transition="in" filter="wipe(down)">
                                      <p:cBhvr>
                                        <p:cTn id="170" dur="500"/>
                                        <p:tgtEl>
                                          <p:spTgt spid="60488"/>
                                        </p:tgtEl>
                                      </p:cBhvr>
                                    </p:animEffect>
                                  </p:childTnLst>
                                </p:cTn>
                              </p:par>
                              <p:par>
                                <p:cTn id="171" presetID="22" presetClass="entr" presetSubtype="4" fill="hold" grpId="0" nodeType="withEffect">
                                  <p:stCondLst>
                                    <p:cond delay="0"/>
                                  </p:stCondLst>
                                  <p:childTnLst>
                                    <p:set>
                                      <p:cBhvr>
                                        <p:cTn id="172" dur="1" fill="hold">
                                          <p:stCondLst>
                                            <p:cond delay="0"/>
                                          </p:stCondLst>
                                        </p:cTn>
                                        <p:tgtEl>
                                          <p:spTgt spid="60489"/>
                                        </p:tgtEl>
                                        <p:attrNameLst>
                                          <p:attrName>style.visibility</p:attrName>
                                        </p:attrNameLst>
                                      </p:cBhvr>
                                      <p:to>
                                        <p:strVal val="visible"/>
                                      </p:to>
                                    </p:set>
                                    <p:animEffect transition="in" filter="wipe(down)">
                                      <p:cBhvr>
                                        <p:cTn id="173" dur="500"/>
                                        <p:tgtEl>
                                          <p:spTgt spid="60489"/>
                                        </p:tgtEl>
                                      </p:cBhvr>
                                    </p:animEffect>
                                  </p:childTnLst>
                                </p:cTn>
                              </p:par>
                              <p:par>
                                <p:cTn id="174" presetID="22" presetClass="entr" presetSubtype="4" fill="hold" grpId="0" nodeType="withEffect">
                                  <p:stCondLst>
                                    <p:cond delay="0"/>
                                  </p:stCondLst>
                                  <p:childTnLst>
                                    <p:set>
                                      <p:cBhvr>
                                        <p:cTn id="175" dur="1" fill="hold">
                                          <p:stCondLst>
                                            <p:cond delay="0"/>
                                          </p:stCondLst>
                                        </p:cTn>
                                        <p:tgtEl>
                                          <p:spTgt spid="60490"/>
                                        </p:tgtEl>
                                        <p:attrNameLst>
                                          <p:attrName>style.visibility</p:attrName>
                                        </p:attrNameLst>
                                      </p:cBhvr>
                                      <p:to>
                                        <p:strVal val="visible"/>
                                      </p:to>
                                    </p:set>
                                    <p:animEffect transition="in" filter="wipe(down)">
                                      <p:cBhvr>
                                        <p:cTn id="176" dur="500"/>
                                        <p:tgtEl>
                                          <p:spTgt spid="60490"/>
                                        </p:tgtEl>
                                      </p:cBhvr>
                                    </p:animEffect>
                                  </p:childTnLst>
                                </p:cTn>
                              </p:par>
                              <p:par>
                                <p:cTn id="177" presetID="22" presetClass="entr" presetSubtype="4" fill="hold" grpId="0" nodeType="withEffect">
                                  <p:stCondLst>
                                    <p:cond delay="0"/>
                                  </p:stCondLst>
                                  <p:childTnLst>
                                    <p:set>
                                      <p:cBhvr>
                                        <p:cTn id="178" dur="1" fill="hold">
                                          <p:stCondLst>
                                            <p:cond delay="0"/>
                                          </p:stCondLst>
                                        </p:cTn>
                                        <p:tgtEl>
                                          <p:spTgt spid="60491"/>
                                        </p:tgtEl>
                                        <p:attrNameLst>
                                          <p:attrName>style.visibility</p:attrName>
                                        </p:attrNameLst>
                                      </p:cBhvr>
                                      <p:to>
                                        <p:strVal val="visible"/>
                                      </p:to>
                                    </p:set>
                                    <p:animEffect transition="in" filter="wipe(down)">
                                      <p:cBhvr>
                                        <p:cTn id="179" dur="500"/>
                                        <p:tgtEl>
                                          <p:spTgt spid="60491"/>
                                        </p:tgtEl>
                                      </p:cBhvr>
                                    </p:animEffect>
                                  </p:childTnLst>
                                </p:cTn>
                              </p:par>
                              <p:par>
                                <p:cTn id="180" presetID="22" presetClass="entr" presetSubtype="4" fill="hold" grpId="0" nodeType="withEffect">
                                  <p:stCondLst>
                                    <p:cond delay="0"/>
                                  </p:stCondLst>
                                  <p:childTnLst>
                                    <p:set>
                                      <p:cBhvr>
                                        <p:cTn id="181" dur="1" fill="hold">
                                          <p:stCondLst>
                                            <p:cond delay="0"/>
                                          </p:stCondLst>
                                        </p:cTn>
                                        <p:tgtEl>
                                          <p:spTgt spid="60492"/>
                                        </p:tgtEl>
                                        <p:attrNameLst>
                                          <p:attrName>style.visibility</p:attrName>
                                        </p:attrNameLst>
                                      </p:cBhvr>
                                      <p:to>
                                        <p:strVal val="visible"/>
                                      </p:to>
                                    </p:set>
                                    <p:animEffect transition="in" filter="wipe(down)">
                                      <p:cBhvr>
                                        <p:cTn id="182" dur="500"/>
                                        <p:tgtEl>
                                          <p:spTgt spid="60492"/>
                                        </p:tgtEl>
                                      </p:cBhvr>
                                    </p:animEffect>
                                  </p:childTnLst>
                                </p:cTn>
                              </p:par>
                              <p:par>
                                <p:cTn id="183" presetID="22" presetClass="entr" presetSubtype="4" fill="hold" grpId="0" nodeType="withEffect">
                                  <p:stCondLst>
                                    <p:cond delay="0"/>
                                  </p:stCondLst>
                                  <p:childTnLst>
                                    <p:set>
                                      <p:cBhvr>
                                        <p:cTn id="184" dur="1" fill="hold">
                                          <p:stCondLst>
                                            <p:cond delay="0"/>
                                          </p:stCondLst>
                                        </p:cTn>
                                        <p:tgtEl>
                                          <p:spTgt spid="60493"/>
                                        </p:tgtEl>
                                        <p:attrNameLst>
                                          <p:attrName>style.visibility</p:attrName>
                                        </p:attrNameLst>
                                      </p:cBhvr>
                                      <p:to>
                                        <p:strVal val="visible"/>
                                      </p:to>
                                    </p:set>
                                    <p:animEffect transition="in" filter="wipe(down)">
                                      <p:cBhvr>
                                        <p:cTn id="185" dur="500"/>
                                        <p:tgtEl>
                                          <p:spTgt spid="60493"/>
                                        </p:tgtEl>
                                      </p:cBhvr>
                                    </p:animEffect>
                                  </p:childTnLst>
                                </p:cTn>
                              </p:par>
                              <p:par>
                                <p:cTn id="186" presetID="22" presetClass="entr" presetSubtype="4" fill="hold" grpId="0" nodeType="withEffect">
                                  <p:stCondLst>
                                    <p:cond delay="0"/>
                                  </p:stCondLst>
                                  <p:childTnLst>
                                    <p:set>
                                      <p:cBhvr>
                                        <p:cTn id="187" dur="1" fill="hold">
                                          <p:stCondLst>
                                            <p:cond delay="0"/>
                                          </p:stCondLst>
                                        </p:cTn>
                                        <p:tgtEl>
                                          <p:spTgt spid="60494"/>
                                        </p:tgtEl>
                                        <p:attrNameLst>
                                          <p:attrName>style.visibility</p:attrName>
                                        </p:attrNameLst>
                                      </p:cBhvr>
                                      <p:to>
                                        <p:strVal val="visible"/>
                                      </p:to>
                                    </p:set>
                                    <p:animEffect transition="in" filter="wipe(down)">
                                      <p:cBhvr>
                                        <p:cTn id="188" dur="500"/>
                                        <p:tgtEl>
                                          <p:spTgt spid="60494"/>
                                        </p:tgtEl>
                                      </p:cBhvr>
                                    </p:animEffect>
                                  </p:childTnLst>
                                </p:cTn>
                              </p:par>
                              <p:par>
                                <p:cTn id="189" presetID="22" presetClass="entr" presetSubtype="4" fill="hold" grpId="0" nodeType="withEffect">
                                  <p:stCondLst>
                                    <p:cond delay="0"/>
                                  </p:stCondLst>
                                  <p:childTnLst>
                                    <p:set>
                                      <p:cBhvr>
                                        <p:cTn id="190" dur="1" fill="hold">
                                          <p:stCondLst>
                                            <p:cond delay="0"/>
                                          </p:stCondLst>
                                        </p:cTn>
                                        <p:tgtEl>
                                          <p:spTgt spid="60495"/>
                                        </p:tgtEl>
                                        <p:attrNameLst>
                                          <p:attrName>style.visibility</p:attrName>
                                        </p:attrNameLst>
                                      </p:cBhvr>
                                      <p:to>
                                        <p:strVal val="visible"/>
                                      </p:to>
                                    </p:set>
                                    <p:animEffect transition="in" filter="wipe(down)">
                                      <p:cBhvr>
                                        <p:cTn id="191" dur="500"/>
                                        <p:tgtEl>
                                          <p:spTgt spid="60495"/>
                                        </p:tgtEl>
                                      </p:cBhvr>
                                    </p:animEffect>
                                  </p:childTnLst>
                                </p:cTn>
                              </p:par>
                              <p:par>
                                <p:cTn id="192" presetID="22" presetClass="entr" presetSubtype="4" fill="hold" grpId="0" nodeType="withEffect">
                                  <p:stCondLst>
                                    <p:cond delay="0"/>
                                  </p:stCondLst>
                                  <p:childTnLst>
                                    <p:set>
                                      <p:cBhvr>
                                        <p:cTn id="193" dur="1" fill="hold">
                                          <p:stCondLst>
                                            <p:cond delay="0"/>
                                          </p:stCondLst>
                                        </p:cTn>
                                        <p:tgtEl>
                                          <p:spTgt spid="60496"/>
                                        </p:tgtEl>
                                        <p:attrNameLst>
                                          <p:attrName>style.visibility</p:attrName>
                                        </p:attrNameLst>
                                      </p:cBhvr>
                                      <p:to>
                                        <p:strVal val="visible"/>
                                      </p:to>
                                    </p:set>
                                    <p:animEffect transition="in" filter="wipe(down)">
                                      <p:cBhvr>
                                        <p:cTn id="194" dur="500"/>
                                        <p:tgtEl>
                                          <p:spTgt spid="60496"/>
                                        </p:tgtEl>
                                      </p:cBhvr>
                                    </p:animEffect>
                                  </p:childTnLst>
                                </p:cTn>
                              </p:par>
                              <p:par>
                                <p:cTn id="195" presetID="22" presetClass="entr" presetSubtype="4" fill="hold" grpId="0" nodeType="withEffect">
                                  <p:stCondLst>
                                    <p:cond delay="0"/>
                                  </p:stCondLst>
                                  <p:childTnLst>
                                    <p:set>
                                      <p:cBhvr>
                                        <p:cTn id="196" dur="1" fill="hold">
                                          <p:stCondLst>
                                            <p:cond delay="0"/>
                                          </p:stCondLst>
                                        </p:cTn>
                                        <p:tgtEl>
                                          <p:spTgt spid="60497"/>
                                        </p:tgtEl>
                                        <p:attrNameLst>
                                          <p:attrName>style.visibility</p:attrName>
                                        </p:attrNameLst>
                                      </p:cBhvr>
                                      <p:to>
                                        <p:strVal val="visible"/>
                                      </p:to>
                                    </p:set>
                                    <p:animEffect transition="in" filter="wipe(down)">
                                      <p:cBhvr>
                                        <p:cTn id="197" dur="500"/>
                                        <p:tgtEl>
                                          <p:spTgt spid="60497"/>
                                        </p:tgtEl>
                                      </p:cBhvr>
                                    </p:animEffect>
                                  </p:childTnLst>
                                </p:cTn>
                              </p:par>
                              <p:par>
                                <p:cTn id="198" presetID="22" presetClass="entr" presetSubtype="4" fill="hold" grpId="0" nodeType="withEffect">
                                  <p:stCondLst>
                                    <p:cond delay="0"/>
                                  </p:stCondLst>
                                  <p:childTnLst>
                                    <p:set>
                                      <p:cBhvr>
                                        <p:cTn id="199" dur="1" fill="hold">
                                          <p:stCondLst>
                                            <p:cond delay="0"/>
                                          </p:stCondLst>
                                        </p:cTn>
                                        <p:tgtEl>
                                          <p:spTgt spid="60498"/>
                                        </p:tgtEl>
                                        <p:attrNameLst>
                                          <p:attrName>style.visibility</p:attrName>
                                        </p:attrNameLst>
                                      </p:cBhvr>
                                      <p:to>
                                        <p:strVal val="visible"/>
                                      </p:to>
                                    </p:set>
                                    <p:animEffect transition="in" filter="wipe(down)">
                                      <p:cBhvr>
                                        <p:cTn id="200" dur="500"/>
                                        <p:tgtEl>
                                          <p:spTgt spid="60498"/>
                                        </p:tgtEl>
                                      </p:cBhvr>
                                    </p:animEffect>
                                  </p:childTnLst>
                                </p:cTn>
                              </p:par>
                              <p:par>
                                <p:cTn id="201" presetID="22" presetClass="entr" presetSubtype="4" fill="hold" grpId="0" nodeType="withEffect">
                                  <p:stCondLst>
                                    <p:cond delay="0"/>
                                  </p:stCondLst>
                                  <p:childTnLst>
                                    <p:set>
                                      <p:cBhvr>
                                        <p:cTn id="202" dur="1" fill="hold">
                                          <p:stCondLst>
                                            <p:cond delay="0"/>
                                          </p:stCondLst>
                                        </p:cTn>
                                        <p:tgtEl>
                                          <p:spTgt spid="60499"/>
                                        </p:tgtEl>
                                        <p:attrNameLst>
                                          <p:attrName>style.visibility</p:attrName>
                                        </p:attrNameLst>
                                      </p:cBhvr>
                                      <p:to>
                                        <p:strVal val="visible"/>
                                      </p:to>
                                    </p:set>
                                    <p:animEffect transition="in" filter="wipe(down)">
                                      <p:cBhvr>
                                        <p:cTn id="203" dur="500"/>
                                        <p:tgtEl>
                                          <p:spTgt spid="60499"/>
                                        </p:tgtEl>
                                      </p:cBhvr>
                                    </p:animEffect>
                                  </p:childTnLst>
                                </p:cTn>
                              </p:par>
                              <p:par>
                                <p:cTn id="204" presetID="22" presetClass="entr" presetSubtype="4" fill="hold" grpId="0" nodeType="withEffect">
                                  <p:stCondLst>
                                    <p:cond delay="0"/>
                                  </p:stCondLst>
                                  <p:childTnLst>
                                    <p:set>
                                      <p:cBhvr>
                                        <p:cTn id="205" dur="1" fill="hold">
                                          <p:stCondLst>
                                            <p:cond delay="0"/>
                                          </p:stCondLst>
                                        </p:cTn>
                                        <p:tgtEl>
                                          <p:spTgt spid="60500"/>
                                        </p:tgtEl>
                                        <p:attrNameLst>
                                          <p:attrName>style.visibility</p:attrName>
                                        </p:attrNameLst>
                                      </p:cBhvr>
                                      <p:to>
                                        <p:strVal val="visible"/>
                                      </p:to>
                                    </p:set>
                                    <p:animEffect transition="in" filter="wipe(down)">
                                      <p:cBhvr>
                                        <p:cTn id="206" dur="500"/>
                                        <p:tgtEl>
                                          <p:spTgt spid="60500"/>
                                        </p:tgtEl>
                                      </p:cBhvr>
                                    </p:animEffect>
                                  </p:childTnLst>
                                </p:cTn>
                              </p:par>
                              <p:par>
                                <p:cTn id="207" presetID="22" presetClass="entr" presetSubtype="4" fill="hold" grpId="0" nodeType="withEffect">
                                  <p:stCondLst>
                                    <p:cond delay="0"/>
                                  </p:stCondLst>
                                  <p:childTnLst>
                                    <p:set>
                                      <p:cBhvr>
                                        <p:cTn id="208" dur="1" fill="hold">
                                          <p:stCondLst>
                                            <p:cond delay="0"/>
                                          </p:stCondLst>
                                        </p:cTn>
                                        <p:tgtEl>
                                          <p:spTgt spid="60501"/>
                                        </p:tgtEl>
                                        <p:attrNameLst>
                                          <p:attrName>style.visibility</p:attrName>
                                        </p:attrNameLst>
                                      </p:cBhvr>
                                      <p:to>
                                        <p:strVal val="visible"/>
                                      </p:to>
                                    </p:set>
                                    <p:animEffect transition="in" filter="wipe(down)">
                                      <p:cBhvr>
                                        <p:cTn id="209" dur="500"/>
                                        <p:tgtEl>
                                          <p:spTgt spid="60501"/>
                                        </p:tgtEl>
                                      </p:cBhvr>
                                    </p:animEffect>
                                  </p:childTnLst>
                                </p:cTn>
                              </p:par>
                              <p:par>
                                <p:cTn id="210" presetID="22" presetClass="entr" presetSubtype="4" fill="hold" grpId="0" nodeType="withEffect">
                                  <p:stCondLst>
                                    <p:cond delay="0"/>
                                  </p:stCondLst>
                                  <p:childTnLst>
                                    <p:set>
                                      <p:cBhvr>
                                        <p:cTn id="211" dur="1" fill="hold">
                                          <p:stCondLst>
                                            <p:cond delay="0"/>
                                          </p:stCondLst>
                                        </p:cTn>
                                        <p:tgtEl>
                                          <p:spTgt spid="60502"/>
                                        </p:tgtEl>
                                        <p:attrNameLst>
                                          <p:attrName>style.visibility</p:attrName>
                                        </p:attrNameLst>
                                      </p:cBhvr>
                                      <p:to>
                                        <p:strVal val="visible"/>
                                      </p:to>
                                    </p:set>
                                    <p:animEffect transition="in" filter="wipe(down)">
                                      <p:cBhvr>
                                        <p:cTn id="212" dur="500"/>
                                        <p:tgtEl>
                                          <p:spTgt spid="60502"/>
                                        </p:tgtEl>
                                      </p:cBhvr>
                                    </p:animEffect>
                                  </p:childTnLst>
                                </p:cTn>
                              </p:par>
                              <p:par>
                                <p:cTn id="213" presetID="22" presetClass="entr" presetSubtype="4" fill="hold" grpId="0" nodeType="withEffect">
                                  <p:stCondLst>
                                    <p:cond delay="0"/>
                                  </p:stCondLst>
                                  <p:childTnLst>
                                    <p:set>
                                      <p:cBhvr>
                                        <p:cTn id="214" dur="1" fill="hold">
                                          <p:stCondLst>
                                            <p:cond delay="0"/>
                                          </p:stCondLst>
                                        </p:cTn>
                                        <p:tgtEl>
                                          <p:spTgt spid="60503"/>
                                        </p:tgtEl>
                                        <p:attrNameLst>
                                          <p:attrName>style.visibility</p:attrName>
                                        </p:attrNameLst>
                                      </p:cBhvr>
                                      <p:to>
                                        <p:strVal val="visible"/>
                                      </p:to>
                                    </p:set>
                                    <p:animEffect transition="in" filter="wipe(down)">
                                      <p:cBhvr>
                                        <p:cTn id="215" dur="500"/>
                                        <p:tgtEl>
                                          <p:spTgt spid="60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8" grpId="0" animBg="1"/>
      <p:bldP spid="60423" grpId="0" animBg="1"/>
      <p:bldP spid="60428" grpId="0" animBg="1"/>
      <p:bldP spid="60433" grpId="0" animBg="1"/>
      <p:bldP spid="60438" grpId="0" animBg="1"/>
      <p:bldP spid="60443" grpId="0" animBg="1"/>
      <p:bldP spid="60448" grpId="0" animBg="1"/>
      <p:bldP spid="60453" grpId="0"/>
      <p:bldP spid="60454" grpId="0"/>
      <p:bldP spid="60455" grpId="0"/>
      <p:bldP spid="60456" grpId="0"/>
      <p:bldP spid="60457" grpId="0" animBg="1"/>
      <p:bldP spid="60458" grpId="0" animBg="1"/>
      <p:bldP spid="60459" grpId="0" animBg="1"/>
      <p:bldP spid="60460" grpId="0" animBg="1"/>
      <p:bldP spid="60461" grpId="0" animBg="1"/>
      <p:bldP spid="60462" grpId="0" animBg="1"/>
      <p:bldP spid="60463" grpId="0" animBg="1"/>
      <p:bldP spid="60464" grpId="0" animBg="1"/>
      <p:bldP spid="60465" grpId="0" animBg="1"/>
      <p:bldP spid="60466" grpId="0" animBg="1"/>
      <p:bldP spid="60467" grpId="0" animBg="1"/>
      <p:bldP spid="60468" grpId="0" animBg="1"/>
      <p:bldP spid="60469" grpId="0" animBg="1"/>
      <p:bldP spid="60470" grpId="0" animBg="1"/>
      <p:bldP spid="60471" grpId="0" animBg="1"/>
      <p:bldP spid="60472" grpId="0"/>
      <p:bldP spid="60473" grpId="0" animBg="1"/>
      <p:bldP spid="60474" grpId="0" animBg="1"/>
      <p:bldP spid="60475" grpId="0" animBg="1"/>
      <p:bldP spid="60476" grpId="0" animBg="1"/>
      <p:bldP spid="60477" grpId="0" animBg="1"/>
      <p:bldP spid="60478" grpId="0" animBg="1"/>
      <p:bldP spid="60479" grpId="0" animBg="1"/>
      <p:bldP spid="60480" grpId="0" animBg="1"/>
      <p:bldP spid="60481" grpId="0" animBg="1"/>
      <p:bldP spid="60482" grpId="0" animBg="1"/>
      <p:bldP spid="60483" grpId="0" animBg="1"/>
      <p:bldP spid="60484" grpId="0" animBg="1"/>
      <p:bldP spid="60485" grpId="0" animBg="1"/>
      <p:bldP spid="60486" grpId="0" animBg="1"/>
      <p:bldP spid="60487" grpId="0" animBg="1"/>
      <p:bldP spid="60488" grpId="0"/>
      <p:bldP spid="60489" grpId="0" animBg="1"/>
      <p:bldP spid="60490" grpId="0" animBg="1"/>
      <p:bldP spid="60491" grpId="0" animBg="1"/>
      <p:bldP spid="60492" grpId="0" animBg="1"/>
      <p:bldP spid="60493" grpId="0" animBg="1"/>
      <p:bldP spid="60494" grpId="0" animBg="1"/>
      <p:bldP spid="60495" grpId="0" animBg="1"/>
      <p:bldP spid="60496" grpId="0" animBg="1"/>
      <p:bldP spid="60497" grpId="0" animBg="1"/>
      <p:bldP spid="60498" grpId="0" animBg="1"/>
      <p:bldP spid="60499" grpId="0" animBg="1"/>
      <p:bldP spid="60500" grpId="0" animBg="1"/>
      <p:bldP spid="60501" grpId="0" animBg="1"/>
      <p:bldP spid="60502" grpId="0" animBg="1"/>
      <p:bldP spid="60503"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4" name="Object 3"/>
          <p:cNvGraphicFramePr>
            <a:graphicFrameLocks noChangeAspect="1"/>
          </p:cNvGraphicFramePr>
          <p:nvPr>
            <p:extLst>
              <p:ext uri="{D42A27DB-BD31-4B8C-83A1-F6EECF244321}">
                <p14:modId xmlns:p14="http://schemas.microsoft.com/office/powerpoint/2010/main" val="3398690692"/>
              </p:ext>
            </p:extLst>
          </p:nvPr>
        </p:nvGraphicFramePr>
        <p:xfrm>
          <a:off x="874439" y="3485471"/>
          <a:ext cx="9399828" cy="4048293"/>
        </p:xfrm>
        <a:graphic>
          <a:graphicData uri="http://schemas.openxmlformats.org/drawingml/2006/chart">
            <c:chart xmlns:c="http://schemas.openxmlformats.org/drawingml/2006/chart" xmlns:r="http://schemas.openxmlformats.org/officeDocument/2006/relationships" r:id="rId2"/>
          </a:graphicData>
        </a:graphic>
      </p:graphicFrame>
      <p:sp>
        <p:nvSpPr>
          <p:cNvPr id="61443" name="AutoShape 3"/>
          <p:cNvSpPr>
            <a:spLocks/>
          </p:cNvSpPr>
          <p:nvPr/>
        </p:nvSpPr>
        <p:spPr bwMode="auto">
          <a:xfrm>
            <a:off x="4420494" y="4601469"/>
            <a:ext cx="1298377" cy="2555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1444" name="AutoShape 4"/>
          <p:cNvSpPr>
            <a:spLocks/>
          </p:cNvSpPr>
          <p:nvPr/>
        </p:nvSpPr>
        <p:spPr bwMode="auto">
          <a:xfrm>
            <a:off x="5725121" y="6091833"/>
            <a:ext cx="1298377" cy="1065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1445" name="AutoShape 5"/>
          <p:cNvSpPr>
            <a:spLocks/>
          </p:cNvSpPr>
          <p:nvPr/>
        </p:nvSpPr>
        <p:spPr bwMode="auto">
          <a:xfrm>
            <a:off x="7052966" y="6628509"/>
            <a:ext cx="1298377" cy="5304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cubicBezTo>
                  <a:pt x="21275" y="16400"/>
                  <a:pt x="20256" y="11387"/>
                  <a:pt x="18523" y="7386"/>
                </a:cubicBezTo>
                <a:cubicBezTo>
                  <a:pt x="16390" y="2462"/>
                  <a:pt x="13595" y="0"/>
                  <a:pt x="10800" y="0"/>
                </a:cubicBezTo>
                <a:cubicBezTo>
                  <a:pt x="8004" y="0"/>
                  <a:pt x="5209" y="2462"/>
                  <a:pt x="3076" y="7386"/>
                </a:cubicBezTo>
                <a:cubicBezTo>
                  <a:pt x="1343" y="11387"/>
                  <a:pt x="324" y="16400"/>
                  <a:pt x="0" y="21599"/>
                </a:cubicBez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1446" name="AutoShape 6"/>
          <p:cNvSpPr>
            <a:spLocks/>
          </p:cNvSpPr>
          <p:nvPr/>
        </p:nvSpPr>
        <p:spPr bwMode="auto">
          <a:xfrm>
            <a:off x="3112295" y="4054079"/>
            <a:ext cx="1298377" cy="31030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1447" name="AutoShape 7"/>
          <p:cNvSpPr>
            <a:spLocks/>
          </p:cNvSpPr>
          <p:nvPr/>
        </p:nvSpPr>
        <p:spPr bwMode="auto">
          <a:xfrm>
            <a:off x="1803203" y="5608737"/>
            <a:ext cx="1298377" cy="1548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cubicBezTo>
                  <a:pt x="21275" y="16400"/>
                  <a:pt x="20256" y="11387"/>
                  <a:pt x="18523" y="7386"/>
                </a:cubicBezTo>
                <a:cubicBezTo>
                  <a:pt x="16390" y="2462"/>
                  <a:pt x="13595" y="0"/>
                  <a:pt x="10800" y="0"/>
                </a:cubicBezTo>
                <a:cubicBezTo>
                  <a:pt x="8004" y="0"/>
                  <a:pt x="5209" y="2462"/>
                  <a:pt x="3076" y="7386"/>
                </a:cubicBezTo>
                <a:cubicBezTo>
                  <a:pt x="1343" y="11387"/>
                  <a:pt x="324" y="16400"/>
                  <a:pt x="0" y="21599"/>
                </a:cubicBez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1448" name="AutoShape 8"/>
          <p:cNvSpPr>
            <a:spLocks/>
          </p:cNvSpPr>
          <p:nvPr/>
        </p:nvSpPr>
        <p:spPr bwMode="auto">
          <a:xfrm>
            <a:off x="8351343" y="5385495"/>
            <a:ext cx="1298377" cy="1771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6"/>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1449" name="AutoShape 9"/>
          <p:cNvSpPr>
            <a:spLocks/>
          </p:cNvSpPr>
          <p:nvPr/>
        </p:nvSpPr>
        <p:spPr bwMode="auto">
          <a:xfrm>
            <a:off x="2141637" y="5254228"/>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1450" name="AutoShape 10"/>
          <p:cNvSpPr>
            <a:spLocks/>
          </p:cNvSpPr>
          <p:nvPr/>
        </p:nvSpPr>
        <p:spPr bwMode="auto">
          <a:xfrm>
            <a:off x="2217539" y="5431930"/>
            <a:ext cx="469702"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latin typeface="Roboto" panose="02000000000000000000" pitchFamily="2" charset="0"/>
                <a:sym typeface="Roboto" panose="02000000000000000000" pitchFamily="2" charset="0"/>
              </a:rPr>
              <a:t>25%</a:t>
            </a:r>
            <a:endParaRPr lang="id-ID" sz="4275"/>
          </a:p>
        </p:txBody>
      </p:sp>
      <p:sp>
        <p:nvSpPr>
          <p:cNvPr id="61451" name="AutoShape 11"/>
          <p:cNvSpPr>
            <a:spLocks/>
          </p:cNvSpPr>
          <p:nvPr/>
        </p:nvSpPr>
        <p:spPr bwMode="auto">
          <a:xfrm>
            <a:off x="3450729" y="3735289"/>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1452" name="AutoShape 12"/>
          <p:cNvSpPr>
            <a:spLocks/>
          </p:cNvSpPr>
          <p:nvPr/>
        </p:nvSpPr>
        <p:spPr bwMode="auto">
          <a:xfrm>
            <a:off x="3526631" y="3912990"/>
            <a:ext cx="469702"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latin typeface="Roboto" panose="02000000000000000000" pitchFamily="2" charset="0"/>
                <a:sym typeface="Roboto" panose="02000000000000000000" pitchFamily="2" charset="0"/>
              </a:rPr>
              <a:t>44%</a:t>
            </a:r>
            <a:endParaRPr lang="id-ID" sz="4275"/>
          </a:p>
        </p:txBody>
      </p:sp>
      <p:sp>
        <p:nvSpPr>
          <p:cNvPr id="61453" name="AutoShape 13"/>
          <p:cNvSpPr>
            <a:spLocks/>
          </p:cNvSpPr>
          <p:nvPr/>
        </p:nvSpPr>
        <p:spPr bwMode="auto">
          <a:xfrm>
            <a:off x="2203252"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636463"/>
                </a:solidFill>
                <a:latin typeface="Roboto" panose="02000000000000000000" pitchFamily="2" charset="0"/>
                <a:sym typeface="Roboto" panose="02000000000000000000" pitchFamily="2" charset="0"/>
              </a:rPr>
              <a:t>2008</a:t>
            </a:r>
            <a:endParaRPr lang="id-ID" sz="4275"/>
          </a:p>
        </p:txBody>
      </p:sp>
      <p:sp>
        <p:nvSpPr>
          <p:cNvPr id="61454" name="AutoShape 14"/>
          <p:cNvSpPr>
            <a:spLocks/>
          </p:cNvSpPr>
          <p:nvPr/>
        </p:nvSpPr>
        <p:spPr bwMode="auto">
          <a:xfrm>
            <a:off x="3511452"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636463"/>
                </a:solidFill>
                <a:latin typeface="Roboto" panose="02000000000000000000" pitchFamily="2" charset="0"/>
                <a:sym typeface="Roboto" panose="02000000000000000000" pitchFamily="2" charset="0"/>
              </a:rPr>
              <a:t>2009</a:t>
            </a:r>
            <a:endParaRPr lang="id-ID" sz="4275"/>
          </a:p>
        </p:txBody>
      </p:sp>
      <p:sp>
        <p:nvSpPr>
          <p:cNvPr id="61455" name="AutoShape 15"/>
          <p:cNvSpPr>
            <a:spLocks/>
          </p:cNvSpPr>
          <p:nvPr/>
        </p:nvSpPr>
        <p:spPr bwMode="auto">
          <a:xfrm>
            <a:off x="4817865"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636463"/>
                </a:solidFill>
                <a:latin typeface="Roboto" panose="02000000000000000000" pitchFamily="2" charset="0"/>
                <a:sym typeface="Roboto" panose="02000000000000000000" pitchFamily="2" charset="0"/>
              </a:rPr>
              <a:t>2010</a:t>
            </a:r>
            <a:endParaRPr lang="id-ID" sz="4275"/>
          </a:p>
        </p:txBody>
      </p:sp>
      <p:sp>
        <p:nvSpPr>
          <p:cNvPr id="61456" name="AutoShape 16"/>
          <p:cNvSpPr>
            <a:spLocks/>
          </p:cNvSpPr>
          <p:nvPr/>
        </p:nvSpPr>
        <p:spPr bwMode="auto">
          <a:xfrm>
            <a:off x="6128743"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636463"/>
                </a:solidFill>
                <a:latin typeface="Roboto" panose="02000000000000000000" pitchFamily="2" charset="0"/>
                <a:sym typeface="Roboto" panose="02000000000000000000" pitchFamily="2" charset="0"/>
              </a:rPr>
              <a:t>2011</a:t>
            </a:r>
            <a:endParaRPr lang="id-ID" sz="4275"/>
          </a:p>
        </p:txBody>
      </p:sp>
      <p:sp>
        <p:nvSpPr>
          <p:cNvPr id="61457" name="AutoShape 17"/>
          <p:cNvSpPr>
            <a:spLocks/>
          </p:cNvSpPr>
          <p:nvPr/>
        </p:nvSpPr>
        <p:spPr bwMode="auto">
          <a:xfrm>
            <a:off x="7438728"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636463"/>
                </a:solidFill>
                <a:latin typeface="Roboto" panose="02000000000000000000" pitchFamily="2" charset="0"/>
                <a:sym typeface="Roboto" panose="02000000000000000000" pitchFamily="2" charset="0"/>
              </a:rPr>
              <a:t>2012</a:t>
            </a:r>
            <a:endParaRPr lang="id-ID" sz="4275"/>
          </a:p>
        </p:txBody>
      </p:sp>
      <p:sp>
        <p:nvSpPr>
          <p:cNvPr id="61458" name="AutoShape 18"/>
          <p:cNvSpPr>
            <a:spLocks/>
          </p:cNvSpPr>
          <p:nvPr/>
        </p:nvSpPr>
        <p:spPr bwMode="auto">
          <a:xfrm>
            <a:off x="8750498" y="7287519"/>
            <a:ext cx="500956"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636463"/>
                </a:solidFill>
                <a:latin typeface="Roboto" panose="02000000000000000000" pitchFamily="2" charset="0"/>
                <a:sym typeface="Roboto" panose="02000000000000000000" pitchFamily="2" charset="0"/>
              </a:rPr>
              <a:t>2013</a:t>
            </a:r>
            <a:endParaRPr lang="id-ID" sz="4275"/>
          </a:p>
        </p:txBody>
      </p:sp>
      <p:sp>
        <p:nvSpPr>
          <p:cNvPr id="61459" name="AutoShape 19"/>
          <p:cNvSpPr>
            <a:spLocks/>
          </p:cNvSpPr>
          <p:nvPr/>
        </p:nvSpPr>
        <p:spPr bwMode="auto">
          <a:xfrm>
            <a:off x="4757142" y="4282678"/>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1460" name="AutoShape 20"/>
          <p:cNvSpPr>
            <a:spLocks/>
          </p:cNvSpPr>
          <p:nvPr/>
        </p:nvSpPr>
        <p:spPr bwMode="auto">
          <a:xfrm>
            <a:off x="4833045" y="4460381"/>
            <a:ext cx="469702"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FFFFFF"/>
                </a:solidFill>
                <a:latin typeface="Roboto" panose="02000000000000000000" pitchFamily="2" charset="0"/>
                <a:sym typeface="Roboto" panose="02000000000000000000" pitchFamily="2" charset="0"/>
              </a:rPr>
              <a:t>31%</a:t>
            </a:r>
            <a:endParaRPr lang="id-ID" sz="4275" dirty="0"/>
          </a:p>
        </p:txBody>
      </p:sp>
      <p:sp>
        <p:nvSpPr>
          <p:cNvPr id="61461" name="AutoShape 21"/>
          <p:cNvSpPr>
            <a:spLocks/>
          </p:cNvSpPr>
          <p:nvPr/>
        </p:nvSpPr>
        <p:spPr bwMode="auto">
          <a:xfrm>
            <a:off x="6068020" y="5773043"/>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1462" name="AutoShape 22"/>
          <p:cNvSpPr>
            <a:spLocks/>
          </p:cNvSpPr>
          <p:nvPr/>
        </p:nvSpPr>
        <p:spPr bwMode="auto">
          <a:xfrm>
            <a:off x="6143923" y="5951638"/>
            <a:ext cx="469702"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latin typeface="Roboto" panose="02000000000000000000" pitchFamily="2" charset="0"/>
                <a:sym typeface="Roboto" panose="02000000000000000000" pitchFamily="2" charset="0"/>
              </a:rPr>
              <a:t>14%</a:t>
            </a:r>
            <a:endParaRPr lang="id-ID" sz="4275"/>
          </a:p>
        </p:txBody>
      </p:sp>
      <p:sp>
        <p:nvSpPr>
          <p:cNvPr id="61463" name="AutoShape 23"/>
          <p:cNvSpPr>
            <a:spLocks/>
          </p:cNvSpPr>
          <p:nvPr/>
        </p:nvSpPr>
        <p:spPr bwMode="auto">
          <a:xfrm>
            <a:off x="7377113" y="6310611"/>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1464" name="AutoShape 24"/>
          <p:cNvSpPr>
            <a:spLocks/>
          </p:cNvSpPr>
          <p:nvPr/>
        </p:nvSpPr>
        <p:spPr bwMode="auto">
          <a:xfrm>
            <a:off x="7453015" y="6488312"/>
            <a:ext cx="469702"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latin typeface="Roboto" panose="02000000000000000000" pitchFamily="2" charset="0"/>
                <a:sym typeface="Roboto" panose="02000000000000000000" pitchFamily="2" charset="0"/>
              </a:rPr>
              <a:t>9%</a:t>
            </a:r>
            <a:endParaRPr lang="id-ID" sz="4275"/>
          </a:p>
        </p:txBody>
      </p:sp>
      <p:sp>
        <p:nvSpPr>
          <p:cNvPr id="61465" name="AutoShape 25"/>
          <p:cNvSpPr>
            <a:spLocks/>
          </p:cNvSpPr>
          <p:nvPr/>
        </p:nvSpPr>
        <p:spPr bwMode="auto">
          <a:xfrm>
            <a:off x="8689777" y="5066705"/>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1466" name="AutoShape 26"/>
          <p:cNvSpPr>
            <a:spLocks/>
          </p:cNvSpPr>
          <p:nvPr/>
        </p:nvSpPr>
        <p:spPr bwMode="auto">
          <a:xfrm>
            <a:off x="8765679" y="5245299"/>
            <a:ext cx="470594"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latin typeface="Roboto" panose="02000000000000000000" pitchFamily="2" charset="0"/>
                <a:sym typeface="Roboto" panose="02000000000000000000" pitchFamily="2" charset="0"/>
              </a:rPr>
              <a:t>27%</a:t>
            </a:r>
            <a:endParaRPr lang="id-ID" sz="4275"/>
          </a:p>
        </p:txBody>
      </p:sp>
      <p:sp>
        <p:nvSpPr>
          <p:cNvPr id="61467" name="AutoShape 27"/>
          <p:cNvSpPr>
            <a:spLocks/>
          </p:cNvSpPr>
          <p:nvPr/>
        </p:nvSpPr>
        <p:spPr bwMode="auto">
          <a:xfrm>
            <a:off x="10398919" y="4054078"/>
            <a:ext cx="2886968" cy="21404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61468" name="AutoShape 28"/>
          <p:cNvSpPr>
            <a:spLocks/>
          </p:cNvSpPr>
          <p:nvPr/>
        </p:nvSpPr>
        <p:spPr bwMode="auto">
          <a:xfrm>
            <a:off x="10398920" y="3691534"/>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rgbClr val="53585F"/>
                </a:solidFill>
              </a:rPr>
              <a:t>Add Title Here</a:t>
            </a:r>
            <a:endParaRPr lang="id-ID" sz="4275" dirty="0"/>
          </a:p>
        </p:txBody>
      </p:sp>
      <p:sp>
        <p:nvSpPr>
          <p:cNvPr id="5" name="Text Placeholder 4"/>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56</a:t>
            </a:fld>
            <a:endParaRPr lang="id-ID" dirty="0"/>
          </a:p>
        </p:txBody>
      </p:sp>
      <p:sp>
        <p:nvSpPr>
          <p:cNvPr id="6" name="Text Placeholder 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1447"/>
                                        </p:tgtEl>
                                        <p:attrNameLst>
                                          <p:attrName>style.visibility</p:attrName>
                                        </p:attrNameLst>
                                      </p:cBhvr>
                                      <p:to>
                                        <p:strVal val="visible"/>
                                      </p:to>
                                    </p:set>
                                    <p:animEffect transition="in" filter="wipe(down)">
                                      <p:cBhvr>
                                        <p:cTn id="7" dur="500"/>
                                        <p:tgtEl>
                                          <p:spTgt spid="61447"/>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61446"/>
                                        </p:tgtEl>
                                        <p:attrNameLst>
                                          <p:attrName>style.visibility</p:attrName>
                                        </p:attrNameLst>
                                      </p:cBhvr>
                                      <p:to>
                                        <p:strVal val="visible"/>
                                      </p:to>
                                    </p:set>
                                    <p:animEffect transition="in" filter="wipe(down)">
                                      <p:cBhvr>
                                        <p:cTn id="10" dur="500"/>
                                        <p:tgtEl>
                                          <p:spTgt spid="61446"/>
                                        </p:tgtEl>
                                      </p:cBhvr>
                                    </p:animEffect>
                                  </p:childTnLst>
                                </p:cTn>
                              </p:par>
                              <p:par>
                                <p:cTn id="11" presetID="22" presetClass="entr" presetSubtype="4" fill="hold" grpId="0" nodeType="withEffect">
                                  <p:stCondLst>
                                    <p:cond delay="200"/>
                                  </p:stCondLst>
                                  <p:childTnLst>
                                    <p:set>
                                      <p:cBhvr>
                                        <p:cTn id="12" dur="1" fill="hold">
                                          <p:stCondLst>
                                            <p:cond delay="0"/>
                                          </p:stCondLst>
                                        </p:cTn>
                                        <p:tgtEl>
                                          <p:spTgt spid="61443"/>
                                        </p:tgtEl>
                                        <p:attrNameLst>
                                          <p:attrName>style.visibility</p:attrName>
                                        </p:attrNameLst>
                                      </p:cBhvr>
                                      <p:to>
                                        <p:strVal val="visible"/>
                                      </p:to>
                                    </p:set>
                                    <p:animEffect transition="in" filter="wipe(down)">
                                      <p:cBhvr>
                                        <p:cTn id="13" dur="500"/>
                                        <p:tgtEl>
                                          <p:spTgt spid="61443"/>
                                        </p:tgtEl>
                                      </p:cBhvr>
                                    </p:animEffect>
                                  </p:childTnLst>
                                </p:cTn>
                              </p:par>
                              <p:par>
                                <p:cTn id="14" presetID="22" presetClass="entr" presetSubtype="4" fill="hold" grpId="0" nodeType="withEffect">
                                  <p:stCondLst>
                                    <p:cond delay="500"/>
                                  </p:stCondLst>
                                  <p:childTnLst>
                                    <p:set>
                                      <p:cBhvr>
                                        <p:cTn id="15" dur="1" fill="hold">
                                          <p:stCondLst>
                                            <p:cond delay="0"/>
                                          </p:stCondLst>
                                        </p:cTn>
                                        <p:tgtEl>
                                          <p:spTgt spid="61444"/>
                                        </p:tgtEl>
                                        <p:attrNameLst>
                                          <p:attrName>style.visibility</p:attrName>
                                        </p:attrNameLst>
                                      </p:cBhvr>
                                      <p:to>
                                        <p:strVal val="visible"/>
                                      </p:to>
                                    </p:set>
                                    <p:animEffect transition="in" filter="wipe(down)">
                                      <p:cBhvr>
                                        <p:cTn id="16" dur="500"/>
                                        <p:tgtEl>
                                          <p:spTgt spid="61444"/>
                                        </p:tgtEl>
                                      </p:cBhvr>
                                    </p:animEffect>
                                  </p:childTnLst>
                                </p:cTn>
                              </p:par>
                              <p:par>
                                <p:cTn id="17" presetID="22" presetClass="entr" presetSubtype="4" fill="hold" grpId="0" nodeType="withEffect">
                                  <p:stCondLst>
                                    <p:cond delay="300"/>
                                  </p:stCondLst>
                                  <p:childTnLst>
                                    <p:set>
                                      <p:cBhvr>
                                        <p:cTn id="18" dur="1" fill="hold">
                                          <p:stCondLst>
                                            <p:cond delay="0"/>
                                          </p:stCondLst>
                                        </p:cTn>
                                        <p:tgtEl>
                                          <p:spTgt spid="61445"/>
                                        </p:tgtEl>
                                        <p:attrNameLst>
                                          <p:attrName>style.visibility</p:attrName>
                                        </p:attrNameLst>
                                      </p:cBhvr>
                                      <p:to>
                                        <p:strVal val="visible"/>
                                      </p:to>
                                    </p:set>
                                    <p:animEffect transition="in" filter="wipe(down)">
                                      <p:cBhvr>
                                        <p:cTn id="19" dur="500"/>
                                        <p:tgtEl>
                                          <p:spTgt spid="61445"/>
                                        </p:tgtEl>
                                      </p:cBhvr>
                                    </p:animEffect>
                                  </p:childTnLst>
                                </p:cTn>
                              </p:par>
                              <p:par>
                                <p:cTn id="20" presetID="22" presetClass="entr" presetSubtype="4" fill="hold" grpId="0" nodeType="withEffect">
                                  <p:stCondLst>
                                    <p:cond delay="500"/>
                                  </p:stCondLst>
                                  <p:childTnLst>
                                    <p:set>
                                      <p:cBhvr>
                                        <p:cTn id="21" dur="1" fill="hold">
                                          <p:stCondLst>
                                            <p:cond delay="0"/>
                                          </p:stCondLst>
                                        </p:cTn>
                                        <p:tgtEl>
                                          <p:spTgt spid="61448"/>
                                        </p:tgtEl>
                                        <p:attrNameLst>
                                          <p:attrName>style.visibility</p:attrName>
                                        </p:attrNameLst>
                                      </p:cBhvr>
                                      <p:to>
                                        <p:strVal val="visible"/>
                                      </p:to>
                                    </p:set>
                                    <p:animEffect transition="in" filter="wipe(down)">
                                      <p:cBhvr>
                                        <p:cTn id="22" dur="500"/>
                                        <p:tgtEl>
                                          <p:spTgt spid="61448"/>
                                        </p:tgtEl>
                                      </p:cBhvr>
                                    </p:animEffect>
                                  </p:childTnLst>
                                </p:cTn>
                              </p:par>
                            </p:childTnLst>
                          </p:cTn>
                        </p:par>
                        <p:par>
                          <p:cTn id="23" fill="hold">
                            <p:stCondLst>
                              <p:cond delay="1000"/>
                            </p:stCondLst>
                            <p:childTnLst>
                              <p:par>
                                <p:cTn id="24" presetID="22" presetClass="entr" presetSubtype="4" fill="hold" grpId="0" nodeType="afterEffect">
                                  <p:stCondLst>
                                    <p:cond delay="0"/>
                                  </p:stCondLst>
                                  <p:childTnLst>
                                    <p:set>
                                      <p:cBhvr>
                                        <p:cTn id="25" dur="1" fill="hold">
                                          <p:stCondLst>
                                            <p:cond delay="0"/>
                                          </p:stCondLst>
                                        </p:cTn>
                                        <p:tgtEl>
                                          <p:spTgt spid="61468"/>
                                        </p:tgtEl>
                                        <p:attrNameLst>
                                          <p:attrName>style.visibility</p:attrName>
                                        </p:attrNameLst>
                                      </p:cBhvr>
                                      <p:to>
                                        <p:strVal val="visible"/>
                                      </p:to>
                                    </p:set>
                                    <p:animEffect transition="in" filter="wipe(down)">
                                      <p:cBhvr>
                                        <p:cTn id="26" dur="500"/>
                                        <p:tgtEl>
                                          <p:spTgt spid="61468"/>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61467"/>
                                        </p:tgtEl>
                                        <p:attrNameLst>
                                          <p:attrName>style.visibility</p:attrName>
                                        </p:attrNameLst>
                                      </p:cBhvr>
                                      <p:to>
                                        <p:strVal val="visible"/>
                                      </p:to>
                                    </p:set>
                                    <p:animEffect transition="in" filter="wipe(down)">
                                      <p:cBhvr>
                                        <p:cTn id="29" dur="500"/>
                                        <p:tgtEl>
                                          <p:spTgt spid="61467"/>
                                        </p:tgtEl>
                                      </p:cBhvr>
                                    </p:animEffect>
                                  </p:childTnLst>
                                </p:cTn>
                              </p:par>
                            </p:childTnLst>
                          </p:cTn>
                        </p:par>
                        <p:par>
                          <p:cTn id="30" fill="hold">
                            <p:stCondLst>
                              <p:cond delay="1500"/>
                            </p:stCondLst>
                            <p:childTnLst>
                              <p:par>
                                <p:cTn id="31" presetID="22" presetClass="entr" presetSubtype="8" fill="hold" grpId="0" nodeType="afterEffect">
                                  <p:stCondLst>
                                    <p:cond delay="0"/>
                                  </p:stCondLst>
                                  <p:childTnLst>
                                    <p:set>
                                      <p:cBhvr>
                                        <p:cTn id="32" dur="1" fill="hold">
                                          <p:stCondLst>
                                            <p:cond delay="0"/>
                                          </p:stCondLst>
                                        </p:cTn>
                                        <p:tgtEl>
                                          <p:spTgt spid="34">
                                            <p:graphicEl>
                                              <a:chart seriesIdx="-3" categoryIdx="-3" bldStep="gridLegend"/>
                                            </p:graphicEl>
                                          </p:spTgt>
                                        </p:tgtEl>
                                        <p:attrNameLst>
                                          <p:attrName>style.visibility</p:attrName>
                                        </p:attrNameLst>
                                      </p:cBhvr>
                                      <p:to>
                                        <p:strVal val="visible"/>
                                      </p:to>
                                    </p:set>
                                    <p:animEffect transition="in" filter="wipe(left)">
                                      <p:cBhvr>
                                        <p:cTn id="33" dur="500"/>
                                        <p:tgtEl>
                                          <p:spTgt spid="34">
                                            <p:graphicEl>
                                              <a:chart seriesIdx="-3" categoryIdx="-3" bldStep="gridLegend"/>
                                            </p:graphicEl>
                                          </p:spTgt>
                                        </p:tgtEl>
                                      </p:cBhvr>
                                    </p:animEffect>
                                  </p:childTnLst>
                                </p:cTn>
                              </p:par>
                            </p:childTnLst>
                          </p:cTn>
                        </p:par>
                        <p:par>
                          <p:cTn id="34" fill="hold">
                            <p:stCondLst>
                              <p:cond delay="2000"/>
                            </p:stCondLst>
                            <p:childTnLst>
                              <p:par>
                                <p:cTn id="35" presetID="22" presetClass="entr" presetSubtype="8" fill="hold" grpId="0" nodeType="afterEffect">
                                  <p:stCondLst>
                                    <p:cond delay="0"/>
                                  </p:stCondLst>
                                  <p:childTnLst>
                                    <p:set>
                                      <p:cBhvr>
                                        <p:cTn id="36" dur="1" fill="hold">
                                          <p:stCondLst>
                                            <p:cond delay="0"/>
                                          </p:stCondLst>
                                        </p:cTn>
                                        <p:tgtEl>
                                          <p:spTgt spid="34">
                                            <p:graphicEl>
                                              <a:chart seriesIdx="-4" categoryIdx="0" bldStep="category"/>
                                            </p:graphicEl>
                                          </p:spTgt>
                                        </p:tgtEl>
                                        <p:attrNameLst>
                                          <p:attrName>style.visibility</p:attrName>
                                        </p:attrNameLst>
                                      </p:cBhvr>
                                      <p:to>
                                        <p:strVal val="visible"/>
                                      </p:to>
                                    </p:set>
                                    <p:animEffect transition="in" filter="wipe(left)">
                                      <p:cBhvr>
                                        <p:cTn id="37" dur="500"/>
                                        <p:tgtEl>
                                          <p:spTgt spid="34">
                                            <p:graphicEl>
                                              <a:chart seriesIdx="-4" categoryIdx="0" bldStep="category"/>
                                            </p:graphicEl>
                                          </p:spTgt>
                                        </p:tgtEl>
                                      </p:cBhvr>
                                    </p:animEffect>
                                  </p:childTnLst>
                                </p:cTn>
                              </p:par>
                            </p:childTnLst>
                          </p:cTn>
                        </p:par>
                        <p:par>
                          <p:cTn id="38" fill="hold">
                            <p:stCondLst>
                              <p:cond delay="2500"/>
                            </p:stCondLst>
                            <p:childTnLst>
                              <p:par>
                                <p:cTn id="39" presetID="22" presetClass="entr" presetSubtype="8" fill="hold" grpId="0" nodeType="afterEffect">
                                  <p:stCondLst>
                                    <p:cond delay="0"/>
                                  </p:stCondLst>
                                  <p:childTnLst>
                                    <p:set>
                                      <p:cBhvr>
                                        <p:cTn id="40" dur="1" fill="hold">
                                          <p:stCondLst>
                                            <p:cond delay="0"/>
                                          </p:stCondLst>
                                        </p:cTn>
                                        <p:tgtEl>
                                          <p:spTgt spid="34">
                                            <p:graphicEl>
                                              <a:chart seriesIdx="-4" categoryIdx="1" bldStep="category"/>
                                            </p:graphicEl>
                                          </p:spTgt>
                                        </p:tgtEl>
                                        <p:attrNameLst>
                                          <p:attrName>style.visibility</p:attrName>
                                        </p:attrNameLst>
                                      </p:cBhvr>
                                      <p:to>
                                        <p:strVal val="visible"/>
                                      </p:to>
                                    </p:set>
                                    <p:animEffect transition="in" filter="wipe(left)">
                                      <p:cBhvr>
                                        <p:cTn id="41" dur="500"/>
                                        <p:tgtEl>
                                          <p:spTgt spid="34">
                                            <p:graphicEl>
                                              <a:chart seriesIdx="-4" categoryIdx="1" bldStep="category"/>
                                            </p:graphicEl>
                                          </p:spTgt>
                                        </p:tgtEl>
                                      </p:cBhvr>
                                    </p:animEffect>
                                  </p:childTnLst>
                                </p:cTn>
                              </p:par>
                            </p:childTnLst>
                          </p:cTn>
                        </p:par>
                        <p:par>
                          <p:cTn id="42" fill="hold">
                            <p:stCondLst>
                              <p:cond delay="3000"/>
                            </p:stCondLst>
                            <p:childTnLst>
                              <p:par>
                                <p:cTn id="43" presetID="22" presetClass="entr" presetSubtype="8" fill="hold" grpId="0" nodeType="afterEffect">
                                  <p:stCondLst>
                                    <p:cond delay="0"/>
                                  </p:stCondLst>
                                  <p:childTnLst>
                                    <p:set>
                                      <p:cBhvr>
                                        <p:cTn id="44" dur="1" fill="hold">
                                          <p:stCondLst>
                                            <p:cond delay="0"/>
                                          </p:stCondLst>
                                        </p:cTn>
                                        <p:tgtEl>
                                          <p:spTgt spid="34">
                                            <p:graphicEl>
                                              <a:chart seriesIdx="-4" categoryIdx="2" bldStep="category"/>
                                            </p:graphicEl>
                                          </p:spTgt>
                                        </p:tgtEl>
                                        <p:attrNameLst>
                                          <p:attrName>style.visibility</p:attrName>
                                        </p:attrNameLst>
                                      </p:cBhvr>
                                      <p:to>
                                        <p:strVal val="visible"/>
                                      </p:to>
                                    </p:set>
                                    <p:animEffect transition="in" filter="wipe(left)">
                                      <p:cBhvr>
                                        <p:cTn id="45" dur="500"/>
                                        <p:tgtEl>
                                          <p:spTgt spid="34">
                                            <p:graphicEl>
                                              <a:chart seriesIdx="-4" categoryIdx="2" bldStep="category"/>
                                            </p:graphicEl>
                                          </p:spTgt>
                                        </p:tgtEl>
                                      </p:cBhvr>
                                    </p:animEffect>
                                  </p:childTnLst>
                                </p:cTn>
                              </p:par>
                            </p:childTnLst>
                          </p:cTn>
                        </p:par>
                        <p:par>
                          <p:cTn id="46" fill="hold">
                            <p:stCondLst>
                              <p:cond delay="3500"/>
                            </p:stCondLst>
                            <p:childTnLst>
                              <p:par>
                                <p:cTn id="47" presetID="22" presetClass="entr" presetSubtype="8" fill="hold" grpId="0" nodeType="afterEffect">
                                  <p:stCondLst>
                                    <p:cond delay="0"/>
                                  </p:stCondLst>
                                  <p:childTnLst>
                                    <p:set>
                                      <p:cBhvr>
                                        <p:cTn id="48" dur="1" fill="hold">
                                          <p:stCondLst>
                                            <p:cond delay="0"/>
                                          </p:stCondLst>
                                        </p:cTn>
                                        <p:tgtEl>
                                          <p:spTgt spid="34">
                                            <p:graphicEl>
                                              <a:chart seriesIdx="-4" categoryIdx="3" bldStep="category"/>
                                            </p:graphicEl>
                                          </p:spTgt>
                                        </p:tgtEl>
                                        <p:attrNameLst>
                                          <p:attrName>style.visibility</p:attrName>
                                        </p:attrNameLst>
                                      </p:cBhvr>
                                      <p:to>
                                        <p:strVal val="visible"/>
                                      </p:to>
                                    </p:set>
                                    <p:animEffect transition="in" filter="wipe(left)">
                                      <p:cBhvr>
                                        <p:cTn id="49" dur="500"/>
                                        <p:tgtEl>
                                          <p:spTgt spid="34">
                                            <p:graphicEl>
                                              <a:chart seriesIdx="-4" categoryIdx="3" bldStep="category"/>
                                            </p:graphicEl>
                                          </p:spTgt>
                                        </p:tgtEl>
                                      </p:cBhvr>
                                    </p:animEffect>
                                  </p:childTnLst>
                                </p:cTn>
                              </p:par>
                            </p:childTnLst>
                          </p:cTn>
                        </p:par>
                        <p:par>
                          <p:cTn id="50" fill="hold">
                            <p:stCondLst>
                              <p:cond delay="4000"/>
                            </p:stCondLst>
                            <p:childTnLst>
                              <p:par>
                                <p:cTn id="51" presetID="22" presetClass="entr" presetSubtype="8" fill="hold" grpId="0" nodeType="afterEffect">
                                  <p:stCondLst>
                                    <p:cond delay="0"/>
                                  </p:stCondLst>
                                  <p:childTnLst>
                                    <p:set>
                                      <p:cBhvr>
                                        <p:cTn id="52" dur="1" fill="hold">
                                          <p:stCondLst>
                                            <p:cond delay="0"/>
                                          </p:stCondLst>
                                        </p:cTn>
                                        <p:tgtEl>
                                          <p:spTgt spid="34">
                                            <p:graphicEl>
                                              <a:chart seriesIdx="-4" categoryIdx="4" bldStep="category"/>
                                            </p:graphicEl>
                                          </p:spTgt>
                                        </p:tgtEl>
                                        <p:attrNameLst>
                                          <p:attrName>style.visibility</p:attrName>
                                        </p:attrNameLst>
                                      </p:cBhvr>
                                      <p:to>
                                        <p:strVal val="visible"/>
                                      </p:to>
                                    </p:set>
                                    <p:animEffect transition="in" filter="wipe(left)">
                                      <p:cBhvr>
                                        <p:cTn id="53" dur="500"/>
                                        <p:tgtEl>
                                          <p:spTgt spid="34">
                                            <p:graphicEl>
                                              <a:chart seriesIdx="-4" categoryIdx="4" bldStep="category"/>
                                            </p:graphicEl>
                                          </p:spTgt>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34">
                                            <p:graphicEl>
                                              <a:chart seriesIdx="-4" categoryIdx="5" bldStep="category"/>
                                            </p:graphicEl>
                                          </p:spTgt>
                                        </p:tgtEl>
                                        <p:attrNameLst>
                                          <p:attrName>style.visibility</p:attrName>
                                        </p:attrNameLst>
                                      </p:cBhvr>
                                      <p:to>
                                        <p:strVal val="visible"/>
                                      </p:to>
                                    </p:set>
                                    <p:animEffect transition="in" filter="wipe(left)">
                                      <p:cBhvr>
                                        <p:cTn id="57" dur="500"/>
                                        <p:tgtEl>
                                          <p:spTgt spid="34">
                                            <p:graphicEl>
                                              <a:chart seriesIdx="-4" categoryIdx="5" bldStep="category"/>
                                            </p:graphicEl>
                                          </p:spTgt>
                                        </p:tgtEl>
                                      </p:cBhvr>
                                    </p:animEffect>
                                  </p:childTnLst>
                                </p:cTn>
                              </p:par>
                            </p:childTnLst>
                          </p:cTn>
                        </p:par>
                        <p:par>
                          <p:cTn id="58" fill="hold">
                            <p:stCondLst>
                              <p:cond delay="5000"/>
                            </p:stCondLst>
                            <p:childTnLst>
                              <p:par>
                                <p:cTn id="59" presetID="22" presetClass="entr" presetSubtype="8" fill="hold" grpId="0" nodeType="afterEffect">
                                  <p:stCondLst>
                                    <p:cond delay="0"/>
                                  </p:stCondLst>
                                  <p:childTnLst>
                                    <p:set>
                                      <p:cBhvr>
                                        <p:cTn id="60" dur="1" fill="hold">
                                          <p:stCondLst>
                                            <p:cond delay="0"/>
                                          </p:stCondLst>
                                        </p:cTn>
                                        <p:tgtEl>
                                          <p:spTgt spid="34">
                                            <p:graphicEl>
                                              <a:chart seriesIdx="-4" categoryIdx="6" bldStep="category"/>
                                            </p:graphicEl>
                                          </p:spTgt>
                                        </p:tgtEl>
                                        <p:attrNameLst>
                                          <p:attrName>style.visibility</p:attrName>
                                        </p:attrNameLst>
                                      </p:cBhvr>
                                      <p:to>
                                        <p:strVal val="visible"/>
                                      </p:to>
                                    </p:set>
                                    <p:animEffect transition="in" filter="wipe(left)">
                                      <p:cBhvr>
                                        <p:cTn id="61" dur="500"/>
                                        <p:tgtEl>
                                          <p:spTgt spid="34">
                                            <p:graphicEl>
                                              <a:chart seriesIdx="-4" categoryIdx="6" bldStep="category"/>
                                            </p:graphicEl>
                                          </p:spTgt>
                                        </p:tgtEl>
                                      </p:cBhvr>
                                    </p:animEffect>
                                  </p:childTnLst>
                                </p:cTn>
                              </p:par>
                            </p:childTnLst>
                          </p:cTn>
                        </p:par>
                        <p:par>
                          <p:cTn id="62" fill="hold">
                            <p:stCondLst>
                              <p:cond delay="5500"/>
                            </p:stCondLst>
                            <p:childTnLst>
                              <p:par>
                                <p:cTn id="63" presetID="22" presetClass="entr" presetSubtype="8" fill="hold" grpId="0" nodeType="afterEffect">
                                  <p:stCondLst>
                                    <p:cond delay="0"/>
                                  </p:stCondLst>
                                  <p:childTnLst>
                                    <p:set>
                                      <p:cBhvr>
                                        <p:cTn id="64" dur="1" fill="hold">
                                          <p:stCondLst>
                                            <p:cond delay="0"/>
                                          </p:stCondLst>
                                        </p:cTn>
                                        <p:tgtEl>
                                          <p:spTgt spid="34">
                                            <p:graphicEl>
                                              <a:chart seriesIdx="-4" categoryIdx="7" bldStep="category"/>
                                            </p:graphicEl>
                                          </p:spTgt>
                                        </p:tgtEl>
                                        <p:attrNameLst>
                                          <p:attrName>style.visibility</p:attrName>
                                        </p:attrNameLst>
                                      </p:cBhvr>
                                      <p:to>
                                        <p:strVal val="visible"/>
                                      </p:to>
                                    </p:set>
                                    <p:animEffect transition="in" filter="wipe(left)">
                                      <p:cBhvr>
                                        <p:cTn id="65" dur="500"/>
                                        <p:tgtEl>
                                          <p:spTgt spid="34">
                                            <p:graphicEl>
                                              <a:chart seriesIdx="-4" categoryIdx="7" bldStep="category"/>
                                            </p:graphicEl>
                                          </p:spTgt>
                                        </p:tgtEl>
                                      </p:cBhvr>
                                    </p:animEffect>
                                  </p:childTnLst>
                                </p:cTn>
                              </p:par>
                            </p:childTnLst>
                          </p:cTn>
                        </p:par>
                        <p:par>
                          <p:cTn id="66" fill="hold">
                            <p:stCondLst>
                              <p:cond delay="6000"/>
                            </p:stCondLst>
                            <p:childTnLst>
                              <p:par>
                                <p:cTn id="67" presetID="22" presetClass="entr" presetSubtype="8" fill="hold" grpId="0" nodeType="afterEffect">
                                  <p:stCondLst>
                                    <p:cond delay="0"/>
                                  </p:stCondLst>
                                  <p:childTnLst>
                                    <p:set>
                                      <p:cBhvr>
                                        <p:cTn id="68" dur="1" fill="hold">
                                          <p:stCondLst>
                                            <p:cond delay="0"/>
                                          </p:stCondLst>
                                        </p:cTn>
                                        <p:tgtEl>
                                          <p:spTgt spid="34">
                                            <p:graphicEl>
                                              <a:chart seriesIdx="-4" categoryIdx="8" bldStep="category"/>
                                            </p:graphicEl>
                                          </p:spTgt>
                                        </p:tgtEl>
                                        <p:attrNameLst>
                                          <p:attrName>style.visibility</p:attrName>
                                        </p:attrNameLst>
                                      </p:cBhvr>
                                      <p:to>
                                        <p:strVal val="visible"/>
                                      </p:to>
                                    </p:set>
                                    <p:animEffect transition="in" filter="wipe(left)">
                                      <p:cBhvr>
                                        <p:cTn id="69" dur="500"/>
                                        <p:tgtEl>
                                          <p:spTgt spid="34">
                                            <p:graphicEl>
                                              <a:chart seriesIdx="-4" categoryIdx="8" bldStep="category"/>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4" grpId="0">
        <p:bldSub>
          <a:bldChart bld="category"/>
        </p:bldSub>
      </p:bldGraphic>
      <p:bldP spid="61443" grpId="0" animBg="1"/>
      <p:bldP spid="61444" grpId="0" animBg="1"/>
      <p:bldP spid="61445" grpId="0" animBg="1"/>
      <p:bldP spid="61446" grpId="0" animBg="1"/>
      <p:bldP spid="61447" grpId="0" animBg="1"/>
      <p:bldP spid="61448" grpId="0" animBg="1"/>
      <p:bldP spid="61467" grpId="0"/>
      <p:bldP spid="61468"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AutoShape 2"/>
          <p:cNvSpPr>
            <a:spLocks/>
          </p:cNvSpPr>
          <p:nvPr/>
        </p:nvSpPr>
        <p:spPr bwMode="auto">
          <a:xfrm>
            <a:off x="2905126" y="7059811"/>
            <a:ext cx="1873448" cy="676870"/>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000000"/>
              </a:solidFill>
              <a:latin typeface="Helvetica" panose="020B0604020202020204" pitchFamily="34" charset="0"/>
              <a:sym typeface="Helvetica" panose="020B0604020202020204" pitchFamily="34" charset="0"/>
            </a:endParaRPr>
          </a:p>
        </p:txBody>
      </p:sp>
      <p:sp>
        <p:nvSpPr>
          <p:cNvPr id="62467" name="AutoShape 3"/>
          <p:cNvSpPr>
            <a:spLocks/>
          </p:cNvSpPr>
          <p:nvPr/>
        </p:nvSpPr>
        <p:spPr bwMode="auto">
          <a:xfrm>
            <a:off x="4262437" y="6462415"/>
            <a:ext cx="1872556" cy="1274266"/>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5"/>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5"/>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000000"/>
              </a:solidFill>
              <a:latin typeface="Helvetica" panose="020B0604020202020204" pitchFamily="34" charset="0"/>
              <a:sym typeface="Helvetica" panose="020B0604020202020204" pitchFamily="34" charset="0"/>
            </a:endParaRPr>
          </a:p>
        </p:txBody>
      </p:sp>
      <p:sp>
        <p:nvSpPr>
          <p:cNvPr id="62468" name="AutoShape 4"/>
          <p:cNvSpPr>
            <a:spLocks/>
          </p:cNvSpPr>
          <p:nvPr/>
        </p:nvSpPr>
        <p:spPr bwMode="auto">
          <a:xfrm>
            <a:off x="5673328" y="6487419"/>
            <a:ext cx="1872556" cy="1249263"/>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000000"/>
              </a:solidFill>
              <a:latin typeface="Helvetica" panose="020B0604020202020204" pitchFamily="34" charset="0"/>
              <a:sym typeface="Helvetica" panose="020B0604020202020204" pitchFamily="34" charset="0"/>
            </a:endParaRPr>
          </a:p>
        </p:txBody>
      </p:sp>
      <p:sp>
        <p:nvSpPr>
          <p:cNvPr id="62469" name="AutoShape 5"/>
          <p:cNvSpPr>
            <a:spLocks/>
          </p:cNvSpPr>
          <p:nvPr/>
        </p:nvSpPr>
        <p:spPr bwMode="auto">
          <a:xfrm>
            <a:off x="7068146" y="5849840"/>
            <a:ext cx="1873448" cy="1886843"/>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5"/>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5"/>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000000"/>
              </a:solidFill>
              <a:latin typeface="Helvetica" panose="020B0604020202020204" pitchFamily="34" charset="0"/>
              <a:sym typeface="Helvetica" panose="020B0604020202020204" pitchFamily="34" charset="0"/>
            </a:endParaRPr>
          </a:p>
        </p:txBody>
      </p:sp>
      <p:sp>
        <p:nvSpPr>
          <p:cNvPr id="62470" name="AutoShape 6"/>
          <p:cNvSpPr>
            <a:spLocks/>
          </p:cNvSpPr>
          <p:nvPr/>
        </p:nvSpPr>
        <p:spPr bwMode="auto">
          <a:xfrm>
            <a:off x="8440639" y="4402337"/>
            <a:ext cx="1873448" cy="3334345"/>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5"/>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5"/>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000000"/>
              </a:solidFill>
              <a:latin typeface="Helvetica" panose="020B0604020202020204" pitchFamily="34" charset="0"/>
              <a:sym typeface="Helvetica" panose="020B0604020202020204" pitchFamily="34" charset="0"/>
            </a:endParaRPr>
          </a:p>
        </p:txBody>
      </p:sp>
      <p:sp>
        <p:nvSpPr>
          <p:cNvPr id="62471" name="AutoShape 7"/>
          <p:cNvSpPr>
            <a:spLocks/>
          </p:cNvSpPr>
          <p:nvPr/>
        </p:nvSpPr>
        <p:spPr bwMode="auto">
          <a:xfrm>
            <a:off x="9873854" y="5037237"/>
            <a:ext cx="1873448" cy="2699444"/>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000000"/>
              </a:solidFill>
              <a:latin typeface="Helvetica" panose="020B0604020202020204" pitchFamily="34" charset="0"/>
              <a:sym typeface="Helvetica" panose="020B0604020202020204" pitchFamily="34" charset="0"/>
            </a:endParaRPr>
          </a:p>
        </p:txBody>
      </p:sp>
      <p:sp>
        <p:nvSpPr>
          <p:cNvPr id="62472" name="AutoShape 8"/>
          <p:cNvSpPr>
            <a:spLocks/>
          </p:cNvSpPr>
          <p:nvPr/>
        </p:nvSpPr>
        <p:spPr bwMode="auto">
          <a:xfrm>
            <a:off x="11207949" y="3661173"/>
            <a:ext cx="1873448" cy="4075509"/>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2473" name="AutoShape 9"/>
          <p:cNvSpPr>
            <a:spLocks/>
          </p:cNvSpPr>
          <p:nvPr/>
        </p:nvSpPr>
        <p:spPr bwMode="auto">
          <a:xfrm>
            <a:off x="1471911" y="7232156"/>
            <a:ext cx="1873448" cy="504527"/>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2474" name="AutoShape 10"/>
          <p:cNvSpPr>
            <a:spLocks/>
          </p:cNvSpPr>
          <p:nvPr/>
        </p:nvSpPr>
        <p:spPr bwMode="auto">
          <a:xfrm>
            <a:off x="2163962" y="8049221"/>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t>2008</a:t>
            </a:r>
            <a:endParaRPr lang="id-ID" sz="4275"/>
          </a:p>
        </p:txBody>
      </p:sp>
      <p:sp>
        <p:nvSpPr>
          <p:cNvPr id="62475" name="Line 11"/>
          <p:cNvSpPr>
            <a:spLocks noChangeShapeType="1"/>
          </p:cNvSpPr>
          <p:nvPr/>
        </p:nvSpPr>
        <p:spPr bwMode="auto">
          <a:xfrm>
            <a:off x="1487091" y="7923312"/>
            <a:ext cx="11579126" cy="0"/>
          </a:xfrm>
          <a:prstGeom prst="line">
            <a:avLst/>
          </a:prstGeom>
          <a:noFill/>
          <a:ln w="12700" cap="flat" cmpd="sng">
            <a:solidFill>
              <a:srgbClr val="85888D"/>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000000"/>
              </a:solidFill>
              <a:latin typeface="Helvetica" panose="020B0604020202020204" pitchFamily="34" charset="0"/>
              <a:sym typeface="Helvetica" panose="020B0604020202020204" pitchFamily="34" charset="0"/>
            </a:endParaRPr>
          </a:p>
        </p:txBody>
      </p:sp>
      <p:sp>
        <p:nvSpPr>
          <p:cNvPr id="62476" name="AutoShape 12"/>
          <p:cNvSpPr>
            <a:spLocks/>
          </p:cNvSpPr>
          <p:nvPr/>
        </p:nvSpPr>
        <p:spPr bwMode="auto">
          <a:xfrm>
            <a:off x="2334519"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2477" name="AutoShape 13"/>
          <p:cNvSpPr>
            <a:spLocks/>
          </p:cNvSpPr>
          <p:nvPr/>
        </p:nvSpPr>
        <p:spPr bwMode="auto">
          <a:xfrm>
            <a:off x="3767734"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2478" name="AutoShape 14"/>
          <p:cNvSpPr>
            <a:spLocks/>
          </p:cNvSpPr>
          <p:nvPr/>
        </p:nvSpPr>
        <p:spPr bwMode="auto">
          <a:xfrm>
            <a:off x="3597177" y="8049221"/>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t>2009</a:t>
            </a:r>
            <a:endParaRPr lang="id-ID" sz="4275"/>
          </a:p>
        </p:txBody>
      </p:sp>
      <p:sp>
        <p:nvSpPr>
          <p:cNvPr id="62479" name="AutoShape 15"/>
          <p:cNvSpPr>
            <a:spLocks/>
          </p:cNvSpPr>
          <p:nvPr/>
        </p:nvSpPr>
        <p:spPr bwMode="auto">
          <a:xfrm>
            <a:off x="4956275" y="8049221"/>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t>2010</a:t>
            </a:r>
            <a:endParaRPr lang="id-ID" sz="4275"/>
          </a:p>
        </p:txBody>
      </p:sp>
      <p:sp>
        <p:nvSpPr>
          <p:cNvPr id="62480" name="AutoShape 16"/>
          <p:cNvSpPr>
            <a:spLocks/>
          </p:cNvSpPr>
          <p:nvPr/>
        </p:nvSpPr>
        <p:spPr bwMode="auto">
          <a:xfrm>
            <a:off x="5126832"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2481" name="AutoShape 17"/>
          <p:cNvSpPr>
            <a:spLocks/>
          </p:cNvSpPr>
          <p:nvPr/>
        </p:nvSpPr>
        <p:spPr bwMode="auto">
          <a:xfrm>
            <a:off x="6365379" y="8049221"/>
            <a:ext cx="48845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t>2011</a:t>
            </a:r>
            <a:endParaRPr lang="id-ID" sz="4275"/>
          </a:p>
        </p:txBody>
      </p:sp>
      <p:sp>
        <p:nvSpPr>
          <p:cNvPr id="62482" name="AutoShape 18"/>
          <p:cNvSpPr>
            <a:spLocks/>
          </p:cNvSpPr>
          <p:nvPr/>
        </p:nvSpPr>
        <p:spPr bwMode="auto">
          <a:xfrm>
            <a:off x="6535043" y="7856339"/>
            <a:ext cx="149126"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2483" name="AutoShape 19"/>
          <p:cNvSpPr>
            <a:spLocks/>
          </p:cNvSpPr>
          <p:nvPr/>
        </p:nvSpPr>
        <p:spPr bwMode="auto">
          <a:xfrm>
            <a:off x="7760197" y="8049221"/>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t>2012</a:t>
            </a:r>
            <a:endParaRPr lang="id-ID" sz="4275"/>
          </a:p>
        </p:txBody>
      </p:sp>
      <p:sp>
        <p:nvSpPr>
          <p:cNvPr id="62484" name="AutoShape 20"/>
          <p:cNvSpPr>
            <a:spLocks/>
          </p:cNvSpPr>
          <p:nvPr/>
        </p:nvSpPr>
        <p:spPr bwMode="auto">
          <a:xfrm>
            <a:off x="7930754"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2485" name="AutoShape 21"/>
          <p:cNvSpPr>
            <a:spLocks/>
          </p:cNvSpPr>
          <p:nvPr/>
        </p:nvSpPr>
        <p:spPr bwMode="auto">
          <a:xfrm>
            <a:off x="9132690" y="8049221"/>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t>2013</a:t>
            </a:r>
            <a:endParaRPr lang="id-ID" sz="4275"/>
          </a:p>
        </p:txBody>
      </p:sp>
      <p:sp>
        <p:nvSpPr>
          <p:cNvPr id="62486" name="AutoShape 22"/>
          <p:cNvSpPr>
            <a:spLocks/>
          </p:cNvSpPr>
          <p:nvPr/>
        </p:nvSpPr>
        <p:spPr bwMode="auto">
          <a:xfrm>
            <a:off x="9303248"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2487" name="AutoShape 23"/>
          <p:cNvSpPr>
            <a:spLocks/>
          </p:cNvSpPr>
          <p:nvPr/>
        </p:nvSpPr>
        <p:spPr bwMode="auto">
          <a:xfrm>
            <a:off x="10565905" y="8049221"/>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t>2014</a:t>
            </a:r>
            <a:endParaRPr lang="id-ID" sz="4275"/>
          </a:p>
        </p:txBody>
      </p:sp>
      <p:sp>
        <p:nvSpPr>
          <p:cNvPr id="62488" name="AutoShape 24"/>
          <p:cNvSpPr>
            <a:spLocks/>
          </p:cNvSpPr>
          <p:nvPr/>
        </p:nvSpPr>
        <p:spPr bwMode="auto">
          <a:xfrm>
            <a:off x="10736462"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2489" name="AutoShape 25"/>
          <p:cNvSpPr>
            <a:spLocks/>
          </p:cNvSpPr>
          <p:nvPr/>
        </p:nvSpPr>
        <p:spPr bwMode="auto">
          <a:xfrm>
            <a:off x="11818740" y="8002786"/>
            <a:ext cx="651867"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2"/>
                </a:solidFill>
              </a:rPr>
              <a:t>2015</a:t>
            </a:r>
            <a:endParaRPr lang="id-ID" sz="4275" dirty="0">
              <a:solidFill>
                <a:schemeClr val="accent2"/>
              </a:solidFill>
            </a:endParaRPr>
          </a:p>
        </p:txBody>
      </p:sp>
      <p:sp>
        <p:nvSpPr>
          <p:cNvPr id="62490" name="AutoShape 26"/>
          <p:cNvSpPr>
            <a:spLocks/>
          </p:cNvSpPr>
          <p:nvPr/>
        </p:nvSpPr>
        <p:spPr bwMode="auto">
          <a:xfrm>
            <a:off x="12070557"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2491" name="Line 27"/>
          <p:cNvSpPr>
            <a:spLocks noChangeShapeType="1"/>
          </p:cNvSpPr>
          <p:nvPr/>
        </p:nvSpPr>
        <p:spPr bwMode="auto">
          <a:xfrm flipV="1">
            <a:off x="2408634" y="6583860"/>
            <a:ext cx="0" cy="417909"/>
          </a:xfrm>
          <a:prstGeom prst="line">
            <a:avLst/>
          </a:prstGeom>
          <a:noFill/>
          <a:ln w="50800" cap="rnd" cmpd="sng">
            <a:solidFill>
              <a:srgbClr val="85888D"/>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000000"/>
              </a:solidFill>
              <a:latin typeface="Helvetica" panose="020B0604020202020204" pitchFamily="34" charset="0"/>
              <a:sym typeface="Helvetica" panose="020B0604020202020204" pitchFamily="34" charset="0"/>
            </a:endParaRPr>
          </a:p>
        </p:txBody>
      </p:sp>
      <p:sp>
        <p:nvSpPr>
          <p:cNvPr id="62492" name="AutoShape 28"/>
          <p:cNvSpPr>
            <a:spLocks/>
          </p:cNvSpPr>
          <p:nvPr/>
        </p:nvSpPr>
        <p:spPr bwMode="auto">
          <a:xfrm>
            <a:off x="1871961" y="6055221"/>
            <a:ext cx="107334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dirty="0">
                <a:solidFill>
                  <a:srgbClr val="53585F"/>
                </a:solidFill>
              </a:rPr>
              <a:t>$ 20.000</a:t>
            </a:r>
            <a:endParaRPr lang="id-ID" sz="4275" dirty="0"/>
          </a:p>
        </p:txBody>
      </p:sp>
      <p:sp>
        <p:nvSpPr>
          <p:cNvPr id="62493" name="AutoShape 29"/>
          <p:cNvSpPr>
            <a:spLocks/>
          </p:cNvSpPr>
          <p:nvPr/>
        </p:nvSpPr>
        <p:spPr bwMode="auto">
          <a:xfrm>
            <a:off x="11349038" y="3081635"/>
            <a:ext cx="159127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dirty="0">
                <a:solidFill>
                  <a:schemeClr val="accent2"/>
                </a:solidFill>
              </a:rPr>
              <a:t>$ 50.000.000</a:t>
            </a:r>
            <a:endParaRPr lang="id-ID" sz="4275" dirty="0">
              <a:solidFill>
                <a:schemeClr val="accent2"/>
              </a:solidFill>
            </a:endParaRPr>
          </a:p>
        </p:txBody>
      </p:sp>
      <p:sp>
        <p:nvSpPr>
          <p:cNvPr id="62494" name="AutoShape 30"/>
          <p:cNvSpPr>
            <a:spLocks/>
          </p:cNvSpPr>
          <p:nvPr/>
        </p:nvSpPr>
        <p:spPr bwMode="auto">
          <a:xfrm>
            <a:off x="1876426" y="4079975"/>
            <a:ext cx="4696123" cy="1404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62495" name="AutoShape 31"/>
          <p:cNvSpPr>
            <a:spLocks/>
          </p:cNvSpPr>
          <p:nvPr/>
        </p:nvSpPr>
        <p:spPr bwMode="auto">
          <a:xfrm>
            <a:off x="1871962" y="3717431"/>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d"/>
      </p:transition>
    </mc:Choice>
    <mc:Fallback xmlns="">
      <p:transition spd="slow">
        <p:pull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afterEffect">
                                  <p:stCondLst>
                                    <p:cond delay="0"/>
                                  </p:stCondLst>
                                  <p:childTnLst>
                                    <p:set>
                                      <p:cBhvr>
                                        <p:cTn id="6" dur="1" fill="hold">
                                          <p:stCondLst>
                                            <p:cond delay="0"/>
                                          </p:stCondLst>
                                        </p:cTn>
                                        <p:tgtEl>
                                          <p:spTgt spid="62473"/>
                                        </p:tgtEl>
                                        <p:attrNameLst>
                                          <p:attrName>style.visibility</p:attrName>
                                        </p:attrNameLst>
                                      </p:cBhvr>
                                      <p:to>
                                        <p:strVal val="visible"/>
                                      </p:to>
                                    </p:set>
                                    <p:animEffect transition="in" filter="strips(downLeft)">
                                      <p:cBhvr>
                                        <p:cTn id="7" dur="500"/>
                                        <p:tgtEl>
                                          <p:spTgt spid="62473"/>
                                        </p:tgtEl>
                                      </p:cBhvr>
                                    </p:animEffect>
                                  </p:childTnLst>
                                </p:cTn>
                              </p:par>
                            </p:childTnLst>
                          </p:cTn>
                        </p:par>
                        <p:par>
                          <p:cTn id="8" fill="hold">
                            <p:stCondLst>
                              <p:cond delay="500"/>
                            </p:stCondLst>
                            <p:childTnLst>
                              <p:par>
                                <p:cTn id="9" presetID="18" presetClass="entr" presetSubtype="12" fill="hold" grpId="0" nodeType="afterEffect">
                                  <p:stCondLst>
                                    <p:cond delay="0"/>
                                  </p:stCondLst>
                                  <p:childTnLst>
                                    <p:set>
                                      <p:cBhvr>
                                        <p:cTn id="10" dur="1" fill="hold">
                                          <p:stCondLst>
                                            <p:cond delay="0"/>
                                          </p:stCondLst>
                                        </p:cTn>
                                        <p:tgtEl>
                                          <p:spTgt spid="62466"/>
                                        </p:tgtEl>
                                        <p:attrNameLst>
                                          <p:attrName>style.visibility</p:attrName>
                                        </p:attrNameLst>
                                      </p:cBhvr>
                                      <p:to>
                                        <p:strVal val="visible"/>
                                      </p:to>
                                    </p:set>
                                    <p:animEffect transition="in" filter="strips(downLeft)">
                                      <p:cBhvr>
                                        <p:cTn id="11" dur="500"/>
                                        <p:tgtEl>
                                          <p:spTgt spid="62466"/>
                                        </p:tgtEl>
                                      </p:cBhvr>
                                    </p:animEffect>
                                  </p:childTnLst>
                                </p:cTn>
                              </p:par>
                            </p:childTnLst>
                          </p:cTn>
                        </p:par>
                        <p:par>
                          <p:cTn id="12" fill="hold">
                            <p:stCondLst>
                              <p:cond delay="1000"/>
                            </p:stCondLst>
                            <p:childTnLst>
                              <p:par>
                                <p:cTn id="13" presetID="18" presetClass="entr" presetSubtype="12" fill="hold" grpId="0" nodeType="afterEffect">
                                  <p:stCondLst>
                                    <p:cond delay="0"/>
                                  </p:stCondLst>
                                  <p:childTnLst>
                                    <p:set>
                                      <p:cBhvr>
                                        <p:cTn id="14" dur="1" fill="hold">
                                          <p:stCondLst>
                                            <p:cond delay="0"/>
                                          </p:stCondLst>
                                        </p:cTn>
                                        <p:tgtEl>
                                          <p:spTgt spid="62467"/>
                                        </p:tgtEl>
                                        <p:attrNameLst>
                                          <p:attrName>style.visibility</p:attrName>
                                        </p:attrNameLst>
                                      </p:cBhvr>
                                      <p:to>
                                        <p:strVal val="visible"/>
                                      </p:to>
                                    </p:set>
                                    <p:animEffect transition="in" filter="strips(downLeft)">
                                      <p:cBhvr>
                                        <p:cTn id="15" dur="500"/>
                                        <p:tgtEl>
                                          <p:spTgt spid="62467"/>
                                        </p:tgtEl>
                                      </p:cBhvr>
                                    </p:animEffect>
                                  </p:childTnLst>
                                </p:cTn>
                              </p:par>
                            </p:childTnLst>
                          </p:cTn>
                        </p:par>
                        <p:par>
                          <p:cTn id="16" fill="hold">
                            <p:stCondLst>
                              <p:cond delay="1500"/>
                            </p:stCondLst>
                            <p:childTnLst>
                              <p:par>
                                <p:cTn id="17" presetID="18" presetClass="entr" presetSubtype="12" fill="hold" grpId="0" nodeType="afterEffect">
                                  <p:stCondLst>
                                    <p:cond delay="0"/>
                                  </p:stCondLst>
                                  <p:childTnLst>
                                    <p:set>
                                      <p:cBhvr>
                                        <p:cTn id="18" dur="1" fill="hold">
                                          <p:stCondLst>
                                            <p:cond delay="0"/>
                                          </p:stCondLst>
                                        </p:cTn>
                                        <p:tgtEl>
                                          <p:spTgt spid="62468"/>
                                        </p:tgtEl>
                                        <p:attrNameLst>
                                          <p:attrName>style.visibility</p:attrName>
                                        </p:attrNameLst>
                                      </p:cBhvr>
                                      <p:to>
                                        <p:strVal val="visible"/>
                                      </p:to>
                                    </p:set>
                                    <p:animEffect transition="in" filter="strips(downLeft)">
                                      <p:cBhvr>
                                        <p:cTn id="19" dur="500"/>
                                        <p:tgtEl>
                                          <p:spTgt spid="62468"/>
                                        </p:tgtEl>
                                      </p:cBhvr>
                                    </p:animEffect>
                                  </p:childTnLst>
                                </p:cTn>
                              </p:par>
                            </p:childTnLst>
                          </p:cTn>
                        </p:par>
                        <p:par>
                          <p:cTn id="20" fill="hold">
                            <p:stCondLst>
                              <p:cond delay="2000"/>
                            </p:stCondLst>
                            <p:childTnLst>
                              <p:par>
                                <p:cTn id="21" presetID="18" presetClass="entr" presetSubtype="12" fill="hold" grpId="0" nodeType="afterEffect">
                                  <p:stCondLst>
                                    <p:cond delay="0"/>
                                  </p:stCondLst>
                                  <p:childTnLst>
                                    <p:set>
                                      <p:cBhvr>
                                        <p:cTn id="22" dur="1" fill="hold">
                                          <p:stCondLst>
                                            <p:cond delay="0"/>
                                          </p:stCondLst>
                                        </p:cTn>
                                        <p:tgtEl>
                                          <p:spTgt spid="62469"/>
                                        </p:tgtEl>
                                        <p:attrNameLst>
                                          <p:attrName>style.visibility</p:attrName>
                                        </p:attrNameLst>
                                      </p:cBhvr>
                                      <p:to>
                                        <p:strVal val="visible"/>
                                      </p:to>
                                    </p:set>
                                    <p:animEffect transition="in" filter="strips(downLeft)">
                                      <p:cBhvr>
                                        <p:cTn id="23" dur="500"/>
                                        <p:tgtEl>
                                          <p:spTgt spid="62469"/>
                                        </p:tgtEl>
                                      </p:cBhvr>
                                    </p:animEffect>
                                  </p:childTnLst>
                                </p:cTn>
                              </p:par>
                            </p:childTnLst>
                          </p:cTn>
                        </p:par>
                        <p:par>
                          <p:cTn id="24" fill="hold">
                            <p:stCondLst>
                              <p:cond delay="2500"/>
                            </p:stCondLst>
                            <p:childTnLst>
                              <p:par>
                                <p:cTn id="25" presetID="18" presetClass="entr" presetSubtype="12" fill="hold" grpId="0" nodeType="afterEffect">
                                  <p:stCondLst>
                                    <p:cond delay="0"/>
                                  </p:stCondLst>
                                  <p:childTnLst>
                                    <p:set>
                                      <p:cBhvr>
                                        <p:cTn id="26" dur="1" fill="hold">
                                          <p:stCondLst>
                                            <p:cond delay="0"/>
                                          </p:stCondLst>
                                        </p:cTn>
                                        <p:tgtEl>
                                          <p:spTgt spid="62470"/>
                                        </p:tgtEl>
                                        <p:attrNameLst>
                                          <p:attrName>style.visibility</p:attrName>
                                        </p:attrNameLst>
                                      </p:cBhvr>
                                      <p:to>
                                        <p:strVal val="visible"/>
                                      </p:to>
                                    </p:set>
                                    <p:animEffect transition="in" filter="strips(downLeft)">
                                      <p:cBhvr>
                                        <p:cTn id="27" dur="500"/>
                                        <p:tgtEl>
                                          <p:spTgt spid="62470"/>
                                        </p:tgtEl>
                                      </p:cBhvr>
                                    </p:animEffect>
                                  </p:childTnLst>
                                </p:cTn>
                              </p:par>
                            </p:childTnLst>
                          </p:cTn>
                        </p:par>
                        <p:par>
                          <p:cTn id="28" fill="hold">
                            <p:stCondLst>
                              <p:cond delay="3000"/>
                            </p:stCondLst>
                            <p:childTnLst>
                              <p:par>
                                <p:cTn id="29" presetID="18" presetClass="entr" presetSubtype="12" fill="hold" grpId="0" nodeType="afterEffect">
                                  <p:stCondLst>
                                    <p:cond delay="0"/>
                                  </p:stCondLst>
                                  <p:childTnLst>
                                    <p:set>
                                      <p:cBhvr>
                                        <p:cTn id="30" dur="1" fill="hold">
                                          <p:stCondLst>
                                            <p:cond delay="0"/>
                                          </p:stCondLst>
                                        </p:cTn>
                                        <p:tgtEl>
                                          <p:spTgt spid="62471"/>
                                        </p:tgtEl>
                                        <p:attrNameLst>
                                          <p:attrName>style.visibility</p:attrName>
                                        </p:attrNameLst>
                                      </p:cBhvr>
                                      <p:to>
                                        <p:strVal val="visible"/>
                                      </p:to>
                                    </p:set>
                                    <p:animEffect transition="in" filter="strips(downLeft)">
                                      <p:cBhvr>
                                        <p:cTn id="31" dur="500"/>
                                        <p:tgtEl>
                                          <p:spTgt spid="62471"/>
                                        </p:tgtEl>
                                      </p:cBhvr>
                                    </p:animEffect>
                                  </p:childTnLst>
                                </p:cTn>
                              </p:par>
                            </p:childTnLst>
                          </p:cTn>
                        </p:par>
                        <p:par>
                          <p:cTn id="32" fill="hold">
                            <p:stCondLst>
                              <p:cond delay="3500"/>
                            </p:stCondLst>
                            <p:childTnLst>
                              <p:par>
                                <p:cTn id="33" presetID="18" presetClass="entr" presetSubtype="12" fill="hold" grpId="0" nodeType="afterEffect">
                                  <p:stCondLst>
                                    <p:cond delay="0"/>
                                  </p:stCondLst>
                                  <p:childTnLst>
                                    <p:set>
                                      <p:cBhvr>
                                        <p:cTn id="34" dur="1" fill="hold">
                                          <p:stCondLst>
                                            <p:cond delay="0"/>
                                          </p:stCondLst>
                                        </p:cTn>
                                        <p:tgtEl>
                                          <p:spTgt spid="62472"/>
                                        </p:tgtEl>
                                        <p:attrNameLst>
                                          <p:attrName>style.visibility</p:attrName>
                                        </p:attrNameLst>
                                      </p:cBhvr>
                                      <p:to>
                                        <p:strVal val="visible"/>
                                      </p:to>
                                    </p:set>
                                    <p:animEffect transition="in" filter="strips(downLeft)">
                                      <p:cBhvr>
                                        <p:cTn id="35" dur="500"/>
                                        <p:tgtEl>
                                          <p:spTgt spid="624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6" grpId="0" animBg="1"/>
      <p:bldP spid="62467" grpId="0" animBg="1"/>
      <p:bldP spid="62468" grpId="0" animBg="1"/>
      <p:bldP spid="62469" grpId="0" animBg="1"/>
      <p:bldP spid="62470" grpId="0" animBg="1"/>
      <p:bldP spid="62471" grpId="0" animBg="1"/>
      <p:bldP spid="62472" grpId="0" animBg="1"/>
      <p:bldP spid="6247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Object 3"/>
          <p:cNvGraphicFramePr>
            <a:graphicFrameLocks noChangeAspect="1"/>
          </p:cNvGraphicFramePr>
          <p:nvPr>
            <p:extLst>
              <p:ext uri="{D42A27DB-BD31-4B8C-83A1-F6EECF244321}">
                <p14:modId xmlns:p14="http://schemas.microsoft.com/office/powerpoint/2010/main" val="546248852"/>
              </p:ext>
            </p:extLst>
          </p:nvPr>
        </p:nvGraphicFramePr>
        <p:xfrm>
          <a:off x="1219322" y="3509368"/>
          <a:ext cx="9399828" cy="4048293"/>
        </p:xfrm>
        <a:graphic>
          <a:graphicData uri="http://schemas.openxmlformats.org/drawingml/2006/chart">
            <c:chart xmlns:c="http://schemas.openxmlformats.org/drawingml/2006/chart" xmlns:r="http://schemas.openxmlformats.org/officeDocument/2006/relationships" r:id="rId2"/>
          </a:graphicData>
        </a:graphic>
      </p:graphicFrame>
      <p:grpSp>
        <p:nvGrpSpPr>
          <p:cNvPr id="63491" name="Group 3"/>
          <p:cNvGrpSpPr>
            <a:grpSpLocks/>
          </p:cNvGrpSpPr>
          <p:nvPr/>
        </p:nvGrpSpPr>
        <p:grpSpPr bwMode="auto">
          <a:xfrm>
            <a:off x="4702346" y="5144393"/>
            <a:ext cx="1257300" cy="1257300"/>
            <a:chOff x="0" y="0"/>
            <a:chExt cx="2235201" cy="2235201"/>
          </a:xfrm>
        </p:grpSpPr>
        <p:sp>
          <p:nvSpPr>
            <p:cNvPr id="63492" name="AutoShape 4"/>
            <p:cNvSpPr>
              <a:spLocks/>
            </p:cNvSpPr>
            <p:nvPr/>
          </p:nvSpPr>
          <p:spPr bwMode="auto">
            <a:xfrm>
              <a:off x="0" y="0"/>
              <a:ext cx="2235201" cy="22352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3493" name="AutoShape 5"/>
            <p:cNvSpPr>
              <a:spLocks/>
            </p:cNvSpPr>
            <p:nvPr/>
          </p:nvSpPr>
          <p:spPr bwMode="auto">
            <a:xfrm>
              <a:off x="630935" y="691769"/>
              <a:ext cx="973330" cy="8516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00" y="12383"/>
                  </a:moveTo>
                  <a:cubicBezTo>
                    <a:pt x="817" y="10272"/>
                    <a:pt x="0" y="7957"/>
                    <a:pt x="0" y="5887"/>
                  </a:cubicBezTo>
                  <a:cubicBezTo>
                    <a:pt x="0" y="2355"/>
                    <a:pt x="2060" y="0"/>
                    <a:pt x="5186" y="0"/>
                  </a:cubicBezTo>
                  <a:cubicBezTo>
                    <a:pt x="8099" y="0"/>
                    <a:pt x="9094" y="1543"/>
                    <a:pt x="10800" y="3776"/>
                  </a:cubicBezTo>
                  <a:cubicBezTo>
                    <a:pt x="12505" y="1543"/>
                    <a:pt x="13500" y="0"/>
                    <a:pt x="16413" y="0"/>
                  </a:cubicBezTo>
                  <a:cubicBezTo>
                    <a:pt x="19539" y="0"/>
                    <a:pt x="21599" y="2355"/>
                    <a:pt x="21599" y="5887"/>
                  </a:cubicBezTo>
                  <a:cubicBezTo>
                    <a:pt x="21599" y="7957"/>
                    <a:pt x="20782" y="10272"/>
                    <a:pt x="18900" y="12383"/>
                  </a:cubicBezTo>
                  <a:lnTo>
                    <a:pt x="10800" y="21599"/>
                  </a:lnTo>
                  <a:cubicBezTo>
                    <a:pt x="10800" y="21599"/>
                    <a:pt x="2700" y="12383"/>
                    <a:pt x="270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grpSp>
        <p:nvGrpSpPr>
          <p:cNvPr id="63494" name="Group 6"/>
          <p:cNvGrpSpPr>
            <a:grpSpLocks/>
          </p:cNvGrpSpPr>
          <p:nvPr/>
        </p:nvGrpSpPr>
        <p:grpSpPr bwMode="auto">
          <a:xfrm>
            <a:off x="3493268" y="4460380"/>
            <a:ext cx="1057275" cy="1057275"/>
            <a:chOff x="-1" y="-1"/>
            <a:chExt cx="1879601" cy="1879601"/>
          </a:xfrm>
        </p:grpSpPr>
        <p:sp>
          <p:nvSpPr>
            <p:cNvPr id="63495" name="AutoShape 7"/>
            <p:cNvSpPr>
              <a:spLocks/>
            </p:cNvSpPr>
            <p:nvPr/>
          </p:nvSpPr>
          <p:spPr bwMode="auto">
            <a:xfrm>
              <a:off x="0" y="0"/>
              <a:ext cx="1879600" cy="1879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3496" name="AutoShape 8"/>
            <p:cNvSpPr>
              <a:spLocks/>
            </p:cNvSpPr>
            <p:nvPr/>
          </p:nvSpPr>
          <p:spPr bwMode="auto">
            <a:xfrm>
              <a:off x="414787" y="581714"/>
              <a:ext cx="1050026" cy="7309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399"/>
                  </a:moveTo>
                  <a:cubicBezTo>
                    <a:pt x="9498" y="7399"/>
                    <a:pt x="8446" y="8990"/>
                    <a:pt x="8446" y="10819"/>
                  </a:cubicBezTo>
                  <a:cubicBezTo>
                    <a:pt x="8446" y="12689"/>
                    <a:pt x="9498" y="14201"/>
                    <a:pt x="10800" y="14201"/>
                  </a:cubicBezTo>
                  <a:cubicBezTo>
                    <a:pt x="12073" y="14201"/>
                    <a:pt x="13181" y="12689"/>
                    <a:pt x="13181" y="10819"/>
                  </a:cubicBezTo>
                  <a:cubicBezTo>
                    <a:pt x="13181" y="8990"/>
                    <a:pt x="12073" y="7399"/>
                    <a:pt x="10800" y="7399"/>
                  </a:cubicBezTo>
                  <a:close/>
                  <a:moveTo>
                    <a:pt x="16089" y="10819"/>
                  </a:moveTo>
                  <a:cubicBezTo>
                    <a:pt x="16089" y="6643"/>
                    <a:pt x="13707" y="3222"/>
                    <a:pt x="10800" y="3222"/>
                  </a:cubicBezTo>
                  <a:cubicBezTo>
                    <a:pt x="7892" y="3222"/>
                    <a:pt x="5510" y="6643"/>
                    <a:pt x="5510" y="10819"/>
                  </a:cubicBezTo>
                  <a:cubicBezTo>
                    <a:pt x="5510" y="14996"/>
                    <a:pt x="7892" y="18417"/>
                    <a:pt x="10800" y="18417"/>
                  </a:cubicBezTo>
                  <a:cubicBezTo>
                    <a:pt x="13707" y="18417"/>
                    <a:pt x="16089" y="14996"/>
                    <a:pt x="16089" y="10819"/>
                  </a:cubicBezTo>
                  <a:close/>
                  <a:moveTo>
                    <a:pt x="21600" y="10819"/>
                  </a:moveTo>
                  <a:cubicBezTo>
                    <a:pt x="21600" y="10819"/>
                    <a:pt x="17252" y="21599"/>
                    <a:pt x="10800" y="21599"/>
                  </a:cubicBezTo>
                  <a:cubicBezTo>
                    <a:pt x="4347" y="21599"/>
                    <a:pt x="0" y="10819"/>
                    <a:pt x="0" y="10819"/>
                  </a:cubicBezTo>
                  <a:cubicBezTo>
                    <a:pt x="0" y="10819"/>
                    <a:pt x="4347" y="0"/>
                    <a:pt x="10800" y="0"/>
                  </a:cubicBezTo>
                  <a:cubicBezTo>
                    <a:pt x="17252" y="0"/>
                    <a:pt x="21600" y="10819"/>
                    <a:pt x="21600" y="1081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grpSp>
        <p:nvGrpSpPr>
          <p:cNvPr id="63497" name="Group 9"/>
          <p:cNvGrpSpPr>
            <a:grpSpLocks/>
          </p:cNvGrpSpPr>
          <p:nvPr/>
        </p:nvGrpSpPr>
        <p:grpSpPr bwMode="auto">
          <a:xfrm>
            <a:off x="2392236" y="5967710"/>
            <a:ext cx="642938" cy="642938"/>
            <a:chOff x="0" y="0"/>
            <a:chExt cx="1143001" cy="1143001"/>
          </a:xfrm>
        </p:grpSpPr>
        <p:sp>
          <p:nvSpPr>
            <p:cNvPr id="63498" name="AutoShape 10"/>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3499" name="AutoShape 11"/>
            <p:cNvSpPr>
              <a:spLocks/>
            </p:cNvSpPr>
            <p:nvPr/>
          </p:nvSpPr>
          <p:spPr bwMode="auto">
            <a:xfrm>
              <a:off x="297259" y="315683"/>
              <a:ext cx="548482" cy="5206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13346" y="8219"/>
                  </a:lnTo>
                  <a:lnTo>
                    <a:pt x="21599" y="8219"/>
                  </a:lnTo>
                  <a:lnTo>
                    <a:pt x="14926" y="13313"/>
                  </a:lnTo>
                  <a:lnTo>
                    <a:pt x="17473" y="21599"/>
                  </a:lnTo>
                  <a:lnTo>
                    <a:pt x="10800" y="16506"/>
                  </a:lnTo>
                  <a:lnTo>
                    <a:pt x="4094" y="21599"/>
                  </a:lnTo>
                  <a:lnTo>
                    <a:pt x="6673" y="13313"/>
                  </a:lnTo>
                  <a:lnTo>
                    <a:pt x="0" y="8219"/>
                  </a:lnTo>
                  <a:lnTo>
                    <a:pt x="8253" y="8219"/>
                  </a:lnTo>
                  <a:cubicBezTo>
                    <a:pt x="8253" y="8219"/>
                    <a:pt x="10800"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grpSp>
        <p:nvGrpSpPr>
          <p:cNvPr id="63500" name="Group 12"/>
          <p:cNvGrpSpPr>
            <a:grpSpLocks/>
          </p:cNvGrpSpPr>
          <p:nvPr/>
        </p:nvGrpSpPr>
        <p:grpSpPr bwMode="auto">
          <a:xfrm>
            <a:off x="6254327" y="4656833"/>
            <a:ext cx="771525" cy="771525"/>
            <a:chOff x="0" y="0"/>
            <a:chExt cx="1371601" cy="1371601"/>
          </a:xfrm>
        </p:grpSpPr>
        <p:sp>
          <p:nvSpPr>
            <p:cNvPr id="63501" name="AutoShape 13"/>
            <p:cNvSpPr>
              <a:spLocks/>
            </p:cNvSpPr>
            <p:nvPr/>
          </p:nvSpPr>
          <p:spPr bwMode="auto">
            <a:xfrm>
              <a:off x="0" y="0"/>
              <a:ext cx="1371601" cy="13716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3502" name="AutoShape 14"/>
            <p:cNvSpPr>
              <a:spLocks/>
            </p:cNvSpPr>
            <p:nvPr/>
          </p:nvSpPr>
          <p:spPr bwMode="auto">
            <a:xfrm>
              <a:off x="341976" y="406818"/>
              <a:ext cx="687648" cy="56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599"/>
                  </a:moveTo>
                  <a:lnTo>
                    <a:pt x="0" y="11527"/>
                  </a:lnTo>
                  <a:lnTo>
                    <a:pt x="3024" y="7834"/>
                  </a:lnTo>
                  <a:lnTo>
                    <a:pt x="7868" y="13653"/>
                  </a:lnTo>
                  <a:lnTo>
                    <a:pt x="18236" y="0"/>
                  </a:lnTo>
                  <a:lnTo>
                    <a:pt x="21600" y="3693"/>
                  </a:lnTo>
                  <a:cubicBezTo>
                    <a:pt x="21600" y="3693"/>
                    <a:pt x="8393" y="21599"/>
                    <a:pt x="839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grpSp>
        <p:nvGrpSpPr>
          <p:cNvPr id="63503" name="Group 15"/>
          <p:cNvGrpSpPr>
            <a:grpSpLocks/>
          </p:cNvGrpSpPr>
          <p:nvPr/>
        </p:nvGrpSpPr>
        <p:grpSpPr bwMode="auto">
          <a:xfrm>
            <a:off x="8953772" y="4627364"/>
            <a:ext cx="617041" cy="617042"/>
            <a:chOff x="-1" y="-1"/>
            <a:chExt cx="1095978" cy="1095978"/>
          </a:xfrm>
        </p:grpSpPr>
        <p:sp>
          <p:nvSpPr>
            <p:cNvPr id="63504" name="AutoShape 16"/>
            <p:cNvSpPr>
              <a:spLocks/>
            </p:cNvSpPr>
            <p:nvPr/>
          </p:nvSpPr>
          <p:spPr bwMode="auto">
            <a:xfrm>
              <a:off x="0" y="0"/>
              <a:ext cx="1095977" cy="10959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3505" name="AutoShape 17"/>
            <p:cNvSpPr>
              <a:spLocks/>
            </p:cNvSpPr>
            <p:nvPr/>
          </p:nvSpPr>
          <p:spPr bwMode="auto">
            <a:xfrm>
              <a:off x="294865" y="344816"/>
              <a:ext cx="506247" cy="406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3222"/>
                  </a:moveTo>
                  <a:cubicBezTo>
                    <a:pt x="20632" y="3222"/>
                    <a:pt x="20946" y="3384"/>
                    <a:pt x="21208" y="3713"/>
                  </a:cubicBezTo>
                  <a:cubicBezTo>
                    <a:pt x="21470" y="4042"/>
                    <a:pt x="21600" y="4427"/>
                    <a:pt x="21600" y="4865"/>
                  </a:cubicBezTo>
                  <a:lnTo>
                    <a:pt x="21600" y="19984"/>
                  </a:lnTo>
                  <a:cubicBezTo>
                    <a:pt x="21600" y="20421"/>
                    <a:pt x="21470" y="20803"/>
                    <a:pt x="21208" y="21121"/>
                  </a:cubicBezTo>
                  <a:cubicBezTo>
                    <a:pt x="20946" y="21441"/>
                    <a:pt x="20632" y="21599"/>
                    <a:pt x="20263" y="21599"/>
                  </a:cubicBezTo>
                  <a:lnTo>
                    <a:pt x="1348" y="21599"/>
                  </a:lnTo>
                  <a:cubicBezTo>
                    <a:pt x="981" y="21599"/>
                    <a:pt x="663" y="21441"/>
                    <a:pt x="399" y="21121"/>
                  </a:cubicBezTo>
                  <a:cubicBezTo>
                    <a:pt x="134" y="20803"/>
                    <a:pt x="0" y="20421"/>
                    <a:pt x="0" y="19984"/>
                  </a:cubicBezTo>
                  <a:lnTo>
                    <a:pt x="0" y="4865"/>
                  </a:lnTo>
                  <a:cubicBezTo>
                    <a:pt x="0" y="4427"/>
                    <a:pt x="134" y="4042"/>
                    <a:pt x="399" y="3713"/>
                  </a:cubicBezTo>
                  <a:cubicBezTo>
                    <a:pt x="663" y="3384"/>
                    <a:pt x="981" y="3222"/>
                    <a:pt x="1348" y="3222"/>
                  </a:cubicBezTo>
                  <a:lnTo>
                    <a:pt x="5638" y="3222"/>
                  </a:lnTo>
                  <a:lnTo>
                    <a:pt x="6318" y="1460"/>
                  </a:lnTo>
                  <a:cubicBezTo>
                    <a:pt x="6458" y="1057"/>
                    <a:pt x="6717" y="713"/>
                    <a:pt x="7089" y="425"/>
                  </a:cubicBezTo>
                  <a:cubicBezTo>
                    <a:pt x="7466" y="143"/>
                    <a:pt x="7838" y="0"/>
                    <a:pt x="8203" y="0"/>
                  </a:cubicBezTo>
                  <a:lnTo>
                    <a:pt x="13396" y="0"/>
                  </a:lnTo>
                  <a:cubicBezTo>
                    <a:pt x="13763" y="0"/>
                    <a:pt x="14135" y="143"/>
                    <a:pt x="14510" y="425"/>
                  </a:cubicBezTo>
                  <a:cubicBezTo>
                    <a:pt x="14884" y="713"/>
                    <a:pt x="15146" y="1057"/>
                    <a:pt x="15293" y="1460"/>
                  </a:cubicBezTo>
                  <a:lnTo>
                    <a:pt x="15961" y="3222"/>
                  </a:lnTo>
                  <a:lnTo>
                    <a:pt x="20263" y="3222"/>
                  </a:lnTo>
                  <a:close/>
                  <a:moveTo>
                    <a:pt x="10806" y="19185"/>
                  </a:moveTo>
                  <a:cubicBezTo>
                    <a:pt x="11572" y="19185"/>
                    <a:pt x="12299" y="19002"/>
                    <a:pt x="12987" y="18650"/>
                  </a:cubicBezTo>
                  <a:cubicBezTo>
                    <a:pt x="13672" y="18294"/>
                    <a:pt x="14270" y="17810"/>
                    <a:pt x="14774" y="17196"/>
                  </a:cubicBezTo>
                  <a:cubicBezTo>
                    <a:pt x="15278" y="16582"/>
                    <a:pt x="15677" y="15862"/>
                    <a:pt x="15974" y="15048"/>
                  </a:cubicBezTo>
                  <a:cubicBezTo>
                    <a:pt x="16270" y="14234"/>
                    <a:pt x="16419" y="13356"/>
                    <a:pt x="16419" y="12421"/>
                  </a:cubicBezTo>
                  <a:cubicBezTo>
                    <a:pt x="16419" y="11499"/>
                    <a:pt x="16270" y="10623"/>
                    <a:pt x="15974" y="9795"/>
                  </a:cubicBezTo>
                  <a:cubicBezTo>
                    <a:pt x="15677" y="8966"/>
                    <a:pt x="15278" y="8249"/>
                    <a:pt x="14774" y="7644"/>
                  </a:cubicBezTo>
                  <a:cubicBezTo>
                    <a:pt x="14270" y="7036"/>
                    <a:pt x="13672" y="6557"/>
                    <a:pt x="12987" y="6199"/>
                  </a:cubicBezTo>
                  <a:cubicBezTo>
                    <a:pt x="12299" y="5843"/>
                    <a:pt x="11572" y="5667"/>
                    <a:pt x="10806" y="5667"/>
                  </a:cubicBezTo>
                  <a:cubicBezTo>
                    <a:pt x="10039" y="5667"/>
                    <a:pt x="9312" y="5846"/>
                    <a:pt x="8619" y="6199"/>
                  </a:cubicBezTo>
                  <a:cubicBezTo>
                    <a:pt x="7929" y="6557"/>
                    <a:pt x="7332" y="7036"/>
                    <a:pt x="6827" y="7644"/>
                  </a:cubicBezTo>
                  <a:cubicBezTo>
                    <a:pt x="6323" y="8249"/>
                    <a:pt x="5922" y="8963"/>
                    <a:pt x="5625" y="9789"/>
                  </a:cubicBezTo>
                  <a:cubicBezTo>
                    <a:pt x="5329" y="10612"/>
                    <a:pt x="5180" y="11490"/>
                    <a:pt x="5180" y="12421"/>
                  </a:cubicBezTo>
                  <a:cubicBezTo>
                    <a:pt x="5180" y="13356"/>
                    <a:pt x="5329" y="14234"/>
                    <a:pt x="5625" y="15048"/>
                  </a:cubicBezTo>
                  <a:cubicBezTo>
                    <a:pt x="5922" y="15862"/>
                    <a:pt x="6323" y="16582"/>
                    <a:pt x="6827" y="17196"/>
                  </a:cubicBezTo>
                  <a:cubicBezTo>
                    <a:pt x="7332" y="17810"/>
                    <a:pt x="7929" y="18294"/>
                    <a:pt x="8619" y="18650"/>
                  </a:cubicBezTo>
                  <a:cubicBezTo>
                    <a:pt x="9312" y="19005"/>
                    <a:pt x="10039" y="19185"/>
                    <a:pt x="10806" y="19185"/>
                  </a:cubicBezTo>
                  <a:moveTo>
                    <a:pt x="10806" y="7832"/>
                  </a:moveTo>
                  <a:cubicBezTo>
                    <a:pt x="11337" y="7832"/>
                    <a:pt x="11834" y="7953"/>
                    <a:pt x="12294" y="8191"/>
                  </a:cubicBezTo>
                  <a:cubicBezTo>
                    <a:pt x="12754" y="8432"/>
                    <a:pt x="13158" y="8755"/>
                    <a:pt x="13501" y="9169"/>
                  </a:cubicBezTo>
                  <a:cubicBezTo>
                    <a:pt x="13846" y="9583"/>
                    <a:pt x="14118" y="10068"/>
                    <a:pt x="14316" y="10623"/>
                  </a:cubicBezTo>
                  <a:cubicBezTo>
                    <a:pt x="14515" y="11184"/>
                    <a:pt x="14615" y="11781"/>
                    <a:pt x="14615" y="12421"/>
                  </a:cubicBezTo>
                  <a:cubicBezTo>
                    <a:pt x="14615" y="13056"/>
                    <a:pt x="14515" y="13649"/>
                    <a:pt x="14316" y="14205"/>
                  </a:cubicBezTo>
                  <a:cubicBezTo>
                    <a:pt x="14118" y="14757"/>
                    <a:pt x="13846" y="15245"/>
                    <a:pt x="13501" y="15668"/>
                  </a:cubicBezTo>
                  <a:cubicBezTo>
                    <a:pt x="13158" y="16091"/>
                    <a:pt x="12752" y="16420"/>
                    <a:pt x="12289" y="16661"/>
                  </a:cubicBezTo>
                  <a:cubicBezTo>
                    <a:pt x="11824" y="16899"/>
                    <a:pt x="11330" y="17016"/>
                    <a:pt x="10806" y="17016"/>
                  </a:cubicBezTo>
                  <a:cubicBezTo>
                    <a:pt x="10274" y="17016"/>
                    <a:pt x="9777" y="16899"/>
                    <a:pt x="9312" y="16661"/>
                  </a:cubicBezTo>
                  <a:cubicBezTo>
                    <a:pt x="8847" y="16420"/>
                    <a:pt x="8443" y="16091"/>
                    <a:pt x="8100" y="15668"/>
                  </a:cubicBezTo>
                  <a:cubicBezTo>
                    <a:pt x="7755" y="15245"/>
                    <a:pt x="7483" y="14754"/>
                    <a:pt x="7285" y="14199"/>
                  </a:cubicBezTo>
                  <a:cubicBezTo>
                    <a:pt x="7084" y="13641"/>
                    <a:pt x="6984" y="13044"/>
                    <a:pt x="6984" y="12421"/>
                  </a:cubicBezTo>
                  <a:cubicBezTo>
                    <a:pt x="6984" y="11781"/>
                    <a:pt x="7084" y="11184"/>
                    <a:pt x="7285" y="10623"/>
                  </a:cubicBezTo>
                  <a:cubicBezTo>
                    <a:pt x="7483" y="10068"/>
                    <a:pt x="7755" y="9583"/>
                    <a:pt x="8100" y="9169"/>
                  </a:cubicBezTo>
                  <a:cubicBezTo>
                    <a:pt x="8443" y="8755"/>
                    <a:pt x="8847" y="8431"/>
                    <a:pt x="9312" y="8191"/>
                  </a:cubicBezTo>
                  <a:cubicBezTo>
                    <a:pt x="9777" y="7953"/>
                    <a:pt x="10274" y="7832"/>
                    <a:pt x="10806" y="7832"/>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63506" name="Group 18"/>
          <p:cNvGrpSpPr>
            <a:grpSpLocks/>
          </p:cNvGrpSpPr>
          <p:nvPr/>
        </p:nvGrpSpPr>
        <p:grpSpPr bwMode="auto">
          <a:xfrm>
            <a:off x="7279455" y="4174630"/>
            <a:ext cx="1343025" cy="1343025"/>
            <a:chOff x="-1" y="-1"/>
            <a:chExt cx="2387601" cy="2387601"/>
          </a:xfrm>
        </p:grpSpPr>
        <p:sp>
          <p:nvSpPr>
            <p:cNvPr id="63507" name="AutoShape 19"/>
            <p:cNvSpPr>
              <a:spLocks/>
            </p:cNvSpPr>
            <p:nvPr/>
          </p:nvSpPr>
          <p:spPr bwMode="auto">
            <a:xfrm>
              <a:off x="0" y="0"/>
              <a:ext cx="2387600" cy="2387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3508" name="AutoShape 20"/>
            <p:cNvSpPr>
              <a:spLocks/>
            </p:cNvSpPr>
            <p:nvPr/>
          </p:nvSpPr>
          <p:spPr bwMode="auto">
            <a:xfrm>
              <a:off x="708979" y="847609"/>
              <a:ext cx="969642" cy="7075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612" y="9346"/>
                  </a:moveTo>
                  <a:cubicBezTo>
                    <a:pt x="19507" y="9887"/>
                    <a:pt x="20229" y="10667"/>
                    <a:pt x="20776" y="11686"/>
                  </a:cubicBezTo>
                  <a:cubicBezTo>
                    <a:pt x="21324" y="12708"/>
                    <a:pt x="21599" y="13846"/>
                    <a:pt x="21599" y="15107"/>
                  </a:cubicBezTo>
                  <a:cubicBezTo>
                    <a:pt x="21599" y="16005"/>
                    <a:pt x="21458" y="16846"/>
                    <a:pt x="21172" y="17629"/>
                  </a:cubicBezTo>
                  <a:cubicBezTo>
                    <a:pt x="20889" y="18409"/>
                    <a:pt x="20503" y="19097"/>
                    <a:pt x="20008" y="19691"/>
                  </a:cubicBezTo>
                  <a:cubicBezTo>
                    <a:pt x="19512" y="20281"/>
                    <a:pt x="18940" y="20747"/>
                    <a:pt x="18290" y="21090"/>
                  </a:cubicBezTo>
                  <a:cubicBezTo>
                    <a:pt x="17640" y="21427"/>
                    <a:pt x="16939" y="21599"/>
                    <a:pt x="16187" y="21599"/>
                  </a:cubicBezTo>
                  <a:lnTo>
                    <a:pt x="4490" y="21599"/>
                  </a:lnTo>
                  <a:cubicBezTo>
                    <a:pt x="3878" y="21599"/>
                    <a:pt x="3297" y="21458"/>
                    <a:pt x="2750" y="21176"/>
                  </a:cubicBezTo>
                  <a:cubicBezTo>
                    <a:pt x="2203" y="20900"/>
                    <a:pt x="1723" y="20511"/>
                    <a:pt x="1312" y="20022"/>
                  </a:cubicBezTo>
                  <a:cubicBezTo>
                    <a:pt x="904" y="19527"/>
                    <a:pt x="583" y="18954"/>
                    <a:pt x="350" y="18294"/>
                  </a:cubicBezTo>
                  <a:cubicBezTo>
                    <a:pt x="115" y="17641"/>
                    <a:pt x="0" y="16947"/>
                    <a:pt x="0" y="16210"/>
                  </a:cubicBezTo>
                  <a:cubicBezTo>
                    <a:pt x="0" y="15565"/>
                    <a:pt x="88" y="14957"/>
                    <a:pt x="268" y="14381"/>
                  </a:cubicBezTo>
                  <a:cubicBezTo>
                    <a:pt x="448" y="13809"/>
                    <a:pt x="696" y="13287"/>
                    <a:pt x="1010" y="12818"/>
                  </a:cubicBezTo>
                  <a:cubicBezTo>
                    <a:pt x="1324" y="12351"/>
                    <a:pt x="1694" y="11954"/>
                    <a:pt x="2119" y="11632"/>
                  </a:cubicBezTo>
                  <a:cubicBezTo>
                    <a:pt x="2544" y="11312"/>
                    <a:pt x="3004" y="11079"/>
                    <a:pt x="3504" y="10929"/>
                  </a:cubicBezTo>
                  <a:cubicBezTo>
                    <a:pt x="3249" y="10552"/>
                    <a:pt x="3055" y="10140"/>
                    <a:pt x="2916" y="9688"/>
                  </a:cubicBezTo>
                  <a:cubicBezTo>
                    <a:pt x="2779" y="9239"/>
                    <a:pt x="2712" y="8758"/>
                    <a:pt x="2712" y="8240"/>
                  </a:cubicBezTo>
                  <a:cubicBezTo>
                    <a:pt x="2712" y="7635"/>
                    <a:pt x="2805" y="7071"/>
                    <a:pt x="2992" y="6547"/>
                  </a:cubicBezTo>
                  <a:cubicBezTo>
                    <a:pt x="3180" y="6023"/>
                    <a:pt x="3434" y="5568"/>
                    <a:pt x="3756" y="5182"/>
                  </a:cubicBezTo>
                  <a:cubicBezTo>
                    <a:pt x="4077" y="4796"/>
                    <a:pt x="4456" y="4488"/>
                    <a:pt x="4893" y="4264"/>
                  </a:cubicBezTo>
                  <a:cubicBezTo>
                    <a:pt x="5330" y="4039"/>
                    <a:pt x="5800" y="3927"/>
                    <a:pt x="6307" y="3927"/>
                  </a:cubicBezTo>
                  <a:cubicBezTo>
                    <a:pt x="7171" y="3927"/>
                    <a:pt x="7922" y="4258"/>
                    <a:pt x="8558" y="4920"/>
                  </a:cubicBezTo>
                  <a:cubicBezTo>
                    <a:pt x="8697" y="4223"/>
                    <a:pt x="8932" y="3573"/>
                    <a:pt x="9264" y="2971"/>
                  </a:cubicBezTo>
                  <a:cubicBezTo>
                    <a:pt x="9597" y="2369"/>
                    <a:pt x="9993" y="1848"/>
                    <a:pt x="10449" y="1404"/>
                  </a:cubicBezTo>
                  <a:cubicBezTo>
                    <a:pt x="10905" y="964"/>
                    <a:pt x="11412" y="621"/>
                    <a:pt x="11976" y="374"/>
                  </a:cubicBezTo>
                  <a:cubicBezTo>
                    <a:pt x="12540" y="123"/>
                    <a:pt x="13142" y="0"/>
                    <a:pt x="13785" y="0"/>
                  </a:cubicBezTo>
                  <a:cubicBezTo>
                    <a:pt x="14520" y="0"/>
                    <a:pt x="15218" y="169"/>
                    <a:pt x="15876" y="509"/>
                  </a:cubicBezTo>
                  <a:cubicBezTo>
                    <a:pt x="16536" y="852"/>
                    <a:pt x="17109" y="1312"/>
                    <a:pt x="17594" y="1894"/>
                  </a:cubicBezTo>
                  <a:cubicBezTo>
                    <a:pt x="18081" y="2476"/>
                    <a:pt x="18465" y="3167"/>
                    <a:pt x="18748" y="3956"/>
                  </a:cubicBezTo>
                  <a:cubicBezTo>
                    <a:pt x="19032" y="4744"/>
                    <a:pt x="19173" y="5580"/>
                    <a:pt x="19173" y="6463"/>
                  </a:cubicBezTo>
                  <a:cubicBezTo>
                    <a:pt x="19173" y="6987"/>
                    <a:pt x="19125" y="7491"/>
                    <a:pt x="19024" y="7972"/>
                  </a:cubicBezTo>
                  <a:cubicBezTo>
                    <a:pt x="18924" y="8453"/>
                    <a:pt x="18784" y="8914"/>
                    <a:pt x="18612" y="9346"/>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sp>
        <p:nvSpPr>
          <p:cNvPr id="63509" name="AutoShape 21"/>
          <p:cNvSpPr>
            <a:spLocks/>
          </p:cNvSpPr>
          <p:nvPr/>
        </p:nvSpPr>
        <p:spPr bwMode="auto">
          <a:xfrm>
            <a:off x="2308297" y="5595343"/>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Product 1</a:t>
            </a:r>
            <a:endParaRPr lang="id-ID" sz="4275"/>
          </a:p>
        </p:txBody>
      </p:sp>
      <p:sp>
        <p:nvSpPr>
          <p:cNvPr id="63510" name="AutoShape 22"/>
          <p:cNvSpPr>
            <a:spLocks/>
          </p:cNvSpPr>
          <p:nvPr/>
        </p:nvSpPr>
        <p:spPr bwMode="auto">
          <a:xfrm>
            <a:off x="3616496" y="4103192"/>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Product 2</a:t>
            </a:r>
            <a:endParaRPr lang="id-ID" sz="4275"/>
          </a:p>
        </p:txBody>
      </p:sp>
      <p:sp>
        <p:nvSpPr>
          <p:cNvPr id="63511" name="AutoShape 23"/>
          <p:cNvSpPr>
            <a:spLocks/>
          </p:cNvSpPr>
          <p:nvPr/>
        </p:nvSpPr>
        <p:spPr bwMode="auto">
          <a:xfrm>
            <a:off x="4925588" y="4772026"/>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Product 3</a:t>
            </a:r>
            <a:endParaRPr lang="id-ID" sz="4275"/>
          </a:p>
        </p:txBody>
      </p:sp>
      <p:sp>
        <p:nvSpPr>
          <p:cNvPr id="63512" name="AutoShape 24"/>
          <p:cNvSpPr>
            <a:spLocks/>
          </p:cNvSpPr>
          <p:nvPr/>
        </p:nvSpPr>
        <p:spPr bwMode="auto">
          <a:xfrm>
            <a:off x="6234680" y="4342508"/>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Product 4</a:t>
            </a:r>
            <a:endParaRPr lang="id-ID" sz="4275"/>
          </a:p>
        </p:txBody>
      </p:sp>
      <p:sp>
        <p:nvSpPr>
          <p:cNvPr id="63513" name="AutoShape 25"/>
          <p:cNvSpPr>
            <a:spLocks/>
          </p:cNvSpPr>
          <p:nvPr/>
        </p:nvSpPr>
        <p:spPr bwMode="auto">
          <a:xfrm>
            <a:off x="7545559" y="3835302"/>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Product 5</a:t>
            </a:r>
            <a:endParaRPr lang="id-ID" sz="4275"/>
          </a:p>
        </p:txBody>
      </p:sp>
      <p:sp>
        <p:nvSpPr>
          <p:cNvPr id="63514" name="AutoShape 26"/>
          <p:cNvSpPr>
            <a:spLocks/>
          </p:cNvSpPr>
          <p:nvPr/>
        </p:nvSpPr>
        <p:spPr bwMode="auto">
          <a:xfrm>
            <a:off x="8856437" y="4278214"/>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Product 6</a:t>
            </a:r>
            <a:endParaRPr lang="id-ID" sz="4275"/>
          </a:p>
        </p:txBody>
      </p:sp>
      <p:sp>
        <p:nvSpPr>
          <p:cNvPr id="63515" name="AutoShape 27"/>
          <p:cNvSpPr>
            <a:spLocks/>
          </p:cNvSpPr>
          <p:nvPr/>
        </p:nvSpPr>
        <p:spPr bwMode="auto">
          <a:xfrm>
            <a:off x="10398919" y="4539854"/>
            <a:ext cx="2886968" cy="21395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63516" name="AutoShape 28"/>
          <p:cNvSpPr>
            <a:spLocks/>
          </p:cNvSpPr>
          <p:nvPr/>
        </p:nvSpPr>
        <p:spPr bwMode="auto">
          <a:xfrm>
            <a:off x="10398920" y="4177309"/>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rgbClr val="53585F"/>
                </a:solidFill>
              </a:rPr>
              <a:t>Add Title Here</a:t>
            </a:r>
            <a:endParaRPr lang="id-ID" sz="4275" dirty="0"/>
          </a:p>
        </p:txBody>
      </p:sp>
      <p:sp>
        <p:nvSpPr>
          <p:cNvPr id="63517" name="AutoShape 29"/>
          <p:cNvSpPr>
            <a:spLocks/>
          </p:cNvSpPr>
          <p:nvPr/>
        </p:nvSpPr>
        <p:spPr bwMode="auto">
          <a:xfrm>
            <a:off x="2464567"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636463"/>
                </a:solidFill>
                <a:latin typeface="Roboto" panose="02000000000000000000" pitchFamily="2" charset="0"/>
                <a:sym typeface="Roboto" panose="02000000000000000000" pitchFamily="2" charset="0"/>
              </a:rPr>
              <a:t>2008</a:t>
            </a:r>
            <a:endParaRPr lang="id-ID" sz="4275" dirty="0"/>
          </a:p>
        </p:txBody>
      </p:sp>
      <p:sp>
        <p:nvSpPr>
          <p:cNvPr id="63518" name="AutoShape 30"/>
          <p:cNvSpPr>
            <a:spLocks/>
          </p:cNvSpPr>
          <p:nvPr/>
        </p:nvSpPr>
        <p:spPr bwMode="auto">
          <a:xfrm>
            <a:off x="3772767"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636463"/>
                </a:solidFill>
                <a:latin typeface="Roboto" panose="02000000000000000000" pitchFamily="2" charset="0"/>
                <a:sym typeface="Roboto" panose="02000000000000000000" pitchFamily="2" charset="0"/>
              </a:rPr>
              <a:t>2009</a:t>
            </a:r>
            <a:endParaRPr lang="id-ID" sz="4275" dirty="0"/>
          </a:p>
        </p:txBody>
      </p:sp>
      <p:sp>
        <p:nvSpPr>
          <p:cNvPr id="63519" name="AutoShape 31"/>
          <p:cNvSpPr>
            <a:spLocks/>
          </p:cNvSpPr>
          <p:nvPr/>
        </p:nvSpPr>
        <p:spPr bwMode="auto">
          <a:xfrm>
            <a:off x="5079180"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636463"/>
                </a:solidFill>
                <a:latin typeface="Roboto" panose="02000000000000000000" pitchFamily="2" charset="0"/>
                <a:sym typeface="Roboto" panose="02000000000000000000" pitchFamily="2" charset="0"/>
              </a:rPr>
              <a:t>2010</a:t>
            </a:r>
            <a:endParaRPr lang="id-ID" sz="4275"/>
          </a:p>
        </p:txBody>
      </p:sp>
      <p:sp>
        <p:nvSpPr>
          <p:cNvPr id="63520" name="AutoShape 32"/>
          <p:cNvSpPr>
            <a:spLocks/>
          </p:cNvSpPr>
          <p:nvPr/>
        </p:nvSpPr>
        <p:spPr bwMode="auto">
          <a:xfrm>
            <a:off x="6390058"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636463"/>
                </a:solidFill>
                <a:latin typeface="Roboto" panose="02000000000000000000" pitchFamily="2" charset="0"/>
                <a:sym typeface="Roboto" panose="02000000000000000000" pitchFamily="2" charset="0"/>
              </a:rPr>
              <a:t>2011</a:t>
            </a:r>
            <a:endParaRPr lang="id-ID" sz="4275"/>
          </a:p>
        </p:txBody>
      </p:sp>
      <p:sp>
        <p:nvSpPr>
          <p:cNvPr id="63521" name="AutoShape 33"/>
          <p:cNvSpPr>
            <a:spLocks/>
          </p:cNvSpPr>
          <p:nvPr/>
        </p:nvSpPr>
        <p:spPr bwMode="auto">
          <a:xfrm>
            <a:off x="7700043"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636463"/>
                </a:solidFill>
                <a:latin typeface="Roboto" panose="02000000000000000000" pitchFamily="2" charset="0"/>
                <a:sym typeface="Roboto" panose="02000000000000000000" pitchFamily="2" charset="0"/>
              </a:rPr>
              <a:t>2012</a:t>
            </a:r>
            <a:endParaRPr lang="id-ID" sz="4275"/>
          </a:p>
        </p:txBody>
      </p:sp>
      <p:sp>
        <p:nvSpPr>
          <p:cNvPr id="63522" name="AutoShape 34"/>
          <p:cNvSpPr>
            <a:spLocks/>
          </p:cNvSpPr>
          <p:nvPr/>
        </p:nvSpPr>
        <p:spPr bwMode="auto">
          <a:xfrm>
            <a:off x="9011813" y="7287519"/>
            <a:ext cx="500956"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636463"/>
                </a:solidFill>
                <a:latin typeface="Roboto" panose="02000000000000000000" pitchFamily="2" charset="0"/>
                <a:sym typeface="Roboto" panose="02000000000000000000" pitchFamily="2" charset="0"/>
              </a:rPr>
              <a:t>2013</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u"/>
      </p:transition>
    </mc:Choice>
    <mc:Fallback xmlns="">
      <p:transition spd="slow">
        <p:pull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3503"/>
                                        </p:tgtEl>
                                        <p:attrNameLst>
                                          <p:attrName>style.visibility</p:attrName>
                                        </p:attrNameLst>
                                      </p:cBhvr>
                                      <p:to>
                                        <p:strVal val="visible"/>
                                      </p:to>
                                    </p:set>
                                    <p:animEffect transition="in" filter="fade">
                                      <p:cBhvr>
                                        <p:cTn id="7" dur="1000"/>
                                        <p:tgtEl>
                                          <p:spTgt spid="63503"/>
                                        </p:tgtEl>
                                      </p:cBhvr>
                                    </p:animEffect>
                                    <p:anim calcmode="lin" valueType="num">
                                      <p:cBhvr>
                                        <p:cTn id="8" dur="1000" fill="hold"/>
                                        <p:tgtEl>
                                          <p:spTgt spid="63503"/>
                                        </p:tgtEl>
                                        <p:attrNameLst>
                                          <p:attrName>ppt_x</p:attrName>
                                        </p:attrNameLst>
                                      </p:cBhvr>
                                      <p:tavLst>
                                        <p:tav tm="0">
                                          <p:val>
                                            <p:strVal val="#ppt_x"/>
                                          </p:val>
                                        </p:tav>
                                        <p:tav tm="100000">
                                          <p:val>
                                            <p:strVal val="#ppt_x"/>
                                          </p:val>
                                        </p:tav>
                                      </p:tavLst>
                                    </p:anim>
                                    <p:anim calcmode="lin" valueType="num">
                                      <p:cBhvr>
                                        <p:cTn id="9" dur="900" decel="100000" fill="hold"/>
                                        <p:tgtEl>
                                          <p:spTgt spid="6350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3503"/>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600"/>
                                  </p:stCondLst>
                                  <p:childTnLst>
                                    <p:set>
                                      <p:cBhvr>
                                        <p:cTn id="12" dur="1" fill="hold">
                                          <p:stCondLst>
                                            <p:cond delay="0"/>
                                          </p:stCondLst>
                                        </p:cTn>
                                        <p:tgtEl>
                                          <p:spTgt spid="63506"/>
                                        </p:tgtEl>
                                        <p:attrNameLst>
                                          <p:attrName>style.visibility</p:attrName>
                                        </p:attrNameLst>
                                      </p:cBhvr>
                                      <p:to>
                                        <p:strVal val="visible"/>
                                      </p:to>
                                    </p:set>
                                    <p:animEffect transition="in" filter="fade">
                                      <p:cBhvr>
                                        <p:cTn id="13" dur="1000"/>
                                        <p:tgtEl>
                                          <p:spTgt spid="63506"/>
                                        </p:tgtEl>
                                      </p:cBhvr>
                                    </p:animEffect>
                                    <p:anim calcmode="lin" valueType="num">
                                      <p:cBhvr>
                                        <p:cTn id="14" dur="1000" fill="hold"/>
                                        <p:tgtEl>
                                          <p:spTgt spid="63506"/>
                                        </p:tgtEl>
                                        <p:attrNameLst>
                                          <p:attrName>ppt_x</p:attrName>
                                        </p:attrNameLst>
                                      </p:cBhvr>
                                      <p:tavLst>
                                        <p:tav tm="0">
                                          <p:val>
                                            <p:strVal val="#ppt_x"/>
                                          </p:val>
                                        </p:tav>
                                        <p:tav tm="100000">
                                          <p:val>
                                            <p:strVal val="#ppt_x"/>
                                          </p:val>
                                        </p:tav>
                                      </p:tavLst>
                                    </p:anim>
                                    <p:anim calcmode="lin" valueType="num">
                                      <p:cBhvr>
                                        <p:cTn id="15" dur="900" decel="100000" fill="hold"/>
                                        <p:tgtEl>
                                          <p:spTgt spid="63506"/>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63506"/>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200"/>
                                  </p:stCondLst>
                                  <p:childTnLst>
                                    <p:set>
                                      <p:cBhvr>
                                        <p:cTn id="18" dur="1" fill="hold">
                                          <p:stCondLst>
                                            <p:cond delay="0"/>
                                          </p:stCondLst>
                                        </p:cTn>
                                        <p:tgtEl>
                                          <p:spTgt spid="63500"/>
                                        </p:tgtEl>
                                        <p:attrNameLst>
                                          <p:attrName>style.visibility</p:attrName>
                                        </p:attrNameLst>
                                      </p:cBhvr>
                                      <p:to>
                                        <p:strVal val="visible"/>
                                      </p:to>
                                    </p:set>
                                    <p:animEffect transition="in" filter="fade">
                                      <p:cBhvr>
                                        <p:cTn id="19" dur="1000"/>
                                        <p:tgtEl>
                                          <p:spTgt spid="63500"/>
                                        </p:tgtEl>
                                      </p:cBhvr>
                                    </p:animEffect>
                                    <p:anim calcmode="lin" valueType="num">
                                      <p:cBhvr>
                                        <p:cTn id="20" dur="1000" fill="hold"/>
                                        <p:tgtEl>
                                          <p:spTgt spid="63500"/>
                                        </p:tgtEl>
                                        <p:attrNameLst>
                                          <p:attrName>ppt_x</p:attrName>
                                        </p:attrNameLst>
                                      </p:cBhvr>
                                      <p:tavLst>
                                        <p:tav tm="0">
                                          <p:val>
                                            <p:strVal val="#ppt_x"/>
                                          </p:val>
                                        </p:tav>
                                        <p:tav tm="100000">
                                          <p:val>
                                            <p:strVal val="#ppt_x"/>
                                          </p:val>
                                        </p:tav>
                                      </p:tavLst>
                                    </p:anim>
                                    <p:anim calcmode="lin" valueType="num">
                                      <p:cBhvr>
                                        <p:cTn id="21" dur="900" decel="100000" fill="hold"/>
                                        <p:tgtEl>
                                          <p:spTgt spid="63500"/>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63500"/>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900"/>
                                  </p:stCondLst>
                                  <p:childTnLst>
                                    <p:set>
                                      <p:cBhvr>
                                        <p:cTn id="24" dur="1" fill="hold">
                                          <p:stCondLst>
                                            <p:cond delay="0"/>
                                          </p:stCondLst>
                                        </p:cTn>
                                        <p:tgtEl>
                                          <p:spTgt spid="63491"/>
                                        </p:tgtEl>
                                        <p:attrNameLst>
                                          <p:attrName>style.visibility</p:attrName>
                                        </p:attrNameLst>
                                      </p:cBhvr>
                                      <p:to>
                                        <p:strVal val="visible"/>
                                      </p:to>
                                    </p:set>
                                    <p:animEffect transition="in" filter="fade">
                                      <p:cBhvr>
                                        <p:cTn id="25" dur="1000"/>
                                        <p:tgtEl>
                                          <p:spTgt spid="63491"/>
                                        </p:tgtEl>
                                      </p:cBhvr>
                                    </p:animEffect>
                                    <p:anim calcmode="lin" valueType="num">
                                      <p:cBhvr>
                                        <p:cTn id="26" dur="1000" fill="hold"/>
                                        <p:tgtEl>
                                          <p:spTgt spid="63491"/>
                                        </p:tgtEl>
                                        <p:attrNameLst>
                                          <p:attrName>ppt_x</p:attrName>
                                        </p:attrNameLst>
                                      </p:cBhvr>
                                      <p:tavLst>
                                        <p:tav tm="0">
                                          <p:val>
                                            <p:strVal val="#ppt_x"/>
                                          </p:val>
                                        </p:tav>
                                        <p:tav tm="100000">
                                          <p:val>
                                            <p:strVal val="#ppt_x"/>
                                          </p:val>
                                        </p:tav>
                                      </p:tavLst>
                                    </p:anim>
                                    <p:anim calcmode="lin" valueType="num">
                                      <p:cBhvr>
                                        <p:cTn id="27" dur="900" decel="100000" fill="hold"/>
                                        <p:tgtEl>
                                          <p:spTgt spid="63491"/>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63491"/>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500"/>
                                  </p:stCondLst>
                                  <p:childTnLst>
                                    <p:set>
                                      <p:cBhvr>
                                        <p:cTn id="30" dur="1" fill="hold">
                                          <p:stCondLst>
                                            <p:cond delay="0"/>
                                          </p:stCondLst>
                                        </p:cTn>
                                        <p:tgtEl>
                                          <p:spTgt spid="63494"/>
                                        </p:tgtEl>
                                        <p:attrNameLst>
                                          <p:attrName>style.visibility</p:attrName>
                                        </p:attrNameLst>
                                      </p:cBhvr>
                                      <p:to>
                                        <p:strVal val="visible"/>
                                      </p:to>
                                    </p:set>
                                    <p:animEffect transition="in" filter="fade">
                                      <p:cBhvr>
                                        <p:cTn id="31" dur="1000"/>
                                        <p:tgtEl>
                                          <p:spTgt spid="63494"/>
                                        </p:tgtEl>
                                      </p:cBhvr>
                                    </p:animEffect>
                                    <p:anim calcmode="lin" valueType="num">
                                      <p:cBhvr>
                                        <p:cTn id="32" dur="1000" fill="hold"/>
                                        <p:tgtEl>
                                          <p:spTgt spid="63494"/>
                                        </p:tgtEl>
                                        <p:attrNameLst>
                                          <p:attrName>ppt_x</p:attrName>
                                        </p:attrNameLst>
                                      </p:cBhvr>
                                      <p:tavLst>
                                        <p:tav tm="0">
                                          <p:val>
                                            <p:strVal val="#ppt_x"/>
                                          </p:val>
                                        </p:tav>
                                        <p:tav tm="100000">
                                          <p:val>
                                            <p:strVal val="#ppt_x"/>
                                          </p:val>
                                        </p:tav>
                                      </p:tavLst>
                                    </p:anim>
                                    <p:anim calcmode="lin" valueType="num">
                                      <p:cBhvr>
                                        <p:cTn id="33" dur="900" decel="100000" fill="hold"/>
                                        <p:tgtEl>
                                          <p:spTgt spid="63494"/>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63494"/>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1300"/>
                                  </p:stCondLst>
                                  <p:childTnLst>
                                    <p:set>
                                      <p:cBhvr>
                                        <p:cTn id="36" dur="1" fill="hold">
                                          <p:stCondLst>
                                            <p:cond delay="0"/>
                                          </p:stCondLst>
                                        </p:cTn>
                                        <p:tgtEl>
                                          <p:spTgt spid="63497"/>
                                        </p:tgtEl>
                                        <p:attrNameLst>
                                          <p:attrName>style.visibility</p:attrName>
                                        </p:attrNameLst>
                                      </p:cBhvr>
                                      <p:to>
                                        <p:strVal val="visible"/>
                                      </p:to>
                                    </p:set>
                                    <p:animEffect transition="in" filter="fade">
                                      <p:cBhvr>
                                        <p:cTn id="37" dur="1000"/>
                                        <p:tgtEl>
                                          <p:spTgt spid="63497"/>
                                        </p:tgtEl>
                                      </p:cBhvr>
                                    </p:animEffect>
                                    <p:anim calcmode="lin" valueType="num">
                                      <p:cBhvr>
                                        <p:cTn id="38" dur="1000" fill="hold"/>
                                        <p:tgtEl>
                                          <p:spTgt spid="63497"/>
                                        </p:tgtEl>
                                        <p:attrNameLst>
                                          <p:attrName>ppt_x</p:attrName>
                                        </p:attrNameLst>
                                      </p:cBhvr>
                                      <p:tavLst>
                                        <p:tav tm="0">
                                          <p:val>
                                            <p:strVal val="#ppt_x"/>
                                          </p:val>
                                        </p:tav>
                                        <p:tav tm="100000">
                                          <p:val>
                                            <p:strVal val="#ppt_x"/>
                                          </p:val>
                                        </p:tav>
                                      </p:tavLst>
                                    </p:anim>
                                    <p:anim calcmode="lin" valueType="num">
                                      <p:cBhvr>
                                        <p:cTn id="39" dur="900" decel="100000" fill="hold"/>
                                        <p:tgtEl>
                                          <p:spTgt spid="63497"/>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63497"/>
                                        </p:tgtEl>
                                        <p:attrNameLst>
                                          <p:attrName>ppt_y</p:attrName>
                                        </p:attrNameLst>
                                      </p:cBhvr>
                                      <p:tavLst>
                                        <p:tav tm="0">
                                          <p:val>
                                            <p:strVal val="#ppt_y-.03"/>
                                          </p:val>
                                        </p:tav>
                                        <p:tav tm="100000">
                                          <p:val>
                                            <p:strVal val="#ppt_y"/>
                                          </p:val>
                                        </p:tav>
                                      </p:tavLst>
                                    </p:anim>
                                  </p:childTnLst>
                                </p:cTn>
                              </p:par>
                            </p:childTnLst>
                          </p:cTn>
                        </p:par>
                        <p:par>
                          <p:cTn id="41" fill="hold">
                            <p:stCondLst>
                              <p:cond delay="2300"/>
                            </p:stCondLst>
                            <p:childTnLst>
                              <p:par>
                                <p:cTn id="42" presetID="22" presetClass="entr" presetSubtype="4" fill="hold" grpId="0" nodeType="afterEffect">
                                  <p:stCondLst>
                                    <p:cond delay="0"/>
                                  </p:stCondLst>
                                  <p:childTnLst>
                                    <p:set>
                                      <p:cBhvr>
                                        <p:cTn id="43" dur="1" fill="hold">
                                          <p:stCondLst>
                                            <p:cond delay="0"/>
                                          </p:stCondLst>
                                        </p:cTn>
                                        <p:tgtEl>
                                          <p:spTgt spid="63516"/>
                                        </p:tgtEl>
                                        <p:attrNameLst>
                                          <p:attrName>style.visibility</p:attrName>
                                        </p:attrNameLst>
                                      </p:cBhvr>
                                      <p:to>
                                        <p:strVal val="visible"/>
                                      </p:to>
                                    </p:set>
                                    <p:animEffect transition="in" filter="wipe(down)">
                                      <p:cBhvr>
                                        <p:cTn id="44" dur="500"/>
                                        <p:tgtEl>
                                          <p:spTgt spid="63516"/>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63515"/>
                                        </p:tgtEl>
                                        <p:attrNameLst>
                                          <p:attrName>style.visibility</p:attrName>
                                        </p:attrNameLst>
                                      </p:cBhvr>
                                      <p:to>
                                        <p:strVal val="visible"/>
                                      </p:to>
                                    </p:set>
                                    <p:animEffect transition="in" filter="wipe(down)">
                                      <p:cBhvr>
                                        <p:cTn id="47" dur="500"/>
                                        <p:tgtEl>
                                          <p:spTgt spid="63515"/>
                                        </p:tgtEl>
                                      </p:cBhvr>
                                    </p:animEffect>
                                  </p:childTnLst>
                                </p:cTn>
                              </p:par>
                            </p:childTnLst>
                          </p:cTn>
                        </p:par>
                        <p:par>
                          <p:cTn id="48" fill="hold">
                            <p:stCondLst>
                              <p:cond delay="2800"/>
                            </p:stCondLst>
                            <p:childTnLst>
                              <p:par>
                                <p:cTn id="49" presetID="22" presetClass="entr" presetSubtype="8" fill="hold" grpId="0" nodeType="afterEffect">
                                  <p:stCondLst>
                                    <p:cond delay="0"/>
                                  </p:stCondLst>
                                  <p:childTnLst>
                                    <p:set>
                                      <p:cBhvr>
                                        <p:cTn id="50" dur="1" fill="hold">
                                          <p:stCondLst>
                                            <p:cond delay="0"/>
                                          </p:stCondLst>
                                        </p:cTn>
                                        <p:tgtEl>
                                          <p:spTgt spid="38">
                                            <p:graphicEl>
                                              <a:chart seriesIdx="-3" categoryIdx="-3" bldStep="gridLegend"/>
                                            </p:graphicEl>
                                          </p:spTgt>
                                        </p:tgtEl>
                                        <p:attrNameLst>
                                          <p:attrName>style.visibility</p:attrName>
                                        </p:attrNameLst>
                                      </p:cBhvr>
                                      <p:to>
                                        <p:strVal val="visible"/>
                                      </p:to>
                                    </p:set>
                                    <p:animEffect transition="in" filter="wipe(left)">
                                      <p:cBhvr>
                                        <p:cTn id="51" dur="500"/>
                                        <p:tgtEl>
                                          <p:spTgt spid="38">
                                            <p:graphicEl>
                                              <a:chart seriesIdx="-3" categoryIdx="-3" bldStep="gridLegend"/>
                                            </p:graphicEl>
                                          </p:spTgt>
                                        </p:tgtEl>
                                      </p:cBhvr>
                                    </p:animEffect>
                                  </p:childTnLst>
                                </p:cTn>
                              </p:par>
                            </p:childTnLst>
                          </p:cTn>
                        </p:par>
                        <p:par>
                          <p:cTn id="52" fill="hold">
                            <p:stCondLst>
                              <p:cond delay="3300"/>
                            </p:stCondLst>
                            <p:childTnLst>
                              <p:par>
                                <p:cTn id="53" presetID="22" presetClass="entr" presetSubtype="8" fill="hold" grpId="0" nodeType="afterEffect">
                                  <p:stCondLst>
                                    <p:cond delay="0"/>
                                  </p:stCondLst>
                                  <p:childTnLst>
                                    <p:set>
                                      <p:cBhvr>
                                        <p:cTn id="54" dur="1" fill="hold">
                                          <p:stCondLst>
                                            <p:cond delay="0"/>
                                          </p:stCondLst>
                                        </p:cTn>
                                        <p:tgtEl>
                                          <p:spTgt spid="38">
                                            <p:graphicEl>
                                              <a:chart seriesIdx="-4" categoryIdx="0" bldStep="category"/>
                                            </p:graphicEl>
                                          </p:spTgt>
                                        </p:tgtEl>
                                        <p:attrNameLst>
                                          <p:attrName>style.visibility</p:attrName>
                                        </p:attrNameLst>
                                      </p:cBhvr>
                                      <p:to>
                                        <p:strVal val="visible"/>
                                      </p:to>
                                    </p:set>
                                    <p:animEffect transition="in" filter="wipe(left)">
                                      <p:cBhvr>
                                        <p:cTn id="55" dur="500"/>
                                        <p:tgtEl>
                                          <p:spTgt spid="38">
                                            <p:graphicEl>
                                              <a:chart seriesIdx="-4" categoryIdx="0" bldStep="category"/>
                                            </p:graphicEl>
                                          </p:spTgt>
                                        </p:tgtEl>
                                      </p:cBhvr>
                                    </p:animEffect>
                                  </p:childTnLst>
                                </p:cTn>
                              </p:par>
                            </p:childTnLst>
                          </p:cTn>
                        </p:par>
                        <p:par>
                          <p:cTn id="56" fill="hold">
                            <p:stCondLst>
                              <p:cond delay="3800"/>
                            </p:stCondLst>
                            <p:childTnLst>
                              <p:par>
                                <p:cTn id="57" presetID="22" presetClass="entr" presetSubtype="8" fill="hold" grpId="0" nodeType="afterEffect">
                                  <p:stCondLst>
                                    <p:cond delay="0"/>
                                  </p:stCondLst>
                                  <p:childTnLst>
                                    <p:set>
                                      <p:cBhvr>
                                        <p:cTn id="58" dur="1" fill="hold">
                                          <p:stCondLst>
                                            <p:cond delay="0"/>
                                          </p:stCondLst>
                                        </p:cTn>
                                        <p:tgtEl>
                                          <p:spTgt spid="38">
                                            <p:graphicEl>
                                              <a:chart seriesIdx="-4" categoryIdx="1" bldStep="category"/>
                                            </p:graphicEl>
                                          </p:spTgt>
                                        </p:tgtEl>
                                        <p:attrNameLst>
                                          <p:attrName>style.visibility</p:attrName>
                                        </p:attrNameLst>
                                      </p:cBhvr>
                                      <p:to>
                                        <p:strVal val="visible"/>
                                      </p:to>
                                    </p:set>
                                    <p:animEffect transition="in" filter="wipe(left)">
                                      <p:cBhvr>
                                        <p:cTn id="59" dur="500"/>
                                        <p:tgtEl>
                                          <p:spTgt spid="38">
                                            <p:graphicEl>
                                              <a:chart seriesIdx="-4" categoryIdx="1" bldStep="category"/>
                                            </p:graphicEl>
                                          </p:spTgt>
                                        </p:tgtEl>
                                      </p:cBhvr>
                                    </p:animEffect>
                                  </p:childTnLst>
                                </p:cTn>
                              </p:par>
                            </p:childTnLst>
                          </p:cTn>
                        </p:par>
                        <p:par>
                          <p:cTn id="60" fill="hold">
                            <p:stCondLst>
                              <p:cond delay="4300"/>
                            </p:stCondLst>
                            <p:childTnLst>
                              <p:par>
                                <p:cTn id="61" presetID="22" presetClass="entr" presetSubtype="8" fill="hold" grpId="0" nodeType="afterEffect">
                                  <p:stCondLst>
                                    <p:cond delay="0"/>
                                  </p:stCondLst>
                                  <p:childTnLst>
                                    <p:set>
                                      <p:cBhvr>
                                        <p:cTn id="62" dur="1" fill="hold">
                                          <p:stCondLst>
                                            <p:cond delay="0"/>
                                          </p:stCondLst>
                                        </p:cTn>
                                        <p:tgtEl>
                                          <p:spTgt spid="38">
                                            <p:graphicEl>
                                              <a:chart seriesIdx="-4" categoryIdx="2" bldStep="category"/>
                                            </p:graphicEl>
                                          </p:spTgt>
                                        </p:tgtEl>
                                        <p:attrNameLst>
                                          <p:attrName>style.visibility</p:attrName>
                                        </p:attrNameLst>
                                      </p:cBhvr>
                                      <p:to>
                                        <p:strVal val="visible"/>
                                      </p:to>
                                    </p:set>
                                    <p:animEffect transition="in" filter="wipe(left)">
                                      <p:cBhvr>
                                        <p:cTn id="63" dur="500"/>
                                        <p:tgtEl>
                                          <p:spTgt spid="38">
                                            <p:graphicEl>
                                              <a:chart seriesIdx="-4" categoryIdx="2" bldStep="category"/>
                                            </p:graphicEl>
                                          </p:spTgt>
                                        </p:tgtEl>
                                      </p:cBhvr>
                                    </p:animEffect>
                                  </p:childTnLst>
                                </p:cTn>
                              </p:par>
                            </p:childTnLst>
                          </p:cTn>
                        </p:par>
                        <p:par>
                          <p:cTn id="64" fill="hold">
                            <p:stCondLst>
                              <p:cond delay="4800"/>
                            </p:stCondLst>
                            <p:childTnLst>
                              <p:par>
                                <p:cTn id="65" presetID="22" presetClass="entr" presetSubtype="8" fill="hold" grpId="0" nodeType="afterEffect">
                                  <p:stCondLst>
                                    <p:cond delay="0"/>
                                  </p:stCondLst>
                                  <p:childTnLst>
                                    <p:set>
                                      <p:cBhvr>
                                        <p:cTn id="66" dur="1" fill="hold">
                                          <p:stCondLst>
                                            <p:cond delay="0"/>
                                          </p:stCondLst>
                                        </p:cTn>
                                        <p:tgtEl>
                                          <p:spTgt spid="38">
                                            <p:graphicEl>
                                              <a:chart seriesIdx="-4" categoryIdx="3" bldStep="category"/>
                                            </p:graphicEl>
                                          </p:spTgt>
                                        </p:tgtEl>
                                        <p:attrNameLst>
                                          <p:attrName>style.visibility</p:attrName>
                                        </p:attrNameLst>
                                      </p:cBhvr>
                                      <p:to>
                                        <p:strVal val="visible"/>
                                      </p:to>
                                    </p:set>
                                    <p:animEffect transition="in" filter="wipe(left)">
                                      <p:cBhvr>
                                        <p:cTn id="67" dur="500"/>
                                        <p:tgtEl>
                                          <p:spTgt spid="38">
                                            <p:graphicEl>
                                              <a:chart seriesIdx="-4" categoryIdx="3" bldStep="category"/>
                                            </p:graphicEl>
                                          </p:spTgt>
                                        </p:tgtEl>
                                      </p:cBhvr>
                                    </p:animEffect>
                                  </p:childTnLst>
                                </p:cTn>
                              </p:par>
                            </p:childTnLst>
                          </p:cTn>
                        </p:par>
                        <p:par>
                          <p:cTn id="68" fill="hold">
                            <p:stCondLst>
                              <p:cond delay="5300"/>
                            </p:stCondLst>
                            <p:childTnLst>
                              <p:par>
                                <p:cTn id="69" presetID="22" presetClass="entr" presetSubtype="8" fill="hold" grpId="0" nodeType="afterEffect">
                                  <p:stCondLst>
                                    <p:cond delay="0"/>
                                  </p:stCondLst>
                                  <p:childTnLst>
                                    <p:set>
                                      <p:cBhvr>
                                        <p:cTn id="70" dur="1" fill="hold">
                                          <p:stCondLst>
                                            <p:cond delay="0"/>
                                          </p:stCondLst>
                                        </p:cTn>
                                        <p:tgtEl>
                                          <p:spTgt spid="38">
                                            <p:graphicEl>
                                              <a:chart seriesIdx="-4" categoryIdx="4" bldStep="category"/>
                                            </p:graphicEl>
                                          </p:spTgt>
                                        </p:tgtEl>
                                        <p:attrNameLst>
                                          <p:attrName>style.visibility</p:attrName>
                                        </p:attrNameLst>
                                      </p:cBhvr>
                                      <p:to>
                                        <p:strVal val="visible"/>
                                      </p:to>
                                    </p:set>
                                    <p:animEffect transition="in" filter="wipe(left)">
                                      <p:cBhvr>
                                        <p:cTn id="71" dur="500"/>
                                        <p:tgtEl>
                                          <p:spTgt spid="38">
                                            <p:graphicEl>
                                              <a:chart seriesIdx="-4" categoryIdx="4" bldStep="category"/>
                                            </p:graphicEl>
                                          </p:spTgt>
                                        </p:tgtEl>
                                      </p:cBhvr>
                                    </p:animEffect>
                                  </p:childTnLst>
                                </p:cTn>
                              </p:par>
                            </p:childTnLst>
                          </p:cTn>
                        </p:par>
                        <p:par>
                          <p:cTn id="72" fill="hold">
                            <p:stCondLst>
                              <p:cond delay="5800"/>
                            </p:stCondLst>
                            <p:childTnLst>
                              <p:par>
                                <p:cTn id="73" presetID="22" presetClass="entr" presetSubtype="8" fill="hold" grpId="0" nodeType="afterEffect">
                                  <p:stCondLst>
                                    <p:cond delay="0"/>
                                  </p:stCondLst>
                                  <p:childTnLst>
                                    <p:set>
                                      <p:cBhvr>
                                        <p:cTn id="74" dur="1" fill="hold">
                                          <p:stCondLst>
                                            <p:cond delay="0"/>
                                          </p:stCondLst>
                                        </p:cTn>
                                        <p:tgtEl>
                                          <p:spTgt spid="38">
                                            <p:graphicEl>
                                              <a:chart seriesIdx="-4" categoryIdx="5" bldStep="category"/>
                                            </p:graphicEl>
                                          </p:spTgt>
                                        </p:tgtEl>
                                        <p:attrNameLst>
                                          <p:attrName>style.visibility</p:attrName>
                                        </p:attrNameLst>
                                      </p:cBhvr>
                                      <p:to>
                                        <p:strVal val="visible"/>
                                      </p:to>
                                    </p:set>
                                    <p:animEffect transition="in" filter="wipe(left)">
                                      <p:cBhvr>
                                        <p:cTn id="75" dur="500"/>
                                        <p:tgtEl>
                                          <p:spTgt spid="38">
                                            <p:graphicEl>
                                              <a:chart seriesIdx="-4" categoryIdx="5" bldStep="category"/>
                                            </p:graphicEl>
                                          </p:spTgt>
                                        </p:tgtEl>
                                      </p:cBhvr>
                                    </p:animEffect>
                                  </p:childTnLst>
                                </p:cTn>
                              </p:par>
                            </p:childTnLst>
                          </p:cTn>
                        </p:par>
                        <p:par>
                          <p:cTn id="76" fill="hold">
                            <p:stCondLst>
                              <p:cond delay="6300"/>
                            </p:stCondLst>
                            <p:childTnLst>
                              <p:par>
                                <p:cTn id="77" presetID="22" presetClass="entr" presetSubtype="8" fill="hold" grpId="0" nodeType="afterEffect">
                                  <p:stCondLst>
                                    <p:cond delay="0"/>
                                  </p:stCondLst>
                                  <p:childTnLst>
                                    <p:set>
                                      <p:cBhvr>
                                        <p:cTn id="78" dur="1" fill="hold">
                                          <p:stCondLst>
                                            <p:cond delay="0"/>
                                          </p:stCondLst>
                                        </p:cTn>
                                        <p:tgtEl>
                                          <p:spTgt spid="38">
                                            <p:graphicEl>
                                              <a:chart seriesIdx="-4" categoryIdx="6" bldStep="category"/>
                                            </p:graphicEl>
                                          </p:spTgt>
                                        </p:tgtEl>
                                        <p:attrNameLst>
                                          <p:attrName>style.visibility</p:attrName>
                                        </p:attrNameLst>
                                      </p:cBhvr>
                                      <p:to>
                                        <p:strVal val="visible"/>
                                      </p:to>
                                    </p:set>
                                    <p:animEffect transition="in" filter="wipe(left)">
                                      <p:cBhvr>
                                        <p:cTn id="79" dur="500"/>
                                        <p:tgtEl>
                                          <p:spTgt spid="38">
                                            <p:graphicEl>
                                              <a:chart seriesIdx="-4" categoryIdx="6" bldStep="category"/>
                                            </p:graphicEl>
                                          </p:spTgt>
                                        </p:tgtEl>
                                      </p:cBhvr>
                                    </p:animEffect>
                                  </p:childTnLst>
                                </p:cTn>
                              </p:par>
                            </p:childTnLst>
                          </p:cTn>
                        </p:par>
                        <p:par>
                          <p:cTn id="80" fill="hold">
                            <p:stCondLst>
                              <p:cond delay="6800"/>
                            </p:stCondLst>
                            <p:childTnLst>
                              <p:par>
                                <p:cTn id="81" presetID="22" presetClass="entr" presetSubtype="8" fill="hold" grpId="0" nodeType="afterEffect">
                                  <p:stCondLst>
                                    <p:cond delay="0"/>
                                  </p:stCondLst>
                                  <p:childTnLst>
                                    <p:set>
                                      <p:cBhvr>
                                        <p:cTn id="82" dur="1" fill="hold">
                                          <p:stCondLst>
                                            <p:cond delay="0"/>
                                          </p:stCondLst>
                                        </p:cTn>
                                        <p:tgtEl>
                                          <p:spTgt spid="38">
                                            <p:graphicEl>
                                              <a:chart seriesIdx="-4" categoryIdx="7" bldStep="category"/>
                                            </p:graphicEl>
                                          </p:spTgt>
                                        </p:tgtEl>
                                        <p:attrNameLst>
                                          <p:attrName>style.visibility</p:attrName>
                                        </p:attrNameLst>
                                      </p:cBhvr>
                                      <p:to>
                                        <p:strVal val="visible"/>
                                      </p:to>
                                    </p:set>
                                    <p:animEffect transition="in" filter="wipe(left)">
                                      <p:cBhvr>
                                        <p:cTn id="83" dur="500"/>
                                        <p:tgtEl>
                                          <p:spTgt spid="38">
                                            <p:graphicEl>
                                              <a:chart seriesIdx="-4" categoryIdx="7" bldStep="category"/>
                                            </p:graphicEl>
                                          </p:spTgt>
                                        </p:tgtEl>
                                      </p:cBhvr>
                                    </p:animEffect>
                                  </p:childTnLst>
                                </p:cTn>
                              </p:par>
                            </p:childTnLst>
                          </p:cTn>
                        </p:par>
                        <p:par>
                          <p:cTn id="84" fill="hold">
                            <p:stCondLst>
                              <p:cond delay="7300"/>
                            </p:stCondLst>
                            <p:childTnLst>
                              <p:par>
                                <p:cTn id="85" presetID="22" presetClass="entr" presetSubtype="8" fill="hold" grpId="0" nodeType="afterEffect">
                                  <p:stCondLst>
                                    <p:cond delay="0"/>
                                  </p:stCondLst>
                                  <p:childTnLst>
                                    <p:set>
                                      <p:cBhvr>
                                        <p:cTn id="86" dur="1" fill="hold">
                                          <p:stCondLst>
                                            <p:cond delay="0"/>
                                          </p:stCondLst>
                                        </p:cTn>
                                        <p:tgtEl>
                                          <p:spTgt spid="38">
                                            <p:graphicEl>
                                              <a:chart seriesIdx="-4" categoryIdx="8" bldStep="category"/>
                                            </p:graphicEl>
                                          </p:spTgt>
                                        </p:tgtEl>
                                        <p:attrNameLst>
                                          <p:attrName>style.visibility</p:attrName>
                                        </p:attrNameLst>
                                      </p:cBhvr>
                                      <p:to>
                                        <p:strVal val="visible"/>
                                      </p:to>
                                    </p:set>
                                    <p:animEffect transition="in" filter="wipe(left)">
                                      <p:cBhvr>
                                        <p:cTn id="87" dur="500"/>
                                        <p:tgtEl>
                                          <p:spTgt spid="38">
                                            <p:graphicEl>
                                              <a:chart seriesIdx="-4" categoryIdx="8" bldStep="category"/>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8" grpId="0">
        <p:bldSub>
          <a:bldChart bld="category"/>
        </p:bldSub>
      </p:bldGraphic>
      <p:bldP spid="63515" grpId="0"/>
      <p:bldP spid="6351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AutoShape 2"/>
          <p:cNvSpPr>
            <a:spLocks/>
          </p:cNvSpPr>
          <p:nvPr/>
        </p:nvSpPr>
        <p:spPr bwMode="auto">
          <a:xfrm>
            <a:off x="7257505" y="6151612"/>
            <a:ext cx="84910" cy="4135388"/>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4522" name="AutoShape 10"/>
          <p:cNvSpPr>
            <a:spLocks/>
          </p:cNvSpPr>
          <p:nvPr/>
        </p:nvSpPr>
        <p:spPr bwMode="auto">
          <a:xfrm>
            <a:off x="6920806" y="4890791"/>
            <a:ext cx="711696" cy="334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53585F"/>
                </a:solidFill>
              </a:rPr>
              <a:t>2012</a:t>
            </a:r>
            <a:endParaRPr lang="id-ID" sz="4275"/>
          </a:p>
        </p:txBody>
      </p:sp>
      <p:grpSp>
        <p:nvGrpSpPr>
          <p:cNvPr id="4" name="Group 3"/>
          <p:cNvGrpSpPr/>
          <p:nvPr/>
        </p:nvGrpSpPr>
        <p:grpSpPr>
          <a:xfrm>
            <a:off x="5570638" y="3376316"/>
            <a:ext cx="3411141" cy="3396853"/>
            <a:chOff x="9158288" y="3716338"/>
            <a:chExt cx="6064250" cy="6038850"/>
          </a:xfrm>
        </p:grpSpPr>
        <p:sp>
          <p:nvSpPr>
            <p:cNvPr id="64515" name="AutoShape 3"/>
            <p:cNvSpPr>
              <a:spLocks/>
            </p:cNvSpPr>
            <p:nvPr/>
          </p:nvSpPr>
          <p:spPr bwMode="auto">
            <a:xfrm rot="5400000">
              <a:off x="12534900" y="4103688"/>
              <a:ext cx="2773363" cy="2433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386" y="0"/>
                  </a:moveTo>
                  <a:cubicBezTo>
                    <a:pt x="15096" y="442"/>
                    <a:pt x="12857" y="1289"/>
                    <a:pt x="10756" y="2539"/>
                  </a:cubicBezTo>
                  <a:cubicBezTo>
                    <a:pt x="8751" y="3733"/>
                    <a:pt x="6874" y="5293"/>
                    <a:pt x="5190" y="7206"/>
                  </a:cubicBezTo>
                  <a:cubicBezTo>
                    <a:pt x="2875" y="9838"/>
                    <a:pt x="1145" y="12886"/>
                    <a:pt x="0" y="16138"/>
                  </a:cubicBezTo>
                  <a:cubicBezTo>
                    <a:pt x="2654" y="16766"/>
                    <a:pt x="5278" y="17537"/>
                    <a:pt x="7864" y="18448"/>
                  </a:cubicBezTo>
                  <a:cubicBezTo>
                    <a:pt x="10449" y="19359"/>
                    <a:pt x="12996" y="20411"/>
                    <a:pt x="15496" y="21599"/>
                  </a:cubicBezTo>
                  <a:cubicBezTo>
                    <a:pt x="15787" y="21075"/>
                    <a:pt x="16129" y="20575"/>
                    <a:pt x="16530" y="20119"/>
                  </a:cubicBezTo>
                  <a:cubicBezTo>
                    <a:pt x="17933" y="18524"/>
                    <a:pt x="19758" y="17704"/>
                    <a:pt x="21599" y="17652"/>
                  </a:cubicBezTo>
                  <a:cubicBezTo>
                    <a:pt x="21455" y="14588"/>
                    <a:pt x="21025" y="11557"/>
                    <a:pt x="20322" y="8606"/>
                  </a:cubicBezTo>
                  <a:cubicBezTo>
                    <a:pt x="19614" y="5633"/>
                    <a:pt x="18630" y="2748"/>
                    <a:pt x="17386"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4516" name="AutoShape 4"/>
            <p:cNvSpPr>
              <a:spLocks/>
            </p:cNvSpPr>
            <p:nvPr/>
          </p:nvSpPr>
          <p:spPr bwMode="auto">
            <a:xfrm rot="5400000">
              <a:off x="12662694" y="6522244"/>
              <a:ext cx="2598738" cy="2495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205" y="0"/>
                  </a:moveTo>
                  <a:cubicBezTo>
                    <a:pt x="1469" y="0"/>
                    <a:pt x="734" y="39"/>
                    <a:pt x="0" y="106"/>
                  </a:cubicBezTo>
                  <a:cubicBezTo>
                    <a:pt x="1350" y="5919"/>
                    <a:pt x="2169" y="11848"/>
                    <a:pt x="2442" y="17819"/>
                  </a:cubicBezTo>
                  <a:cubicBezTo>
                    <a:pt x="4407" y="17879"/>
                    <a:pt x="6355" y="18681"/>
                    <a:pt x="7855" y="20242"/>
                  </a:cubicBezTo>
                  <a:cubicBezTo>
                    <a:pt x="8259" y="20663"/>
                    <a:pt x="8609" y="21119"/>
                    <a:pt x="8908" y="21599"/>
                  </a:cubicBezTo>
                  <a:cubicBezTo>
                    <a:pt x="13765" y="18368"/>
                    <a:pt x="18053" y="14287"/>
                    <a:pt x="21599" y="9544"/>
                  </a:cubicBezTo>
                  <a:cubicBezTo>
                    <a:pt x="21084" y="8892"/>
                    <a:pt x="20536" y="8261"/>
                    <a:pt x="19951" y="7652"/>
                  </a:cubicBezTo>
                  <a:cubicBezTo>
                    <a:pt x="15051" y="2551"/>
                    <a:pt x="8628" y="0"/>
                    <a:pt x="2205"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4517" name="AutoShape 5"/>
            <p:cNvSpPr>
              <a:spLocks/>
            </p:cNvSpPr>
            <p:nvPr/>
          </p:nvSpPr>
          <p:spPr bwMode="auto">
            <a:xfrm rot="5400000">
              <a:off x="11489531" y="7258844"/>
              <a:ext cx="2179638" cy="2813050"/>
            </a:xfrm>
            <a:custGeom>
              <a:avLst/>
              <a:gdLst>
                <a:gd name="T0" fmla="*/ 10078 w 20156"/>
                <a:gd name="T1" fmla="*/ 10800 h 21600"/>
                <a:gd name="T2" fmla="*/ 10078 w 20156"/>
                <a:gd name="T3" fmla="*/ 10800 h 21600"/>
                <a:gd name="T4" fmla="*/ 10078 w 20156"/>
                <a:gd name="T5" fmla="*/ 10800 h 21600"/>
                <a:gd name="T6" fmla="*/ 10078 w 20156"/>
                <a:gd name="T7" fmla="*/ 10800 h 21600"/>
              </a:gdLst>
              <a:ahLst/>
              <a:cxnLst>
                <a:cxn ang="0">
                  <a:pos x="T0" y="T1"/>
                </a:cxn>
                <a:cxn ang="0">
                  <a:pos x="T2" y="T3"/>
                </a:cxn>
                <a:cxn ang="0">
                  <a:pos x="T4" y="T5"/>
                </a:cxn>
                <a:cxn ang="0">
                  <a:pos x="T6" y="T7"/>
                </a:cxn>
              </a:cxnLst>
              <a:rect l="0" t="0" r="r" b="b"/>
              <a:pathLst>
                <a:path w="20156" h="21600">
                  <a:moveTo>
                    <a:pt x="14696" y="0"/>
                  </a:moveTo>
                  <a:cubicBezTo>
                    <a:pt x="10266" y="3868"/>
                    <a:pt x="5405" y="7373"/>
                    <a:pt x="177" y="10472"/>
                  </a:cubicBezTo>
                  <a:cubicBezTo>
                    <a:pt x="1489" y="12644"/>
                    <a:pt x="1429" y="15237"/>
                    <a:pt x="0" y="17370"/>
                  </a:cubicBezTo>
                  <a:cubicBezTo>
                    <a:pt x="5833" y="19653"/>
                    <a:pt x="12101" y="21076"/>
                    <a:pt x="18527" y="21599"/>
                  </a:cubicBezTo>
                  <a:cubicBezTo>
                    <a:pt x="21600" y="14455"/>
                    <a:pt x="20324" y="6311"/>
                    <a:pt x="14696"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4518" name="AutoShape 6"/>
            <p:cNvSpPr>
              <a:spLocks/>
            </p:cNvSpPr>
            <p:nvPr/>
          </p:nvSpPr>
          <p:spPr bwMode="auto">
            <a:xfrm rot="5400000">
              <a:off x="9053513" y="6940550"/>
              <a:ext cx="2747962" cy="2382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880" y="0"/>
                  </a:moveTo>
                  <a:cubicBezTo>
                    <a:pt x="5663" y="337"/>
                    <a:pt x="5431" y="666"/>
                    <a:pt x="5166" y="971"/>
                  </a:cubicBezTo>
                  <a:cubicBezTo>
                    <a:pt x="3738" y="2618"/>
                    <a:pt x="1876" y="3456"/>
                    <a:pt x="0" y="3495"/>
                  </a:cubicBezTo>
                  <a:cubicBezTo>
                    <a:pt x="161" y="6624"/>
                    <a:pt x="555" y="9725"/>
                    <a:pt x="1178" y="12764"/>
                  </a:cubicBezTo>
                  <a:cubicBezTo>
                    <a:pt x="1796" y="15783"/>
                    <a:pt x="2638" y="18739"/>
                    <a:pt x="3699" y="21600"/>
                  </a:cubicBezTo>
                  <a:cubicBezTo>
                    <a:pt x="6173" y="21218"/>
                    <a:pt x="8599" y="20356"/>
                    <a:pt x="10864" y="19016"/>
                  </a:cubicBezTo>
                  <a:cubicBezTo>
                    <a:pt x="12936" y="17791"/>
                    <a:pt x="14871" y="16167"/>
                    <a:pt x="16602" y="14169"/>
                  </a:cubicBezTo>
                  <a:cubicBezTo>
                    <a:pt x="18784" y="11651"/>
                    <a:pt x="20445" y="8762"/>
                    <a:pt x="21600" y="5679"/>
                  </a:cubicBezTo>
                  <a:cubicBezTo>
                    <a:pt x="18906" y="5025"/>
                    <a:pt x="16244" y="4222"/>
                    <a:pt x="13621" y="3275"/>
                  </a:cubicBezTo>
                  <a:cubicBezTo>
                    <a:pt x="10998" y="2328"/>
                    <a:pt x="8415" y="1235"/>
                    <a:pt x="5880" y="0"/>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4519" name="AutoShape 7"/>
            <p:cNvSpPr>
              <a:spLocks/>
            </p:cNvSpPr>
            <p:nvPr/>
          </p:nvSpPr>
          <p:spPr bwMode="auto">
            <a:xfrm rot="5400000">
              <a:off x="9120188" y="4486275"/>
              <a:ext cx="2547937" cy="2443163"/>
            </a:xfrm>
            <a:custGeom>
              <a:avLst/>
              <a:gdLst>
                <a:gd name="T0" fmla="*/ 10800 w 21600"/>
                <a:gd name="T1" fmla="*/ 10543 h 21086"/>
                <a:gd name="T2" fmla="*/ 10800 w 21600"/>
                <a:gd name="T3" fmla="*/ 10543 h 21086"/>
                <a:gd name="T4" fmla="*/ 10800 w 21600"/>
                <a:gd name="T5" fmla="*/ 10543 h 21086"/>
                <a:gd name="T6" fmla="*/ 10800 w 21600"/>
                <a:gd name="T7" fmla="*/ 10543 h 21086"/>
              </a:gdLst>
              <a:ahLst/>
              <a:cxnLst>
                <a:cxn ang="0">
                  <a:pos x="T0" y="T1"/>
                </a:cxn>
                <a:cxn ang="0">
                  <a:pos x="T2" y="T3"/>
                </a:cxn>
                <a:cxn ang="0">
                  <a:pos x="T4" y="T5"/>
                </a:cxn>
                <a:cxn ang="0">
                  <a:pos x="T6" y="T7"/>
                </a:cxn>
              </a:cxnLst>
              <a:rect l="0" t="0" r="r" b="b"/>
              <a:pathLst>
                <a:path w="21600" h="21086">
                  <a:moveTo>
                    <a:pt x="12992" y="0"/>
                  </a:moveTo>
                  <a:cubicBezTo>
                    <a:pt x="8029" y="3178"/>
                    <a:pt x="3642" y="7204"/>
                    <a:pt x="0" y="11889"/>
                  </a:cubicBezTo>
                  <a:cubicBezTo>
                    <a:pt x="448" y="12426"/>
                    <a:pt x="915" y="12954"/>
                    <a:pt x="1413" y="13461"/>
                  </a:cubicBezTo>
                  <a:cubicBezTo>
                    <a:pt x="6942" y="19091"/>
                    <a:pt x="14373" y="21599"/>
                    <a:pt x="21600" y="20999"/>
                  </a:cubicBezTo>
                  <a:cubicBezTo>
                    <a:pt x="20264" y="15193"/>
                    <a:pt x="19465" y="9274"/>
                    <a:pt x="19227" y="3318"/>
                  </a:cubicBezTo>
                  <a:cubicBezTo>
                    <a:pt x="17236" y="3249"/>
                    <a:pt x="15265" y="2449"/>
                    <a:pt x="13745" y="901"/>
                  </a:cubicBezTo>
                  <a:cubicBezTo>
                    <a:pt x="13467" y="617"/>
                    <a:pt x="13222" y="312"/>
                    <a:pt x="12992"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4520" name="AutoShape 8"/>
            <p:cNvSpPr>
              <a:spLocks/>
            </p:cNvSpPr>
            <p:nvPr/>
          </p:nvSpPr>
          <p:spPr bwMode="auto">
            <a:xfrm rot="5400000">
              <a:off x="10648950" y="3421063"/>
              <a:ext cx="2190750" cy="2781300"/>
            </a:xfrm>
            <a:custGeom>
              <a:avLst/>
              <a:gdLst>
                <a:gd name="T0" fmla="+- 0 11509 1419"/>
                <a:gd name="T1" fmla="*/ T0 w 20181"/>
                <a:gd name="T2" fmla="*/ 10800 h 21600"/>
                <a:gd name="T3" fmla="+- 0 11509 1419"/>
                <a:gd name="T4" fmla="*/ T3 w 20181"/>
                <a:gd name="T5" fmla="*/ 10800 h 21600"/>
                <a:gd name="T6" fmla="+- 0 11509 1419"/>
                <a:gd name="T7" fmla="*/ T6 w 20181"/>
                <a:gd name="T8" fmla="*/ 10800 h 21600"/>
                <a:gd name="T9" fmla="+- 0 11509 1419"/>
                <a:gd name="T10" fmla="*/ T9 w 20181"/>
                <a:gd name="T11" fmla="*/ 10800 h 21600"/>
              </a:gdLst>
              <a:ahLst/>
              <a:cxnLst>
                <a:cxn ang="0">
                  <a:pos x="T1" y="T2"/>
                </a:cxn>
                <a:cxn ang="0">
                  <a:pos x="T4" y="T5"/>
                </a:cxn>
                <a:cxn ang="0">
                  <a:pos x="T7" y="T8"/>
                </a:cxn>
                <a:cxn ang="0">
                  <a:pos x="T10" y="T11"/>
                </a:cxn>
              </a:cxnLst>
              <a:rect l="0" t="0" r="r" b="b"/>
              <a:pathLst>
                <a:path w="20181" h="21600">
                  <a:moveTo>
                    <a:pt x="1387" y="0"/>
                  </a:moveTo>
                  <a:cubicBezTo>
                    <a:pt x="-1419" y="7211"/>
                    <a:pt x="33" y="15339"/>
                    <a:pt x="5739" y="21600"/>
                  </a:cubicBezTo>
                  <a:cubicBezTo>
                    <a:pt x="10151" y="17723"/>
                    <a:pt x="14984" y="14209"/>
                    <a:pt x="20180" y="11105"/>
                  </a:cubicBezTo>
                  <a:cubicBezTo>
                    <a:pt x="18705" y="8986"/>
                    <a:pt x="18576" y="6392"/>
                    <a:pt x="19789" y="4188"/>
                  </a:cubicBezTo>
                  <a:cubicBezTo>
                    <a:pt x="13988" y="1916"/>
                    <a:pt x="7765" y="505"/>
                    <a:pt x="1387"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4521" name="AutoShape 9"/>
            <p:cNvSpPr>
              <a:spLocks/>
            </p:cNvSpPr>
            <p:nvPr/>
          </p:nvSpPr>
          <p:spPr bwMode="auto">
            <a:xfrm>
              <a:off x="12704763" y="3933825"/>
              <a:ext cx="781050" cy="2309813"/>
            </a:xfrm>
            <a:custGeom>
              <a:avLst/>
              <a:gdLst>
                <a:gd name="T0" fmla="*/ 9680 w 19361"/>
                <a:gd name="T1" fmla="*/ 10800 h 21600"/>
                <a:gd name="T2" fmla="*/ 9680 w 19361"/>
                <a:gd name="T3" fmla="*/ 10800 h 21600"/>
                <a:gd name="T4" fmla="*/ 9680 w 19361"/>
                <a:gd name="T5" fmla="*/ 10800 h 21600"/>
                <a:gd name="T6" fmla="*/ 9680 w 19361"/>
                <a:gd name="T7" fmla="*/ 10800 h 21600"/>
              </a:gdLst>
              <a:ahLst/>
              <a:cxnLst>
                <a:cxn ang="0">
                  <a:pos x="T0" y="T1"/>
                </a:cxn>
                <a:cxn ang="0">
                  <a:pos x="T2" y="T3"/>
                </a:cxn>
                <a:cxn ang="0">
                  <a:pos x="T4" y="T5"/>
                </a:cxn>
                <a:cxn ang="0">
                  <a:pos x="T6" y="T7"/>
                </a:cxn>
              </a:cxnLst>
              <a:rect l="0" t="0" r="r" b="b"/>
              <a:pathLst>
                <a:path w="19361" h="21600">
                  <a:moveTo>
                    <a:pt x="15230" y="0"/>
                  </a:moveTo>
                  <a:cubicBezTo>
                    <a:pt x="13479" y="3186"/>
                    <a:pt x="11326" y="6336"/>
                    <a:pt x="8784" y="9441"/>
                  </a:cubicBezTo>
                  <a:cubicBezTo>
                    <a:pt x="6242" y="12545"/>
                    <a:pt x="3316" y="15606"/>
                    <a:pt x="0" y="18607"/>
                  </a:cubicBezTo>
                  <a:cubicBezTo>
                    <a:pt x="1464" y="18956"/>
                    <a:pt x="2852" y="19365"/>
                    <a:pt x="4126" y="19847"/>
                  </a:cubicBezTo>
                  <a:cubicBezTo>
                    <a:pt x="5543" y="20384"/>
                    <a:pt x="6714" y="20976"/>
                    <a:pt x="7693" y="21599"/>
                  </a:cubicBezTo>
                  <a:cubicBezTo>
                    <a:pt x="9188" y="20996"/>
                    <a:pt x="10610" y="20291"/>
                    <a:pt x="11919" y="19472"/>
                  </a:cubicBezTo>
                  <a:cubicBezTo>
                    <a:pt x="20328" y="14213"/>
                    <a:pt x="21599" y="6201"/>
                    <a:pt x="15790" y="89"/>
                  </a:cubicBezTo>
                  <a:cubicBezTo>
                    <a:pt x="15603" y="60"/>
                    <a:pt x="15417" y="28"/>
                    <a:pt x="15230"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4523" name="AutoShape 11"/>
            <p:cNvSpPr>
              <a:spLocks/>
            </p:cNvSpPr>
            <p:nvPr/>
          </p:nvSpPr>
          <p:spPr bwMode="auto">
            <a:xfrm rot="7287304">
              <a:off x="12741275" y="7219951"/>
              <a:ext cx="782637" cy="2309812"/>
            </a:xfrm>
            <a:custGeom>
              <a:avLst/>
              <a:gdLst>
                <a:gd name="T0" fmla="*/ 9680 w 19361"/>
                <a:gd name="T1" fmla="*/ 10800 h 21600"/>
                <a:gd name="T2" fmla="*/ 9680 w 19361"/>
                <a:gd name="T3" fmla="*/ 10800 h 21600"/>
                <a:gd name="T4" fmla="*/ 9680 w 19361"/>
                <a:gd name="T5" fmla="*/ 10800 h 21600"/>
                <a:gd name="T6" fmla="*/ 9680 w 19361"/>
                <a:gd name="T7" fmla="*/ 10800 h 21600"/>
              </a:gdLst>
              <a:ahLst/>
              <a:cxnLst>
                <a:cxn ang="0">
                  <a:pos x="T0" y="T1"/>
                </a:cxn>
                <a:cxn ang="0">
                  <a:pos x="T2" y="T3"/>
                </a:cxn>
                <a:cxn ang="0">
                  <a:pos x="T4" y="T5"/>
                </a:cxn>
                <a:cxn ang="0">
                  <a:pos x="T6" y="T7"/>
                </a:cxn>
              </a:cxnLst>
              <a:rect l="0" t="0" r="r" b="b"/>
              <a:pathLst>
                <a:path w="19361" h="21600">
                  <a:moveTo>
                    <a:pt x="15230" y="0"/>
                  </a:moveTo>
                  <a:cubicBezTo>
                    <a:pt x="13479" y="3186"/>
                    <a:pt x="11326" y="6336"/>
                    <a:pt x="8784" y="9441"/>
                  </a:cubicBezTo>
                  <a:cubicBezTo>
                    <a:pt x="6242" y="12545"/>
                    <a:pt x="3316" y="15606"/>
                    <a:pt x="0" y="18607"/>
                  </a:cubicBezTo>
                  <a:cubicBezTo>
                    <a:pt x="1464" y="18956"/>
                    <a:pt x="2852" y="19365"/>
                    <a:pt x="4126" y="19847"/>
                  </a:cubicBezTo>
                  <a:cubicBezTo>
                    <a:pt x="5543" y="20384"/>
                    <a:pt x="6714" y="20976"/>
                    <a:pt x="7693" y="21599"/>
                  </a:cubicBezTo>
                  <a:cubicBezTo>
                    <a:pt x="9188" y="20996"/>
                    <a:pt x="10610" y="20291"/>
                    <a:pt x="11919" y="19472"/>
                  </a:cubicBezTo>
                  <a:cubicBezTo>
                    <a:pt x="20328" y="14213"/>
                    <a:pt x="21599" y="6201"/>
                    <a:pt x="15790" y="89"/>
                  </a:cubicBezTo>
                  <a:cubicBezTo>
                    <a:pt x="15603" y="60"/>
                    <a:pt x="15417" y="28"/>
                    <a:pt x="15230"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4524" name="AutoShape 12"/>
            <p:cNvSpPr>
              <a:spLocks/>
            </p:cNvSpPr>
            <p:nvPr/>
          </p:nvSpPr>
          <p:spPr bwMode="auto">
            <a:xfrm rot="18124105">
              <a:off x="10804525" y="3994151"/>
              <a:ext cx="795337" cy="2271712"/>
            </a:xfrm>
            <a:custGeom>
              <a:avLst/>
              <a:gdLst>
                <a:gd name="T0" fmla="*/ 9631 w 19262"/>
                <a:gd name="T1" fmla="*/ 10800 h 21600"/>
                <a:gd name="T2" fmla="*/ 9631 w 19262"/>
                <a:gd name="T3" fmla="*/ 10800 h 21600"/>
                <a:gd name="T4" fmla="*/ 9631 w 19262"/>
                <a:gd name="T5" fmla="*/ 10800 h 21600"/>
                <a:gd name="T6" fmla="*/ 9631 w 19262"/>
                <a:gd name="T7" fmla="*/ 10800 h 21600"/>
              </a:gdLst>
              <a:ahLst/>
              <a:cxnLst>
                <a:cxn ang="0">
                  <a:pos x="T0" y="T1"/>
                </a:cxn>
                <a:cxn ang="0">
                  <a:pos x="T2" y="T3"/>
                </a:cxn>
                <a:cxn ang="0">
                  <a:pos x="T4" y="T5"/>
                </a:cxn>
                <a:cxn ang="0">
                  <a:pos x="T6" y="T7"/>
                </a:cxn>
              </a:cxnLst>
              <a:rect l="0" t="0" r="r" b="b"/>
              <a:pathLst>
                <a:path w="19262" h="21600">
                  <a:moveTo>
                    <a:pt x="14877" y="0"/>
                  </a:moveTo>
                  <a:cubicBezTo>
                    <a:pt x="13167" y="3237"/>
                    <a:pt x="11062" y="6438"/>
                    <a:pt x="8572" y="9592"/>
                  </a:cubicBezTo>
                  <a:cubicBezTo>
                    <a:pt x="6092" y="12732"/>
                    <a:pt x="3237" y="15829"/>
                    <a:pt x="0" y="18865"/>
                  </a:cubicBezTo>
                  <a:cubicBezTo>
                    <a:pt x="1558" y="19136"/>
                    <a:pt x="3033" y="19490"/>
                    <a:pt x="4374" y="19934"/>
                  </a:cubicBezTo>
                  <a:cubicBezTo>
                    <a:pt x="5840" y="20420"/>
                    <a:pt x="7055" y="20985"/>
                    <a:pt x="8042" y="21599"/>
                  </a:cubicBezTo>
                  <a:cubicBezTo>
                    <a:pt x="9300" y="21080"/>
                    <a:pt x="10507" y="20477"/>
                    <a:pt x="11638" y="19784"/>
                  </a:cubicBezTo>
                  <a:cubicBezTo>
                    <a:pt x="20310" y="14465"/>
                    <a:pt x="21600" y="6291"/>
                    <a:pt x="15424" y="90"/>
                  </a:cubicBezTo>
                  <a:cubicBezTo>
                    <a:pt x="15333" y="75"/>
                    <a:pt x="15242" y="60"/>
                    <a:pt x="15151" y="45"/>
                  </a:cubicBezTo>
                  <a:cubicBezTo>
                    <a:pt x="15059" y="29"/>
                    <a:pt x="14968" y="14"/>
                    <a:pt x="14877"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4525" name="AutoShape 13"/>
            <p:cNvSpPr>
              <a:spLocks/>
            </p:cNvSpPr>
            <p:nvPr/>
          </p:nvSpPr>
          <p:spPr bwMode="auto">
            <a:xfrm rot="14685608">
              <a:off x="9898063" y="5556250"/>
              <a:ext cx="795338" cy="2274887"/>
            </a:xfrm>
            <a:custGeom>
              <a:avLst/>
              <a:gdLst>
                <a:gd name="T0" fmla="*/ 9631 w 19263"/>
                <a:gd name="T1" fmla="*/ 10800 h 21600"/>
                <a:gd name="T2" fmla="*/ 9631 w 19263"/>
                <a:gd name="T3" fmla="*/ 10800 h 21600"/>
                <a:gd name="T4" fmla="*/ 9631 w 19263"/>
                <a:gd name="T5" fmla="*/ 10800 h 21600"/>
                <a:gd name="T6" fmla="*/ 9631 w 19263"/>
                <a:gd name="T7" fmla="*/ 10800 h 21600"/>
              </a:gdLst>
              <a:ahLst/>
              <a:cxnLst>
                <a:cxn ang="0">
                  <a:pos x="T0" y="T1"/>
                </a:cxn>
                <a:cxn ang="0">
                  <a:pos x="T2" y="T3"/>
                </a:cxn>
                <a:cxn ang="0">
                  <a:pos x="T4" y="T5"/>
                </a:cxn>
                <a:cxn ang="0">
                  <a:pos x="T6" y="T7"/>
                </a:cxn>
              </a:cxnLst>
              <a:rect l="0" t="0" r="r" b="b"/>
              <a:pathLst>
                <a:path w="19263" h="21600">
                  <a:moveTo>
                    <a:pt x="14879" y="0"/>
                  </a:moveTo>
                  <a:cubicBezTo>
                    <a:pt x="13168" y="3232"/>
                    <a:pt x="11065" y="6429"/>
                    <a:pt x="8581" y="9578"/>
                  </a:cubicBezTo>
                  <a:cubicBezTo>
                    <a:pt x="6098" y="12727"/>
                    <a:pt x="3239" y="15833"/>
                    <a:pt x="0" y="18878"/>
                  </a:cubicBezTo>
                  <a:cubicBezTo>
                    <a:pt x="1566" y="19157"/>
                    <a:pt x="3050" y="19518"/>
                    <a:pt x="4399" y="19971"/>
                  </a:cubicBezTo>
                  <a:cubicBezTo>
                    <a:pt x="5819" y="20447"/>
                    <a:pt x="7007" y="20999"/>
                    <a:pt x="7978" y="21600"/>
                  </a:cubicBezTo>
                  <a:cubicBezTo>
                    <a:pt x="9262" y="21073"/>
                    <a:pt x="10492" y="20461"/>
                    <a:pt x="11644" y="19755"/>
                  </a:cubicBezTo>
                  <a:cubicBezTo>
                    <a:pt x="20311" y="14446"/>
                    <a:pt x="21600" y="6281"/>
                    <a:pt x="15426" y="90"/>
                  </a:cubicBezTo>
                  <a:cubicBezTo>
                    <a:pt x="15335" y="75"/>
                    <a:pt x="15244" y="60"/>
                    <a:pt x="15152" y="44"/>
                  </a:cubicBezTo>
                  <a:cubicBezTo>
                    <a:pt x="15061" y="29"/>
                    <a:pt x="14970" y="14"/>
                    <a:pt x="14879"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4526" name="AutoShape 14"/>
            <p:cNvSpPr>
              <a:spLocks/>
            </p:cNvSpPr>
            <p:nvPr/>
          </p:nvSpPr>
          <p:spPr bwMode="auto">
            <a:xfrm rot="10722573">
              <a:off x="10733088" y="7185025"/>
              <a:ext cx="904875" cy="2317750"/>
            </a:xfrm>
            <a:custGeom>
              <a:avLst/>
              <a:gdLst>
                <a:gd name="T0" fmla="*/ 10617 w 21234"/>
                <a:gd name="T1" fmla="*/ 10800 h 21600"/>
                <a:gd name="T2" fmla="*/ 10617 w 21234"/>
                <a:gd name="T3" fmla="*/ 10800 h 21600"/>
                <a:gd name="T4" fmla="*/ 10617 w 21234"/>
                <a:gd name="T5" fmla="*/ 10800 h 21600"/>
                <a:gd name="T6" fmla="*/ 10617 w 21234"/>
                <a:gd name="T7" fmla="*/ 10800 h 21600"/>
              </a:gdLst>
              <a:ahLst/>
              <a:cxnLst>
                <a:cxn ang="0">
                  <a:pos x="T0" y="T1"/>
                </a:cxn>
                <a:cxn ang="0">
                  <a:pos x="T2" y="T3"/>
                </a:cxn>
                <a:cxn ang="0">
                  <a:pos x="T4" y="T5"/>
                </a:cxn>
                <a:cxn ang="0">
                  <a:pos x="T6" y="T7"/>
                </a:cxn>
              </a:cxnLst>
              <a:rect l="0" t="0" r="r" b="b"/>
              <a:pathLst>
                <a:path w="21234" h="21600">
                  <a:moveTo>
                    <a:pt x="15844" y="0"/>
                  </a:moveTo>
                  <a:cubicBezTo>
                    <a:pt x="14030" y="3069"/>
                    <a:pt x="11847" y="6099"/>
                    <a:pt x="9306" y="9081"/>
                  </a:cubicBezTo>
                  <a:cubicBezTo>
                    <a:pt x="6604" y="12252"/>
                    <a:pt x="3502" y="15370"/>
                    <a:pt x="0" y="18417"/>
                  </a:cubicBezTo>
                  <a:cubicBezTo>
                    <a:pt x="1129" y="18784"/>
                    <a:pt x="2192" y="19191"/>
                    <a:pt x="3166" y="19647"/>
                  </a:cubicBezTo>
                  <a:cubicBezTo>
                    <a:pt x="4459" y="20251"/>
                    <a:pt x="5522" y="20909"/>
                    <a:pt x="6386" y="21600"/>
                  </a:cubicBezTo>
                  <a:cubicBezTo>
                    <a:pt x="8648" y="21037"/>
                    <a:pt x="10797" y="20310"/>
                    <a:pt x="12705" y="19411"/>
                  </a:cubicBezTo>
                  <a:cubicBezTo>
                    <a:pt x="18093" y="16872"/>
                    <a:pt x="20706" y="13443"/>
                    <a:pt x="21160" y="9959"/>
                  </a:cubicBezTo>
                  <a:cubicBezTo>
                    <a:pt x="21600" y="6581"/>
                    <a:pt x="20070" y="3106"/>
                    <a:pt x="16375" y="88"/>
                  </a:cubicBezTo>
                  <a:cubicBezTo>
                    <a:pt x="16286" y="73"/>
                    <a:pt x="16198" y="58"/>
                    <a:pt x="16109" y="44"/>
                  </a:cubicBezTo>
                  <a:cubicBezTo>
                    <a:pt x="16021" y="29"/>
                    <a:pt x="15932" y="14"/>
                    <a:pt x="15844"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4527" name="AutoShape 15"/>
            <p:cNvSpPr>
              <a:spLocks/>
            </p:cNvSpPr>
            <p:nvPr/>
          </p:nvSpPr>
          <p:spPr bwMode="auto">
            <a:xfrm rot="3877833">
              <a:off x="13692982" y="5639594"/>
              <a:ext cx="801687" cy="2257425"/>
            </a:xfrm>
            <a:custGeom>
              <a:avLst/>
              <a:gdLst>
                <a:gd name="T0" fmla="*/ 9552 w 19104"/>
                <a:gd name="T1" fmla="*/ 10800 h 21600"/>
                <a:gd name="T2" fmla="*/ 9552 w 19104"/>
                <a:gd name="T3" fmla="*/ 10800 h 21600"/>
                <a:gd name="T4" fmla="*/ 9552 w 19104"/>
                <a:gd name="T5" fmla="*/ 10800 h 21600"/>
                <a:gd name="T6" fmla="*/ 9552 w 19104"/>
                <a:gd name="T7" fmla="*/ 10800 h 21600"/>
              </a:gdLst>
              <a:ahLst/>
              <a:cxnLst>
                <a:cxn ang="0">
                  <a:pos x="T0" y="T1"/>
                </a:cxn>
                <a:cxn ang="0">
                  <a:pos x="T2" y="T3"/>
                </a:cxn>
                <a:cxn ang="0">
                  <a:pos x="T4" y="T5"/>
                </a:cxn>
                <a:cxn ang="0">
                  <a:pos x="T6" y="T7"/>
                </a:cxn>
              </a:cxnLst>
              <a:rect l="0" t="0" r="r" b="b"/>
              <a:pathLst>
                <a:path w="19104" h="21600">
                  <a:moveTo>
                    <a:pt x="14329" y="0"/>
                  </a:moveTo>
                  <a:cubicBezTo>
                    <a:pt x="12614" y="3256"/>
                    <a:pt x="10542" y="6478"/>
                    <a:pt x="8124" y="9657"/>
                  </a:cubicBezTo>
                  <a:cubicBezTo>
                    <a:pt x="5748" y="12779"/>
                    <a:pt x="3043" y="15863"/>
                    <a:pt x="0" y="18894"/>
                  </a:cubicBezTo>
                  <a:cubicBezTo>
                    <a:pt x="1406" y="19203"/>
                    <a:pt x="2747" y="19569"/>
                    <a:pt x="3998" y="19999"/>
                  </a:cubicBezTo>
                  <a:cubicBezTo>
                    <a:pt x="5397" y="20481"/>
                    <a:pt x="6608" y="21021"/>
                    <a:pt x="7658" y="21600"/>
                  </a:cubicBezTo>
                  <a:cubicBezTo>
                    <a:pt x="8871" y="21117"/>
                    <a:pt x="10039" y="20560"/>
                    <a:pt x="11141" y="19918"/>
                  </a:cubicBezTo>
                  <a:cubicBezTo>
                    <a:pt x="20272" y="14605"/>
                    <a:pt x="21600" y="6313"/>
                    <a:pt x="14868" y="91"/>
                  </a:cubicBezTo>
                  <a:cubicBezTo>
                    <a:pt x="14779" y="75"/>
                    <a:pt x="14689" y="60"/>
                    <a:pt x="14599" y="45"/>
                  </a:cubicBezTo>
                  <a:cubicBezTo>
                    <a:pt x="14509" y="30"/>
                    <a:pt x="14419" y="15"/>
                    <a:pt x="14329"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grpSp>
      <p:sp>
        <p:nvSpPr>
          <p:cNvPr id="64528" name="AutoShape 16"/>
          <p:cNvSpPr>
            <a:spLocks/>
          </p:cNvSpPr>
          <p:nvPr/>
        </p:nvSpPr>
        <p:spPr bwMode="auto">
          <a:xfrm>
            <a:off x="9771630" y="3946030"/>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4529" name="AutoShape 17"/>
          <p:cNvSpPr>
            <a:spLocks/>
          </p:cNvSpPr>
          <p:nvPr/>
        </p:nvSpPr>
        <p:spPr bwMode="auto">
          <a:xfrm>
            <a:off x="9767166" y="3633490"/>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rgbClr val="53585F"/>
                </a:solidFill>
              </a:rPr>
              <a:t>Add Title Here</a:t>
            </a:r>
            <a:endParaRPr lang="id-ID" sz="4275" dirty="0"/>
          </a:p>
        </p:txBody>
      </p:sp>
      <p:sp>
        <p:nvSpPr>
          <p:cNvPr id="64530" name="AutoShape 18"/>
          <p:cNvSpPr>
            <a:spLocks/>
          </p:cNvSpPr>
          <p:nvPr/>
        </p:nvSpPr>
        <p:spPr bwMode="auto">
          <a:xfrm>
            <a:off x="2399259" y="3946029"/>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4531" name="AutoShape 19"/>
          <p:cNvSpPr>
            <a:spLocks/>
          </p:cNvSpPr>
          <p:nvPr/>
        </p:nvSpPr>
        <p:spPr bwMode="auto">
          <a:xfrm>
            <a:off x="3210074" y="3633490"/>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64532" name="AutoShape 20"/>
          <p:cNvSpPr>
            <a:spLocks/>
          </p:cNvSpPr>
          <p:nvPr/>
        </p:nvSpPr>
        <p:spPr bwMode="auto">
          <a:xfrm>
            <a:off x="9122246" y="6769596"/>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4533" name="AutoShape 21"/>
          <p:cNvSpPr>
            <a:spLocks/>
          </p:cNvSpPr>
          <p:nvPr/>
        </p:nvSpPr>
        <p:spPr bwMode="auto">
          <a:xfrm>
            <a:off x="9117782" y="6457058"/>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64534" name="AutoShape 22"/>
          <p:cNvSpPr>
            <a:spLocks/>
          </p:cNvSpPr>
          <p:nvPr/>
        </p:nvSpPr>
        <p:spPr bwMode="auto">
          <a:xfrm>
            <a:off x="3072390" y="676959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4535" name="AutoShape 23"/>
          <p:cNvSpPr>
            <a:spLocks/>
          </p:cNvSpPr>
          <p:nvPr/>
        </p:nvSpPr>
        <p:spPr bwMode="auto">
          <a:xfrm>
            <a:off x="3882312" y="645705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64536" name="AutoShape 24"/>
          <p:cNvSpPr>
            <a:spLocks/>
          </p:cNvSpPr>
          <p:nvPr/>
        </p:nvSpPr>
        <p:spPr bwMode="auto">
          <a:xfrm>
            <a:off x="5105400" y="3757614"/>
            <a:ext cx="847428" cy="251817"/>
          </a:xfrm>
          <a:custGeom>
            <a:avLst/>
            <a:gdLst>
              <a:gd name="T0" fmla="*/ 10800 w 21600"/>
              <a:gd name="T1" fmla="+- 0 12622 3644"/>
              <a:gd name="T2" fmla="*/ 12622 h 17956"/>
              <a:gd name="T3" fmla="*/ 10800 w 21600"/>
              <a:gd name="T4" fmla="+- 0 12622 3644"/>
              <a:gd name="T5" fmla="*/ 12622 h 17956"/>
              <a:gd name="T6" fmla="*/ 10800 w 21600"/>
              <a:gd name="T7" fmla="+- 0 12622 3644"/>
              <a:gd name="T8" fmla="*/ 12622 h 17956"/>
              <a:gd name="T9" fmla="*/ 10800 w 21600"/>
              <a:gd name="T10" fmla="+- 0 12622 3644"/>
              <a:gd name="T11" fmla="*/ 12622 h 17956"/>
            </a:gdLst>
            <a:ahLst/>
            <a:cxnLst>
              <a:cxn ang="0">
                <a:pos x="T0" y="T2"/>
              </a:cxn>
              <a:cxn ang="0">
                <a:pos x="T3" y="T5"/>
              </a:cxn>
              <a:cxn ang="0">
                <a:pos x="T6" y="T8"/>
              </a:cxn>
              <a:cxn ang="0">
                <a:pos x="T9" y="T11"/>
              </a:cxn>
            </a:cxnLst>
            <a:rect l="0" t="0" r="r" b="b"/>
            <a:pathLst>
              <a:path w="21600" h="17956">
                <a:moveTo>
                  <a:pt x="0" y="2520"/>
                </a:moveTo>
                <a:cubicBezTo>
                  <a:pt x="8567" y="-3644"/>
                  <a:pt x="15767" y="1501"/>
                  <a:pt x="21600" y="17955"/>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64537" name="AutoShape 25"/>
          <p:cNvSpPr>
            <a:spLocks/>
          </p:cNvSpPr>
          <p:nvPr/>
        </p:nvSpPr>
        <p:spPr bwMode="auto">
          <a:xfrm>
            <a:off x="5697439" y="6399014"/>
            <a:ext cx="516136" cy="272356"/>
          </a:xfrm>
          <a:custGeom>
            <a:avLst/>
            <a:gdLst>
              <a:gd name="T0" fmla="*/ 10800 w 21600"/>
              <a:gd name="T1" fmla="*/ 8625 h 17251"/>
              <a:gd name="T2" fmla="*/ 10800 w 21600"/>
              <a:gd name="T3" fmla="*/ 8625 h 17251"/>
              <a:gd name="T4" fmla="*/ 10800 w 21600"/>
              <a:gd name="T5" fmla="*/ 8625 h 17251"/>
              <a:gd name="T6" fmla="*/ 10800 w 21600"/>
              <a:gd name="T7" fmla="*/ 8625 h 17251"/>
            </a:gdLst>
            <a:ahLst/>
            <a:cxnLst>
              <a:cxn ang="0">
                <a:pos x="T0" y="T1"/>
              </a:cxn>
              <a:cxn ang="0">
                <a:pos x="T2" y="T3"/>
              </a:cxn>
              <a:cxn ang="0">
                <a:pos x="T4" y="T5"/>
              </a:cxn>
              <a:cxn ang="0">
                <a:pos x="T6" y="T7"/>
              </a:cxn>
            </a:cxnLst>
            <a:rect l="0" t="0" r="r" b="b"/>
            <a:pathLst>
              <a:path w="21600" h="17251">
                <a:moveTo>
                  <a:pt x="0" y="12830"/>
                </a:moveTo>
                <a:cubicBezTo>
                  <a:pt x="10672" y="21600"/>
                  <a:pt x="17872" y="17323"/>
                  <a:pt x="21600" y="0"/>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64538" name="AutoShape 26"/>
          <p:cNvSpPr>
            <a:spLocks/>
          </p:cNvSpPr>
          <p:nvPr/>
        </p:nvSpPr>
        <p:spPr bwMode="auto">
          <a:xfrm>
            <a:off x="7912002" y="6632973"/>
            <a:ext cx="889397" cy="191095"/>
          </a:xfrm>
          <a:custGeom>
            <a:avLst/>
            <a:gdLst>
              <a:gd name="T0" fmla="*/ 10800 w 21600"/>
              <a:gd name="T1" fmla="*/ 8104 h 16209"/>
              <a:gd name="T2" fmla="*/ 10800 w 21600"/>
              <a:gd name="T3" fmla="*/ 8104 h 16209"/>
              <a:gd name="T4" fmla="*/ 10800 w 21600"/>
              <a:gd name="T5" fmla="*/ 8104 h 16209"/>
              <a:gd name="T6" fmla="*/ 10800 w 21600"/>
              <a:gd name="T7" fmla="*/ 8104 h 16209"/>
            </a:gdLst>
            <a:ahLst/>
            <a:cxnLst>
              <a:cxn ang="0">
                <a:pos x="T0" y="T1"/>
              </a:cxn>
              <a:cxn ang="0">
                <a:pos x="T2" y="T3"/>
              </a:cxn>
              <a:cxn ang="0">
                <a:pos x="T4" y="T5"/>
              </a:cxn>
              <a:cxn ang="0">
                <a:pos x="T6" y="T7"/>
              </a:cxn>
            </a:cxnLst>
            <a:rect l="0" t="0" r="r" b="b"/>
            <a:pathLst>
              <a:path w="21600" h="16209">
                <a:moveTo>
                  <a:pt x="21600" y="0"/>
                </a:moveTo>
                <a:cubicBezTo>
                  <a:pt x="14412" y="21105"/>
                  <a:pt x="7212" y="21600"/>
                  <a:pt x="0" y="1484"/>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64539" name="AutoShape 27"/>
          <p:cNvSpPr>
            <a:spLocks/>
          </p:cNvSpPr>
          <p:nvPr/>
        </p:nvSpPr>
        <p:spPr bwMode="auto">
          <a:xfrm>
            <a:off x="8512077" y="3645099"/>
            <a:ext cx="906363" cy="264319"/>
          </a:xfrm>
          <a:custGeom>
            <a:avLst/>
            <a:gdLst>
              <a:gd name="T0" fmla="*/ 10800 w 21600"/>
              <a:gd name="T1" fmla="+- 0 13025 4450"/>
              <a:gd name="T2" fmla="*/ 13025 h 17150"/>
              <a:gd name="T3" fmla="*/ 10800 w 21600"/>
              <a:gd name="T4" fmla="+- 0 13025 4450"/>
              <a:gd name="T5" fmla="*/ 13025 h 17150"/>
              <a:gd name="T6" fmla="*/ 10800 w 21600"/>
              <a:gd name="T7" fmla="+- 0 13025 4450"/>
              <a:gd name="T8" fmla="*/ 13025 h 17150"/>
              <a:gd name="T9" fmla="*/ 10800 w 21600"/>
              <a:gd name="T10" fmla="+- 0 13025 4450"/>
              <a:gd name="T11" fmla="*/ 13025 h 17150"/>
            </a:gdLst>
            <a:ahLst/>
            <a:cxnLst>
              <a:cxn ang="0">
                <a:pos x="T0" y="T2"/>
              </a:cxn>
              <a:cxn ang="0">
                <a:pos x="T3" y="T5"/>
              </a:cxn>
              <a:cxn ang="0">
                <a:pos x="T6" y="T8"/>
              </a:cxn>
              <a:cxn ang="0">
                <a:pos x="T9" y="T11"/>
              </a:cxn>
            </a:cxnLst>
            <a:rect l="0" t="0" r="r" b="b"/>
            <a:pathLst>
              <a:path w="21600" h="17150">
                <a:moveTo>
                  <a:pt x="21599" y="4806"/>
                </a:moveTo>
                <a:cubicBezTo>
                  <a:pt x="13377" y="-4450"/>
                  <a:pt x="6177" y="-336"/>
                  <a:pt x="0" y="17149"/>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2" name="Text Placeholder 1"/>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59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21600000">
                                      <p:cBhvr>
                                        <p:cTn id="6" dur="2000" fill="hold"/>
                                        <p:tgtEl>
                                          <p:spTgt spid="4"/>
                                        </p:tgtEl>
                                        <p:attrNameLst>
                                          <p:attrName>r</p:attrName>
                                        </p:attrNameLst>
                                      </p:cBhvr>
                                    </p:animRot>
                                  </p:childTnLst>
                                </p:cTn>
                              </p:par>
                            </p:childTnLst>
                          </p:cTn>
                        </p:par>
                        <p:par>
                          <p:cTn id="7" fill="hold">
                            <p:stCondLst>
                              <p:cond delay="2000"/>
                            </p:stCondLst>
                            <p:childTnLst>
                              <p:par>
                                <p:cTn id="8" presetID="22" presetClass="entr" presetSubtype="8" fill="hold" grpId="0" nodeType="afterEffect">
                                  <p:stCondLst>
                                    <p:cond delay="0"/>
                                  </p:stCondLst>
                                  <p:childTnLst>
                                    <p:set>
                                      <p:cBhvr>
                                        <p:cTn id="9" dur="1" fill="hold">
                                          <p:stCondLst>
                                            <p:cond delay="0"/>
                                          </p:stCondLst>
                                        </p:cTn>
                                        <p:tgtEl>
                                          <p:spTgt spid="64539"/>
                                        </p:tgtEl>
                                        <p:attrNameLst>
                                          <p:attrName>style.visibility</p:attrName>
                                        </p:attrNameLst>
                                      </p:cBhvr>
                                      <p:to>
                                        <p:strVal val="visible"/>
                                      </p:to>
                                    </p:set>
                                    <p:animEffect transition="in" filter="wipe(left)">
                                      <p:cBhvr>
                                        <p:cTn id="10" dur="500"/>
                                        <p:tgtEl>
                                          <p:spTgt spid="64539"/>
                                        </p:tgtEl>
                                      </p:cBhvr>
                                    </p:animEffect>
                                  </p:childTnLst>
                                </p:cTn>
                              </p:par>
                            </p:childTnLst>
                          </p:cTn>
                        </p:par>
                        <p:par>
                          <p:cTn id="11" fill="hold">
                            <p:stCondLst>
                              <p:cond delay="2500"/>
                            </p:stCondLst>
                            <p:childTnLst>
                              <p:par>
                                <p:cTn id="12" presetID="22" presetClass="entr" presetSubtype="8" fill="hold" grpId="0" nodeType="afterEffect">
                                  <p:stCondLst>
                                    <p:cond delay="0"/>
                                  </p:stCondLst>
                                  <p:childTnLst>
                                    <p:set>
                                      <p:cBhvr>
                                        <p:cTn id="13" dur="1" fill="hold">
                                          <p:stCondLst>
                                            <p:cond delay="0"/>
                                          </p:stCondLst>
                                        </p:cTn>
                                        <p:tgtEl>
                                          <p:spTgt spid="64538"/>
                                        </p:tgtEl>
                                        <p:attrNameLst>
                                          <p:attrName>style.visibility</p:attrName>
                                        </p:attrNameLst>
                                      </p:cBhvr>
                                      <p:to>
                                        <p:strVal val="visible"/>
                                      </p:to>
                                    </p:set>
                                    <p:animEffect transition="in" filter="wipe(left)">
                                      <p:cBhvr>
                                        <p:cTn id="14" dur="500"/>
                                        <p:tgtEl>
                                          <p:spTgt spid="64538"/>
                                        </p:tgtEl>
                                      </p:cBhvr>
                                    </p:animEffect>
                                  </p:childTnLst>
                                </p:cTn>
                              </p:par>
                            </p:childTnLst>
                          </p:cTn>
                        </p:par>
                        <p:par>
                          <p:cTn id="15" fill="hold">
                            <p:stCondLst>
                              <p:cond delay="3000"/>
                            </p:stCondLst>
                            <p:childTnLst>
                              <p:par>
                                <p:cTn id="16" presetID="22" presetClass="entr" presetSubtype="2" fill="hold" grpId="0" nodeType="afterEffect">
                                  <p:stCondLst>
                                    <p:cond delay="0"/>
                                  </p:stCondLst>
                                  <p:childTnLst>
                                    <p:set>
                                      <p:cBhvr>
                                        <p:cTn id="17" dur="1" fill="hold">
                                          <p:stCondLst>
                                            <p:cond delay="0"/>
                                          </p:stCondLst>
                                        </p:cTn>
                                        <p:tgtEl>
                                          <p:spTgt spid="64536"/>
                                        </p:tgtEl>
                                        <p:attrNameLst>
                                          <p:attrName>style.visibility</p:attrName>
                                        </p:attrNameLst>
                                      </p:cBhvr>
                                      <p:to>
                                        <p:strVal val="visible"/>
                                      </p:to>
                                    </p:set>
                                    <p:animEffect transition="in" filter="wipe(right)">
                                      <p:cBhvr>
                                        <p:cTn id="18" dur="500"/>
                                        <p:tgtEl>
                                          <p:spTgt spid="64536"/>
                                        </p:tgtEl>
                                      </p:cBhvr>
                                    </p:animEffect>
                                  </p:childTnLst>
                                </p:cTn>
                              </p:par>
                            </p:childTnLst>
                          </p:cTn>
                        </p:par>
                        <p:par>
                          <p:cTn id="19" fill="hold">
                            <p:stCondLst>
                              <p:cond delay="3500"/>
                            </p:stCondLst>
                            <p:childTnLst>
                              <p:par>
                                <p:cTn id="20" presetID="22" presetClass="entr" presetSubtype="2" fill="hold" grpId="0" nodeType="afterEffect">
                                  <p:stCondLst>
                                    <p:cond delay="0"/>
                                  </p:stCondLst>
                                  <p:childTnLst>
                                    <p:set>
                                      <p:cBhvr>
                                        <p:cTn id="21" dur="1" fill="hold">
                                          <p:stCondLst>
                                            <p:cond delay="0"/>
                                          </p:stCondLst>
                                        </p:cTn>
                                        <p:tgtEl>
                                          <p:spTgt spid="64537"/>
                                        </p:tgtEl>
                                        <p:attrNameLst>
                                          <p:attrName>style.visibility</p:attrName>
                                        </p:attrNameLst>
                                      </p:cBhvr>
                                      <p:to>
                                        <p:strVal val="visible"/>
                                      </p:to>
                                    </p:set>
                                    <p:animEffect transition="in" filter="wipe(right)">
                                      <p:cBhvr>
                                        <p:cTn id="22" dur="500"/>
                                        <p:tgtEl>
                                          <p:spTgt spid="64537"/>
                                        </p:tgtEl>
                                      </p:cBhvr>
                                    </p:animEffect>
                                  </p:childTnLst>
                                </p:cTn>
                              </p:par>
                            </p:childTnLst>
                          </p:cTn>
                        </p:par>
                        <p:par>
                          <p:cTn id="23" fill="hold">
                            <p:stCondLst>
                              <p:cond delay="4000"/>
                            </p:stCondLst>
                            <p:childTnLst>
                              <p:par>
                                <p:cTn id="24" presetID="22" presetClass="entr" presetSubtype="4" fill="hold" grpId="0" nodeType="afterEffect">
                                  <p:stCondLst>
                                    <p:cond delay="0"/>
                                  </p:stCondLst>
                                  <p:childTnLst>
                                    <p:set>
                                      <p:cBhvr>
                                        <p:cTn id="25" dur="1" fill="hold">
                                          <p:stCondLst>
                                            <p:cond delay="0"/>
                                          </p:stCondLst>
                                        </p:cTn>
                                        <p:tgtEl>
                                          <p:spTgt spid="64529"/>
                                        </p:tgtEl>
                                        <p:attrNameLst>
                                          <p:attrName>style.visibility</p:attrName>
                                        </p:attrNameLst>
                                      </p:cBhvr>
                                      <p:to>
                                        <p:strVal val="visible"/>
                                      </p:to>
                                    </p:set>
                                    <p:animEffect transition="in" filter="wipe(down)">
                                      <p:cBhvr>
                                        <p:cTn id="26" dur="500"/>
                                        <p:tgtEl>
                                          <p:spTgt spid="64529"/>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64528"/>
                                        </p:tgtEl>
                                        <p:attrNameLst>
                                          <p:attrName>style.visibility</p:attrName>
                                        </p:attrNameLst>
                                      </p:cBhvr>
                                      <p:to>
                                        <p:strVal val="visible"/>
                                      </p:to>
                                    </p:set>
                                    <p:animEffect transition="in" filter="wipe(down)">
                                      <p:cBhvr>
                                        <p:cTn id="29" dur="500"/>
                                        <p:tgtEl>
                                          <p:spTgt spid="64528"/>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64533"/>
                                        </p:tgtEl>
                                        <p:attrNameLst>
                                          <p:attrName>style.visibility</p:attrName>
                                        </p:attrNameLst>
                                      </p:cBhvr>
                                      <p:to>
                                        <p:strVal val="visible"/>
                                      </p:to>
                                    </p:set>
                                    <p:animEffect transition="in" filter="wipe(down)">
                                      <p:cBhvr>
                                        <p:cTn id="32" dur="500"/>
                                        <p:tgtEl>
                                          <p:spTgt spid="64533"/>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64532"/>
                                        </p:tgtEl>
                                        <p:attrNameLst>
                                          <p:attrName>style.visibility</p:attrName>
                                        </p:attrNameLst>
                                      </p:cBhvr>
                                      <p:to>
                                        <p:strVal val="visible"/>
                                      </p:to>
                                    </p:set>
                                    <p:animEffect transition="in" filter="wipe(down)">
                                      <p:cBhvr>
                                        <p:cTn id="35" dur="500"/>
                                        <p:tgtEl>
                                          <p:spTgt spid="64532"/>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64534"/>
                                        </p:tgtEl>
                                        <p:attrNameLst>
                                          <p:attrName>style.visibility</p:attrName>
                                        </p:attrNameLst>
                                      </p:cBhvr>
                                      <p:to>
                                        <p:strVal val="visible"/>
                                      </p:to>
                                    </p:set>
                                    <p:animEffect transition="in" filter="wipe(down)">
                                      <p:cBhvr>
                                        <p:cTn id="38" dur="500"/>
                                        <p:tgtEl>
                                          <p:spTgt spid="64534"/>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64535"/>
                                        </p:tgtEl>
                                        <p:attrNameLst>
                                          <p:attrName>style.visibility</p:attrName>
                                        </p:attrNameLst>
                                      </p:cBhvr>
                                      <p:to>
                                        <p:strVal val="visible"/>
                                      </p:to>
                                    </p:set>
                                    <p:animEffect transition="in" filter="wipe(down)">
                                      <p:cBhvr>
                                        <p:cTn id="41" dur="500"/>
                                        <p:tgtEl>
                                          <p:spTgt spid="64535"/>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64530"/>
                                        </p:tgtEl>
                                        <p:attrNameLst>
                                          <p:attrName>style.visibility</p:attrName>
                                        </p:attrNameLst>
                                      </p:cBhvr>
                                      <p:to>
                                        <p:strVal val="visible"/>
                                      </p:to>
                                    </p:set>
                                    <p:animEffect transition="in" filter="wipe(down)">
                                      <p:cBhvr>
                                        <p:cTn id="44" dur="500"/>
                                        <p:tgtEl>
                                          <p:spTgt spid="64530"/>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64531"/>
                                        </p:tgtEl>
                                        <p:attrNameLst>
                                          <p:attrName>style.visibility</p:attrName>
                                        </p:attrNameLst>
                                      </p:cBhvr>
                                      <p:to>
                                        <p:strVal val="visible"/>
                                      </p:to>
                                    </p:set>
                                    <p:animEffect transition="in" filter="wipe(down)">
                                      <p:cBhvr>
                                        <p:cTn id="47" dur="500"/>
                                        <p:tgtEl>
                                          <p:spTgt spid="64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28" grpId="0"/>
      <p:bldP spid="64529" grpId="0"/>
      <p:bldP spid="64530" grpId="0"/>
      <p:bldP spid="64531" grpId="0"/>
      <p:bldP spid="64532" grpId="0"/>
      <p:bldP spid="64533" grpId="0"/>
      <p:bldP spid="64534" grpId="0"/>
      <p:bldP spid="64535" grpId="0"/>
      <p:bldP spid="64536" grpId="0" animBg="1"/>
      <p:bldP spid="64537" grpId="0" animBg="1"/>
      <p:bldP spid="64538" grpId="0" animBg="1"/>
      <p:bldP spid="64539"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AutoShape 1"/>
          <p:cNvSpPr>
            <a:spLocks/>
          </p:cNvSpPr>
          <p:nvPr/>
        </p:nvSpPr>
        <p:spPr bwMode="auto">
          <a:xfrm>
            <a:off x="9694368" y="2143126"/>
            <a:ext cx="3745111" cy="59998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sz="4275"/>
          </a:p>
        </p:txBody>
      </p:sp>
      <p:sp>
        <p:nvSpPr>
          <p:cNvPr id="10242" name="AutoShape 2"/>
          <p:cNvSpPr>
            <a:spLocks/>
          </p:cNvSpPr>
          <p:nvPr/>
        </p:nvSpPr>
        <p:spPr bwMode="auto">
          <a:xfrm>
            <a:off x="5630466" y="2143126"/>
            <a:ext cx="3744218" cy="59998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sz="4275"/>
          </a:p>
        </p:txBody>
      </p:sp>
      <p:sp>
        <p:nvSpPr>
          <p:cNvPr id="10243" name="AutoShape 3"/>
          <p:cNvSpPr>
            <a:spLocks/>
          </p:cNvSpPr>
          <p:nvPr/>
        </p:nvSpPr>
        <p:spPr bwMode="auto">
          <a:xfrm>
            <a:off x="1564948" y="4214047"/>
            <a:ext cx="3888726" cy="3928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contractn be cancelled without paying suame this placeholder for text can be added on your zuniga dellathe other party, and therefore there fro the whics) canbe added on your zuniga dellathe other party, and therefore as a contract in the which the unavoidable costs of meeting the obligations under the contract exceed the placeholder for text can be added on your zuniga dellathe other party, and therefore there is no obligation.rda contract in the which dolor in the which the unavoidable costs of meeting the obligations</a:t>
            </a:r>
            <a:endParaRPr lang="id-ID" sz="4275" dirty="0"/>
          </a:p>
        </p:txBody>
      </p:sp>
      <p:sp>
        <p:nvSpPr>
          <p:cNvPr id="10244" name="AutoShape 4"/>
          <p:cNvSpPr>
            <a:spLocks/>
          </p:cNvSpPr>
          <p:nvPr/>
        </p:nvSpPr>
        <p:spPr bwMode="auto">
          <a:xfrm>
            <a:off x="1564948" y="2389195"/>
            <a:ext cx="3888726" cy="2190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a:solidFill>
                  <a:srgbClr val="53585F"/>
                </a:solidFill>
              </a:rPr>
              <a:t>3 Column</a:t>
            </a:r>
            <a:r>
              <a:rPr lang="id-ID" sz="4275" dirty="0">
                <a:solidFill>
                  <a:srgbClr val="53585F"/>
                </a:solidFill>
              </a:rPr>
              <a:t> for Image and Text Description.</a:t>
            </a:r>
            <a:endParaRPr lang="id-ID" sz="4275" dirty="0"/>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537" name="Group 1"/>
          <p:cNvGrpSpPr>
            <a:grpSpLocks/>
          </p:cNvGrpSpPr>
          <p:nvPr/>
        </p:nvGrpSpPr>
        <p:grpSpPr bwMode="auto">
          <a:xfrm flipH="1">
            <a:off x="6487785" y="7497936"/>
            <a:ext cx="1917204" cy="2877145"/>
            <a:chOff x="-1" y="0"/>
            <a:chExt cx="3408320" cy="5115055"/>
          </a:xfrm>
        </p:grpSpPr>
        <p:sp>
          <p:nvSpPr>
            <p:cNvPr id="65543" name="AutoShape 7"/>
            <p:cNvSpPr>
              <a:spLocks/>
            </p:cNvSpPr>
            <p:nvPr/>
          </p:nvSpPr>
          <p:spPr bwMode="auto">
            <a:xfrm rot="21355540">
              <a:off x="1527127" y="2791140"/>
              <a:ext cx="196016" cy="862315"/>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3" y="21599"/>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38" name="AutoShape 2"/>
            <p:cNvSpPr>
              <a:spLocks/>
            </p:cNvSpPr>
            <p:nvPr/>
          </p:nvSpPr>
          <p:spPr bwMode="auto">
            <a:xfrm>
              <a:off x="830274" y="-1"/>
              <a:ext cx="1473442" cy="1725125"/>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39" name="AutoShape 3"/>
            <p:cNvSpPr>
              <a:spLocks/>
            </p:cNvSpPr>
            <p:nvPr/>
          </p:nvSpPr>
          <p:spPr bwMode="auto">
            <a:xfrm>
              <a:off x="1357480" y="1671530"/>
              <a:ext cx="432490" cy="273199"/>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40" name="AutoShape 4"/>
            <p:cNvSpPr>
              <a:spLocks/>
            </p:cNvSpPr>
            <p:nvPr/>
          </p:nvSpPr>
          <p:spPr bwMode="auto">
            <a:xfrm>
              <a:off x="1390634" y="1672472"/>
              <a:ext cx="510325" cy="2563200"/>
            </a:xfrm>
            <a:custGeom>
              <a:avLst/>
              <a:gdLst>
                <a:gd name="T0" fmla="+- 0 11359 1839"/>
                <a:gd name="T1" fmla="*/ T0 w 19040"/>
                <a:gd name="T2" fmla="*/ 10800 h 21600"/>
                <a:gd name="T3" fmla="+- 0 11359 1839"/>
                <a:gd name="T4" fmla="*/ T3 w 19040"/>
                <a:gd name="T5" fmla="*/ 10800 h 21600"/>
                <a:gd name="T6" fmla="+- 0 11359 1839"/>
                <a:gd name="T7" fmla="*/ T6 w 19040"/>
                <a:gd name="T8" fmla="*/ 10800 h 21600"/>
                <a:gd name="T9" fmla="+- 0 11359 1839"/>
                <a:gd name="T10" fmla="*/ T9 w 19040"/>
                <a:gd name="T11" fmla="*/ 10800 h 21600"/>
              </a:gdLst>
              <a:ahLst/>
              <a:cxnLst>
                <a:cxn ang="0">
                  <a:pos x="T1" y="T2"/>
                </a:cxn>
                <a:cxn ang="0">
                  <a:pos x="T4" y="T5"/>
                </a:cxn>
                <a:cxn ang="0">
                  <a:pos x="T7" y="T8"/>
                </a:cxn>
                <a:cxn ang="0">
                  <a:pos x="T10" y="T11"/>
                </a:cxn>
              </a:cxnLst>
              <a:rect l="0" t="0" r="r" b="b"/>
              <a:pathLst>
                <a:path w="19040" h="21600">
                  <a:moveTo>
                    <a:pt x="4325" y="28"/>
                  </a:moveTo>
                  <a:lnTo>
                    <a:pt x="8844" y="0"/>
                  </a:lnTo>
                  <a:cubicBezTo>
                    <a:pt x="977" y="2289"/>
                    <a:pt x="-1839" y="5264"/>
                    <a:pt x="1194" y="8080"/>
                  </a:cubicBezTo>
                  <a:cubicBezTo>
                    <a:pt x="3851" y="10548"/>
                    <a:pt x="10809" y="12637"/>
                    <a:pt x="14864" y="15001"/>
                  </a:cubicBezTo>
                  <a:cubicBezTo>
                    <a:pt x="18518" y="17130"/>
                    <a:pt x="19761" y="19395"/>
                    <a:pt x="18643" y="21599"/>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41" name="AutoShape 5"/>
            <p:cNvSpPr>
              <a:spLocks/>
            </p:cNvSpPr>
            <p:nvPr/>
          </p:nvSpPr>
          <p:spPr bwMode="auto">
            <a:xfrm rot="21355540">
              <a:off x="1245931" y="2129863"/>
              <a:ext cx="586302" cy="68644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4">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42" name="AutoShape 6"/>
            <p:cNvSpPr>
              <a:spLocks/>
            </p:cNvSpPr>
            <p:nvPr/>
          </p:nvSpPr>
          <p:spPr bwMode="auto">
            <a:xfrm rot="21355540">
              <a:off x="1482439" y="2793845"/>
              <a:ext cx="172094" cy="10871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4">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44" name="AutoShape 8"/>
            <p:cNvSpPr>
              <a:spLocks/>
            </p:cNvSpPr>
            <p:nvPr/>
          </p:nvSpPr>
          <p:spPr bwMode="auto">
            <a:xfrm rot="884009">
              <a:off x="2011879" y="1278577"/>
              <a:ext cx="1030011" cy="1205950"/>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45" name="AutoShape 9"/>
            <p:cNvSpPr>
              <a:spLocks/>
            </p:cNvSpPr>
            <p:nvPr/>
          </p:nvSpPr>
          <p:spPr bwMode="auto">
            <a:xfrm rot="884009">
              <a:off x="2212160" y="2426524"/>
              <a:ext cx="302333" cy="19098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46" name="AutoShape 10"/>
            <p:cNvSpPr>
              <a:spLocks/>
            </p:cNvSpPr>
            <p:nvPr/>
          </p:nvSpPr>
          <p:spPr bwMode="auto">
            <a:xfrm rot="884009">
              <a:off x="2073472" y="2418766"/>
              <a:ext cx="344358" cy="1514910"/>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2" y="21600"/>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47" name="AutoShape 11"/>
            <p:cNvSpPr>
              <a:spLocks/>
            </p:cNvSpPr>
            <p:nvPr/>
          </p:nvSpPr>
          <p:spPr bwMode="auto">
            <a:xfrm rot="20509413">
              <a:off x="162396" y="1401179"/>
              <a:ext cx="1030011" cy="1205951"/>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48" name="AutoShape 12"/>
            <p:cNvSpPr>
              <a:spLocks/>
            </p:cNvSpPr>
            <p:nvPr/>
          </p:nvSpPr>
          <p:spPr bwMode="auto">
            <a:xfrm rot="20509413">
              <a:off x="736900" y="2535213"/>
              <a:ext cx="302333" cy="19098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49" name="AutoShape 13"/>
            <p:cNvSpPr>
              <a:spLocks/>
            </p:cNvSpPr>
            <p:nvPr/>
          </p:nvSpPr>
          <p:spPr bwMode="auto">
            <a:xfrm rot="20509413">
              <a:off x="1009667" y="2502046"/>
              <a:ext cx="197575" cy="1657053"/>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3" y="4110"/>
                    <a:pt x="19770" y="6186"/>
                  </a:cubicBezTo>
                  <a:cubicBezTo>
                    <a:pt x="18826" y="8065"/>
                    <a:pt x="15666" y="9917"/>
                    <a:pt x="11271" y="11727"/>
                  </a:cubicBezTo>
                  <a:cubicBezTo>
                    <a:pt x="6106" y="13853"/>
                    <a:pt x="-787" y="15964"/>
                    <a:pt x="73" y="18196"/>
                  </a:cubicBezTo>
                  <a:cubicBezTo>
                    <a:pt x="543" y="19415"/>
                    <a:pt x="3283" y="20579"/>
                    <a:pt x="7913" y="21600"/>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50" name="AutoShape 14"/>
            <p:cNvSpPr>
              <a:spLocks/>
            </p:cNvSpPr>
            <p:nvPr/>
          </p:nvSpPr>
          <p:spPr bwMode="auto">
            <a:xfrm rot="884009">
              <a:off x="2488784" y="2524513"/>
              <a:ext cx="811993" cy="95069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51" name="AutoShape 15"/>
            <p:cNvSpPr>
              <a:spLocks/>
            </p:cNvSpPr>
            <p:nvPr/>
          </p:nvSpPr>
          <p:spPr bwMode="auto">
            <a:xfrm rot="884009">
              <a:off x="2646673" y="3429479"/>
              <a:ext cx="238339" cy="150556"/>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52" name="AutoShape 16"/>
            <p:cNvSpPr>
              <a:spLocks/>
            </p:cNvSpPr>
            <p:nvPr/>
          </p:nvSpPr>
          <p:spPr bwMode="auto">
            <a:xfrm rot="884009">
              <a:off x="2530839" y="3421982"/>
              <a:ext cx="273883" cy="1194926"/>
            </a:xfrm>
            <a:custGeom>
              <a:avLst/>
              <a:gdLst>
                <a:gd name="T0" fmla="+- 0 11774 1948"/>
                <a:gd name="T1" fmla="*/ T0 w 19652"/>
                <a:gd name="T2" fmla="*/ 10800 h 21600"/>
                <a:gd name="T3" fmla="+- 0 11774 1948"/>
                <a:gd name="T4" fmla="*/ T3 w 19652"/>
                <a:gd name="T5" fmla="*/ 10800 h 21600"/>
                <a:gd name="T6" fmla="+- 0 11774 1948"/>
                <a:gd name="T7" fmla="*/ T6 w 19652"/>
                <a:gd name="T8" fmla="*/ 10800 h 21600"/>
                <a:gd name="T9" fmla="+- 0 11774 1948"/>
                <a:gd name="T10" fmla="*/ T9 w 19652"/>
                <a:gd name="T11" fmla="*/ 10800 h 21600"/>
              </a:gdLst>
              <a:ahLst/>
              <a:cxnLst>
                <a:cxn ang="0">
                  <a:pos x="T1" y="T2"/>
                </a:cxn>
                <a:cxn ang="0">
                  <a:pos x="T4" y="T5"/>
                </a:cxn>
                <a:cxn ang="0">
                  <a:pos x="T7" y="T8"/>
                </a:cxn>
                <a:cxn ang="0">
                  <a:pos x="T10" y="T11"/>
                </a:cxn>
              </a:cxnLst>
              <a:rect l="0" t="0" r="r" b="b"/>
              <a:pathLst>
                <a:path w="19652" h="21600">
                  <a:moveTo>
                    <a:pt x="4583" y="33"/>
                  </a:moveTo>
                  <a:lnTo>
                    <a:pt x="9372" y="0"/>
                  </a:lnTo>
                  <a:cubicBezTo>
                    <a:pt x="1036" y="2706"/>
                    <a:pt x="-1948" y="6223"/>
                    <a:pt x="1264" y="9552"/>
                  </a:cubicBezTo>
                  <a:cubicBezTo>
                    <a:pt x="4079" y="12469"/>
                    <a:pt x="11450" y="14939"/>
                    <a:pt x="15752" y="17733"/>
                  </a:cubicBezTo>
                  <a:cubicBezTo>
                    <a:pt x="17691" y="18991"/>
                    <a:pt x="18992" y="20290"/>
                    <a:pt x="19651" y="21599"/>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53" name="AutoShape 17"/>
            <p:cNvSpPr>
              <a:spLocks/>
            </p:cNvSpPr>
            <p:nvPr/>
          </p:nvSpPr>
          <p:spPr bwMode="auto">
            <a:xfrm rot="20509413">
              <a:off x="455558" y="2812521"/>
              <a:ext cx="811993" cy="950693"/>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54" name="AutoShape 18"/>
            <p:cNvSpPr>
              <a:spLocks/>
            </p:cNvSpPr>
            <p:nvPr/>
          </p:nvSpPr>
          <p:spPr bwMode="auto">
            <a:xfrm rot="20509413">
              <a:off x="908459" y="3706519"/>
              <a:ext cx="238339" cy="150556"/>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55" name="AutoShape 19"/>
            <p:cNvSpPr>
              <a:spLocks/>
            </p:cNvSpPr>
            <p:nvPr/>
          </p:nvSpPr>
          <p:spPr bwMode="auto">
            <a:xfrm rot="20509413">
              <a:off x="1117278" y="3667368"/>
              <a:ext cx="195353" cy="981004"/>
            </a:xfrm>
            <a:custGeom>
              <a:avLst/>
              <a:gdLst>
                <a:gd name="T0" fmla="+- 0 10602 1071"/>
                <a:gd name="T1" fmla="*/ T0 w 19063"/>
                <a:gd name="T2" fmla="*/ 10800 h 21600"/>
                <a:gd name="T3" fmla="+- 0 10602 1071"/>
                <a:gd name="T4" fmla="*/ T3 w 19063"/>
                <a:gd name="T5" fmla="*/ 10800 h 21600"/>
                <a:gd name="T6" fmla="+- 0 10602 1071"/>
                <a:gd name="T7" fmla="*/ T6 w 19063"/>
                <a:gd name="T8" fmla="*/ 10800 h 21600"/>
                <a:gd name="T9" fmla="+- 0 10602 1071"/>
                <a:gd name="T10" fmla="*/ T9 w 19063"/>
                <a:gd name="T11" fmla="*/ 10800 h 21600"/>
              </a:gdLst>
              <a:ahLst/>
              <a:cxnLst>
                <a:cxn ang="0">
                  <a:pos x="T1" y="T2"/>
                </a:cxn>
                <a:cxn ang="0">
                  <a:pos x="T4" y="T5"/>
                </a:cxn>
                <a:cxn ang="0">
                  <a:pos x="T7" y="T8"/>
                </a:cxn>
                <a:cxn ang="0">
                  <a:pos x="T10" y="T11"/>
                </a:cxn>
              </a:cxnLst>
              <a:rect l="0" t="0" r="r" b="b"/>
              <a:pathLst>
                <a:path w="19063" h="21600">
                  <a:moveTo>
                    <a:pt x="-1" y="40"/>
                  </a:moveTo>
                  <a:lnTo>
                    <a:pt x="6513" y="0"/>
                  </a:lnTo>
                  <a:cubicBezTo>
                    <a:pt x="-194" y="2601"/>
                    <a:pt x="-1071" y="5764"/>
                    <a:pt x="4145" y="8534"/>
                  </a:cubicBezTo>
                  <a:cubicBezTo>
                    <a:pt x="7010" y="10055"/>
                    <a:pt x="11617" y="11371"/>
                    <a:pt x="14685" y="12869"/>
                  </a:cubicBezTo>
                  <a:cubicBezTo>
                    <a:pt x="20334" y="15629"/>
                    <a:pt x="20529" y="18803"/>
                    <a:pt x="15190" y="21599"/>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56" name="AutoShape 20"/>
            <p:cNvSpPr>
              <a:spLocks/>
            </p:cNvSpPr>
            <p:nvPr/>
          </p:nvSpPr>
          <p:spPr bwMode="auto">
            <a:xfrm rot="160670">
              <a:off x="1671256" y="3144185"/>
              <a:ext cx="717781" cy="840387"/>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6">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57" name="AutoShape 21"/>
            <p:cNvSpPr>
              <a:spLocks/>
            </p:cNvSpPr>
            <p:nvPr/>
          </p:nvSpPr>
          <p:spPr bwMode="auto">
            <a:xfrm rot="160670">
              <a:off x="1906558" y="3958114"/>
              <a:ext cx="210686" cy="133087"/>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6">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58" name="AutoShape 22"/>
            <p:cNvSpPr>
              <a:spLocks/>
            </p:cNvSpPr>
            <p:nvPr/>
          </p:nvSpPr>
          <p:spPr bwMode="auto">
            <a:xfrm rot="160670">
              <a:off x="1912956" y="3957723"/>
              <a:ext cx="137683" cy="1154746"/>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2" y="4110"/>
                    <a:pt x="19770" y="6186"/>
                  </a:cubicBezTo>
                  <a:cubicBezTo>
                    <a:pt x="18826" y="8065"/>
                    <a:pt x="15666" y="9917"/>
                    <a:pt x="11271" y="11727"/>
                  </a:cubicBezTo>
                  <a:cubicBezTo>
                    <a:pt x="6106" y="13853"/>
                    <a:pt x="-787" y="15964"/>
                    <a:pt x="73" y="18196"/>
                  </a:cubicBezTo>
                  <a:cubicBezTo>
                    <a:pt x="543" y="19415"/>
                    <a:pt x="3283" y="20579"/>
                    <a:pt x="7913" y="21599"/>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grpSp>
      <p:grpSp>
        <p:nvGrpSpPr>
          <p:cNvPr id="65560" name="Group 24"/>
          <p:cNvGrpSpPr>
            <a:grpSpLocks/>
          </p:cNvGrpSpPr>
          <p:nvPr/>
        </p:nvGrpSpPr>
        <p:grpSpPr bwMode="auto">
          <a:xfrm>
            <a:off x="5606357" y="3631333"/>
            <a:ext cx="3618309" cy="5430143"/>
            <a:chOff x="-1" y="-1"/>
            <a:chExt cx="6432446" cy="9653529"/>
          </a:xfrm>
        </p:grpSpPr>
        <p:sp>
          <p:nvSpPr>
            <p:cNvPr id="65561" name="AutoShape 25"/>
            <p:cNvSpPr>
              <a:spLocks/>
            </p:cNvSpPr>
            <p:nvPr/>
          </p:nvSpPr>
          <p:spPr bwMode="auto">
            <a:xfrm>
              <a:off x="1566959" y="-1"/>
              <a:ext cx="2780793" cy="3255790"/>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62" name="AutoShape 26"/>
            <p:cNvSpPr>
              <a:spLocks/>
            </p:cNvSpPr>
            <p:nvPr/>
          </p:nvSpPr>
          <p:spPr bwMode="auto">
            <a:xfrm>
              <a:off x="2561942" y="3154643"/>
              <a:ext cx="816228" cy="51560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63" name="AutoShape 27"/>
            <p:cNvSpPr>
              <a:spLocks/>
            </p:cNvSpPr>
            <p:nvPr/>
          </p:nvSpPr>
          <p:spPr bwMode="auto">
            <a:xfrm>
              <a:off x="2624514" y="3156420"/>
              <a:ext cx="963123" cy="4837468"/>
            </a:xfrm>
            <a:custGeom>
              <a:avLst/>
              <a:gdLst>
                <a:gd name="T0" fmla="+- 0 11359 1839"/>
                <a:gd name="T1" fmla="*/ T0 w 19040"/>
                <a:gd name="T2" fmla="*/ 10800 h 21600"/>
                <a:gd name="T3" fmla="+- 0 11359 1839"/>
                <a:gd name="T4" fmla="*/ T3 w 19040"/>
                <a:gd name="T5" fmla="*/ 10800 h 21600"/>
                <a:gd name="T6" fmla="+- 0 11359 1839"/>
                <a:gd name="T7" fmla="*/ T6 w 19040"/>
                <a:gd name="T8" fmla="*/ 10800 h 21600"/>
                <a:gd name="T9" fmla="+- 0 11359 1839"/>
                <a:gd name="T10" fmla="*/ T9 w 19040"/>
                <a:gd name="T11" fmla="*/ 10800 h 21600"/>
              </a:gdLst>
              <a:ahLst/>
              <a:cxnLst>
                <a:cxn ang="0">
                  <a:pos x="T1" y="T2"/>
                </a:cxn>
                <a:cxn ang="0">
                  <a:pos x="T4" y="T5"/>
                </a:cxn>
                <a:cxn ang="0">
                  <a:pos x="T7" y="T8"/>
                </a:cxn>
                <a:cxn ang="0">
                  <a:pos x="T10" y="T11"/>
                </a:cxn>
              </a:cxnLst>
              <a:rect l="0" t="0" r="r" b="b"/>
              <a:pathLst>
                <a:path w="19040" h="21600">
                  <a:moveTo>
                    <a:pt x="4325" y="28"/>
                  </a:moveTo>
                  <a:lnTo>
                    <a:pt x="8844" y="0"/>
                  </a:lnTo>
                  <a:cubicBezTo>
                    <a:pt x="977" y="2289"/>
                    <a:pt x="-1839" y="5264"/>
                    <a:pt x="1194" y="8080"/>
                  </a:cubicBezTo>
                  <a:cubicBezTo>
                    <a:pt x="3851" y="10548"/>
                    <a:pt x="10809" y="12637"/>
                    <a:pt x="14864" y="15001"/>
                  </a:cubicBezTo>
                  <a:cubicBezTo>
                    <a:pt x="18518" y="17130"/>
                    <a:pt x="19760" y="19395"/>
                    <a:pt x="18643" y="21600"/>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64" name="AutoShape 28"/>
            <p:cNvSpPr>
              <a:spLocks/>
            </p:cNvSpPr>
            <p:nvPr/>
          </p:nvSpPr>
          <p:spPr bwMode="auto">
            <a:xfrm rot="21355540">
              <a:off x="2351419" y="4019644"/>
              <a:ext cx="1106513" cy="129551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65" name="AutoShape 29"/>
            <p:cNvSpPr>
              <a:spLocks/>
            </p:cNvSpPr>
            <p:nvPr/>
          </p:nvSpPr>
          <p:spPr bwMode="auto">
            <a:xfrm rot="21355540">
              <a:off x="2797775" y="5272762"/>
              <a:ext cx="324788" cy="205164"/>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66" name="AutoShape 30"/>
            <p:cNvSpPr>
              <a:spLocks/>
            </p:cNvSpPr>
            <p:nvPr/>
          </p:nvSpPr>
          <p:spPr bwMode="auto">
            <a:xfrm rot="21355540">
              <a:off x="2882114" y="5267657"/>
              <a:ext cx="369935" cy="1627427"/>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3" y="21599"/>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67" name="AutoShape 31"/>
            <p:cNvSpPr>
              <a:spLocks/>
            </p:cNvSpPr>
            <p:nvPr/>
          </p:nvSpPr>
          <p:spPr bwMode="auto">
            <a:xfrm rot="884009">
              <a:off x="3796975" y="2413030"/>
              <a:ext cx="1943916" cy="227596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68" name="AutoShape 32"/>
            <p:cNvSpPr>
              <a:spLocks/>
            </p:cNvSpPr>
            <p:nvPr/>
          </p:nvSpPr>
          <p:spPr bwMode="auto">
            <a:xfrm rot="884009">
              <a:off x="4174961" y="4579525"/>
              <a:ext cx="570585" cy="360431"/>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69" name="AutoShape 33"/>
            <p:cNvSpPr>
              <a:spLocks/>
            </p:cNvSpPr>
            <p:nvPr/>
          </p:nvSpPr>
          <p:spPr bwMode="auto">
            <a:xfrm rot="884009">
              <a:off x="3913218" y="4564883"/>
              <a:ext cx="649899" cy="2859055"/>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3" y="21599"/>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70" name="AutoShape 34"/>
            <p:cNvSpPr>
              <a:spLocks/>
            </p:cNvSpPr>
            <p:nvPr/>
          </p:nvSpPr>
          <p:spPr bwMode="auto">
            <a:xfrm rot="20509413">
              <a:off x="306486" y="2644415"/>
              <a:ext cx="1943916" cy="227596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71" name="AutoShape 35"/>
            <p:cNvSpPr>
              <a:spLocks/>
            </p:cNvSpPr>
            <p:nvPr/>
          </p:nvSpPr>
          <p:spPr bwMode="auto">
            <a:xfrm rot="20509413">
              <a:off x="1390735" y="4784652"/>
              <a:ext cx="570585" cy="36043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72" name="AutoShape 36"/>
            <p:cNvSpPr>
              <a:spLocks/>
            </p:cNvSpPr>
            <p:nvPr/>
          </p:nvSpPr>
          <p:spPr bwMode="auto">
            <a:xfrm rot="20509413">
              <a:off x="1905523" y="4722055"/>
              <a:ext cx="372877" cy="3127319"/>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2" y="4110"/>
                    <a:pt x="19770" y="6186"/>
                  </a:cubicBezTo>
                  <a:cubicBezTo>
                    <a:pt x="18826" y="8065"/>
                    <a:pt x="15666" y="9917"/>
                    <a:pt x="11271" y="11727"/>
                  </a:cubicBezTo>
                  <a:cubicBezTo>
                    <a:pt x="6106" y="13853"/>
                    <a:pt x="-787" y="15964"/>
                    <a:pt x="73" y="18196"/>
                  </a:cubicBezTo>
                  <a:cubicBezTo>
                    <a:pt x="543" y="19415"/>
                    <a:pt x="3283" y="20579"/>
                    <a:pt x="7913" y="21600"/>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73" name="AutoShape 37"/>
            <p:cNvSpPr>
              <a:spLocks/>
            </p:cNvSpPr>
            <p:nvPr/>
          </p:nvSpPr>
          <p:spPr bwMode="auto">
            <a:xfrm rot="884009">
              <a:off x="4697027" y="4764457"/>
              <a:ext cx="1532456" cy="179421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74" name="AutoShape 38"/>
            <p:cNvSpPr>
              <a:spLocks/>
            </p:cNvSpPr>
            <p:nvPr/>
          </p:nvSpPr>
          <p:spPr bwMode="auto">
            <a:xfrm rot="884009">
              <a:off x="4995007" y="6472379"/>
              <a:ext cx="449812" cy="28414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75" name="AutoShape 39"/>
            <p:cNvSpPr>
              <a:spLocks/>
            </p:cNvSpPr>
            <p:nvPr/>
          </p:nvSpPr>
          <p:spPr bwMode="auto">
            <a:xfrm rot="884009">
              <a:off x="4776396" y="6458230"/>
              <a:ext cx="516893" cy="2255157"/>
            </a:xfrm>
            <a:custGeom>
              <a:avLst/>
              <a:gdLst>
                <a:gd name="T0" fmla="+- 0 11774 1948"/>
                <a:gd name="T1" fmla="*/ T0 w 19652"/>
                <a:gd name="T2" fmla="*/ 10800 h 21600"/>
                <a:gd name="T3" fmla="+- 0 11774 1948"/>
                <a:gd name="T4" fmla="*/ T3 w 19652"/>
                <a:gd name="T5" fmla="*/ 10800 h 21600"/>
                <a:gd name="T6" fmla="+- 0 11774 1948"/>
                <a:gd name="T7" fmla="*/ T6 w 19652"/>
                <a:gd name="T8" fmla="*/ 10800 h 21600"/>
                <a:gd name="T9" fmla="+- 0 11774 1948"/>
                <a:gd name="T10" fmla="*/ T9 w 19652"/>
                <a:gd name="T11" fmla="*/ 10800 h 21600"/>
              </a:gdLst>
              <a:ahLst/>
              <a:cxnLst>
                <a:cxn ang="0">
                  <a:pos x="T1" y="T2"/>
                </a:cxn>
                <a:cxn ang="0">
                  <a:pos x="T4" y="T5"/>
                </a:cxn>
                <a:cxn ang="0">
                  <a:pos x="T7" y="T8"/>
                </a:cxn>
                <a:cxn ang="0">
                  <a:pos x="T10" y="T11"/>
                </a:cxn>
              </a:cxnLst>
              <a:rect l="0" t="0" r="r" b="b"/>
              <a:pathLst>
                <a:path w="19652" h="21600">
                  <a:moveTo>
                    <a:pt x="4583" y="33"/>
                  </a:moveTo>
                  <a:lnTo>
                    <a:pt x="9372" y="0"/>
                  </a:lnTo>
                  <a:cubicBezTo>
                    <a:pt x="1036" y="2706"/>
                    <a:pt x="-1948" y="6223"/>
                    <a:pt x="1264" y="9552"/>
                  </a:cubicBezTo>
                  <a:cubicBezTo>
                    <a:pt x="4079" y="12469"/>
                    <a:pt x="11450" y="14939"/>
                    <a:pt x="15752" y="17733"/>
                  </a:cubicBezTo>
                  <a:cubicBezTo>
                    <a:pt x="17691" y="18991"/>
                    <a:pt x="18992" y="20290"/>
                    <a:pt x="19651" y="21600"/>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76" name="AutoShape 40"/>
            <p:cNvSpPr>
              <a:spLocks/>
            </p:cNvSpPr>
            <p:nvPr/>
          </p:nvSpPr>
          <p:spPr bwMode="auto">
            <a:xfrm rot="20509413">
              <a:off x="859765" y="5308009"/>
              <a:ext cx="1532455" cy="179421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77" name="AutoShape 41"/>
            <p:cNvSpPr>
              <a:spLocks/>
            </p:cNvSpPr>
            <p:nvPr/>
          </p:nvSpPr>
          <p:spPr bwMode="auto">
            <a:xfrm rot="20509413">
              <a:off x="1714515" y="6995231"/>
              <a:ext cx="449811" cy="28414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78" name="AutoShape 42"/>
            <p:cNvSpPr>
              <a:spLocks/>
            </p:cNvSpPr>
            <p:nvPr/>
          </p:nvSpPr>
          <p:spPr bwMode="auto">
            <a:xfrm rot="20509413">
              <a:off x="2108614" y="6921343"/>
              <a:ext cx="368685" cy="1851425"/>
            </a:xfrm>
            <a:custGeom>
              <a:avLst/>
              <a:gdLst>
                <a:gd name="T0" fmla="+- 0 10602 1071"/>
                <a:gd name="T1" fmla="*/ T0 w 19063"/>
                <a:gd name="T2" fmla="*/ 10800 h 21600"/>
                <a:gd name="T3" fmla="+- 0 10602 1071"/>
                <a:gd name="T4" fmla="*/ T3 w 19063"/>
                <a:gd name="T5" fmla="*/ 10800 h 21600"/>
                <a:gd name="T6" fmla="+- 0 10602 1071"/>
                <a:gd name="T7" fmla="*/ T6 w 19063"/>
                <a:gd name="T8" fmla="*/ 10800 h 21600"/>
                <a:gd name="T9" fmla="+- 0 10602 1071"/>
                <a:gd name="T10" fmla="*/ T9 w 19063"/>
                <a:gd name="T11" fmla="*/ 10800 h 21600"/>
              </a:gdLst>
              <a:ahLst/>
              <a:cxnLst>
                <a:cxn ang="0">
                  <a:pos x="T1" y="T2"/>
                </a:cxn>
                <a:cxn ang="0">
                  <a:pos x="T4" y="T5"/>
                </a:cxn>
                <a:cxn ang="0">
                  <a:pos x="T7" y="T8"/>
                </a:cxn>
                <a:cxn ang="0">
                  <a:pos x="T10" y="T11"/>
                </a:cxn>
              </a:cxnLst>
              <a:rect l="0" t="0" r="r" b="b"/>
              <a:pathLst>
                <a:path w="19063" h="21600">
                  <a:moveTo>
                    <a:pt x="-1" y="40"/>
                  </a:moveTo>
                  <a:lnTo>
                    <a:pt x="6513" y="0"/>
                  </a:lnTo>
                  <a:cubicBezTo>
                    <a:pt x="-194" y="2601"/>
                    <a:pt x="-1071" y="5764"/>
                    <a:pt x="4145" y="8534"/>
                  </a:cubicBezTo>
                  <a:cubicBezTo>
                    <a:pt x="7010" y="10055"/>
                    <a:pt x="11617" y="11371"/>
                    <a:pt x="14685" y="12869"/>
                  </a:cubicBezTo>
                  <a:cubicBezTo>
                    <a:pt x="20334" y="15629"/>
                    <a:pt x="20528" y="18803"/>
                    <a:pt x="15190" y="21600"/>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79" name="AutoShape 43"/>
            <p:cNvSpPr>
              <a:spLocks/>
            </p:cNvSpPr>
            <p:nvPr/>
          </p:nvSpPr>
          <p:spPr bwMode="auto">
            <a:xfrm rot="160670">
              <a:off x="3154126" y="5933951"/>
              <a:ext cx="1354650" cy="158604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80" name="AutoShape 44"/>
            <p:cNvSpPr>
              <a:spLocks/>
            </p:cNvSpPr>
            <p:nvPr/>
          </p:nvSpPr>
          <p:spPr bwMode="auto">
            <a:xfrm rot="160670">
              <a:off x="3598205" y="7470060"/>
              <a:ext cx="397622" cy="251172"/>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81" name="AutoShape 45"/>
            <p:cNvSpPr>
              <a:spLocks/>
            </p:cNvSpPr>
            <p:nvPr/>
          </p:nvSpPr>
          <p:spPr bwMode="auto">
            <a:xfrm rot="160670">
              <a:off x="3610280" y="7469323"/>
              <a:ext cx="259846" cy="2179325"/>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3" y="4110"/>
                    <a:pt x="19770" y="6186"/>
                  </a:cubicBezTo>
                  <a:cubicBezTo>
                    <a:pt x="18826" y="8065"/>
                    <a:pt x="15666" y="9917"/>
                    <a:pt x="11271" y="11727"/>
                  </a:cubicBezTo>
                  <a:cubicBezTo>
                    <a:pt x="6106" y="13853"/>
                    <a:pt x="-787" y="15964"/>
                    <a:pt x="73" y="18196"/>
                  </a:cubicBezTo>
                  <a:cubicBezTo>
                    <a:pt x="543" y="19415"/>
                    <a:pt x="3283" y="20579"/>
                    <a:pt x="7913" y="21600"/>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grpSp>
      <p:sp>
        <p:nvSpPr>
          <p:cNvPr id="65582" name="AutoShape 46"/>
          <p:cNvSpPr>
            <a:spLocks/>
          </p:cNvSpPr>
          <p:nvPr/>
        </p:nvSpPr>
        <p:spPr bwMode="auto">
          <a:xfrm>
            <a:off x="9554171" y="4449292"/>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5583" name="AutoShape 47"/>
          <p:cNvSpPr>
            <a:spLocks/>
          </p:cNvSpPr>
          <p:nvPr/>
        </p:nvSpPr>
        <p:spPr bwMode="auto">
          <a:xfrm>
            <a:off x="9549707" y="4136752"/>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65584" name="AutoShape 48"/>
          <p:cNvSpPr>
            <a:spLocks/>
          </p:cNvSpPr>
          <p:nvPr/>
        </p:nvSpPr>
        <p:spPr bwMode="auto">
          <a:xfrm>
            <a:off x="2614912" y="4449291"/>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5585" name="AutoShape 49"/>
          <p:cNvSpPr>
            <a:spLocks/>
          </p:cNvSpPr>
          <p:nvPr/>
        </p:nvSpPr>
        <p:spPr bwMode="auto">
          <a:xfrm>
            <a:off x="3425727" y="4136752"/>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65586" name="AutoShape 50"/>
          <p:cNvSpPr>
            <a:spLocks/>
          </p:cNvSpPr>
          <p:nvPr/>
        </p:nvSpPr>
        <p:spPr bwMode="auto">
          <a:xfrm>
            <a:off x="9554171" y="6073602"/>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5587" name="AutoShape 51"/>
          <p:cNvSpPr>
            <a:spLocks/>
          </p:cNvSpPr>
          <p:nvPr/>
        </p:nvSpPr>
        <p:spPr bwMode="auto">
          <a:xfrm>
            <a:off x="9549707" y="5761062"/>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65588" name="AutoShape 52"/>
          <p:cNvSpPr>
            <a:spLocks/>
          </p:cNvSpPr>
          <p:nvPr/>
        </p:nvSpPr>
        <p:spPr bwMode="auto">
          <a:xfrm>
            <a:off x="2614912" y="6073601"/>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5589" name="AutoShape 53"/>
          <p:cNvSpPr>
            <a:spLocks/>
          </p:cNvSpPr>
          <p:nvPr/>
        </p:nvSpPr>
        <p:spPr bwMode="auto">
          <a:xfrm>
            <a:off x="3425727" y="5761062"/>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65590" name="AutoShape 54"/>
          <p:cNvSpPr>
            <a:spLocks/>
          </p:cNvSpPr>
          <p:nvPr/>
        </p:nvSpPr>
        <p:spPr bwMode="auto">
          <a:xfrm>
            <a:off x="9554171" y="7660407"/>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5591" name="AutoShape 55"/>
          <p:cNvSpPr>
            <a:spLocks/>
          </p:cNvSpPr>
          <p:nvPr/>
        </p:nvSpPr>
        <p:spPr bwMode="auto">
          <a:xfrm>
            <a:off x="9549707" y="7347868"/>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65592" name="AutoShape 56"/>
          <p:cNvSpPr>
            <a:spLocks/>
          </p:cNvSpPr>
          <p:nvPr/>
        </p:nvSpPr>
        <p:spPr bwMode="auto">
          <a:xfrm>
            <a:off x="2614912" y="766040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5593" name="AutoShape 57"/>
          <p:cNvSpPr>
            <a:spLocks/>
          </p:cNvSpPr>
          <p:nvPr/>
        </p:nvSpPr>
        <p:spPr bwMode="auto">
          <a:xfrm>
            <a:off x="3425727" y="7347868"/>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5560"/>
                                        </p:tgtEl>
                                        <p:attrNameLst>
                                          <p:attrName>style.visibility</p:attrName>
                                        </p:attrNameLst>
                                      </p:cBhvr>
                                      <p:to>
                                        <p:strVal val="visible"/>
                                      </p:to>
                                    </p:set>
                                    <p:anim calcmode="lin" valueType="num">
                                      <p:cBhvr additive="base">
                                        <p:cTn id="7" dur="500" fill="hold"/>
                                        <p:tgtEl>
                                          <p:spTgt spid="65560"/>
                                        </p:tgtEl>
                                        <p:attrNameLst>
                                          <p:attrName>ppt_x</p:attrName>
                                        </p:attrNameLst>
                                      </p:cBhvr>
                                      <p:tavLst>
                                        <p:tav tm="0">
                                          <p:val>
                                            <p:strVal val="#ppt_x"/>
                                          </p:val>
                                        </p:tav>
                                        <p:tav tm="100000">
                                          <p:val>
                                            <p:strVal val="#ppt_x"/>
                                          </p:val>
                                        </p:tav>
                                      </p:tavLst>
                                    </p:anim>
                                    <p:anim calcmode="lin" valueType="num">
                                      <p:cBhvr additive="base">
                                        <p:cTn id="8" dur="500" fill="hold"/>
                                        <p:tgtEl>
                                          <p:spTgt spid="6556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5537"/>
                                        </p:tgtEl>
                                        <p:attrNameLst>
                                          <p:attrName>style.visibility</p:attrName>
                                        </p:attrNameLst>
                                      </p:cBhvr>
                                      <p:to>
                                        <p:strVal val="visible"/>
                                      </p:to>
                                    </p:set>
                                    <p:anim calcmode="lin" valueType="num">
                                      <p:cBhvr additive="base">
                                        <p:cTn id="12" dur="500" fill="hold"/>
                                        <p:tgtEl>
                                          <p:spTgt spid="65537"/>
                                        </p:tgtEl>
                                        <p:attrNameLst>
                                          <p:attrName>ppt_x</p:attrName>
                                        </p:attrNameLst>
                                      </p:cBhvr>
                                      <p:tavLst>
                                        <p:tav tm="0">
                                          <p:val>
                                            <p:strVal val="#ppt_x"/>
                                          </p:val>
                                        </p:tav>
                                        <p:tav tm="100000">
                                          <p:val>
                                            <p:strVal val="#ppt_x"/>
                                          </p:val>
                                        </p:tav>
                                      </p:tavLst>
                                    </p:anim>
                                    <p:anim calcmode="lin" valueType="num">
                                      <p:cBhvr additive="base">
                                        <p:cTn id="13" dur="500" fill="hold"/>
                                        <p:tgtEl>
                                          <p:spTgt spid="65537"/>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65582"/>
                                        </p:tgtEl>
                                        <p:attrNameLst>
                                          <p:attrName>style.visibility</p:attrName>
                                        </p:attrNameLst>
                                      </p:cBhvr>
                                      <p:to>
                                        <p:strVal val="visible"/>
                                      </p:to>
                                    </p:set>
                                    <p:animEffect transition="in" filter="wipe(down)">
                                      <p:cBhvr>
                                        <p:cTn id="17" dur="500"/>
                                        <p:tgtEl>
                                          <p:spTgt spid="65582"/>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65583"/>
                                        </p:tgtEl>
                                        <p:attrNameLst>
                                          <p:attrName>style.visibility</p:attrName>
                                        </p:attrNameLst>
                                      </p:cBhvr>
                                      <p:to>
                                        <p:strVal val="visible"/>
                                      </p:to>
                                    </p:set>
                                    <p:animEffect transition="in" filter="wipe(down)">
                                      <p:cBhvr>
                                        <p:cTn id="20" dur="500"/>
                                        <p:tgtEl>
                                          <p:spTgt spid="65583"/>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65586"/>
                                        </p:tgtEl>
                                        <p:attrNameLst>
                                          <p:attrName>style.visibility</p:attrName>
                                        </p:attrNameLst>
                                      </p:cBhvr>
                                      <p:to>
                                        <p:strVal val="visible"/>
                                      </p:to>
                                    </p:set>
                                    <p:animEffect transition="in" filter="wipe(down)">
                                      <p:cBhvr>
                                        <p:cTn id="23" dur="500"/>
                                        <p:tgtEl>
                                          <p:spTgt spid="6558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65587"/>
                                        </p:tgtEl>
                                        <p:attrNameLst>
                                          <p:attrName>style.visibility</p:attrName>
                                        </p:attrNameLst>
                                      </p:cBhvr>
                                      <p:to>
                                        <p:strVal val="visible"/>
                                      </p:to>
                                    </p:set>
                                    <p:animEffect transition="in" filter="wipe(down)">
                                      <p:cBhvr>
                                        <p:cTn id="26" dur="500"/>
                                        <p:tgtEl>
                                          <p:spTgt spid="65587"/>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65590"/>
                                        </p:tgtEl>
                                        <p:attrNameLst>
                                          <p:attrName>style.visibility</p:attrName>
                                        </p:attrNameLst>
                                      </p:cBhvr>
                                      <p:to>
                                        <p:strVal val="visible"/>
                                      </p:to>
                                    </p:set>
                                    <p:animEffect transition="in" filter="wipe(down)">
                                      <p:cBhvr>
                                        <p:cTn id="29" dur="500"/>
                                        <p:tgtEl>
                                          <p:spTgt spid="65590"/>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65591"/>
                                        </p:tgtEl>
                                        <p:attrNameLst>
                                          <p:attrName>style.visibility</p:attrName>
                                        </p:attrNameLst>
                                      </p:cBhvr>
                                      <p:to>
                                        <p:strVal val="visible"/>
                                      </p:to>
                                    </p:set>
                                    <p:animEffect transition="in" filter="wipe(down)">
                                      <p:cBhvr>
                                        <p:cTn id="32" dur="500"/>
                                        <p:tgtEl>
                                          <p:spTgt spid="65591"/>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65584"/>
                                        </p:tgtEl>
                                        <p:attrNameLst>
                                          <p:attrName>style.visibility</p:attrName>
                                        </p:attrNameLst>
                                      </p:cBhvr>
                                      <p:to>
                                        <p:strVal val="visible"/>
                                      </p:to>
                                    </p:set>
                                    <p:animEffect transition="in" filter="wipe(down)">
                                      <p:cBhvr>
                                        <p:cTn id="35" dur="500"/>
                                        <p:tgtEl>
                                          <p:spTgt spid="65584"/>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65585"/>
                                        </p:tgtEl>
                                        <p:attrNameLst>
                                          <p:attrName>style.visibility</p:attrName>
                                        </p:attrNameLst>
                                      </p:cBhvr>
                                      <p:to>
                                        <p:strVal val="visible"/>
                                      </p:to>
                                    </p:set>
                                    <p:animEffect transition="in" filter="wipe(down)">
                                      <p:cBhvr>
                                        <p:cTn id="38" dur="500"/>
                                        <p:tgtEl>
                                          <p:spTgt spid="65585"/>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65588"/>
                                        </p:tgtEl>
                                        <p:attrNameLst>
                                          <p:attrName>style.visibility</p:attrName>
                                        </p:attrNameLst>
                                      </p:cBhvr>
                                      <p:to>
                                        <p:strVal val="visible"/>
                                      </p:to>
                                    </p:set>
                                    <p:animEffect transition="in" filter="wipe(down)">
                                      <p:cBhvr>
                                        <p:cTn id="41" dur="500"/>
                                        <p:tgtEl>
                                          <p:spTgt spid="65588"/>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65589"/>
                                        </p:tgtEl>
                                        <p:attrNameLst>
                                          <p:attrName>style.visibility</p:attrName>
                                        </p:attrNameLst>
                                      </p:cBhvr>
                                      <p:to>
                                        <p:strVal val="visible"/>
                                      </p:to>
                                    </p:set>
                                    <p:animEffect transition="in" filter="wipe(down)">
                                      <p:cBhvr>
                                        <p:cTn id="44" dur="500"/>
                                        <p:tgtEl>
                                          <p:spTgt spid="65589"/>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65592"/>
                                        </p:tgtEl>
                                        <p:attrNameLst>
                                          <p:attrName>style.visibility</p:attrName>
                                        </p:attrNameLst>
                                      </p:cBhvr>
                                      <p:to>
                                        <p:strVal val="visible"/>
                                      </p:to>
                                    </p:set>
                                    <p:animEffect transition="in" filter="wipe(down)">
                                      <p:cBhvr>
                                        <p:cTn id="47" dur="500"/>
                                        <p:tgtEl>
                                          <p:spTgt spid="65592"/>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65593"/>
                                        </p:tgtEl>
                                        <p:attrNameLst>
                                          <p:attrName>style.visibility</p:attrName>
                                        </p:attrNameLst>
                                      </p:cBhvr>
                                      <p:to>
                                        <p:strVal val="visible"/>
                                      </p:to>
                                    </p:set>
                                    <p:animEffect transition="in" filter="wipe(down)">
                                      <p:cBhvr>
                                        <p:cTn id="50" dur="500"/>
                                        <p:tgtEl>
                                          <p:spTgt spid="655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82" grpId="0"/>
      <p:bldP spid="65583" grpId="0"/>
      <p:bldP spid="65584" grpId="0"/>
      <p:bldP spid="65585" grpId="0"/>
      <p:bldP spid="65586" grpId="0"/>
      <p:bldP spid="65587" grpId="0"/>
      <p:bldP spid="65588" grpId="0"/>
      <p:bldP spid="65589" grpId="0"/>
      <p:bldP spid="65590" grpId="0"/>
      <p:bldP spid="65591" grpId="0"/>
      <p:bldP spid="65592" grpId="0"/>
      <p:bldP spid="6559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AutoShape 2"/>
          <p:cNvSpPr>
            <a:spLocks/>
          </p:cNvSpPr>
          <p:nvPr/>
        </p:nvSpPr>
        <p:spPr bwMode="auto">
          <a:xfrm rot="2700000">
            <a:off x="7972278" y="3397301"/>
            <a:ext cx="1112639" cy="235654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599"/>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6563" name="AutoShape 3"/>
          <p:cNvSpPr>
            <a:spLocks/>
          </p:cNvSpPr>
          <p:nvPr/>
        </p:nvSpPr>
        <p:spPr bwMode="auto">
          <a:xfrm rot="18900000">
            <a:off x="5517953" y="3396854"/>
            <a:ext cx="1112639" cy="235654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600"/>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6564" name="AutoShape 4"/>
          <p:cNvSpPr>
            <a:spLocks/>
          </p:cNvSpPr>
          <p:nvPr/>
        </p:nvSpPr>
        <p:spPr bwMode="auto">
          <a:xfrm rot="8100000">
            <a:off x="7971831" y="5810548"/>
            <a:ext cx="1112639" cy="2356544"/>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600"/>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6565" name="AutoShape 5"/>
          <p:cNvSpPr>
            <a:spLocks/>
          </p:cNvSpPr>
          <p:nvPr/>
        </p:nvSpPr>
        <p:spPr bwMode="auto">
          <a:xfrm rot="13500000">
            <a:off x="5436246" y="5810995"/>
            <a:ext cx="1112639" cy="235654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600"/>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nvGrpSpPr>
          <p:cNvPr id="66566" name="Group 6"/>
          <p:cNvGrpSpPr>
            <a:grpSpLocks/>
          </p:cNvGrpSpPr>
          <p:nvPr/>
        </p:nvGrpSpPr>
        <p:grpSpPr bwMode="auto">
          <a:xfrm>
            <a:off x="5642968" y="4816673"/>
            <a:ext cx="3269159" cy="1953816"/>
            <a:chOff x="-1" y="0"/>
            <a:chExt cx="5812340" cy="3473490"/>
          </a:xfrm>
        </p:grpSpPr>
        <p:sp>
          <p:nvSpPr>
            <p:cNvPr id="66567" name="AutoShape 7"/>
            <p:cNvSpPr>
              <a:spLocks/>
            </p:cNvSpPr>
            <p:nvPr/>
          </p:nvSpPr>
          <p:spPr bwMode="auto">
            <a:xfrm>
              <a:off x="-1" y="3205519"/>
              <a:ext cx="5812340" cy="267932"/>
            </a:xfrm>
            <a:custGeom>
              <a:avLst/>
              <a:gdLst>
                <a:gd name="T0" fmla="+- 0 10800 636"/>
                <a:gd name="T1" fmla="*/ T0 w 20329"/>
                <a:gd name="T2" fmla="*/ 10800 h 21600"/>
                <a:gd name="T3" fmla="+- 0 10800 636"/>
                <a:gd name="T4" fmla="*/ T3 w 20329"/>
                <a:gd name="T5" fmla="*/ 10800 h 21600"/>
                <a:gd name="T6" fmla="+- 0 10800 636"/>
                <a:gd name="T7" fmla="*/ T6 w 20329"/>
                <a:gd name="T8" fmla="*/ 10800 h 21600"/>
                <a:gd name="T9" fmla="+- 0 10800 636"/>
                <a:gd name="T10" fmla="*/ T9 w 20329"/>
                <a:gd name="T11" fmla="*/ 10800 h 21600"/>
              </a:gdLst>
              <a:ahLst/>
              <a:cxnLst>
                <a:cxn ang="0">
                  <a:pos x="T1" y="T2"/>
                </a:cxn>
                <a:cxn ang="0">
                  <a:pos x="T4" y="T5"/>
                </a:cxn>
                <a:cxn ang="0">
                  <a:pos x="T7" y="T8"/>
                </a:cxn>
                <a:cxn ang="0">
                  <a:pos x="T10" y="T11"/>
                </a:cxn>
              </a:cxnLst>
              <a:rect l="0" t="0" r="r" b="b"/>
              <a:pathLst>
                <a:path w="20329" h="21600">
                  <a:moveTo>
                    <a:pt x="19714" y="0"/>
                  </a:moveTo>
                  <a:lnTo>
                    <a:pt x="10211" y="0"/>
                  </a:lnTo>
                  <a:lnTo>
                    <a:pt x="10116" y="0"/>
                  </a:lnTo>
                  <a:lnTo>
                    <a:pt x="612" y="0"/>
                  </a:lnTo>
                  <a:cubicBezTo>
                    <a:pt x="612" y="0"/>
                    <a:pt x="-636" y="972"/>
                    <a:pt x="430" y="16209"/>
                  </a:cubicBezTo>
                  <a:cubicBezTo>
                    <a:pt x="430" y="16209"/>
                    <a:pt x="1101" y="21599"/>
                    <a:pt x="2045" y="21599"/>
                  </a:cubicBezTo>
                  <a:lnTo>
                    <a:pt x="10116" y="21599"/>
                  </a:lnTo>
                  <a:lnTo>
                    <a:pt x="10211" y="21599"/>
                  </a:lnTo>
                  <a:lnTo>
                    <a:pt x="18282" y="21599"/>
                  </a:lnTo>
                  <a:cubicBezTo>
                    <a:pt x="19226" y="21599"/>
                    <a:pt x="19897" y="16209"/>
                    <a:pt x="19897" y="16209"/>
                  </a:cubicBezTo>
                  <a:cubicBezTo>
                    <a:pt x="20963" y="972"/>
                    <a:pt x="19714" y="0"/>
                    <a:pt x="19714" y="0"/>
                  </a:cubicBezTo>
                  <a:close/>
                </a:path>
              </a:pathLst>
            </a:custGeom>
            <a:solidFill>
              <a:srgbClr val="C1C3C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6568" name="AutoShape 8"/>
            <p:cNvSpPr>
              <a:spLocks/>
            </p:cNvSpPr>
            <p:nvPr/>
          </p:nvSpPr>
          <p:spPr bwMode="auto">
            <a:xfrm>
              <a:off x="617931" y="0"/>
              <a:ext cx="4618761" cy="3222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0681"/>
                  </a:moveTo>
                  <a:cubicBezTo>
                    <a:pt x="21599" y="21192"/>
                    <a:pt x="21313" y="21599"/>
                    <a:pt x="20962" y="21599"/>
                  </a:cubicBezTo>
                  <a:lnTo>
                    <a:pt x="641" y="21599"/>
                  </a:lnTo>
                  <a:cubicBezTo>
                    <a:pt x="288" y="21599"/>
                    <a:pt x="0" y="21192"/>
                    <a:pt x="0" y="20681"/>
                  </a:cubicBezTo>
                  <a:lnTo>
                    <a:pt x="0" y="915"/>
                  </a:lnTo>
                  <a:cubicBezTo>
                    <a:pt x="0" y="407"/>
                    <a:pt x="288" y="0"/>
                    <a:pt x="641" y="0"/>
                  </a:cubicBezTo>
                  <a:lnTo>
                    <a:pt x="20962" y="0"/>
                  </a:lnTo>
                  <a:cubicBezTo>
                    <a:pt x="21313" y="0"/>
                    <a:pt x="21599" y="407"/>
                    <a:pt x="21599" y="915"/>
                  </a:cubicBezTo>
                  <a:cubicBezTo>
                    <a:pt x="21599" y="915"/>
                    <a:pt x="21599" y="20681"/>
                    <a:pt x="21599" y="20681"/>
                  </a:cubicBezTo>
                  <a:close/>
                </a:path>
              </a:pathLst>
            </a:custGeom>
            <a:solidFill>
              <a:srgbClr val="EAEBEE"/>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6569" name="AutoShape 9"/>
            <p:cNvSpPr>
              <a:spLocks/>
            </p:cNvSpPr>
            <p:nvPr/>
          </p:nvSpPr>
          <p:spPr bwMode="auto">
            <a:xfrm>
              <a:off x="-1" y="3205519"/>
              <a:ext cx="5812340" cy="267971"/>
            </a:xfrm>
            <a:custGeom>
              <a:avLst/>
              <a:gdLst>
                <a:gd name="T0" fmla="+- 0 10800 636"/>
                <a:gd name="T1" fmla="*/ T0 w 20329"/>
                <a:gd name="T2" fmla="*/ 10800 h 21600"/>
                <a:gd name="T3" fmla="+- 0 10800 636"/>
                <a:gd name="T4" fmla="*/ T3 w 20329"/>
                <a:gd name="T5" fmla="*/ 10800 h 21600"/>
                <a:gd name="T6" fmla="+- 0 10800 636"/>
                <a:gd name="T7" fmla="*/ T6 w 20329"/>
                <a:gd name="T8" fmla="*/ 10800 h 21600"/>
                <a:gd name="T9" fmla="+- 0 10800 636"/>
                <a:gd name="T10" fmla="*/ T9 w 20329"/>
                <a:gd name="T11" fmla="*/ 10800 h 21600"/>
              </a:gdLst>
              <a:ahLst/>
              <a:cxnLst>
                <a:cxn ang="0">
                  <a:pos x="T1" y="T2"/>
                </a:cxn>
                <a:cxn ang="0">
                  <a:pos x="T4" y="T5"/>
                </a:cxn>
                <a:cxn ang="0">
                  <a:pos x="T7" y="T8"/>
                </a:cxn>
                <a:cxn ang="0">
                  <a:pos x="T10" y="T11"/>
                </a:cxn>
              </a:cxnLst>
              <a:rect l="0" t="0" r="r" b="b"/>
              <a:pathLst>
                <a:path w="20329" h="21600">
                  <a:moveTo>
                    <a:pt x="19714" y="0"/>
                  </a:moveTo>
                  <a:lnTo>
                    <a:pt x="10211" y="0"/>
                  </a:lnTo>
                  <a:lnTo>
                    <a:pt x="10116" y="0"/>
                  </a:lnTo>
                  <a:lnTo>
                    <a:pt x="612" y="0"/>
                  </a:lnTo>
                  <a:cubicBezTo>
                    <a:pt x="612" y="0"/>
                    <a:pt x="-636" y="972"/>
                    <a:pt x="430" y="16176"/>
                  </a:cubicBezTo>
                  <a:cubicBezTo>
                    <a:pt x="430" y="16176"/>
                    <a:pt x="1101" y="21600"/>
                    <a:pt x="2045" y="21600"/>
                  </a:cubicBezTo>
                  <a:lnTo>
                    <a:pt x="10116" y="21600"/>
                  </a:lnTo>
                  <a:lnTo>
                    <a:pt x="10211" y="21600"/>
                  </a:lnTo>
                  <a:lnTo>
                    <a:pt x="18282" y="21600"/>
                  </a:lnTo>
                  <a:cubicBezTo>
                    <a:pt x="19226" y="21600"/>
                    <a:pt x="19897" y="16176"/>
                    <a:pt x="19897" y="16176"/>
                  </a:cubicBezTo>
                  <a:cubicBezTo>
                    <a:pt x="20963" y="972"/>
                    <a:pt x="19714" y="0"/>
                    <a:pt x="19714" y="0"/>
                  </a:cubicBezTo>
                  <a:close/>
                </a:path>
              </a:pathLst>
            </a:custGeom>
            <a:solidFill>
              <a:srgbClr val="C1C3C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6570" name="AutoShape 10"/>
            <p:cNvSpPr>
              <a:spLocks/>
            </p:cNvSpPr>
            <p:nvPr/>
          </p:nvSpPr>
          <p:spPr bwMode="auto">
            <a:xfrm>
              <a:off x="2587588" y="3205519"/>
              <a:ext cx="633168" cy="988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0" y="21599"/>
                  </a:lnTo>
                  <a:lnTo>
                    <a:pt x="0" y="0"/>
                  </a:lnTo>
                  <a:lnTo>
                    <a:pt x="21600" y="0"/>
                  </a:lnTo>
                  <a:cubicBezTo>
                    <a:pt x="21600" y="0"/>
                    <a:pt x="21600" y="21599"/>
                    <a:pt x="2160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66571" name="AutoShape 11"/>
            <p:cNvSpPr>
              <a:spLocks/>
            </p:cNvSpPr>
            <p:nvPr/>
          </p:nvSpPr>
          <p:spPr bwMode="auto">
            <a:xfrm>
              <a:off x="775158" y="232288"/>
              <a:ext cx="4304307" cy="2758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000000">
                <a:alpha val="1226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grpSp>
      <p:sp>
        <p:nvSpPr>
          <p:cNvPr id="66572" name="AutoShape 12"/>
          <p:cNvSpPr>
            <a:spLocks/>
          </p:cNvSpPr>
          <p:nvPr/>
        </p:nvSpPr>
        <p:spPr bwMode="auto">
          <a:xfrm>
            <a:off x="2417565" y="3891558"/>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6573" name="AutoShape 13"/>
          <p:cNvSpPr>
            <a:spLocks/>
          </p:cNvSpPr>
          <p:nvPr/>
        </p:nvSpPr>
        <p:spPr bwMode="auto">
          <a:xfrm>
            <a:off x="3228380" y="3579019"/>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66574" name="AutoShape 14"/>
          <p:cNvSpPr>
            <a:spLocks/>
          </p:cNvSpPr>
          <p:nvPr/>
        </p:nvSpPr>
        <p:spPr bwMode="auto">
          <a:xfrm>
            <a:off x="2417565" y="7185721"/>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6575" name="AutoShape 15"/>
          <p:cNvSpPr>
            <a:spLocks/>
          </p:cNvSpPr>
          <p:nvPr/>
        </p:nvSpPr>
        <p:spPr bwMode="auto">
          <a:xfrm>
            <a:off x="3228380" y="6873181"/>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66576" name="AutoShape 16"/>
          <p:cNvSpPr>
            <a:spLocks/>
          </p:cNvSpPr>
          <p:nvPr/>
        </p:nvSpPr>
        <p:spPr bwMode="auto">
          <a:xfrm>
            <a:off x="9794379" y="3946030"/>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6577" name="AutoShape 17"/>
          <p:cNvSpPr>
            <a:spLocks/>
          </p:cNvSpPr>
          <p:nvPr/>
        </p:nvSpPr>
        <p:spPr bwMode="auto">
          <a:xfrm>
            <a:off x="9790809" y="3633490"/>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66578" name="AutoShape 18"/>
          <p:cNvSpPr>
            <a:spLocks/>
          </p:cNvSpPr>
          <p:nvPr/>
        </p:nvSpPr>
        <p:spPr bwMode="auto">
          <a:xfrm>
            <a:off x="9794379" y="7157145"/>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6579" name="AutoShape 19"/>
          <p:cNvSpPr>
            <a:spLocks/>
          </p:cNvSpPr>
          <p:nvPr/>
        </p:nvSpPr>
        <p:spPr bwMode="auto">
          <a:xfrm>
            <a:off x="9790809" y="6844606"/>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66580" name="AutoShape 20"/>
          <p:cNvSpPr>
            <a:spLocks/>
          </p:cNvSpPr>
          <p:nvPr/>
        </p:nvSpPr>
        <p:spPr bwMode="auto">
          <a:xfrm>
            <a:off x="5467053" y="4017468"/>
            <a:ext cx="252710" cy="275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66581" name="AutoShape 21"/>
          <p:cNvSpPr>
            <a:spLocks/>
          </p:cNvSpPr>
          <p:nvPr/>
        </p:nvSpPr>
        <p:spPr bwMode="auto">
          <a:xfrm>
            <a:off x="8847832" y="4010324"/>
            <a:ext cx="259854" cy="277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66582" name="AutoShape 22"/>
          <p:cNvSpPr>
            <a:spLocks/>
          </p:cNvSpPr>
          <p:nvPr/>
        </p:nvSpPr>
        <p:spPr bwMode="auto">
          <a:xfrm>
            <a:off x="5403653" y="7299128"/>
            <a:ext cx="316111"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66583" name="AutoShape 23"/>
          <p:cNvSpPr>
            <a:spLocks/>
          </p:cNvSpPr>
          <p:nvPr/>
        </p:nvSpPr>
        <p:spPr bwMode="auto">
          <a:xfrm>
            <a:off x="8847834" y="7334845"/>
            <a:ext cx="316111" cy="221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isContent="1" isInverted="1"/>
      </p:transition>
    </mc:Choice>
    <mc:Fallback xmlns="">
      <p:transition spd="slow">
        <p:fade/>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AutoShape 2"/>
          <p:cNvSpPr>
            <a:spLocks/>
          </p:cNvSpPr>
          <p:nvPr/>
        </p:nvSpPr>
        <p:spPr bwMode="auto">
          <a:xfrm>
            <a:off x="6743998" y="3803154"/>
            <a:ext cx="1548408" cy="1548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7587" name="AutoShape 3"/>
          <p:cNvSpPr>
            <a:spLocks/>
          </p:cNvSpPr>
          <p:nvPr/>
        </p:nvSpPr>
        <p:spPr bwMode="auto">
          <a:xfrm>
            <a:off x="7916467" y="3803154"/>
            <a:ext cx="1549301" cy="1548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7588" name="AutoShape 4"/>
          <p:cNvSpPr>
            <a:spLocks/>
          </p:cNvSpPr>
          <p:nvPr/>
        </p:nvSpPr>
        <p:spPr bwMode="auto">
          <a:xfrm>
            <a:off x="6743998" y="4980981"/>
            <a:ext cx="1548408" cy="15493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7589" name="AutoShape 5"/>
          <p:cNvSpPr>
            <a:spLocks/>
          </p:cNvSpPr>
          <p:nvPr/>
        </p:nvSpPr>
        <p:spPr bwMode="auto">
          <a:xfrm>
            <a:off x="5570638" y="4980981"/>
            <a:ext cx="1549301" cy="15493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7590" name="AutoShape 6"/>
          <p:cNvSpPr>
            <a:spLocks/>
          </p:cNvSpPr>
          <p:nvPr/>
        </p:nvSpPr>
        <p:spPr bwMode="auto">
          <a:xfrm>
            <a:off x="5570638" y="6159699"/>
            <a:ext cx="1549301" cy="1548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7591" name="AutoShape 7"/>
          <p:cNvSpPr>
            <a:spLocks/>
          </p:cNvSpPr>
          <p:nvPr/>
        </p:nvSpPr>
        <p:spPr bwMode="auto">
          <a:xfrm>
            <a:off x="4398169" y="6159699"/>
            <a:ext cx="1548408" cy="1548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7592" name="AutoShape 8"/>
          <p:cNvSpPr>
            <a:spLocks/>
          </p:cNvSpPr>
          <p:nvPr/>
        </p:nvSpPr>
        <p:spPr bwMode="auto">
          <a:xfrm>
            <a:off x="4163319" y="3970141"/>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7593" name="AutoShape 9"/>
          <p:cNvSpPr>
            <a:spLocks/>
          </p:cNvSpPr>
          <p:nvPr/>
        </p:nvSpPr>
        <p:spPr bwMode="auto">
          <a:xfrm>
            <a:off x="7574460" y="4623792"/>
            <a:ext cx="27056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01</a:t>
            </a:r>
            <a:endParaRPr lang="id-ID" sz="4275"/>
          </a:p>
        </p:txBody>
      </p:sp>
      <p:sp>
        <p:nvSpPr>
          <p:cNvPr id="67594" name="AutoShape 10"/>
          <p:cNvSpPr>
            <a:spLocks/>
          </p:cNvSpPr>
          <p:nvPr/>
        </p:nvSpPr>
        <p:spPr bwMode="auto">
          <a:xfrm>
            <a:off x="2877444" y="5143501"/>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7595" name="AutoShape 11"/>
          <p:cNvSpPr>
            <a:spLocks/>
          </p:cNvSpPr>
          <p:nvPr/>
        </p:nvSpPr>
        <p:spPr bwMode="auto">
          <a:xfrm>
            <a:off x="1819276" y="6315969"/>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7596" name="AutoShape 12"/>
          <p:cNvSpPr>
            <a:spLocks/>
          </p:cNvSpPr>
          <p:nvPr/>
        </p:nvSpPr>
        <p:spPr bwMode="auto">
          <a:xfrm>
            <a:off x="9814024" y="4087118"/>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7597" name="AutoShape 13"/>
          <p:cNvSpPr>
            <a:spLocks/>
          </p:cNvSpPr>
          <p:nvPr/>
        </p:nvSpPr>
        <p:spPr bwMode="auto">
          <a:xfrm>
            <a:off x="8838902" y="532655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7598" name="AutoShape 14"/>
          <p:cNvSpPr>
            <a:spLocks/>
          </p:cNvSpPr>
          <p:nvPr/>
        </p:nvSpPr>
        <p:spPr bwMode="auto">
          <a:xfrm>
            <a:off x="7710191" y="6516886"/>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67599" name="AutoShape 15"/>
          <p:cNvSpPr>
            <a:spLocks/>
          </p:cNvSpPr>
          <p:nvPr/>
        </p:nvSpPr>
        <p:spPr bwMode="auto">
          <a:xfrm>
            <a:off x="7574460" y="5756078"/>
            <a:ext cx="270569"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04</a:t>
            </a:r>
            <a:endParaRPr lang="id-ID" sz="4275"/>
          </a:p>
        </p:txBody>
      </p:sp>
      <p:sp>
        <p:nvSpPr>
          <p:cNvPr id="67600" name="AutoShape 16"/>
          <p:cNvSpPr>
            <a:spLocks/>
          </p:cNvSpPr>
          <p:nvPr/>
        </p:nvSpPr>
        <p:spPr bwMode="auto">
          <a:xfrm>
            <a:off x="6419851" y="5756078"/>
            <a:ext cx="27146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03</a:t>
            </a:r>
            <a:endParaRPr lang="id-ID" sz="4275"/>
          </a:p>
        </p:txBody>
      </p:sp>
      <p:sp>
        <p:nvSpPr>
          <p:cNvPr id="67601" name="AutoShape 17"/>
          <p:cNvSpPr>
            <a:spLocks/>
          </p:cNvSpPr>
          <p:nvPr/>
        </p:nvSpPr>
        <p:spPr bwMode="auto">
          <a:xfrm>
            <a:off x="6419851" y="6930331"/>
            <a:ext cx="27146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06</a:t>
            </a:r>
            <a:endParaRPr lang="id-ID" sz="4275"/>
          </a:p>
        </p:txBody>
      </p:sp>
      <p:sp>
        <p:nvSpPr>
          <p:cNvPr id="67602" name="AutoShape 18"/>
          <p:cNvSpPr>
            <a:spLocks/>
          </p:cNvSpPr>
          <p:nvPr/>
        </p:nvSpPr>
        <p:spPr bwMode="auto">
          <a:xfrm>
            <a:off x="5221487" y="6930331"/>
            <a:ext cx="27146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05</a:t>
            </a:r>
            <a:endParaRPr lang="id-ID" sz="4275"/>
          </a:p>
        </p:txBody>
      </p:sp>
      <p:sp>
        <p:nvSpPr>
          <p:cNvPr id="67603" name="AutoShape 19"/>
          <p:cNvSpPr>
            <a:spLocks/>
          </p:cNvSpPr>
          <p:nvPr/>
        </p:nvSpPr>
        <p:spPr bwMode="auto">
          <a:xfrm>
            <a:off x="8751392" y="4623792"/>
            <a:ext cx="27146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02</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AutoShape 2"/>
          <p:cNvSpPr>
            <a:spLocks/>
          </p:cNvSpPr>
          <p:nvPr/>
        </p:nvSpPr>
        <p:spPr bwMode="auto">
          <a:xfrm rot="10800000">
            <a:off x="6747570" y="4039791"/>
            <a:ext cx="1655564"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8611" name="AutoShape 3"/>
          <p:cNvSpPr>
            <a:spLocks/>
          </p:cNvSpPr>
          <p:nvPr/>
        </p:nvSpPr>
        <p:spPr bwMode="auto">
          <a:xfrm rot="16200000">
            <a:off x="8531276" y="4040237"/>
            <a:ext cx="1656457"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8612" name="AutoShape 4"/>
          <p:cNvSpPr>
            <a:spLocks/>
          </p:cNvSpPr>
          <p:nvPr/>
        </p:nvSpPr>
        <p:spPr bwMode="auto">
          <a:xfrm>
            <a:off x="8476358" y="5886450"/>
            <a:ext cx="1656457"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8613" name="AutoShape 5"/>
          <p:cNvSpPr>
            <a:spLocks/>
          </p:cNvSpPr>
          <p:nvPr/>
        </p:nvSpPr>
        <p:spPr bwMode="auto">
          <a:xfrm rot="5400000" flipH="1">
            <a:off x="3883374" y="4040237"/>
            <a:ext cx="1656457"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8614" name="AutoShape 6"/>
          <p:cNvSpPr>
            <a:spLocks/>
          </p:cNvSpPr>
          <p:nvPr/>
        </p:nvSpPr>
        <p:spPr bwMode="auto">
          <a:xfrm flipH="1">
            <a:off x="3938290" y="5886450"/>
            <a:ext cx="1655564"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8615" name="AutoShape 7"/>
          <p:cNvSpPr>
            <a:spLocks/>
          </p:cNvSpPr>
          <p:nvPr/>
        </p:nvSpPr>
        <p:spPr bwMode="auto">
          <a:xfrm rot="16200000" flipH="1">
            <a:off x="5722441" y="5886451"/>
            <a:ext cx="1655564"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8616" name="AutoShape 8"/>
          <p:cNvSpPr>
            <a:spLocks/>
          </p:cNvSpPr>
          <p:nvPr/>
        </p:nvSpPr>
        <p:spPr bwMode="auto">
          <a:xfrm>
            <a:off x="4661596" y="5489079"/>
            <a:ext cx="18868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of for ipsum randomised words our, don't look beration</a:t>
            </a:r>
            <a:endParaRPr lang="id-ID" sz="4275"/>
          </a:p>
        </p:txBody>
      </p:sp>
      <p:sp>
        <p:nvSpPr>
          <p:cNvPr id="68617" name="AutoShape 9"/>
          <p:cNvSpPr>
            <a:spLocks/>
          </p:cNvSpPr>
          <p:nvPr/>
        </p:nvSpPr>
        <p:spPr bwMode="auto">
          <a:xfrm>
            <a:off x="4835724" y="517654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68618" name="AutoShape 10"/>
          <p:cNvSpPr>
            <a:spLocks/>
          </p:cNvSpPr>
          <p:nvPr/>
        </p:nvSpPr>
        <p:spPr bwMode="auto">
          <a:xfrm>
            <a:off x="7533382" y="5489079"/>
            <a:ext cx="1885950"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of for ipsum randomised words our, don't look beration</a:t>
            </a:r>
            <a:endParaRPr lang="id-ID" sz="4275"/>
          </a:p>
        </p:txBody>
      </p:sp>
      <p:sp>
        <p:nvSpPr>
          <p:cNvPr id="68619" name="AutoShape 11"/>
          <p:cNvSpPr>
            <a:spLocks/>
          </p:cNvSpPr>
          <p:nvPr/>
        </p:nvSpPr>
        <p:spPr bwMode="auto">
          <a:xfrm>
            <a:off x="7647683" y="517654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68620" name="AutoShape 12"/>
          <p:cNvSpPr>
            <a:spLocks/>
          </p:cNvSpPr>
          <p:nvPr/>
        </p:nvSpPr>
        <p:spPr bwMode="auto">
          <a:xfrm>
            <a:off x="1006675" y="4628259"/>
            <a:ext cx="2344043"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68621" name="AutoShape 13"/>
          <p:cNvSpPr>
            <a:spLocks/>
          </p:cNvSpPr>
          <p:nvPr/>
        </p:nvSpPr>
        <p:spPr bwMode="auto">
          <a:xfrm>
            <a:off x="1203128" y="4244282"/>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b="1">
                <a:solidFill>
                  <a:srgbClr val="53585F"/>
                </a:solidFill>
              </a:rPr>
              <a:t>Add Title Here</a:t>
            </a:r>
            <a:endParaRPr lang="id-ID" sz="4275"/>
          </a:p>
        </p:txBody>
      </p:sp>
      <p:sp>
        <p:nvSpPr>
          <p:cNvPr id="68622" name="AutoShape 14"/>
          <p:cNvSpPr>
            <a:spLocks/>
          </p:cNvSpPr>
          <p:nvPr/>
        </p:nvSpPr>
        <p:spPr bwMode="auto">
          <a:xfrm>
            <a:off x="10771288" y="4628259"/>
            <a:ext cx="2344043"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68623" name="AutoShape 15"/>
          <p:cNvSpPr>
            <a:spLocks/>
          </p:cNvSpPr>
          <p:nvPr/>
        </p:nvSpPr>
        <p:spPr bwMode="auto">
          <a:xfrm>
            <a:off x="10767716" y="4244282"/>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AutoShape 2"/>
          <p:cNvSpPr>
            <a:spLocks/>
          </p:cNvSpPr>
          <p:nvPr/>
        </p:nvSpPr>
        <p:spPr bwMode="auto">
          <a:xfrm>
            <a:off x="4494610" y="4138018"/>
            <a:ext cx="3790653" cy="3312914"/>
          </a:xfrm>
          <a:custGeom>
            <a:avLst/>
            <a:gdLst>
              <a:gd name="T0" fmla="*/ 10773 w 21546"/>
              <a:gd name="T1" fmla="*/ 10688 h 21376"/>
              <a:gd name="T2" fmla="*/ 10773 w 21546"/>
              <a:gd name="T3" fmla="*/ 10688 h 21376"/>
              <a:gd name="T4" fmla="*/ 10773 w 21546"/>
              <a:gd name="T5" fmla="*/ 10688 h 21376"/>
              <a:gd name="T6" fmla="*/ 10773 w 21546"/>
              <a:gd name="T7" fmla="*/ 10688 h 21376"/>
            </a:gdLst>
            <a:ahLst/>
            <a:cxnLst>
              <a:cxn ang="0">
                <a:pos x="T0" y="T1"/>
              </a:cxn>
              <a:cxn ang="0">
                <a:pos x="T2" y="T3"/>
              </a:cxn>
              <a:cxn ang="0">
                <a:pos x="T4" y="T5"/>
              </a:cxn>
              <a:cxn ang="0">
                <a:pos x="T6" y="T7"/>
              </a:cxn>
            </a:cxnLst>
            <a:rect l="0" t="0" r="r" b="b"/>
            <a:pathLst>
              <a:path w="21546" h="21376">
                <a:moveTo>
                  <a:pt x="443" y="0"/>
                </a:moveTo>
                <a:cubicBezTo>
                  <a:pt x="198" y="0"/>
                  <a:pt x="0" y="225"/>
                  <a:pt x="0" y="503"/>
                </a:cubicBezTo>
                <a:cubicBezTo>
                  <a:pt x="0" y="781"/>
                  <a:pt x="198" y="1005"/>
                  <a:pt x="443" y="1005"/>
                </a:cubicBezTo>
                <a:lnTo>
                  <a:pt x="3261" y="1005"/>
                </a:lnTo>
                <a:lnTo>
                  <a:pt x="6499" y="17168"/>
                </a:lnTo>
                <a:cubicBezTo>
                  <a:pt x="6386" y="17253"/>
                  <a:pt x="6278" y="17350"/>
                  <a:pt x="6178" y="17464"/>
                </a:cubicBezTo>
                <a:cubicBezTo>
                  <a:pt x="5390" y="18359"/>
                  <a:pt x="5390" y="19809"/>
                  <a:pt x="6178" y="20704"/>
                </a:cubicBezTo>
                <a:cubicBezTo>
                  <a:pt x="6966" y="21599"/>
                  <a:pt x="8245" y="21599"/>
                  <a:pt x="9033" y="20704"/>
                </a:cubicBezTo>
                <a:cubicBezTo>
                  <a:pt x="9743" y="19899"/>
                  <a:pt x="9812" y="18644"/>
                  <a:pt x="9244" y="17749"/>
                </a:cubicBezTo>
                <a:lnTo>
                  <a:pt x="15484" y="17749"/>
                </a:lnTo>
                <a:cubicBezTo>
                  <a:pt x="14917" y="18644"/>
                  <a:pt x="14985" y="19899"/>
                  <a:pt x="15695" y="20704"/>
                </a:cubicBezTo>
                <a:cubicBezTo>
                  <a:pt x="16483" y="21599"/>
                  <a:pt x="17762" y="21599"/>
                  <a:pt x="18550" y="20704"/>
                </a:cubicBezTo>
                <a:cubicBezTo>
                  <a:pt x="19339" y="19809"/>
                  <a:pt x="19339" y="18359"/>
                  <a:pt x="18550" y="17464"/>
                </a:cubicBezTo>
                <a:cubicBezTo>
                  <a:pt x="18299" y="17178"/>
                  <a:pt x="17998" y="16985"/>
                  <a:pt x="17679" y="16882"/>
                </a:cubicBezTo>
                <a:cubicBezTo>
                  <a:pt x="17600" y="16796"/>
                  <a:pt x="17494" y="16743"/>
                  <a:pt x="17376" y="16743"/>
                </a:cubicBezTo>
                <a:lnTo>
                  <a:pt x="7322" y="16743"/>
                </a:lnTo>
                <a:lnTo>
                  <a:pt x="7190" y="16081"/>
                </a:lnTo>
                <a:lnTo>
                  <a:pt x="18283" y="16081"/>
                </a:lnTo>
                <a:cubicBezTo>
                  <a:pt x="18420" y="16081"/>
                  <a:pt x="18541" y="16008"/>
                  <a:pt x="18622" y="15897"/>
                </a:cubicBezTo>
                <a:cubicBezTo>
                  <a:pt x="18728" y="15839"/>
                  <a:pt x="18814" y="15737"/>
                  <a:pt x="18853" y="15600"/>
                </a:cubicBezTo>
                <a:lnTo>
                  <a:pt x="21524" y="6243"/>
                </a:lnTo>
                <a:cubicBezTo>
                  <a:pt x="21599" y="5979"/>
                  <a:pt x="21472" y="5695"/>
                  <a:pt x="21240" y="5610"/>
                </a:cubicBezTo>
                <a:cubicBezTo>
                  <a:pt x="21007" y="5524"/>
                  <a:pt x="20757" y="5669"/>
                  <a:pt x="20682" y="5933"/>
                </a:cubicBezTo>
                <a:lnTo>
                  <a:pt x="18072" y="15075"/>
                </a:lnTo>
                <a:lnTo>
                  <a:pt x="7009" y="15075"/>
                </a:lnTo>
                <a:cubicBezTo>
                  <a:pt x="7002" y="15075"/>
                  <a:pt x="6995" y="15077"/>
                  <a:pt x="6988" y="15077"/>
                </a:cubicBezTo>
                <a:lnTo>
                  <a:pt x="4066" y="495"/>
                </a:lnTo>
                <a:cubicBezTo>
                  <a:pt x="4056" y="444"/>
                  <a:pt x="4037" y="398"/>
                  <a:pt x="4015" y="355"/>
                </a:cubicBezTo>
                <a:cubicBezTo>
                  <a:pt x="3959" y="150"/>
                  <a:pt x="3793" y="0"/>
                  <a:pt x="3594" y="0"/>
                </a:cubicBezTo>
                <a:lnTo>
                  <a:pt x="443" y="0"/>
                </a:lnTo>
                <a:close/>
                <a:moveTo>
                  <a:pt x="7606" y="17999"/>
                </a:moveTo>
                <a:cubicBezTo>
                  <a:pt x="7850" y="17999"/>
                  <a:pt x="8095" y="18106"/>
                  <a:pt x="8281" y="18318"/>
                </a:cubicBezTo>
                <a:cubicBezTo>
                  <a:pt x="8654" y="18741"/>
                  <a:pt x="8654" y="19427"/>
                  <a:pt x="8281" y="19850"/>
                </a:cubicBezTo>
                <a:cubicBezTo>
                  <a:pt x="7908" y="20274"/>
                  <a:pt x="7303" y="20274"/>
                  <a:pt x="6930" y="19850"/>
                </a:cubicBezTo>
                <a:cubicBezTo>
                  <a:pt x="6557" y="19427"/>
                  <a:pt x="6557" y="18741"/>
                  <a:pt x="6930" y="18318"/>
                </a:cubicBezTo>
                <a:cubicBezTo>
                  <a:pt x="7117" y="18106"/>
                  <a:pt x="7361" y="17999"/>
                  <a:pt x="7606" y="17999"/>
                </a:cubicBezTo>
                <a:close/>
                <a:moveTo>
                  <a:pt x="17123" y="17999"/>
                </a:moveTo>
                <a:cubicBezTo>
                  <a:pt x="17367" y="17999"/>
                  <a:pt x="17611" y="18106"/>
                  <a:pt x="17798" y="18318"/>
                </a:cubicBezTo>
                <a:cubicBezTo>
                  <a:pt x="18171" y="18741"/>
                  <a:pt x="18171" y="19427"/>
                  <a:pt x="17798" y="19850"/>
                </a:cubicBezTo>
                <a:cubicBezTo>
                  <a:pt x="17425" y="20274"/>
                  <a:pt x="16820" y="20274"/>
                  <a:pt x="16447" y="19850"/>
                </a:cubicBezTo>
                <a:cubicBezTo>
                  <a:pt x="16074" y="19427"/>
                  <a:pt x="16074" y="18741"/>
                  <a:pt x="16447" y="18318"/>
                </a:cubicBezTo>
                <a:cubicBezTo>
                  <a:pt x="16634" y="18106"/>
                  <a:pt x="16878" y="17999"/>
                  <a:pt x="17123" y="17999"/>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9635" name="AutoShape 3"/>
          <p:cNvSpPr>
            <a:spLocks/>
          </p:cNvSpPr>
          <p:nvPr/>
        </p:nvSpPr>
        <p:spPr bwMode="auto">
          <a:xfrm>
            <a:off x="5753697" y="5647136"/>
            <a:ext cx="688479" cy="68847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9636" name="AutoShape 4"/>
          <p:cNvSpPr>
            <a:spLocks/>
          </p:cNvSpPr>
          <p:nvPr/>
        </p:nvSpPr>
        <p:spPr bwMode="auto">
          <a:xfrm>
            <a:off x="6442175" y="5030094"/>
            <a:ext cx="1305520" cy="130552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9637" name="AutoShape 5"/>
          <p:cNvSpPr>
            <a:spLocks/>
          </p:cNvSpPr>
          <p:nvPr/>
        </p:nvSpPr>
        <p:spPr bwMode="auto">
          <a:xfrm>
            <a:off x="5494734" y="4479132"/>
            <a:ext cx="947440" cy="94654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9638" name="AutoShape 6"/>
          <p:cNvSpPr>
            <a:spLocks/>
          </p:cNvSpPr>
          <p:nvPr/>
        </p:nvSpPr>
        <p:spPr bwMode="auto">
          <a:xfrm>
            <a:off x="7403903" y="4479133"/>
            <a:ext cx="688479" cy="68847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9639" name="AutoShape 7"/>
          <p:cNvSpPr>
            <a:spLocks/>
          </p:cNvSpPr>
          <p:nvPr/>
        </p:nvSpPr>
        <p:spPr bwMode="auto">
          <a:xfrm>
            <a:off x="6442175" y="4055864"/>
            <a:ext cx="844748" cy="84564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9640" name="AutoShape 8"/>
          <p:cNvSpPr>
            <a:spLocks/>
          </p:cNvSpPr>
          <p:nvPr/>
        </p:nvSpPr>
        <p:spPr bwMode="auto">
          <a:xfrm>
            <a:off x="7347646" y="3885308"/>
            <a:ext cx="506313" cy="506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9641" name="AutoShape 9"/>
          <p:cNvSpPr>
            <a:spLocks/>
          </p:cNvSpPr>
          <p:nvPr/>
        </p:nvSpPr>
        <p:spPr bwMode="auto">
          <a:xfrm>
            <a:off x="5871568" y="5846267"/>
            <a:ext cx="45184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23%</a:t>
            </a:r>
            <a:endParaRPr lang="id-ID" sz="4275"/>
          </a:p>
        </p:txBody>
      </p:sp>
      <p:sp>
        <p:nvSpPr>
          <p:cNvPr id="69642" name="AutoShape 10"/>
          <p:cNvSpPr>
            <a:spLocks/>
          </p:cNvSpPr>
          <p:nvPr/>
        </p:nvSpPr>
        <p:spPr bwMode="auto">
          <a:xfrm>
            <a:off x="7422654" y="4023718"/>
            <a:ext cx="356294"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FFFFFF"/>
                </a:solidFill>
              </a:rPr>
              <a:t>23%</a:t>
            </a:r>
            <a:endParaRPr lang="id-ID" sz="4275"/>
          </a:p>
        </p:txBody>
      </p:sp>
      <p:sp>
        <p:nvSpPr>
          <p:cNvPr id="69643" name="AutoShape 11"/>
          <p:cNvSpPr>
            <a:spLocks/>
          </p:cNvSpPr>
          <p:nvPr/>
        </p:nvSpPr>
        <p:spPr bwMode="auto">
          <a:xfrm>
            <a:off x="7569995" y="4708625"/>
            <a:ext cx="35629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40%</a:t>
            </a:r>
            <a:endParaRPr lang="id-ID" sz="4275"/>
          </a:p>
        </p:txBody>
      </p:sp>
      <p:sp>
        <p:nvSpPr>
          <p:cNvPr id="69644" name="AutoShape 12"/>
          <p:cNvSpPr>
            <a:spLocks/>
          </p:cNvSpPr>
          <p:nvPr/>
        </p:nvSpPr>
        <p:spPr bwMode="auto">
          <a:xfrm>
            <a:off x="5775126" y="4827390"/>
            <a:ext cx="386656" cy="249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55%</a:t>
            </a:r>
            <a:endParaRPr lang="id-ID" sz="4275"/>
          </a:p>
        </p:txBody>
      </p:sp>
      <p:sp>
        <p:nvSpPr>
          <p:cNvPr id="69645" name="AutoShape 13"/>
          <p:cNvSpPr>
            <a:spLocks/>
          </p:cNvSpPr>
          <p:nvPr/>
        </p:nvSpPr>
        <p:spPr bwMode="auto">
          <a:xfrm>
            <a:off x="6672562" y="4355903"/>
            <a:ext cx="386655" cy="249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60%</a:t>
            </a:r>
            <a:endParaRPr lang="id-ID" sz="4275"/>
          </a:p>
        </p:txBody>
      </p:sp>
      <p:sp>
        <p:nvSpPr>
          <p:cNvPr id="69646" name="AutoShape 14"/>
          <p:cNvSpPr>
            <a:spLocks/>
          </p:cNvSpPr>
          <p:nvPr/>
        </p:nvSpPr>
        <p:spPr bwMode="auto">
          <a:xfrm>
            <a:off x="6825259" y="5509618"/>
            <a:ext cx="539353" cy="347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89%</a:t>
            </a:r>
            <a:endParaRPr lang="id-ID" sz="4275"/>
          </a:p>
        </p:txBody>
      </p:sp>
      <p:sp>
        <p:nvSpPr>
          <p:cNvPr id="69647" name="AutoShape 15"/>
          <p:cNvSpPr>
            <a:spLocks/>
          </p:cNvSpPr>
          <p:nvPr/>
        </p:nvSpPr>
        <p:spPr bwMode="auto">
          <a:xfrm>
            <a:off x="1608535" y="4628259"/>
            <a:ext cx="2344936"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69648" name="AutoShape 16"/>
          <p:cNvSpPr>
            <a:spLocks/>
          </p:cNvSpPr>
          <p:nvPr/>
        </p:nvSpPr>
        <p:spPr bwMode="auto">
          <a:xfrm>
            <a:off x="1804989" y="4244282"/>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b="1">
                <a:solidFill>
                  <a:srgbClr val="53585F"/>
                </a:solidFill>
              </a:rPr>
              <a:t>Add Title Here</a:t>
            </a:r>
            <a:endParaRPr lang="id-ID" sz="4275"/>
          </a:p>
        </p:txBody>
      </p:sp>
      <p:sp>
        <p:nvSpPr>
          <p:cNvPr id="69649" name="AutoShape 17"/>
          <p:cNvSpPr>
            <a:spLocks/>
          </p:cNvSpPr>
          <p:nvPr/>
        </p:nvSpPr>
        <p:spPr bwMode="auto">
          <a:xfrm>
            <a:off x="8826401" y="3924599"/>
            <a:ext cx="1747540"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a:t>
            </a:r>
            <a:endParaRPr lang="id-ID" sz="4275"/>
          </a:p>
        </p:txBody>
      </p:sp>
      <p:sp>
        <p:nvSpPr>
          <p:cNvPr id="69650" name="AutoShape 18"/>
          <p:cNvSpPr>
            <a:spLocks/>
          </p:cNvSpPr>
          <p:nvPr/>
        </p:nvSpPr>
        <p:spPr bwMode="auto">
          <a:xfrm>
            <a:off x="8822830" y="3695998"/>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Title Here</a:t>
            </a:r>
            <a:endParaRPr lang="id-ID" sz="4275"/>
          </a:p>
        </p:txBody>
      </p:sp>
      <p:sp>
        <p:nvSpPr>
          <p:cNvPr id="69651" name="AutoShape 19"/>
          <p:cNvSpPr>
            <a:spLocks/>
          </p:cNvSpPr>
          <p:nvPr/>
        </p:nvSpPr>
        <p:spPr bwMode="auto">
          <a:xfrm>
            <a:off x="10925771" y="3924599"/>
            <a:ext cx="1746647"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a:t>
            </a:r>
            <a:endParaRPr lang="id-ID" sz="4275"/>
          </a:p>
        </p:txBody>
      </p:sp>
      <p:sp>
        <p:nvSpPr>
          <p:cNvPr id="69652" name="AutoShape 20"/>
          <p:cNvSpPr>
            <a:spLocks/>
          </p:cNvSpPr>
          <p:nvPr/>
        </p:nvSpPr>
        <p:spPr bwMode="auto">
          <a:xfrm>
            <a:off x="10921306" y="3695998"/>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Title Here</a:t>
            </a:r>
            <a:endParaRPr lang="id-ID" sz="4275"/>
          </a:p>
        </p:txBody>
      </p:sp>
      <p:sp>
        <p:nvSpPr>
          <p:cNvPr id="69653" name="AutoShape 21"/>
          <p:cNvSpPr>
            <a:spLocks/>
          </p:cNvSpPr>
          <p:nvPr/>
        </p:nvSpPr>
        <p:spPr bwMode="auto">
          <a:xfrm>
            <a:off x="8826401" y="5213153"/>
            <a:ext cx="1747540"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a:t>
            </a:r>
            <a:endParaRPr lang="id-ID" sz="4275"/>
          </a:p>
        </p:txBody>
      </p:sp>
      <p:sp>
        <p:nvSpPr>
          <p:cNvPr id="69654" name="AutoShape 22"/>
          <p:cNvSpPr>
            <a:spLocks/>
          </p:cNvSpPr>
          <p:nvPr/>
        </p:nvSpPr>
        <p:spPr bwMode="auto">
          <a:xfrm>
            <a:off x="8822830" y="4984552"/>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Title Here</a:t>
            </a:r>
            <a:endParaRPr lang="id-ID" sz="4275"/>
          </a:p>
        </p:txBody>
      </p:sp>
      <p:sp>
        <p:nvSpPr>
          <p:cNvPr id="69655" name="AutoShape 23"/>
          <p:cNvSpPr>
            <a:spLocks/>
          </p:cNvSpPr>
          <p:nvPr/>
        </p:nvSpPr>
        <p:spPr bwMode="auto">
          <a:xfrm>
            <a:off x="10925771" y="5213153"/>
            <a:ext cx="1746647"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a:t>
            </a:r>
            <a:endParaRPr lang="id-ID" sz="4275"/>
          </a:p>
        </p:txBody>
      </p:sp>
      <p:sp>
        <p:nvSpPr>
          <p:cNvPr id="69656" name="AutoShape 24"/>
          <p:cNvSpPr>
            <a:spLocks/>
          </p:cNvSpPr>
          <p:nvPr/>
        </p:nvSpPr>
        <p:spPr bwMode="auto">
          <a:xfrm>
            <a:off x="10921306" y="4984552"/>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Title Here</a:t>
            </a:r>
            <a:endParaRPr lang="id-ID" sz="4275"/>
          </a:p>
        </p:txBody>
      </p:sp>
      <p:sp>
        <p:nvSpPr>
          <p:cNvPr id="69657" name="AutoShape 25"/>
          <p:cNvSpPr>
            <a:spLocks/>
          </p:cNvSpPr>
          <p:nvPr/>
        </p:nvSpPr>
        <p:spPr bwMode="auto">
          <a:xfrm>
            <a:off x="8826401" y="6629401"/>
            <a:ext cx="1747540"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a:t>
            </a:r>
            <a:endParaRPr lang="id-ID" sz="4275"/>
          </a:p>
        </p:txBody>
      </p:sp>
      <p:sp>
        <p:nvSpPr>
          <p:cNvPr id="69658" name="AutoShape 26"/>
          <p:cNvSpPr>
            <a:spLocks/>
          </p:cNvSpPr>
          <p:nvPr/>
        </p:nvSpPr>
        <p:spPr bwMode="auto">
          <a:xfrm>
            <a:off x="8822830" y="6400800"/>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Title Here</a:t>
            </a:r>
            <a:endParaRPr lang="id-ID" sz="4275"/>
          </a:p>
        </p:txBody>
      </p:sp>
      <p:sp>
        <p:nvSpPr>
          <p:cNvPr id="69659" name="AutoShape 27"/>
          <p:cNvSpPr>
            <a:spLocks/>
          </p:cNvSpPr>
          <p:nvPr/>
        </p:nvSpPr>
        <p:spPr bwMode="auto">
          <a:xfrm>
            <a:off x="10925771" y="6629401"/>
            <a:ext cx="1746647"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a:t>
            </a:r>
            <a:endParaRPr lang="id-ID" sz="4275"/>
          </a:p>
        </p:txBody>
      </p:sp>
      <p:sp>
        <p:nvSpPr>
          <p:cNvPr id="69660" name="AutoShape 28"/>
          <p:cNvSpPr>
            <a:spLocks/>
          </p:cNvSpPr>
          <p:nvPr/>
        </p:nvSpPr>
        <p:spPr bwMode="auto">
          <a:xfrm>
            <a:off x="10921306" y="6400800"/>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AutoShape 2"/>
          <p:cNvSpPr>
            <a:spLocks/>
          </p:cNvSpPr>
          <p:nvPr/>
        </p:nvSpPr>
        <p:spPr bwMode="auto">
          <a:xfrm>
            <a:off x="1140620" y="3282554"/>
            <a:ext cx="2869109" cy="4875609"/>
          </a:xfrm>
          <a:prstGeom prst="roundRect">
            <a:avLst>
              <a:gd name="adj" fmla="val 6319"/>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0659" name="AutoShape 3"/>
          <p:cNvSpPr>
            <a:spLocks/>
          </p:cNvSpPr>
          <p:nvPr/>
        </p:nvSpPr>
        <p:spPr bwMode="auto">
          <a:xfrm>
            <a:off x="4251722" y="3282554"/>
            <a:ext cx="2870002" cy="4875609"/>
          </a:xfrm>
          <a:prstGeom prst="roundRect">
            <a:avLst>
              <a:gd name="adj" fmla="val 6319"/>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0660" name="AutoShape 4"/>
          <p:cNvSpPr>
            <a:spLocks/>
          </p:cNvSpPr>
          <p:nvPr/>
        </p:nvSpPr>
        <p:spPr bwMode="auto">
          <a:xfrm>
            <a:off x="7397651" y="3282554"/>
            <a:ext cx="2870002" cy="4875609"/>
          </a:xfrm>
          <a:prstGeom prst="roundRect">
            <a:avLst>
              <a:gd name="adj" fmla="val 6319"/>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0661" name="AutoShape 5"/>
          <p:cNvSpPr>
            <a:spLocks/>
          </p:cNvSpPr>
          <p:nvPr/>
        </p:nvSpPr>
        <p:spPr bwMode="auto">
          <a:xfrm>
            <a:off x="10543581" y="3282554"/>
            <a:ext cx="2869109" cy="4875609"/>
          </a:xfrm>
          <a:prstGeom prst="roundRect">
            <a:avLst>
              <a:gd name="adj" fmla="val 6319"/>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0662" name="AutoShape 6"/>
          <p:cNvSpPr>
            <a:spLocks/>
          </p:cNvSpPr>
          <p:nvPr/>
        </p:nvSpPr>
        <p:spPr bwMode="auto">
          <a:xfrm>
            <a:off x="1989832" y="5495330"/>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Concept</a:t>
            </a:r>
            <a:endParaRPr lang="id-ID" sz="4275"/>
          </a:p>
        </p:txBody>
      </p:sp>
      <p:sp>
        <p:nvSpPr>
          <p:cNvPr id="70663" name="AutoShape 7"/>
          <p:cNvSpPr>
            <a:spLocks/>
          </p:cNvSpPr>
          <p:nvPr/>
        </p:nvSpPr>
        <p:spPr bwMode="auto">
          <a:xfrm>
            <a:off x="4596409" y="5985571"/>
            <a:ext cx="2181523"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Lorem ipsumwords which don't look even slightly beration iwords which don't look even slightly beration,</a:t>
            </a:r>
            <a:endParaRPr lang="id-ID" sz="4275"/>
          </a:p>
        </p:txBody>
      </p:sp>
      <p:sp>
        <p:nvSpPr>
          <p:cNvPr id="70664" name="AutoShape 8"/>
          <p:cNvSpPr>
            <a:spLocks/>
          </p:cNvSpPr>
          <p:nvPr/>
        </p:nvSpPr>
        <p:spPr bwMode="auto">
          <a:xfrm>
            <a:off x="5123260" y="5495330"/>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Concept</a:t>
            </a:r>
            <a:endParaRPr lang="id-ID" sz="4275"/>
          </a:p>
        </p:txBody>
      </p:sp>
      <p:sp>
        <p:nvSpPr>
          <p:cNvPr id="70665" name="AutoShape 9"/>
          <p:cNvSpPr>
            <a:spLocks/>
          </p:cNvSpPr>
          <p:nvPr/>
        </p:nvSpPr>
        <p:spPr bwMode="auto">
          <a:xfrm>
            <a:off x="8269190" y="5495330"/>
            <a:ext cx="1114425"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Concept</a:t>
            </a:r>
            <a:endParaRPr lang="id-ID" sz="4275"/>
          </a:p>
        </p:txBody>
      </p:sp>
      <p:sp>
        <p:nvSpPr>
          <p:cNvPr id="70666" name="AutoShape 10"/>
          <p:cNvSpPr>
            <a:spLocks/>
          </p:cNvSpPr>
          <p:nvPr/>
        </p:nvSpPr>
        <p:spPr bwMode="auto">
          <a:xfrm>
            <a:off x="11420475" y="5495330"/>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Concept</a:t>
            </a:r>
            <a:endParaRPr lang="id-ID" sz="4275"/>
          </a:p>
        </p:txBody>
      </p:sp>
      <p:sp>
        <p:nvSpPr>
          <p:cNvPr id="70667" name="AutoShape 11"/>
          <p:cNvSpPr>
            <a:spLocks/>
          </p:cNvSpPr>
          <p:nvPr/>
        </p:nvSpPr>
        <p:spPr bwMode="auto">
          <a:xfrm>
            <a:off x="1484412" y="5985571"/>
            <a:ext cx="2181522"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Lorem ipsumwords which don't look even slightly beration iwords which don't look even slightly beration,</a:t>
            </a:r>
            <a:endParaRPr lang="id-ID" sz="4275"/>
          </a:p>
        </p:txBody>
      </p:sp>
      <p:sp>
        <p:nvSpPr>
          <p:cNvPr id="70668" name="AutoShape 12"/>
          <p:cNvSpPr>
            <a:spLocks/>
          </p:cNvSpPr>
          <p:nvPr/>
        </p:nvSpPr>
        <p:spPr bwMode="auto">
          <a:xfrm>
            <a:off x="7741445" y="5985571"/>
            <a:ext cx="2181523"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Lorem ipsumwords which don't look even slightly beration iwords which don't look even slightly beration,</a:t>
            </a:r>
            <a:endParaRPr lang="id-ID" sz="4275"/>
          </a:p>
        </p:txBody>
      </p:sp>
      <p:sp>
        <p:nvSpPr>
          <p:cNvPr id="70669" name="AutoShape 13"/>
          <p:cNvSpPr>
            <a:spLocks/>
          </p:cNvSpPr>
          <p:nvPr/>
        </p:nvSpPr>
        <p:spPr bwMode="auto">
          <a:xfrm>
            <a:off x="10887373" y="5985571"/>
            <a:ext cx="2181522"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Lorem ipsumwords which don't look even slightly beration iwords which don't look even slightly beration,</a:t>
            </a:r>
            <a:endParaRPr lang="id-ID" sz="4275"/>
          </a:p>
        </p:txBody>
      </p:sp>
      <p:sp>
        <p:nvSpPr>
          <p:cNvPr id="70670" name="AutoShape 14"/>
          <p:cNvSpPr>
            <a:spLocks/>
          </p:cNvSpPr>
          <p:nvPr/>
        </p:nvSpPr>
        <p:spPr bwMode="auto">
          <a:xfrm>
            <a:off x="5470625" y="4207669"/>
            <a:ext cx="466130" cy="508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70671" name="AutoShape 15"/>
          <p:cNvSpPr>
            <a:spLocks/>
          </p:cNvSpPr>
          <p:nvPr/>
        </p:nvSpPr>
        <p:spPr bwMode="auto">
          <a:xfrm>
            <a:off x="2318446" y="4211241"/>
            <a:ext cx="458093" cy="501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70672" name="AutoShape 16"/>
          <p:cNvSpPr>
            <a:spLocks/>
          </p:cNvSpPr>
          <p:nvPr/>
        </p:nvSpPr>
        <p:spPr bwMode="auto">
          <a:xfrm>
            <a:off x="11719621" y="4203204"/>
            <a:ext cx="517029" cy="517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70673" name="AutoShape 17"/>
          <p:cNvSpPr>
            <a:spLocks/>
          </p:cNvSpPr>
          <p:nvPr/>
        </p:nvSpPr>
        <p:spPr bwMode="auto">
          <a:xfrm>
            <a:off x="8589765" y="4205883"/>
            <a:ext cx="479525" cy="5125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0658"/>
                                        </p:tgtEl>
                                        <p:attrNameLst>
                                          <p:attrName>style.visibility</p:attrName>
                                        </p:attrNameLst>
                                      </p:cBhvr>
                                      <p:to>
                                        <p:strVal val="visible"/>
                                      </p:to>
                                    </p:set>
                                    <p:animEffect transition="in" filter="wipe(up)">
                                      <p:cBhvr>
                                        <p:cTn id="7" dur="500"/>
                                        <p:tgtEl>
                                          <p:spTgt spid="70658"/>
                                        </p:tgtEl>
                                      </p:cBhvr>
                                    </p:animEffect>
                                  </p:childTnLst>
                                </p:cTn>
                              </p:par>
                              <p:par>
                                <p:cTn id="8" presetID="22" presetClass="entr" presetSubtype="1" fill="hold" grpId="0" nodeType="withEffect">
                                  <p:stCondLst>
                                    <p:cond delay="400"/>
                                  </p:stCondLst>
                                  <p:childTnLst>
                                    <p:set>
                                      <p:cBhvr>
                                        <p:cTn id="9" dur="1" fill="hold">
                                          <p:stCondLst>
                                            <p:cond delay="0"/>
                                          </p:stCondLst>
                                        </p:cTn>
                                        <p:tgtEl>
                                          <p:spTgt spid="70659"/>
                                        </p:tgtEl>
                                        <p:attrNameLst>
                                          <p:attrName>style.visibility</p:attrName>
                                        </p:attrNameLst>
                                      </p:cBhvr>
                                      <p:to>
                                        <p:strVal val="visible"/>
                                      </p:to>
                                    </p:set>
                                    <p:animEffect transition="in" filter="wipe(up)">
                                      <p:cBhvr>
                                        <p:cTn id="10" dur="500"/>
                                        <p:tgtEl>
                                          <p:spTgt spid="70659"/>
                                        </p:tgtEl>
                                      </p:cBhvr>
                                    </p:animEffect>
                                  </p:childTnLst>
                                </p:cTn>
                              </p:par>
                              <p:par>
                                <p:cTn id="11" presetID="22" presetClass="entr" presetSubtype="1" fill="hold" grpId="0" nodeType="withEffect">
                                  <p:stCondLst>
                                    <p:cond delay="200"/>
                                  </p:stCondLst>
                                  <p:childTnLst>
                                    <p:set>
                                      <p:cBhvr>
                                        <p:cTn id="12" dur="1" fill="hold">
                                          <p:stCondLst>
                                            <p:cond delay="0"/>
                                          </p:stCondLst>
                                        </p:cTn>
                                        <p:tgtEl>
                                          <p:spTgt spid="70660"/>
                                        </p:tgtEl>
                                        <p:attrNameLst>
                                          <p:attrName>style.visibility</p:attrName>
                                        </p:attrNameLst>
                                      </p:cBhvr>
                                      <p:to>
                                        <p:strVal val="visible"/>
                                      </p:to>
                                    </p:set>
                                    <p:animEffect transition="in" filter="wipe(up)">
                                      <p:cBhvr>
                                        <p:cTn id="13" dur="500"/>
                                        <p:tgtEl>
                                          <p:spTgt spid="70660"/>
                                        </p:tgtEl>
                                      </p:cBhvr>
                                    </p:animEffect>
                                  </p:childTnLst>
                                </p:cTn>
                              </p:par>
                              <p:par>
                                <p:cTn id="14" presetID="22" presetClass="entr" presetSubtype="1" fill="hold" grpId="0" nodeType="withEffect">
                                  <p:stCondLst>
                                    <p:cond delay="500"/>
                                  </p:stCondLst>
                                  <p:childTnLst>
                                    <p:set>
                                      <p:cBhvr>
                                        <p:cTn id="15" dur="1" fill="hold">
                                          <p:stCondLst>
                                            <p:cond delay="0"/>
                                          </p:stCondLst>
                                        </p:cTn>
                                        <p:tgtEl>
                                          <p:spTgt spid="70661"/>
                                        </p:tgtEl>
                                        <p:attrNameLst>
                                          <p:attrName>style.visibility</p:attrName>
                                        </p:attrNameLst>
                                      </p:cBhvr>
                                      <p:to>
                                        <p:strVal val="visible"/>
                                      </p:to>
                                    </p:set>
                                    <p:animEffect transition="in" filter="wipe(up)">
                                      <p:cBhvr>
                                        <p:cTn id="16" dur="500"/>
                                        <p:tgtEl>
                                          <p:spTgt spid="70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58" grpId="0" animBg="1"/>
      <p:bldP spid="70659" grpId="0" animBg="1"/>
      <p:bldP spid="70660" grpId="0" animBg="1"/>
      <p:bldP spid="70661"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AutoShape 2"/>
          <p:cNvSpPr>
            <a:spLocks/>
          </p:cNvSpPr>
          <p:nvPr/>
        </p:nvSpPr>
        <p:spPr bwMode="auto">
          <a:xfrm>
            <a:off x="1458516" y="4097835"/>
            <a:ext cx="1753791" cy="17537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1683" name="AutoShape 3"/>
          <p:cNvSpPr>
            <a:spLocks/>
          </p:cNvSpPr>
          <p:nvPr/>
        </p:nvSpPr>
        <p:spPr bwMode="auto">
          <a:xfrm>
            <a:off x="3490913" y="4097835"/>
            <a:ext cx="1753791" cy="17537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1684" name="AutoShape 4"/>
          <p:cNvSpPr>
            <a:spLocks/>
          </p:cNvSpPr>
          <p:nvPr/>
        </p:nvSpPr>
        <p:spPr bwMode="auto">
          <a:xfrm>
            <a:off x="5523310" y="4097835"/>
            <a:ext cx="1753791" cy="17537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1685" name="AutoShape 5"/>
          <p:cNvSpPr>
            <a:spLocks/>
          </p:cNvSpPr>
          <p:nvPr/>
        </p:nvSpPr>
        <p:spPr bwMode="auto">
          <a:xfrm>
            <a:off x="2363094" y="5294413"/>
            <a:ext cx="1752897" cy="17537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1686" name="AutoShape 6"/>
          <p:cNvSpPr>
            <a:spLocks/>
          </p:cNvSpPr>
          <p:nvPr/>
        </p:nvSpPr>
        <p:spPr bwMode="auto">
          <a:xfrm>
            <a:off x="4383882" y="5294413"/>
            <a:ext cx="1753791" cy="17537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1687" name="AutoShape 7"/>
          <p:cNvSpPr>
            <a:spLocks/>
          </p:cNvSpPr>
          <p:nvPr/>
        </p:nvSpPr>
        <p:spPr bwMode="auto">
          <a:xfrm>
            <a:off x="1748732" y="4655046"/>
            <a:ext cx="1173361"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83,4%</a:t>
            </a:r>
            <a:endParaRPr lang="id-ID" sz="4275"/>
          </a:p>
        </p:txBody>
      </p:sp>
      <p:sp>
        <p:nvSpPr>
          <p:cNvPr id="71688" name="AutoShape 8"/>
          <p:cNvSpPr>
            <a:spLocks/>
          </p:cNvSpPr>
          <p:nvPr/>
        </p:nvSpPr>
        <p:spPr bwMode="auto">
          <a:xfrm>
            <a:off x="3781129" y="4655046"/>
            <a:ext cx="1173361"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69,8%</a:t>
            </a:r>
            <a:endParaRPr lang="id-ID" sz="4275"/>
          </a:p>
        </p:txBody>
      </p:sp>
      <p:sp>
        <p:nvSpPr>
          <p:cNvPr id="71689" name="AutoShape 9"/>
          <p:cNvSpPr>
            <a:spLocks/>
          </p:cNvSpPr>
          <p:nvPr/>
        </p:nvSpPr>
        <p:spPr bwMode="auto">
          <a:xfrm>
            <a:off x="4722318" y="5859661"/>
            <a:ext cx="1076027" cy="6232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64%</a:t>
            </a:r>
            <a:endParaRPr lang="id-ID" sz="4275"/>
          </a:p>
        </p:txBody>
      </p:sp>
      <p:sp>
        <p:nvSpPr>
          <p:cNvPr id="71690" name="AutoShape 10"/>
          <p:cNvSpPr>
            <a:spLocks/>
          </p:cNvSpPr>
          <p:nvPr/>
        </p:nvSpPr>
        <p:spPr bwMode="auto">
          <a:xfrm>
            <a:off x="2701528" y="5859661"/>
            <a:ext cx="1076028" cy="6232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70%</a:t>
            </a:r>
            <a:endParaRPr lang="id-ID" sz="4275"/>
          </a:p>
        </p:txBody>
      </p:sp>
      <p:sp>
        <p:nvSpPr>
          <p:cNvPr id="71691" name="AutoShape 11"/>
          <p:cNvSpPr>
            <a:spLocks/>
          </p:cNvSpPr>
          <p:nvPr/>
        </p:nvSpPr>
        <p:spPr bwMode="auto">
          <a:xfrm>
            <a:off x="5813525" y="4655046"/>
            <a:ext cx="1172468"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78,1%</a:t>
            </a:r>
            <a:endParaRPr lang="id-ID" sz="4275"/>
          </a:p>
        </p:txBody>
      </p:sp>
      <p:sp>
        <p:nvSpPr>
          <p:cNvPr id="71692" name="AutoShape 12"/>
          <p:cNvSpPr>
            <a:spLocks/>
          </p:cNvSpPr>
          <p:nvPr/>
        </p:nvSpPr>
        <p:spPr bwMode="auto">
          <a:xfrm>
            <a:off x="8395098" y="6732093"/>
            <a:ext cx="1312273" cy="3161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Photo &amp; Video</a:t>
            </a:r>
            <a:endParaRPr lang="id-ID" sz="4275" dirty="0"/>
          </a:p>
        </p:txBody>
      </p:sp>
      <p:sp>
        <p:nvSpPr>
          <p:cNvPr id="71693" name="AutoShape 13"/>
          <p:cNvSpPr>
            <a:spLocks/>
          </p:cNvSpPr>
          <p:nvPr/>
        </p:nvSpPr>
        <p:spPr bwMode="auto">
          <a:xfrm>
            <a:off x="8136137" y="6800850"/>
            <a:ext cx="172343" cy="171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1694" name="AutoShape 14"/>
          <p:cNvSpPr>
            <a:spLocks/>
          </p:cNvSpPr>
          <p:nvPr/>
        </p:nvSpPr>
        <p:spPr bwMode="auto">
          <a:xfrm>
            <a:off x="8395097" y="6330257"/>
            <a:ext cx="1028742" cy="3161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Browsing</a:t>
            </a:r>
            <a:endParaRPr lang="id-ID" sz="4275" dirty="0"/>
          </a:p>
        </p:txBody>
      </p:sp>
      <p:sp>
        <p:nvSpPr>
          <p:cNvPr id="71695" name="AutoShape 15"/>
          <p:cNvSpPr>
            <a:spLocks/>
          </p:cNvSpPr>
          <p:nvPr/>
        </p:nvSpPr>
        <p:spPr bwMode="auto">
          <a:xfrm>
            <a:off x="8136137" y="6399014"/>
            <a:ext cx="172343" cy="171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1696" name="AutoShape 16"/>
          <p:cNvSpPr>
            <a:spLocks/>
          </p:cNvSpPr>
          <p:nvPr/>
        </p:nvSpPr>
        <p:spPr bwMode="auto">
          <a:xfrm>
            <a:off x="10139065" y="6732093"/>
            <a:ext cx="823944" cy="3161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Email</a:t>
            </a:r>
            <a:endParaRPr lang="id-ID" sz="4275" dirty="0"/>
          </a:p>
        </p:txBody>
      </p:sp>
      <p:sp>
        <p:nvSpPr>
          <p:cNvPr id="71697" name="AutoShape 17"/>
          <p:cNvSpPr>
            <a:spLocks/>
          </p:cNvSpPr>
          <p:nvPr/>
        </p:nvSpPr>
        <p:spPr bwMode="auto">
          <a:xfrm>
            <a:off x="9878319" y="6800850"/>
            <a:ext cx="172343" cy="171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1698" name="AutoShape 18"/>
          <p:cNvSpPr>
            <a:spLocks/>
          </p:cNvSpPr>
          <p:nvPr/>
        </p:nvSpPr>
        <p:spPr bwMode="auto">
          <a:xfrm>
            <a:off x="10138172" y="6330257"/>
            <a:ext cx="1251942" cy="3161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Social media</a:t>
            </a:r>
            <a:endParaRPr lang="id-ID" sz="4275" dirty="0"/>
          </a:p>
        </p:txBody>
      </p:sp>
      <p:sp>
        <p:nvSpPr>
          <p:cNvPr id="71699" name="AutoShape 19"/>
          <p:cNvSpPr>
            <a:spLocks/>
          </p:cNvSpPr>
          <p:nvPr/>
        </p:nvSpPr>
        <p:spPr bwMode="auto">
          <a:xfrm>
            <a:off x="9878319" y="6399014"/>
            <a:ext cx="172343" cy="171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1700" name="AutoShape 20"/>
          <p:cNvSpPr>
            <a:spLocks/>
          </p:cNvSpPr>
          <p:nvPr/>
        </p:nvSpPr>
        <p:spPr bwMode="auto">
          <a:xfrm>
            <a:off x="11736586" y="6330257"/>
            <a:ext cx="1211144" cy="3161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rgbClr val="53585F"/>
                </a:solidFill>
              </a:rPr>
              <a:t>Geolocation</a:t>
            </a:r>
            <a:endParaRPr lang="id-ID" sz="4275" dirty="0"/>
          </a:p>
        </p:txBody>
      </p:sp>
      <p:sp>
        <p:nvSpPr>
          <p:cNvPr id="71701" name="AutoShape 21"/>
          <p:cNvSpPr>
            <a:spLocks/>
          </p:cNvSpPr>
          <p:nvPr/>
        </p:nvSpPr>
        <p:spPr bwMode="auto">
          <a:xfrm>
            <a:off x="11477625" y="6399014"/>
            <a:ext cx="171450" cy="171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1702" name="AutoShape 22"/>
          <p:cNvSpPr>
            <a:spLocks/>
          </p:cNvSpPr>
          <p:nvPr/>
        </p:nvSpPr>
        <p:spPr bwMode="auto">
          <a:xfrm>
            <a:off x="8136136" y="4460379"/>
            <a:ext cx="4615756" cy="1399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71703" name="AutoShape 23"/>
          <p:cNvSpPr>
            <a:spLocks/>
          </p:cNvSpPr>
          <p:nvPr/>
        </p:nvSpPr>
        <p:spPr bwMode="auto">
          <a:xfrm>
            <a:off x="8136137" y="4097835"/>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4115841546"/>
              </p:ext>
            </p:extLst>
          </p:nvPr>
        </p:nvGraphicFramePr>
        <p:xfrm>
          <a:off x="2668588" y="3570089"/>
          <a:ext cx="7372350" cy="4217492"/>
        </p:xfrm>
        <a:graphic>
          <a:graphicData uri="http://schemas.openxmlformats.org/drawingml/2006/chart">
            <c:chart xmlns:c="http://schemas.openxmlformats.org/drawingml/2006/chart" xmlns:r="http://schemas.openxmlformats.org/officeDocument/2006/relationships" r:id="rId2"/>
          </a:graphicData>
        </a:graphic>
      </p:graphicFrame>
      <p:sp>
        <p:nvSpPr>
          <p:cNvPr id="72707" name="AutoShape 3"/>
          <p:cNvSpPr>
            <a:spLocks/>
          </p:cNvSpPr>
          <p:nvPr/>
        </p:nvSpPr>
        <p:spPr bwMode="auto">
          <a:xfrm>
            <a:off x="2711451" y="4296073"/>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2708" name="AutoShape 4"/>
          <p:cNvSpPr>
            <a:spLocks/>
          </p:cNvSpPr>
          <p:nvPr/>
        </p:nvSpPr>
        <p:spPr bwMode="auto">
          <a:xfrm>
            <a:off x="5037635" y="4116586"/>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cxnSp>
        <p:nvCxnSpPr>
          <p:cNvPr id="72709" name="AutoShape 5"/>
          <p:cNvCxnSpPr>
            <a:cxnSpLocks noChangeShapeType="1"/>
            <a:stCxn id="72707" idx="0"/>
            <a:endCxn id="72708" idx="0"/>
          </p:cNvCxnSpPr>
          <p:nvPr/>
        </p:nvCxnSpPr>
        <p:spPr bwMode="auto">
          <a:xfrm>
            <a:off x="2775745" y="4360367"/>
            <a:ext cx="2505670" cy="0"/>
          </a:xfrm>
          <a:prstGeom prst="straightConnector1">
            <a:avLst/>
          </a:prstGeom>
          <a:noFill/>
          <a:ln w="50800" cap="flat" cmpd="sng">
            <a:solidFill>
              <a:schemeClr val="accent1"/>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10" name="AutoShape 6"/>
          <p:cNvSpPr>
            <a:spLocks/>
          </p:cNvSpPr>
          <p:nvPr/>
        </p:nvSpPr>
        <p:spPr bwMode="auto">
          <a:xfrm>
            <a:off x="5143899" y="4203205"/>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37</a:t>
            </a:r>
            <a:endParaRPr lang="id-ID" sz="4275"/>
          </a:p>
        </p:txBody>
      </p:sp>
      <p:sp>
        <p:nvSpPr>
          <p:cNvPr id="72711" name="AutoShape 7"/>
          <p:cNvSpPr>
            <a:spLocks/>
          </p:cNvSpPr>
          <p:nvPr/>
        </p:nvSpPr>
        <p:spPr bwMode="auto">
          <a:xfrm>
            <a:off x="1397002" y="4194276"/>
            <a:ext cx="1226939"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Prelude</a:t>
            </a:r>
            <a:endParaRPr lang="id-ID" sz="4275"/>
          </a:p>
        </p:txBody>
      </p:sp>
      <p:sp>
        <p:nvSpPr>
          <p:cNvPr id="72712" name="AutoShape 8"/>
          <p:cNvSpPr>
            <a:spLocks/>
          </p:cNvSpPr>
          <p:nvPr/>
        </p:nvSpPr>
        <p:spPr bwMode="auto">
          <a:xfrm>
            <a:off x="10671276" y="4628259"/>
            <a:ext cx="2344043"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72713" name="AutoShape 9"/>
          <p:cNvSpPr>
            <a:spLocks/>
          </p:cNvSpPr>
          <p:nvPr/>
        </p:nvSpPr>
        <p:spPr bwMode="auto">
          <a:xfrm>
            <a:off x="10667704" y="4244282"/>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Add Title Here</a:t>
            </a:r>
            <a:endParaRPr lang="id-ID" sz="4275"/>
          </a:p>
        </p:txBody>
      </p:sp>
      <p:sp>
        <p:nvSpPr>
          <p:cNvPr id="72714" name="AutoShape 10"/>
          <p:cNvSpPr>
            <a:spLocks/>
          </p:cNvSpPr>
          <p:nvPr/>
        </p:nvSpPr>
        <p:spPr bwMode="auto">
          <a:xfrm>
            <a:off x="2711451" y="4834533"/>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2715" name="AutoShape 11"/>
          <p:cNvSpPr>
            <a:spLocks/>
          </p:cNvSpPr>
          <p:nvPr/>
        </p:nvSpPr>
        <p:spPr bwMode="auto">
          <a:xfrm>
            <a:off x="3577630" y="4653260"/>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cxnSp>
        <p:nvCxnSpPr>
          <p:cNvPr id="72716" name="AutoShape 12"/>
          <p:cNvCxnSpPr>
            <a:cxnSpLocks noChangeShapeType="1"/>
            <a:stCxn id="72714" idx="0"/>
            <a:endCxn id="72715" idx="0"/>
          </p:cNvCxnSpPr>
          <p:nvPr/>
        </p:nvCxnSpPr>
        <p:spPr bwMode="auto">
          <a:xfrm flipV="1">
            <a:off x="2775746" y="4897935"/>
            <a:ext cx="1046559" cy="893"/>
          </a:xfrm>
          <a:prstGeom prst="straightConnector1">
            <a:avLst/>
          </a:prstGeom>
          <a:noFill/>
          <a:ln w="50800" cap="flat" cmpd="sng">
            <a:solidFill>
              <a:schemeClr val="accent2"/>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17" name="AutoShape 13"/>
          <p:cNvSpPr>
            <a:spLocks/>
          </p:cNvSpPr>
          <p:nvPr/>
        </p:nvSpPr>
        <p:spPr bwMode="auto">
          <a:xfrm>
            <a:off x="3683894" y="4740772"/>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14</a:t>
            </a:r>
            <a:endParaRPr lang="id-ID" sz="4275"/>
          </a:p>
        </p:txBody>
      </p:sp>
      <p:sp>
        <p:nvSpPr>
          <p:cNvPr id="72718" name="AutoShape 14"/>
          <p:cNvSpPr>
            <a:spLocks/>
          </p:cNvSpPr>
          <p:nvPr/>
        </p:nvSpPr>
        <p:spPr bwMode="auto">
          <a:xfrm>
            <a:off x="1397002" y="4737201"/>
            <a:ext cx="1226939"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Order Phone</a:t>
            </a:r>
            <a:endParaRPr lang="id-ID" sz="4275"/>
          </a:p>
        </p:txBody>
      </p:sp>
      <p:sp>
        <p:nvSpPr>
          <p:cNvPr id="72719" name="AutoShape 15"/>
          <p:cNvSpPr>
            <a:spLocks/>
          </p:cNvSpPr>
          <p:nvPr/>
        </p:nvSpPr>
        <p:spPr bwMode="auto">
          <a:xfrm>
            <a:off x="2711451" y="5370314"/>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2720" name="AutoShape 16"/>
          <p:cNvSpPr>
            <a:spLocks/>
          </p:cNvSpPr>
          <p:nvPr/>
        </p:nvSpPr>
        <p:spPr bwMode="auto">
          <a:xfrm>
            <a:off x="8267503" y="5189935"/>
            <a:ext cx="489347"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cxnSp>
        <p:nvCxnSpPr>
          <p:cNvPr id="72721" name="AutoShape 17"/>
          <p:cNvCxnSpPr>
            <a:cxnSpLocks noChangeShapeType="1"/>
            <a:stCxn id="72719" idx="0"/>
            <a:endCxn id="72720" idx="0"/>
          </p:cNvCxnSpPr>
          <p:nvPr/>
        </p:nvCxnSpPr>
        <p:spPr bwMode="auto">
          <a:xfrm>
            <a:off x="2775746" y="5434608"/>
            <a:ext cx="5736431" cy="0"/>
          </a:xfrm>
          <a:prstGeom prst="straightConnector1">
            <a:avLst/>
          </a:prstGeom>
          <a:noFill/>
          <a:ln w="50800" cap="flat" cmpd="sng">
            <a:solidFill>
              <a:schemeClr val="accent3"/>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22" name="AutoShape 18"/>
          <p:cNvSpPr>
            <a:spLocks/>
          </p:cNvSpPr>
          <p:nvPr/>
        </p:nvSpPr>
        <p:spPr bwMode="auto">
          <a:xfrm>
            <a:off x="8373766" y="5277446"/>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80</a:t>
            </a:r>
            <a:endParaRPr lang="id-ID" sz="4275"/>
          </a:p>
        </p:txBody>
      </p:sp>
      <p:sp>
        <p:nvSpPr>
          <p:cNvPr id="72723" name="AutoShape 19"/>
          <p:cNvSpPr>
            <a:spLocks/>
          </p:cNvSpPr>
          <p:nvPr/>
        </p:nvSpPr>
        <p:spPr bwMode="auto">
          <a:xfrm>
            <a:off x="1397002" y="5272982"/>
            <a:ext cx="1226939"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Lugagge</a:t>
            </a:r>
            <a:endParaRPr lang="id-ID" sz="4275"/>
          </a:p>
        </p:txBody>
      </p:sp>
      <p:sp>
        <p:nvSpPr>
          <p:cNvPr id="72724" name="AutoShape 20"/>
          <p:cNvSpPr>
            <a:spLocks/>
          </p:cNvSpPr>
          <p:nvPr/>
        </p:nvSpPr>
        <p:spPr bwMode="auto">
          <a:xfrm>
            <a:off x="2711451" y="5907881"/>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2725" name="AutoShape 21"/>
          <p:cNvSpPr>
            <a:spLocks/>
          </p:cNvSpPr>
          <p:nvPr/>
        </p:nvSpPr>
        <p:spPr bwMode="auto">
          <a:xfrm>
            <a:off x="6848575" y="5728395"/>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cxnSp>
        <p:nvCxnSpPr>
          <p:cNvPr id="72726" name="AutoShape 22"/>
          <p:cNvCxnSpPr>
            <a:cxnSpLocks noChangeShapeType="1"/>
            <a:stCxn id="72724" idx="0"/>
            <a:endCxn id="72725" idx="0"/>
          </p:cNvCxnSpPr>
          <p:nvPr/>
        </p:nvCxnSpPr>
        <p:spPr bwMode="auto">
          <a:xfrm flipV="1">
            <a:off x="2775744" y="5972175"/>
            <a:ext cx="4317504" cy="0"/>
          </a:xfrm>
          <a:prstGeom prst="straightConnector1">
            <a:avLst/>
          </a:prstGeom>
          <a:noFill/>
          <a:ln w="50800" cap="flat" cmpd="sng">
            <a:solidFill>
              <a:schemeClr val="accent4"/>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27" name="AutoShape 23"/>
          <p:cNvSpPr>
            <a:spLocks/>
          </p:cNvSpPr>
          <p:nvPr/>
        </p:nvSpPr>
        <p:spPr bwMode="auto">
          <a:xfrm>
            <a:off x="6954840" y="5815014"/>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60</a:t>
            </a:r>
            <a:endParaRPr lang="id-ID" sz="4275"/>
          </a:p>
        </p:txBody>
      </p:sp>
      <p:sp>
        <p:nvSpPr>
          <p:cNvPr id="72728" name="AutoShape 24"/>
          <p:cNvSpPr>
            <a:spLocks/>
          </p:cNvSpPr>
          <p:nvPr/>
        </p:nvSpPr>
        <p:spPr bwMode="auto">
          <a:xfrm>
            <a:off x="1397002" y="5810549"/>
            <a:ext cx="1226939" cy="3241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Aircraft</a:t>
            </a:r>
            <a:endParaRPr lang="id-ID" sz="4275"/>
          </a:p>
        </p:txBody>
      </p:sp>
      <p:sp>
        <p:nvSpPr>
          <p:cNvPr id="72729" name="AutoShape 25"/>
          <p:cNvSpPr>
            <a:spLocks/>
          </p:cNvSpPr>
          <p:nvPr/>
        </p:nvSpPr>
        <p:spPr bwMode="auto">
          <a:xfrm>
            <a:off x="2711451" y="6443662"/>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2730" name="AutoShape 26"/>
          <p:cNvSpPr>
            <a:spLocks/>
          </p:cNvSpPr>
          <p:nvPr/>
        </p:nvSpPr>
        <p:spPr bwMode="auto">
          <a:xfrm>
            <a:off x="9306025" y="6264176"/>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cxnSp>
        <p:nvCxnSpPr>
          <p:cNvPr id="72731" name="AutoShape 27"/>
          <p:cNvCxnSpPr>
            <a:cxnSpLocks noChangeShapeType="1"/>
            <a:stCxn id="72729" idx="0"/>
            <a:endCxn id="72730" idx="0"/>
          </p:cNvCxnSpPr>
          <p:nvPr/>
        </p:nvCxnSpPr>
        <p:spPr bwMode="auto">
          <a:xfrm flipV="1">
            <a:off x="2775744" y="6507956"/>
            <a:ext cx="6774954" cy="0"/>
          </a:xfrm>
          <a:prstGeom prst="straightConnector1">
            <a:avLst/>
          </a:prstGeom>
          <a:noFill/>
          <a:ln w="50800" cap="flat" cmpd="sng">
            <a:solidFill>
              <a:schemeClr val="accent5"/>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32" name="AutoShape 28"/>
          <p:cNvSpPr>
            <a:spLocks/>
          </p:cNvSpPr>
          <p:nvPr/>
        </p:nvSpPr>
        <p:spPr bwMode="auto">
          <a:xfrm>
            <a:off x="9412290" y="6346330"/>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93</a:t>
            </a:r>
            <a:endParaRPr lang="id-ID" sz="4275"/>
          </a:p>
        </p:txBody>
      </p:sp>
      <p:sp>
        <p:nvSpPr>
          <p:cNvPr id="72733" name="AutoShape 29"/>
          <p:cNvSpPr>
            <a:spLocks/>
          </p:cNvSpPr>
          <p:nvPr/>
        </p:nvSpPr>
        <p:spPr bwMode="auto">
          <a:xfrm>
            <a:off x="1397002" y="6346330"/>
            <a:ext cx="1226939" cy="3241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Avture Fuel</a:t>
            </a:r>
            <a:endParaRPr lang="id-ID" sz="4275"/>
          </a:p>
        </p:txBody>
      </p:sp>
      <p:sp>
        <p:nvSpPr>
          <p:cNvPr id="72734" name="AutoShape 30"/>
          <p:cNvSpPr>
            <a:spLocks/>
          </p:cNvSpPr>
          <p:nvPr/>
        </p:nvSpPr>
        <p:spPr bwMode="auto">
          <a:xfrm>
            <a:off x="2711451" y="6982123"/>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2735" name="AutoShape 31"/>
          <p:cNvSpPr>
            <a:spLocks/>
          </p:cNvSpPr>
          <p:nvPr/>
        </p:nvSpPr>
        <p:spPr bwMode="auto">
          <a:xfrm>
            <a:off x="5419825" y="6801743"/>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cxnSp>
        <p:nvCxnSpPr>
          <p:cNvPr id="72736" name="AutoShape 32"/>
          <p:cNvCxnSpPr>
            <a:cxnSpLocks noChangeShapeType="1"/>
            <a:stCxn id="72734" idx="0"/>
            <a:endCxn id="72735" idx="0"/>
          </p:cNvCxnSpPr>
          <p:nvPr/>
        </p:nvCxnSpPr>
        <p:spPr bwMode="auto">
          <a:xfrm flipV="1">
            <a:off x="2775744" y="7046417"/>
            <a:ext cx="2888754" cy="0"/>
          </a:xfrm>
          <a:prstGeom prst="straightConnector1">
            <a:avLst/>
          </a:prstGeom>
          <a:noFill/>
          <a:ln w="50800" cap="flat" cmpd="sng">
            <a:solidFill>
              <a:schemeClr val="accent6"/>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37" name="AutoShape 33"/>
          <p:cNvSpPr>
            <a:spLocks/>
          </p:cNvSpPr>
          <p:nvPr/>
        </p:nvSpPr>
        <p:spPr bwMode="auto">
          <a:xfrm>
            <a:off x="5526090" y="6889255"/>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40</a:t>
            </a:r>
            <a:endParaRPr lang="id-ID" sz="4275"/>
          </a:p>
        </p:txBody>
      </p:sp>
      <p:sp>
        <p:nvSpPr>
          <p:cNvPr id="72738" name="AutoShape 34"/>
          <p:cNvSpPr>
            <a:spLocks/>
          </p:cNvSpPr>
          <p:nvPr/>
        </p:nvSpPr>
        <p:spPr bwMode="auto">
          <a:xfrm>
            <a:off x="1397002" y="6884790"/>
            <a:ext cx="1226939"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Unleashed</a:t>
            </a:r>
            <a:endParaRPr lang="id-ID" sz="4275"/>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67</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Table 25"/>
          <p:cNvGraphicFramePr>
            <a:graphicFrameLocks noGrp="1"/>
          </p:cNvGraphicFramePr>
          <p:nvPr>
            <p:extLst>
              <p:ext uri="{D42A27DB-BD31-4B8C-83A1-F6EECF244321}">
                <p14:modId xmlns:p14="http://schemas.microsoft.com/office/powerpoint/2010/main" val="2570367388"/>
              </p:ext>
            </p:extLst>
          </p:nvPr>
        </p:nvGraphicFramePr>
        <p:xfrm>
          <a:off x="1343858" y="3442312"/>
          <a:ext cx="11866486" cy="3665549"/>
        </p:xfrm>
        <a:graphic>
          <a:graphicData uri="http://schemas.openxmlformats.org/drawingml/2006/table">
            <a:tbl>
              <a:tblPr firstRow="1" bandRow="1">
                <a:tableStyleId>{5C22544A-7EE6-4342-B048-85BDC9FD1C3A}</a:tableStyleId>
              </a:tblPr>
              <a:tblGrid>
                <a:gridCol w="1903711"/>
                <a:gridCol w="2470775"/>
                <a:gridCol w="2551784"/>
                <a:gridCol w="2511279"/>
                <a:gridCol w="2428937"/>
              </a:tblGrid>
              <a:tr h="489234">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r>
              <a:tr h="635263">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635263">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635263">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635263">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635263">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sz="60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bl>
          </a:graphicData>
        </a:graphic>
      </p:graphicFrame>
      <p:sp>
        <p:nvSpPr>
          <p:cNvPr id="73832" name="AutoShape 104"/>
          <p:cNvSpPr>
            <a:spLocks/>
          </p:cNvSpPr>
          <p:nvPr/>
        </p:nvSpPr>
        <p:spPr bwMode="auto">
          <a:xfrm>
            <a:off x="3488402" y="6654236"/>
            <a:ext cx="200650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53585F"/>
                </a:solidFill>
              </a:rPr>
              <a:t>Text description here</a:t>
            </a:r>
            <a:endParaRPr lang="id-ID" sz="4275" dirty="0"/>
          </a:p>
        </p:txBody>
      </p:sp>
      <p:sp>
        <p:nvSpPr>
          <p:cNvPr id="73833" name="AutoShape 105"/>
          <p:cNvSpPr>
            <a:spLocks/>
          </p:cNvSpPr>
          <p:nvPr/>
        </p:nvSpPr>
        <p:spPr bwMode="auto">
          <a:xfrm>
            <a:off x="10969330" y="5398597"/>
            <a:ext cx="200739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53585F"/>
                </a:solidFill>
              </a:rPr>
              <a:t>Text description here</a:t>
            </a:r>
            <a:endParaRPr lang="id-ID" sz="4275" dirty="0"/>
          </a:p>
        </p:txBody>
      </p:sp>
      <p:sp>
        <p:nvSpPr>
          <p:cNvPr id="73834" name="AutoShape 106"/>
          <p:cNvSpPr>
            <a:spLocks/>
          </p:cNvSpPr>
          <p:nvPr/>
        </p:nvSpPr>
        <p:spPr bwMode="auto">
          <a:xfrm>
            <a:off x="10969330" y="4772305"/>
            <a:ext cx="200739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Text description here</a:t>
            </a:r>
            <a:endParaRPr lang="id-ID" sz="4275"/>
          </a:p>
        </p:txBody>
      </p:sp>
      <p:sp>
        <p:nvSpPr>
          <p:cNvPr id="73835" name="AutoShape 107"/>
          <p:cNvSpPr>
            <a:spLocks/>
          </p:cNvSpPr>
          <p:nvPr/>
        </p:nvSpPr>
        <p:spPr bwMode="auto">
          <a:xfrm>
            <a:off x="8492235" y="4149013"/>
            <a:ext cx="200739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53585F"/>
                </a:solidFill>
              </a:rPr>
              <a:t>Text description here</a:t>
            </a:r>
            <a:endParaRPr lang="id-ID" sz="4275" dirty="0"/>
          </a:p>
        </p:txBody>
      </p:sp>
      <p:sp>
        <p:nvSpPr>
          <p:cNvPr id="73836" name="AutoShape 108"/>
          <p:cNvSpPr>
            <a:spLocks/>
          </p:cNvSpPr>
          <p:nvPr/>
        </p:nvSpPr>
        <p:spPr bwMode="auto">
          <a:xfrm>
            <a:off x="3488402" y="5466588"/>
            <a:ext cx="200650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53585F"/>
                </a:solidFill>
              </a:rPr>
              <a:t>Text description here</a:t>
            </a:r>
            <a:endParaRPr lang="id-ID" sz="4275" dirty="0"/>
          </a:p>
        </p:txBody>
      </p:sp>
      <p:sp>
        <p:nvSpPr>
          <p:cNvPr id="73837" name="AutoShape 109"/>
          <p:cNvSpPr>
            <a:spLocks/>
          </p:cNvSpPr>
          <p:nvPr/>
        </p:nvSpPr>
        <p:spPr bwMode="auto">
          <a:xfrm>
            <a:off x="3267155" y="3953326"/>
            <a:ext cx="4881860" cy="6027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50" y="21599"/>
                </a:lnTo>
                <a:lnTo>
                  <a:pt x="13385" y="21599"/>
                </a:lnTo>
                <a:lnTo>
                  <a:pt x="20300" y="21599"/>
                </a:lnTo>
                <a:cubicBezTo>
                  <a:pt x="21023" y="21448"/>
                  <a:pt x="21600" y="16657"/>
                  <a:pt x="21600" y="10800"/>
                </a:cubicBezTo>
                <a:cubicBezTo>
                  <a:pt x="21600" y="4942"/>
                  <a:pt x="21023" y="151"/>
                  <a:pt x="20300" y="0"/>
                </a:cubicBezTo>
                <a:lnTo>
                  <a:pt x="13385" y="0"/>
                </a:lnTo>
                <a:lnTo>
                  <a:pt x="8050" y="0"/>
                </a:lnTo>
                <a:lnTo>
                  <a:pt x="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3838" name="AutoShape 110"/>
          <p:cNvSpPr>
            <a:spLocks/>
          </p:cNvSpPr>
          <p:nvPr/>
        </p:nvSpPr>
        <p:spPr bwMode="auto">
          <a:xfrm>
            <a:off x="4055647" y="4101559"/>
            <a:ext cx="2943225"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Process description goes here</a:t>
            </a:r>
            <a:endParaRPr lang="id-ID" sz="4275"/>
          </a:p>
        </p:txBody>
      </p:sp>
      <p:sp>
        <p:nvSpPr>
          <p:cNvPr id="73839" name="AutoShape 111"/>
          <p:cNvSpPr>
            <a:spLocks/>
          </p:cNvSpPr>
          <p:nvPr/>
        </p:nvSpPr>
        <p:spPr bwMode="auto">
          <a:xfrm>
            <a:off x="3488402" y="6069342"/>
            <a:ext cx="200650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Text description here</a:t>
            </a:r>
            <a:endParaRPr lang="id-ID" sz="4275"/>
          </a:p>
        </p:txBody>
      </p:sp>
      <p:sp>
        <p:nvSpPr>
          <p:cNvPr id="73840" name="AutoShape 112"/>
          <p:cNvSpPr>
            <a:spLocks/>
          </p:cNvSpPr>
          <p:nvPr/>
        </p:nvSpPr>
        <p:spPr bwMode="auto">
          <a:xfrm>
            <a:off x="5999681" y="6654236"/>
            <a:ext cx="200650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53585F"/>
                </a:solidFill>
              </a:rPr>
              <a:t>Text description here</a:t>
            </a:r>
            <a:endParaRPr lang="id-ID" sz="4275" dirty="0"/>
          </a:p>
        </p:txBody>
      </p:sp>
      <p:sp>
        <p:nvSpPr>
          <p:cNvPr id="73841" name="AutoShape 113"/>
          <p:cNvSpPr>
            <a:spLocks/>
          </p:cNvSpPr>
          <p:nvPr/>
        </p:nvSpPr>
        <p:spPr bwMode="auto">
          <a:xfrm>
            <a:off x="4667330" y="4576437"/>
            <a:ext cx="4889004" cy="6027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38" y="21599"/>
                </a:lnTo>
                <a:lnTo>
                  <a:pt x="13365" y="21599"/>
                </a:lnTo>
                <a:lnTo>
                  <a:pt x="20270" y="21599"/>
                </a:lnTo>
                <a:cubicBezTo>
                  <a:pt x="21005" y="21588"/>
                  <a:pt x="21600" y="16756"/>
                  <a:pt x="21600" y="10800"/>
                </a:cubicBezTo>
                <a:cubicBezTo>
                  <a:pt x="21600" y="4843"/>
                  <a:pt x="21005" y="11"/>
                  <a:pt x="20270" y="0"/>
                </a:cubicBezTo>
                <a:lnTo>
                  <a:pt x="13365" y="0"/>
                </a:lnTo>
                <a:lnTo>
                  <a:pt x="8038" y="0"/>
                </a:lnTo>
                <a:lnTo>
                  <a:pt x="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3842" name="AutoShape 114"/>
          <p:cNvSpPr>
            <a:spLocks/>
          </p:cNvSpPr>
          <p:nvPr/>
        </p:nvSpPr>
        <p:spPr bwMode="auto">
          <a:xfrm>
            <a:off x="5455822" y="4730920"/>
            <a:ext cx="2943225"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Process description goes here</a:t>
            </a:r>
            <a:endParaRPr lang="id-ID" sz="4275"/>
          </a:p>
        </p:txBody>
      </p:sp>
      <p:sp>
        <p:nvSpPr>
          <p:cNvPr id="73843" name="AutoShape 115"/>
          <p:cNvSpPr>
            <a:spLocks/>
          </p:cNvSpPr>
          <p:nvPr/>
        </p:nvSpPr>
        <p:spPr bwMode="auto">
          <a:xfrm>
            <a:off x="5692924" y="5178299"/>
            <a:ext cx="4869358" cy="653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71" y="21599"/>
                </a:lnTo>
                <a:lnTo>
                  <a:pt x="13421" y="21599"/>
                </a:lnTo>
                <a:lnTo>
                  <a:pt x="20354" y="21599"/>
                </a:lnTo>
                <a:cubicBezTo>
                  <a:pt x="21056" y="21197"/>
                  <a:pt x="21600" y="16481"/>
                  <a:pt x="21600" y="10800"/>
                </a:cubicBezTo>
                <a:cubicBezTo>
                  <a:pt x="21600" y="5118"/>
                  <a:pt x="21056" y="402"/>
                  <a:pt x="20354" y="0"/>
                </a:cubicBezTo>
                <a:lnTo>
                  <a:pt x="13421" y="0"/>
                </a:lnTo>
                <a:lnTo>
                  <a:pt x="8071" y="0"/>
                </a:lnTo>
                <a:lnTo>
                  <a:pt x="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3844" name="AutoShape 116"/>
          <p:cNvSpPr>
            <a:spLocks/>
          </p:cNvSpPr>
          <p:nvPr/>
        </p:nvSpPr>
        <p:spPr bwMode="auto">
          <a:xfrm>
            <a:off x="6482307" y="5384699"/>
            <a:ext cx="294233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rgbClr val="FFFFFF"/>
                </a:solidFill>
              </a:rPr>
              <a:t>Process description goes here</a:t>
            </a:r>
            <a:endParaRPr lang="id-ID" sz="4275" dirty="0"/>
          </a:p>
        </p:txBody>
      </p:sp>
      <p:sp>
        <p:nvSpPr>
          <p:cNvPr id="73845" name="AutoShape 117"/>
          <p:cNvSpPr>
            <a:spLocks/>
          </p:cNvSpPr>
          <p:nvPr/>
        </p:nvSpPr>
        <p:spPr bwMode="auto">
          <a:xfrm>
            <a:off x="6761343" y="5832077"/>
            <a:ext cx="6344543" cy="6480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11330" y="21599"/>
                </a:lnTo>
                <a:lnTo>
                  <a:pt x="15435" y="21599"/>
                </a:lnTo>
                <a:lnTo>
                  <a:pt x="20757" y="21599"/>
                </a:lnTo>
                <a:cubicBezTo>
                  <a:pt x="21247" y="20577"/>
                  <a:pt x="21599" y="16055"/>
                  <a:pt x="21599" y="10800"/>
                </a:cubicBezTo>
                <a:cubicBezTo>
                  <a:pt x="21599" y="5544"/>
                  <a:pt x="21247" y="1022"/>
                  <a:pt x="20757" y="0"/>
                </a:cubicBezTo>
                <a:lnTo>
                  <a:pt x="15435" y="0"/>
                </a:lnTo>
                <a:lnTo>
                  <a:pt x="11330" y="0"/>
                </a:ln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3846" name="AutoShape 118"/>
          <p:cNvSpPr>
            <a:spLocks/>
          </p:cNvSpPr>
          <p:nvPr/>
        </p:nvSpPr>
        <p:spPr bwMode="auto">
          <a:xfrm>
            <a:off x="9027696" y="6032771"/>
            <a:ext cx="300484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Process description goes here</a:t>
            </a:r>
            <a:endParaRPr lang="id-ID" sz="4275"/>
          </a:p>
        </p:txBody>
      </p:sp>
      <p:sp>
        <p:nvSpPr>
          <p:cNvPr id="73847" name="AutoShape 119"/>
          <p:cNvSpPr>
            <a:spLocks/>
          </p:cNvSpPr>
          <p:nvPr/>
        </p:nvSpPr>
        <p:spPr bwMode="auto">
          <a:xfrm>
            <a:off x="8269566" y="6480149"/>
            <a:ext cx="4889897" cy="6036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38" y="21599"/>
                </a:lnTo>
                <a:lnTo>
                  <a:pt x="13365" y="21599"/>
                </a:lnTo>
                <a:lnTo>
                  <a:pt x="20269" y="21599"/>
                </a:lnTo>
                <a:cubicBezTo>
                  <a:pt x="21004" y="21592"/>
                  <a:pt x="21600" y="16759"/>
                  <a:pt x="21600" y="10800"/>
                </a:cubicBezTo>
                <a:cubicBezTo>
                  <a:pt x="21600" y="4840"/>
                  <a:pt x="21004" y="7"/>
                  <a:pt x="20269" y="0"/>
                </a:cubicBezTo>
                <a:lnTo>
                  <a:pt x="13365" y="0"/>
                </a:lnTo>
                <a:lnTo>
                  <a:pt x="8038" y="0"/>
                </a:lnTo>
                <a:lnTo>
                  <a:pt x="0" y="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3848" name="AutoShape 120"/>
          <p:cNvSpPr>
            <a:spLocks/>
          </p:cNvSpPr>
          <p:nvPr/>
        </p:nvSpPr>
        <p:spPr bwMode="auto">
          <a:xfrm>
            <a:off x="9032161" y="6642669"/>
            <a:ext cx="299591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rgbClr val="FFFFFF"/>
                </a:solidFill>
              </a:rPr>
              <a:t>Process description goes here</a:t>
            </a:r>
            <a:endParaRPr lang="id-ID" sz="4275" dirty="0"/>
          </a:p>
        </p:txBody>
      </p:sp>
      <p:sp>
        <p:nvSpPr>
          <p:cNvPr id="73849" name="AutoShape 121"/>
          <p:cNvSpPr>
            <a:spLocks/>
          </p:cNvSpPr>
          <p:nvPr/>
        </p:nvSpPr>
        <p:spPr bwMode="auto">
          <a:xfrm>
            <a:off x="10969330" y="4139190"/>
            <a:ext cx="200739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Text description here</a:t>
            </a:r>
            <a:endParaRPr lang="id-ID" sz="4275"/>
          </a:p>
        </p:txBody>
      </p:sp>
      <p:sp>
        <p:nvSpPr>
          <p:cNvPr id="73850" name="AutoShape 122"/>
          <p:cNvSpPr>
            <a:spLocks/>
          </p:cNvSpPr>
          <p:nvPr/>
        </p:nvSpPr>
        <p:spPr bwMode="auto">
          <a:xfrm>
            <a:off x="1631752" y="7768828"/>
            <a:ext cx="11289804"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53585F"/>
                </a:solidFill>
              </a:rPr>
              <a:t>Randomised words which don't look even slightly beration. by injected humour, words lnjected humour, words slightly. which look even slightly. Randomised words which the canbe added on your hich the canbe added on your zuniga dellathe other party, and therefore</a:t>
            </a:r>
            <a:endParaRPr lang="id-ID" sz="4275" dirty="0"/>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68</a:t>
            </a:fld>
            <a:endParaRPr lang="id-ID" dirty="0"/>
          </a:p>
        </p:txBody>
      </p:sp>
      <p:sp>
        <p:nvSpPr>
          <p:cNvPr id="3" name="Text Placeholder 2"/>
          <p:cNvSpPr>
            <a:spLocks noGrp="1"/>
          </p:cNvSpPr>
          <p:nvPr>
            <p:ph type="body" sz="quarter" idx="11"/>
          </p:nvPr>
        </p:nvSpPr>
        <p:spPr/>
        <p:txBody>
          <a:bodyPr/>
          <a:lstStyle/>
          <a:p>
            <a:endParaRPr lang="id-ID"/>
          </a:p>
        </p:txBody>
      </p:sp>
      <p:sp>
        <p:nvSpPr>
          <p:cNvPr id="27" name="AutoShape 8"/>
          <p:cNvSpPr>
            <a:spLocks/>
          </p:cNvSpPr>
          <p:nvPr/>
        </p:nvSpPr>
        <p:spPr bwMode="auto">
          <a:xfrm>
            <a:off x="1777840" y="4035579"/>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Monday</a:t>
            </a:r>
          </a:p>
        </p:txBody>
      </p:sp>
      <p:sp>
        <p:nvSpPr>
          <p:cNvPr id="28" name="AutoShape 8"/>
          <p:cNvSpPr>
            <a:spLocks/>
          </p:cNvSpPr>
          <p:nvPr/>
        </p:nvSpPr>
        <p:spPr bwMode="auto">
          <a:xfrm>
            <a:off x="1789449" y="4691691"/>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Tuesday</a:t>
            </a:r>
            <a:endParaRPr lang="id-ID" sz="1350" dirty="0">
              <a:solidFill>
                <a:schemeClr val="tx2"/>
              </a:solidFill>
            </a:endParaRPr>
          </a:p>
        </p:txBody>
      </p:sp>
      <p:sp>
        <p:nvSpPr>
          <p:cNvPr id="29" name="AutoShape 8"/>
          <p:cNvSpPr>
            <a:spLocks/>
          </p:cNvSpPr>
          <p:nvPr/>
        </p:nvSpPr>
        <p:spPr bwMode="auto">
          <a:xfrm>
            <a:off x="1777840" y="5307426"/>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Wednesday</a:t>
            </a:r>
          </a:p>
        </p:txBody>
      </p:sp>
      <p:sp>
        <p:nvSpPr>
          <p:cNvPr id="30" name="AutoShape 8"/>
          <p:cNvSpPr>
            <a:spLocks/>
          </p:cNvSpPr>
          <p:nvPr/>
        </p:nvSpPr>
        <p:spPr bwMode="auto">
          <a:xfrm>
            <a:off x="1759137" y="5952701"/>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Thursday</a:t>
            </a:r>
          </a:p>
        </p:txBody>
      </p:sp>
      <p:sp>
        <p:nvSpPr>
          <p:cNvPr id="31" name="AutoShape 8"/>
          <p:cNvSpPr>
            <a:spLocks/>
          </p:cNvSpPr>
          <p:nvPr/>
        </p:nvSpPr>
        <p:spPr bwMode="auto">
          <a:xfrm>
            <a:off x="1749785" y="6588625"/>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Friday</a:t>
            </a:r>
          </a:p>
        </p:txBody>
      </p:sp>
      <p:sp>
        <p:nvSpPr>
          <p:cNvPr id="32" name="AutoShape 8"/>
          <p:cNvSpPr>
            <a:spLocks/>
          </p:cNvSpPr>
          <p:nvPr/>
        </p:nvSpPr>
        <p:spPr bwMode="auto">
          <a:xfrm>
            <a:off x="3936145" y="3487144"/>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Week 1</a:t>
            </a:r>
          </a:p>
        </p:txBody>
      </p:sp>
      <p:sp>
        <p:nvSpPr>
          <p:cNvPr id="33" name="AutoShape 8"/>
          <p:cNvSpPr>
            <a:spLocks/>
          </p:cNvSpPr>
          <p:nvPr/>
        </p:nvSpPr>
        <p:spPr bwMode="auto">
          <a:xfrm>
            <a:off x="6527198" y="3482680"/>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Week 2</a:t>
            </a:r>
          </a:p>
        </p:txBody>
      </p:sp>
      <p:sp>
        <p:nvSpPr>
          <p:cNvPr id="34" name="AutoShape 8"/>
          <p:cNvSpPr>
            <a:spLocks/>
          </p:cNvSpPr>
          <p:nvPr/>
        </p:nvSpPr>
        <p:spPr bwMode="auto">
          <a:xfrm>
            <a:off x="8978460" y="3482680"/>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Week 3</a:t>
            </a:r>
          </a:p>
        </p:txBody>
      </p:sp>
      <p:sp>
        <p:nvSpPr>
          <p:cNvPr id="35" name="AutoShape 8"/>
          <p:cNvSpPr>
            <a:spLocks/>
          </p:cNvSpPr>
          <p:nvPr/>
        </p:nvSpPr>
        <p:spPr bwMode="auto">
          <a:xfrm>
            <a:off x="11426087" y="3469285"/>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Week 4</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837"/>
                                        </p:tgtEl>
                                        <p:attrNameLst>
                                          <p:attrName>style.visibility</p:attrName>
                                        </p:attrNameLst>
                                      </p:cBhvr>
                                      <p:to>
                                        <p:strVal val="visible"/>
                                      </p:to>
                                    </p:set>
                                    <p:animEffect transition="in" filter="wipe(left)">
                                      <p:cBhvr>
                                        <p:cTn id="7" dur="500"/>
                                        <p:tgtEl>
                                          <p:spTgt spid="738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3841"/>
                                        </p:tgtEl>
                                        <p:attrNameLst>
                                          <p:attrName>style.visibility</p:attrName>
                                        </p:attrNameLst>
                                      </p:cBhvr>
                                      <p:to>
                                        <p:strVal val="visible"/>
                                      </p:to>
                                    </p:set>
                                    <p:animEffect transition="in" filter="wipe(left)">
                                      <p:cBhvr>
                                        <p:cTn id="11" dur="500"/>
                                        <p:tgtEl>
                                          <p:spTgt spid="7384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73843"/>
                                        </p:tgtEl>
                                        <p:attrNameLst>
                                          <p:attrName>style.visibility</p:attrName>
                                        </p:attrNameLst>
                                      </p:cBhvr>
                                      <p:to>
                                        <p:strVal val="visible"/>
                                      </p:to>
                                    </p:set>
                                    <p:animEffect transition="in" filter="wipe(left)">
                                      <p:cBhvr>
                                        <p:cTn id="15" dur="500"/>
                                        <p:tgtEl>
                                          <p:spTgt spid="73843"/>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73845"/>
                                        </p:tgtEl>
                                        <p:attrNameLst>
                                          <p:attrName>style.visibility</p:attrName>
                                        </p:attrNameLst>
                                      </p:cBhvr>
                                      <p:to>
                                        <p:strVal val="visible"/>
                                      </p:to>
                                    </p:set>
                                    <p:animEffect transition="in" filter="wipe(left)">
                                      <p:cBhvr>
                                        <p:cTn id="19" dur="500"/>
                                        <p:tgtEl>
                                          <p:spTgt spid="73845"/>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73847"/>
                                        </p:tgtEl>
                                        <p:attrNameLst>
                                          <p:attrName>style.visibility</p:attrName>
                                        </p:attrNameLst>
                                      </p:cBhvr>
                                      <p:to>
                                        <p:strVal val="visible"/>
                                      </p:to>
                                    </p:set>
                                    <p:animEffect transition="in" filter="wipe(left)">
                                      <p:cBhvr>
                                        <p:cTn id="23" dur="500"/>
                                        <p:tgtEl>
                                          <p:spTgt spid="738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837" grpId="0" animBg="1"/>
      <p:bldP spid="73841" grpId="0" animBg="1"/>
      <p:bldP spid="73843" grpId="0" animBg="1"/>
      <p:bldP spid="73845" grpId="0" animBg="1"/>
      <p:bldP spid="73847"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755" name="Group 3"/>
          <p:cNvGrpSpPr>
            <a:grpSpLocks/>
          </p:cNvGrpSpPr>
          <p:nvPr/>
        </p:nvGrpSpPr>
        <p:grpSpPr bwMode="auto">
          <a:xfrm>
            <a:off x="5107186" y="6699053"/>
            <a:ext cx="4140696" cy="1625203"/>
            <a:chOff x="-1" y="-1"/>
            <a:chExt cx="7360720" cy="2888318"/>
          </a:xfrm>
        </p:grpSpPr>
        <p:sp>
          <p:nvSpPr>
            <p:cNvPr id="74756" name="AutoShape 4"/>
            <p:cNvSpPr>
              <a:spLocks/>
            </p:cNvSpPr>
            <p:nvPr/>
          </p:nvSpPr>
          <p:spPr bwMode="auto">
            <a:xfrm>
              <a:off x="0" y="0"/>
              <a:ext cx="7357509" cy="2888317"/>
            </a:xfrm>
            <a:custGeom>
              <a:avLst/>
              <a:gdLst>
                <a:gd name="T0" fmla="+- 0 10785 2"/>
                <a:gd name="T1" fmla="*/ T0 w 21566"/>
                <a:gd name="T2" fmla="+- 0 10800 2"/>
                <a:gd name="T3" fmla="*/ 10800 h 21597"/>
                <a:gd name="T4" fmla="+- 0 10785 2"/>
                <a:gd name="T5" fmla="*/ T4 w 21566"/>
                <a:gd name="T6" fmla="+- 0 10800 2"/>
                <a:gd name="T7" fmla="*/ 10800 h 21597"/>
                <a:gd name="T8" fmla="+- 0 10785 2"/>
                <a:gd name="T9" fmla="*/ T8 w 21566"/>
                <a:gd name="T10" fmla="+- 0 10800 2"/>
                <a:gd name="T11" fmla="*/ 10800 h 21597"/>
                <a:gd name="T12" fmla="+- 0 10785 2"/>
                <a:gd name="T13" fmla="*/ T12 w 21566"/>
                <a:gd name="T14" fmla="+- 0 10800 2"/>
                <a:gd name="T15" fmla="*/ 10800 h 21597"/>
              </a:gdLst>
              <a:ahLst/>
              <a:cxnLst>
                <a:cxn ang="0">
                  <a:pos x="T1" y="T3"/>
                </a:cxn>
                <a:cxn ang="0">
                  <a:pos x="T5" y="T7"/>
                </a:cxn>
                <a:cxn ang="0">
                  <a:pos x="T9" y="T11"/>
                </a:cxn>
                <a:cxn ang="0">
                  <a:pos x="T13" y="T15"/>
                </a:cxn>
              </a:cxnLst>
              <a:rect l="0" t="0" r="r" b="b"/>
              <a:pathLst>
                <a:path w="21566" h="21597">
                  <a:moveTo>
                    <a:pt x="1" y="20493"/>
                  </a:moveTo>
                  <a:cubicBezTo>
                    <a:pt x="0" y="20518"/>
                    <a:pt x="-1" y="20544"/>
                    <a:pt x="-1" y="20569"/>
                  </a:cubicBezTo>
                  <a:lnTo>
                    <a:pt x="-1" y="20571"/>
                  </a:lnTo>
                  <a:cubicBezTo>
                    <a:pt x="-2" y="21179"/>
                    <a:pt x="322" y="21598"/>
                    <a:pt x="1339" y="21597"/>
                  </a:cubicBezTo>
                  <a:lnTo>
                    <a:pt x="20697" y="21578"/>
                  </a:lnTo>
                  <a:cubicBezTo>
                    <a:pt x="21323" y="21578"/>
                    <a:pt x="21534" y="21250"/>
                    <a:pt x="21525" y="20750"/>
                  </a:cubicBezTo>
                  <a:lnTo>
                    <a:pt x="21560" y="19425"/>
                  </a:lnTo>
                  <a:lnTo>
                    <a:pt x="21558" y="19425"/>
                  </a:lnTo>
                  <a:cubicBezTo>
                    <a:pt x="21597" y="19043"/>
                    <a:pt x="21467" y="18527"/>
                    <a:pt x="21279" y="17968"/>
                  </a:cubicBezTo>
                  <a:lnTo>
                    <a:pt x="15640" y="1157"/>
                  </a:lnTo>
                  <a:cubicBezTo>
                    <a:pt x="15417" y="492"/>
                    <a:pt x="15201" y="-2"/>
                    <a:pt x="14511" y="-1"/>
                  </a:cubicBezTo>
                  <a:lnTo>
                    <a:pt x="6796" y="17"/>
                  </a:lnTo>
                  <a:cubicBezTo>
                    <a:pt x="6246" y="19"/>
                    <a:pt x="6046" y="274"/>
                    <a:pt x="5828" y="939"/>
                  </a:cubicBezTo>
                  <a:lnTo>
                    <a:pt x="256" y="17998"/>
                  </a:lnTo>
                  <a:cubicBezTo>
                    <a:pt x="134" y="18373"/>
                    <a:pt x="46" y="18729"/>
                    <a:pt x="39" y="19038"/>
                  </a:cubicBezTo>
                  <a:cubicBezTo>
                    <a:pt x="39" y="19038"/>
                    <a:pt x="1" y="20493"/>
                    <a:pt x="1" y="20493"/>
                  </a:cubicBezTo>
                  <a:close/>
                </a:path>
              </a:pathLst>
            </a:custGeom>
            <a:solidFill>
              <a:srgbClr val="282B2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4757" name="AutoShape 5"/>
            <p:cNvSpPr>
              <a:spLocks/>
            </p:cNvSpPr>
            <p:nvPr/>
          </p:nvSpPr>
          <p:spPr bwMode="auto">
            <a:xfrm>
              <a:off x="0" y="566335"/>
              <a:ext cx="7351776" cy="2246408"/>
            </a:xfrm>
            <a:custGeom>
              <a:avLst/>
              <a:gdLst>
                <a:gd name="T0" fmla="+- 0 10801 2"/>
                <a:gd name="T1" fmla="*/ T0 w 21598"/>
                <a:gd name="T2" fmla="+- 0 10800 2"/>
                <a:gd name="T3" fmla="*/ 10800 h 21597"/>
                <a:gd name="T4" fmla="+- 0 10801 2"/>
                <a:gd name="T5" fmla="*/ T4 w 21598"/>
                <a:gd name="T6" fmla="+- 0 10800 2"/>
                <a:gd name="T7" fmla="*/ 10800 h 21597"/>
                <a:gd name="T8" fmla="+- 0 10801 2"/>
                <a:gd name="T9" fmla="*/ T8 w 21598"/>
                <a:gd name="T10" fmla="+- 0 10800 2"/>
                <a:gd name="T11" fmla="*/ 10800 h 21597"/>
                <a:gd name="T12" fmla="+- 0 10801 2"/>
                <a:gd name="T13" fmla="*/ T12 w 21598"/>
                <a:gd name="T14" fmla="+- 0 10800 2"/>
                <a:gd name="T15" fmla="*/ 10800 h 21597"/>
              </a:gdLst>
              <a:ahLst/>
              <a:cxnLst>
                <a:cxn ang="0">
                  <a:pos x="T1" y="T3"/>
                </a:cxn>
                <a:cxn ang="0">
                  <a:pos x="T5" y="T7"/>
                </a:cxn>
                <a:cxn ang="0">
                  <a:pos x="T9" y="T11"/>
                </a:cxn>
                <a:cxn ang="0">
                  <a:pos x="T13" y="T15"/>
                </a:cxn>
              </a:cxnLst>
              <a:rect l="0" t="0" r="r" b="b"/>
              <a:pathLst>
                <a:path w="21598" h="21597">
                  <a:moveTo>
                    <a:pt x="1" y="20177"/>
                  </a:moveTo>
                  <a:cubicBezTo>
                    <a:pt x="0" y="20210"/>
                    <a:pt x="-1" y="20243"/>
                    <a:pt x="-1" y="20275"/>
                  </a:cubicBezTo>
                  <a:lnTo>
                    <a:pt x="-1" y="20278"/>
                  </a:lnTo>
                  <a:cubicBezTo>
                    <a:pt x="-2" y="21060"/>
                    <a:pt x="323" y="21598"/>
                    <a:pt x="1342" y="21596"/>
                  </a:cubicBezTo>
                  <a:lnTo>
                    <a:pt x="20745" y="21573"/>
                  </a:lnTo>
                  <a:cubicBezTo>
                    <a:pt x="21371" y="21572"/>
                    <a:pt x="21583" y="21151"/>
                    <a:pt x="21574" y="20508"/>
                  </a:cubicBezTo>
                  <a:lnTo>
                    <a:pt x="21598" y="19386"/>
                  </a:lnTo>
                  <a:lnTo>
                    <a:pt x="21595" y="19386"/>
                  </a:lnTo>
                  <a:cubicBezTo>
                    <a:pt x="21553" y="18911"/>
                    <a:pt x="21278" y="17729"/>
                    <a:pt x="21090" y="17010"/>
                  </a:cubicBezTo>
                  <a:lnTo>
                    <a:pt x="15549" y="1488"/>
                  </a:lnTo>
                  <a:cubicBezTo>
                    <a:pt x="15288" y="756"/>
                    <a:pt x="15109" y="-2"/>
                    <a:pt x="14417" y="0"/>
                  </a:cubicBezTo>
                  <a:lnTo>
                    <a:pt x="6685" y="23"/>
                  </a:lnTo>
                  <a:cubicBezTo>
                    <a:pt x="6133" y="25"/>
                    <a:pt x="5932" y="353"/>
                    <a:pt x="5714" y="1209"/>
                  </a:cubicBezTo>
                  <a:lnTo>
                    <a:pt x="542" y="16913"/>
                  </a:lnTo>
                  <a:cubicBezTo>
                    <a:pt x="401" y="17339"/>
                    <a:pt x="119" y="18605"/>
                    <a:pt x="23" y="19098"/>
                  </a:cubicBezTo>
                  <a:cubicBezTo>
                    <a:pt x="23" y="19098"/>
                    <a:pt x="1" y="20177"/>
                    <a:pt x="1" y="20177"/>
                  </a:cubicBezTo>
                  <a:close/>
                </a:path>
              </a:pathLst>
            </a:custGeom>
            <a:solidFill>
              <a:srgbClr val="43474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4758" name="AutoShape 6"/>
            <p:cNvSpPr>
              <a:spLocks/>
            </p:cNvSpPr>
            <p:nvPr/>
          </p:nvSpPr>
          <p:spPr bwMode="auto">
            <a:xfrm>
              <a:off x="16656" y="0"/>
              <a:ext cx="7344063" cy="2687833"/>
            </a:xfrm>
            <a:custGeom>
              <a:avLst/>
              <a:gdLst>
                <a:gd name="T0" fmla="+- 0 10781 203"/>
                <a:gd name="T1" fmla="*/ T0 w 21156"/>
                <a:gd name="T2" fmla="+- 0 10800 2"/>
                <a:gd name="T3" fmla="*/ 10800 h 21597"/>
                <a:gd name="T4" fmla="+- 0 10781 203"/>
                <a:gd name="T5" fmla="*/ T4 w 21156"/>
                <a:gd name="T6" fmla="+- 0 10800 2"/>
                <a:gd name="T7" fmla="*/ 10800 h 21597"/>
                <a:gd name="T8" fmla="+- 0 10781 203"/>
                <a:gd name="T9" fmla="*/ T8 w 21156"/>
                <a:gd name="T10" fmla="+- 0 10800 2"/>
                <a:gd name="T11" fmla="*/ 10800 h 21597"/>
                <a:gd name="T12" fmla="+- 0 10781 203"/>
                <a:gd name="T13" fmla="*/ T12 w 21156"/>
                <a:gd name="T14" fmla="+- 0 10800 2"/>
                <a:gd name="T15" fmla="*/ 10800 h 21597"/>
              </a:gdLst>
              <a:ahLst/>
              <a:cxnLst>
                <a:cxn ang="0">
                  <a:pos x="T1" y="T3"/>
                </a:cxn>
                <a:cxn ang="0">
                  <a:pos x="T5" y="T7"/>
                </a:cxn>
                <a:cxn ang="0">
                  <a:pos x="T9" y="T11"/>
                </a:cxn>
                <a:cxn ang="0">
                  <a:pos x="T13" y="T15"/>
                </a:cxn>
              </a:cxnLst>
              <a:rect l="0" t="0" r="r" b="b"/>
              <a:pathLst>
                <a:path w="21156" h="21597">
                  <a:moveTo>
                    <a:pt x="14223" y="-1"/>
                  </a:moveTo>
                  <a:lnTo>
                    <a:pt x="6641" y="19"/>
                  </a:lnTo>
                  <a:cubicBezTo>
                    <a:pt x="6100" y="21"/>
                    <a:pt x="5903" y="294"/>
                    <a:pt x="5689" y="1010"/>
                  </a:cubicBezTo>
                  <a:lnTo>
                    <a:pt x="213" y="19341"/>
                  </a:lnTo>
                  <a:cubicBezTo>
                    <a:pt x="-150" y="20557"/>
                    <a:pt x="-203" y="21597"/>
                    <a:pt x="1317" y="21596"/>
                  </a:cubicBezTo>
                  <a:lnTo>
                    <a:pt x="20341" y="21576"/>
                  </a:lnTo>
                  <a:cubicBezTo>
                    <a:pt x="21396" y="21575"/>
                    <a:pt x="21252" y="20539"/>
                    <a:pt x="20874" y="19308"/>
                  </a:cubicBezTo>
                  <a:lnTo>
                    <a:pt x="15333" y="1243"/>
                  </a:lnTo>
                  <a:cubicBezTo>
                    <a:pt x="15113" y="528"/>
                    <a:pt x="14901" y="-2"/>
                    <a:pt x="14223" y="-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4759" name="AutoShape 7"/>
            <p:cNvSpPr>
              <a:spLocks/>
            </p:cNvSpPr>
            <p:nvPr/>
          </p:nvSpPr>
          <p:spPr bwMode="auto">
            <a:xfrm>
              <a:off x="416422" y="133255"/>
              <a:ext cx="6538939" cy="22973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523"/>
                  </a:lnTo>
                  <a:lnTo>
                    <a:pt x="15735" y="0"/>
                  </a:lnTo>
                  <a:lnTo>
                    <a:pt x="5738" y="34"/>
                  </a:lnTo>
                  <a:cubicBezTo>
                    <a:pt x="5738" y="34"/>
                    <a:pt x="0" y="21600"/>
                    <a:pt x="0" y="2160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4760" name="AutoShape 8"/>
            <p:cNvSpPr>
              <a:spLocks/>
            </p:cNvSpPr>
            <p:nvPr/>
          </p:nvSpPr>
          <p:spPr bwMode="auto">
            <a:xfrm>
              <a:off x="3298069" y="2481880"/>
              <a:ext cx="751233" cy="137649"/>
            </a:xfrm>
            <a:custGeom>
              <a:avLst/>
              <a:gdLst>
                <a:gd name="T0" fmla="+- 0 10780 61"/>
                <a:gd name="T1" fmla="*/ T0 w 21438"/>
                <a:gd name="T2" fmla="*/ 10800 h 21600"/>
                <a:gd name="T3" fmla="+- 0 10780 61"/>
                <a:gd name="T4" fmla="*/ T3 w 21438"/>
                <a:gd name="T5" fmla="*/ 10800 h 21600"/>
                <a:gd name="T6" fmla="+- 0 10780 61"/>
                <a:gd name="T7" fmla="*/ T6 w 21438"/>
                <a:gd name="T8" fmla="*/ 10800 h 21600"/>
                <a:gd name="T9" fmla="+- 0 10780 61"/>
                <a:gd name="T10" fmla="*/ T9 w 21438"/>
                <a:gd name="T11" fmla="*/ 10800 h 21600"/>
              </a:gdLst>
              <a:ahLst/>
              <a:cxnLst>
                <a:cxn ang="0">
                  <a:pos x="T1" y="T2"/>
                </a:cxn>
                <a:cxn ang="0">
                  <a:pos x="T4" y="T5"/>
                </a:cxn>
                <a:cxn ang="0">
                  <a:pos x="T7" y="T8"/>
                </a:cxn>
                <a:cxn ang="0">
                  <a:pos x="T10" y="T11"/>
                </a:cxn>
              </a:cxnLst>
              <a:rect l="0" t="0" r="r" b="b"/>
              <a:pathLst>
                <a:path w="21438" h="21600">
                  <a:moveTo>
                    <a:pt x="10670" y="0"/>
                  </a:moveTo>
                  <a:lnTo>
                    <a:pt x="10665" y="0"/>
                  </a:lnTo>
                  <a:cubicBezTo>
                    <a:pt x="9660" y="0"/>
                    <a:pt x="8688" y="148"/>
                    <a:pt x="7765" y="416"/>
                  </a:cubicBezTo>
                  <a:lnTo>
                    <a:pt x="7762" y="416"/>
                  </a:lnTo>
                  <a:lnTo>
                    <a:pt x="7760" y="418"/>
                  </a:lnTo>
                  <a:cubicBezTo>
                    <a:pt x="3326" y="1717"/>
                    <a:pt x="52" y="5904"/>
                    <a:pt x="0" y="10843"/>
                  </a:cubicBezTo>
                  <a:cubicBezTo>
                    <a:pt x="-61" y="16785"/>
                    <a:pt x="4708" y="21600"/>
                    <a:pt x="10670" y="21600"/>
                  </a:cubicBezTo>
                  <a:lnTo>
                    <a:pt x="10750" y="21600"/>
                  </a:lnTo>
                  <a:cubicBezTo>
                    <a:pt x="16772" y="21600"/>
                    <a:pt x="21539" y="16729"/>
                    <a:pt x="21436" y="10759"/>
                  </a:cubicBezTo>
                  <a:cubicBezTo>
                    <a:pt x="21335" y="4788"/>
                    <a:pt x="16502" y="2"/>
                    <a:pt x="1067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sp>
        <p:nvSpPr>
          <p:cNvPr id="74754" name="AutoShape 2"/>
          <p:cNvSpPr>
            <a:spLocks/>
          </p:cNvSpPr>
          <p:nvPr/>
        </p:nvSpPr>
        <p:spPr bwMode="auto">
          <a:xfrm>
            <a:off x="6840439" y="6727628"/>
            <a:ext cx="637580" cy="23217"/>
          </a:xfrm>
          <a:custGeom>
            <a:avLst/>
            <a:gdLst>
              <a:gd name="T0" fmla="+- 0 10799 52"/>
              <a:gd name="T1" fmla="*/ T0 w 21495"/>
              <a:gd name="T2" fmla="+- 0 10808 17"/>
              <a:gd name="T3" fmla="*/ 10808 h 21583"/>
              <a:gd name="T4" fmla="+- 0 10799 52"/>
              <a:gd name="T5" fmla="*/ T4 w 21495"/>
              <a:gd name="T6" fmla="+- 0 10808 17"/>
              <a:gd name="T7" fmla="*/ 10808 h 21583"/>
              <a:gd name="T8" fmla="+- 0 10799 52"/>
              <a:gd name="T9" fmla="*/ T8 w 21495"/>
              <a:gd name="T10" fmla="+- 0 10808 17"/>
              <a:gd name="T11" fmla="*/ 10808 h 21583"/>
              <a:gd name="T12" fmla="+- 0 10799 52"/>
              <a:gd name="T13" fmla="*/ T12 w 21495"/>
              <a:gd name="T14" fmla="+- 0 10808 17"/>
              <a:gd name="T15" fmla="*/ 10808 h 21583"/>
            </a:gdLst>
            <a:ahLst/>
            <a:cxnLst>
              <a:cxn ang="0">
                <a:pos x="T1" y="T3"/>
              </a:cxn>
              <a:cxn ang="0">
                <a:pos x="T5" y="T7"/>
              </a:cxn>
              <a:cxn ang="0">
                <a:pos x="T9" y="T11"/>
              </a:cxn>
              <a:cxn ang="0">
                <a:pos x="T13" y="T15"/>
              </a:cxn>
            </a:cxnLst>
            <a:rect l="0" t="0" r="r" b="b"/>
            <a:pathLst>
              <a:path w="21495" h="21583">
                <a:moveTo>
                  <a:pt x="20423" y="-1"/>
                </a:moveTo>
                <a:cubicBezTo>
                  <a:pt x="17207" y="116"/>
                  <a:pt x="13960" y="418"/>
                  <a:pt x="10744" y="418"/>
                </a:cubicBezTo>
                <a:cubicBezTo>
                  <a:pt x="7513" y="418"/>
                  <a:pt x="4282" y="552"/>
                  <a:pt x="1051" y="552"/>
                </a:cubicBezTo>
                <a:cubicBezTo>
                  <a:pt x="527" y="552"/>
                  <a:pt x="49" y="5399"/>
                  <a:pt x="6" y="11067"/>
                </a:cubicBezTo>
                <a:cubicBezTo>
                  <a:pt x="-52" y="16877"/>
                  <a:pt x="329" y="21583"/>
                  <a:pt x="867" y="21583"/>
                </a:cubicBezTo>
                <a:cubicBezTo>
                  <a:pt x="4157" y="21583"/>
                  <a:pt x="7447" y="21306"/>
                  <a:pt x="10736" y="21306"/>
                </a:cubicBezTo>
                <a:cubicBezTo>
                  <a:pt x="14040" y="21306"/>
                  <a:pt x="17315" y="21013"/>
                  <a:pt x="20619" y="20896"/>
                </a:cubicBezTo>
                <a:cubicBezTo>
                  <a:pt x="21143" y="20879"/>
                  <a:pt x="21548" y="16191"/>
                  <a:pt x="21489" y="10381"/>
                </a:cubicBezTo>
                <a:cubicBezTo>
                  <a:pt x="21431" y="4704"/>
                  <a:pt x="20947" y="-17"/>
                  <a:pt x="20423" y="-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nvGrpSpPr>
          <p:cNvPr id="8" name="Group 7"/>
          <p:cNvGrpSpPr/>
          <p:nvPr/>
        </p:nvGrpSpPr>
        <p:grpSpPr>
          <a:xfrm>
            <a:off x="5352754" y="4206776"/>
            <a:ext cx="951905" cy="912614"/>
            <a:chOff x="8770938" y="5192713"/>
            <a:chExt cx="1692275" cy="1622425"/>
          </a:xfrm>
        </p:grpSpPr>
        <p:sp>
          <p:nvSpPr>
            <p:cNvPr id="74762" name="AutoShape 10"/>
            <p:cNvSpPr>
              <a:spLocks/>
            </p:cNvSpPr>
            <p:nvPr/>
          </p:nvSpPr>
          <p:spPr bwMode="auto">
            <a:xfrm>
              <a:off x="8770938" y="5192713"/>
              <a:ext cx="1692275" cy="1622425"/>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4765" name="AutoShape 13"/>
            <p:cNvSpPr>
              <a:spLocks/>
            </p:cNvSpPr>
            <p:nvPr/>
          </p:nvSpPr>
          <p:spPr bwMode="auto">
            <a:xfrm>
              <a:off x="9142413" y="5818188"/>
              <a:ext cx="949325"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415" y="8943"/>
                  </a:moveTo>
                  <a:cubicBezTo>
                    <a:pt x="19640" y="8943"/>
                    <a:pt x="19753" y="9325"/>
                    <a:pt x="19753" y="10087"/>
                  </a:cubicBezTo>
                  <a:lnTo>
                    <a:pt x="19753" y="11193"/>
                  </a:lnTo>
                  <a:lnTo>
                    <a:pt x="19730" y="11249"/>
                  </a:lnTo>
                  <a:lnTo>
                    <a:pt x="19077" y="11249"/>
                  </a:lnTo>
                  <a:lnTo>
                    <a:pt x="19054" y="11193"/>
                  </a:lnTo>
                  <a:lnTo>
                    <a:pt x="19054" y="10743"/>
                  </a:lnTo>
                  <a:cubicBezTo>
                    <a:pt x="19054" y="9843"/>
                    <a:pt x="19089" y="9325"/>
                    <a:pt x="19159" y="9187"/>
                  </a:cubicBezTo>
                  <a:cubicBezTo>
                    <a:pt x="19235" y="9024"/>
                    <a:pt x="19320" y="8943"/>
                    <a:pt x="19415" y="8943"/>
                  </a:cubicBezTo>
                  <a:close/>
                  <a:moveTo>
                    <a:pt x="18266" y="10124"/>
                  </a:moveTo>
                  <a:lnTo>
                    <a:pt x="18266" y="15018"/>
                  </a:lnTo>
                  <a:cubicBezTo>
                    <a:pt x="18266" y="16443"/>
                    <a:pt x="18484" y="17406"/>
                    <a:pt x="18919" y="17906"/>
                  </a:cubicBezTo>
                  <a:cubicBezTo>
                    <a:pt x="19064" y="18056"/>
                    <a:pt x="19222" y="18131"/>
                    <a:pt x="19392" y="18131"/>
                  </a:cubicBezTo>
                  <a:cubicBezTo>
                    <a:pt x="19943" y="18131"/>
                    <a:pt x="20301" y="17562"/>
                    <a:pt x="20466" y="16424"/>
                  </a:cubicBezTo>
                  <a:cubicBezTo>
                    <a:pt x="20526" y="16012"/>
                    <a:pt x="20556" y="15393"/>
                    <a:pt x="20556" y="14568"/>
                  </a:cubicBezTo>
                  <a:lnTo>
                    <a:pt x="20556" y="14118"/>
                  </a:lnTo>
                  <a:lnTo>
                    <a:pt x="19753" y="14118"/>
                  </a:lnTo>
                  <a:lnTo>
                    <a:pt x="19753" y="14924"/>
                  </a:lnTo>
                  <a:cubicBezTo>
                    <a:pt x="19753" y="15600"/>
                    <a:pt x="19713" y="16012"/>
                    <a:pt x="19632" y="16162"/>
                  </a:cubicBezTo>
                  <a:cubicBezTo>
                    <a:pt x="19562" y="16262"/>
                    <a:pt x="19495" y="16312"/>
                    <a:pt x="19430" y="16312"/>
                  </a:cubicBezTo>
                  <a:lnTo>
                    <a:pt x="19362" y="16312"/>
                  </a:lnTo>
                  <a:cubicBezTo>
                    <a:pt x="19157" y="16312"/>
                    <a:pt x="19054" y="15775"/>
                    <a:pt x="19054" y="14699"/>
                  </a:cubicBezTo>
                  <a:lnTo>
                    <a:pt x="19054" y="12900"/>
                  </a:lnTo>
                  <a:lnTo>
                    <a:pt x="19077" y="12843"/>
                  </a:lnTo>
                  <a:lnTo>
                    <a:pt x="20556" y="12843"/>
                  </a:lnTo>
                  <a:lnTo>
                    <a:pt x="20556" y="10425"/>
                  </a:lnTo>
                  <a:cubicBezTo>
                    <a:pt x="20556" y="8237"/>
                    <a:pt x="20196" y="7143"/>
                    <a:pt x="19475" y="7143"/>
                  </a:cubicBezTo>
                  <a:lnTo>
                    <a:pt x="19392" y="7143"/>
                  </a:lnTo>
                  <a:cubicBezTo>
                    <a:pt x="18927" y="7143"/>
                    <a:pt x="18581" y="7724"/>
                    <a:pt x="18356" y="8887"/>
                  </a:cubicBezTo>
                  <a:cubicBezTo>
                    <a:pt x="18296" y="9300"/>
                    <a:pt x="18266" y="9712"/>
                    <a:pt x="18266" y="10124"/>
                  </a:cubicBezTo>
                  <a:close/>
                  <a:moveTo>
                    <a:pt x="16569" y="8905"/>
                  </a:moveTo>
                  <a:cubicBezTo>
                    <a:pt x="16749" y="8905"/>
                    <a:pt x="16850" y="9237"/>
                    <a:pt x="16870" y="9900"/>
                  </a:cubicBezTo>
                  <a:lnTo>
                    <a:pt x="16870" y="15431"/>
                  </a:lnTo>
                  <a:cubicBezTo>
                    <a:pt x="16870" y="16031"/>
                    <a:pt x="16792" y="16331"/>
                    <a:pt x="16637" y="16331"/>
                  </a:cubicBezTo>
                  <a:lnTo>
                    <a:pt x="16569" y="16331"/>
                  </a:lnTo>
                  <a:cubicBezTo>
                    <a:pt x="16449" y="16331"/>
                    <a:pt x="16332" y="16175"/>
                    <a:pt x="16216" y="15862"/>
                  </a:cubicBezTo>
                  <a:lnTo>
                    <a:pt x="16216" y="9356"/>
                  </a:lnTo>
                  <a:cubicBezTo>
                    <a:pt x="16316" y="9055"/>
                    <a:pt x="16434" y="8905"/>
                    <a:pt x="16569" y="8905"/>
                  </a:cubicBezTo>
                  <a:close/>
                  <a:moveTo>
                    <a:pt x="15443" y="3674"/>
                  </a:moveTo>
                  <a:lnTo>
                    <a:pt x="15443" y="17850"/>
                  </a:lnTo>
                  <a:lnTo>
                    <a:pt x="16216" y="17850"/>
                  </a:lnTo>
                  <a:lnTo>
                    <a:pt x="16216" y="17100"/>
                  </a:lnTo>
                  <a:lnTo>
                    <a:pt x="16231" y="17100"/>
                  </a:lnTo>
                  <a:cubicBezTo>
                    <a:pt x="16442" y="17674"/>
                    <a:pt x="16669" y="17962"/>
                    <a:pt x="16915" y="17962"/>
                  </a:cubicBezTo>
                  <a:lnTo>
                    <a:pt x="17020" y="17962"/>
                  </a:lnTo>
                  <a:cubicBezTo>
                    <a:pt x="17310" y="17962"/>
                    <a:pt x="17513" y="17543"/>
                    <a:pt x="17628" y="16706"/>
                  </a:cubicBezTo>
                  <a:cubicBezTo>
                    <a:pt x="17658" y="16343"/>
                    <a:pt x="17673" y="16006"/>
                    <a:pt x="17673" y="15693"/>
                  </a:cubicBezTo>
                  <a:lnTo>
                    <a:pt x="17673" y="9956"/>
                  </a:lnTo>
                  <a:cubicBezTo>
                    <a:pt x="17673" y="8156"/>
                    <a:pt x="17420" y="7256"/>
                    <a:pt x="16915" y="7256"/>
                  </a:cubicBezTo>
                  <a:cubicBezTo>
                    <a:pt x="16684" y="7256"/>
                    <a:pt x="16457" y="7574"/>
                    <a:pt x="16231" y="8212"/>
                  </a:cubicBezTo>
                  <a:lnTo>
                    <a:pt x="16216" y="8212"/>
                  </a:lnTo>
                  <a:lnTo>
                    <a:pt x="16216" y="3674"/>
                  </a:lnTo>
                  <a:cubicBezTo>
                    <a:pt x="16216" y="3674"/>
                    <a:pt x="15443" y="3674"/>
                    <a:pt x="15443" y="3674"/>
                  </a:cubicBezTo>
                  <a:close/>
                  <a:moveTo>
                    <a:pt x="12448" y="7387"/>
                  </a:moveTo>
                  <a:lnTo>
                    <a:pt x="12448" y="15431"/>
                  </a:lnTo>
                  <a:cubicBezTo>
                    <a:pt x="12448" y="16581"/>
                    <a:pt x="12493" y="17275"/>
                    <a:pt x="12583" y="17512"/>
                  </a:cubicBezTo>
                  <a:cubicBezTo>
                    <a:pt x="12678" y="17837"/>
                    <a:pt x="12808" y="18000"/>
                    <a:pt x="12973" y="18000"/>
                  </a:cubicBezTo>
                  <a:lnTo>
                    <a:pt x="12988" y="18000"/>
                  </a:lnTo>
                  <a:cubicBezTo>
                    <a:pt x="13278" y="18000"/>
                    <a:pt x="13579" y="17575"/>
                    <a:pt x="13889" y="16725"/>
                  </a:cubicBezTo>
                  <a:lnTo>
                    <a:pt x="13897" y="16725"/>
                  </a:lnTo>
                  <a:lnTo>
                    <a:pt x="13897" y="17850"/>
                  </a:lnTo>
                  <a:lnTo>
                    <a:pt x="14677" y="17850"/>
                  </a:lnTo>
                  <a:lnTo>
                    <a:pt x="14677" y="7387"/>
                  </a:lnTo>
                  <a:lnTo>
                    <a:pt x="13897" y="7387"/>
                  </a:lnTo>
                  <a:lnTo>
                    <a:pt x="13897" y="15318"/>
                  </a:lnTo>
                  <a:cubicBezTo>
                    <a:pt x="13716" y="15843"/>
                    <a:pt x="13566" y="16105"/>
                    <a:pt x="13446" y="16105"/>
                  </a:cubicBezTo>
                  <a:lnTo>
                    <a:pt x="13393" y="16105"/>
                  </a:lnTo>
                  <a:cubicBezTo>
                    <a:pt x="13278" y="16105"/>
                    <a:pt x="13221" y="15875"/>
                    <a:pt x="13221" y="15412"/>
                  </a:cubicBezTo>
                  <a:lnTo>
                    <a:pt x="13221" y="7387"/>
                  </a:lnTo>
                  <a:cubicBezTo>
                    <a:pt x="13221" y="7387"/>
                    <a:pt x="12448" y="7387"/>
                    <a:pt x="12448" y="7387"/>
                  </a:cubicBezTo>
                  <a:close/>
                  <a:moveTo>
                    <a:pt x="9767" y="3674"/>
                  </a:moveTo>
                  <a:lnTo>
                    <a:pt x="9767" y="5700"/>
                  </a:lnTo>
                  <a:lnTo>
                    <a:pt x="10653" y="5700"/>
                  </a:lnTo>
                  <a:lnTo>
                    <a:pt x="10676" y="5756"/>
                  </a:lnTo>
                  <a:lnTo>
                    <a:pt x="10676" y="17850"/>
                  </a:lnTo>
                  <a:lnTo>
                    <a:pt x="11546" y="17850"/>
                  </a:lnTo>
                  <a:lnTo>
                    <a:pt x="11546" y="5756"/>
                  </a:lnTo>
                  <a:lnTo>
                    <a:pt x="11569" y="5700"/>
                  </a:lnTo>
                  <a:lnTo>
                    <a:pt x="12455" y="5700"/>
                  </a:lnTo>
                  <a:lnTo>
                    <a:pt x="12455" y="3674"/>
                  </a:lnTo>
                  <a:cubicBezTo>
                    <a:pt x="12455" y="3674"/>
                    <a:pt x="9767" y="3674"/>
                    <a:pt x="9767" y="3674"/>
                  </a:cubicBezTo>
                  <a:close/>
                  <a:moveTo>
                    <a:pt x="14550" y="0"/>
                  </a:moveTo>
                  <a:lnTo>
                    <a:pt x="15788" y="0"/>
                  </a:lnTo>
                  <a:cubicBezTo>
                    <a:pt x="17375" y="0"/>
                    <a:pt x="18769" y="81"/>
                    <a:pt x="19970" y="243"/>
                  </a:cubicBezTo>
                  <a:cubicBezTo>
                    <a:pt x="20436" y="505"/>
                    <a:pt x="20776" y="956"/>
                    <a:pt x="20991" y="1593"/>
                  </a:cubicBezTo>
                  <a:cubicBezTo>
                    <a:pt x="21352" y="2406"/>
                    <a:pt x="21532" y="3712"/>
                    <a:pt x="21532" y="5512"/>
                  </a:cubicBezTo>
                  <a:cubicBezTo>
                    <a:pt x="21577" y="6725"/>
                    <a:pt x="21599" y="8243"/>
                    <a:pt x="21599" y="10068"/>
                  </a:cubicBezTo>
                  <a:lnTo>
                    <a:pt x="21599" y="11530"/>
                  </a:lnTo>
                  <a:cubicBezTo>
                    <a:pt x="21569" y="15656"/>
                    <a:pt x="21514" y="17887"/>
                    <a:pt x="21434" y="18225"/>
                  </a:cubicBezTo>
                  <a:cubicBezTo>
                    <a:pt x="21269" y="19424"/>
                    <a:pt x="20949" y="20331"/>
                    <a:pt x="20473" y="20943"/>
                  </a:cubicBezTo>
                  <a:cubicBezTo>
                    <a:pt x="20233" y="21268"/>
                    <a:pt x="19820" y="21431"/>
                    <a:pt x="19235" y="21431"/>
                  </a:cubicBezTo>
                  <a:cubicBezTo>
                    <a:pt x="18239" y="21543"/>
                    <a:pt x="17087" y="21599"/>
                    <a:pt x="15781" y="21599"/>
                  </a:cubicBezTo>
                  <a:lnTo>
                    <a:pt x="14572" y="21599"/>
                  </a:lnTo>
                  <a:cubicBezTo>
                    <a:pt x="12990" y="21599"/>
                    <a:pt x="11594" y="21512"/>
                    <a:pt x="10383" y="21337"/>
                  </a:cubicBezTo>
                  <a:cubicBezTo>
                    <a:pt x="10053" y="21225"/>
                    <a:pt x="9727" y="20812"/>
                    <a:pt x="9407" y="20100"/>
                  </a:cubicBezTo>
                  <a:cubicBezTo>
                    <a:pt x="9016" y="19262"/>
                    <a:pt x="8821" y="17943"/>
                    <a:pt x="8821" y="16143"/>
                  </a:cubicBezTo>
                  <a:cubicBezTo>
                    <a:pt x="8776" y="14793"/>
                    <a:pt x="8754" y="13187"/>
                    <a:pt x="8754" y="11324"/>
                  </a:cubicBezTo>
                  <a:lnTo>
                    <a:pt x="8754" y="10256"/>
                  </a:lnTo>
                  <a:cubicBezTo>
                    <a:pt x="8754" y="8043"/>
                    <a:pt x="8791" y="5918"/>
                    <a:pt x="8866" y="3881"/>
                  </a:cubicBezTo>
                  <a:cubicBezTo>
                    <a:pt x="8881" y="3593"/>
                    <a:pt x="8964" y="3087"/>
                    <a:pt x="9114" y="2362"/>
                  </a:cubicBezTo>
                  <a:cubicBezTo>
                    <a:pt x="9329" y="1462"/>
                    <a:pt x="9674" y="806"/>
                    <a:pt x="10150" y="393"/>
                  </a:cubicBezTo>
                  <a:cubicBezTo>
                    <a:pt x="10230" y="256"/>
                    <a:pt x="10766" y="162"/>
                    <a:pt x="11757" y="112"/>
                  </a:cubicBezTo>
                  <a:cubicBezTo>
                    <a:pt x="12523" y="37"/>
                    <a:pt x="13453" y="0"/>
                    <a:pt x="14550" y="0"/>
                  </a:cubicBezTo>
                  <a:close/>
                  <a:moveTo>
                    <a:pt x="5848" y="7218"/>
                  </a:moveTo>
                  <a:lnTo>
                    <a:pt x="6591" y="7218"/>
                  </a:lnTo>
                  <a:lnTo>
                    <a:pt x="6614" y="7274"/>
                  </a:lnTo>
                  <a:lnTo>
                    <a:pt x="6614" y="15093"/>
                  </a:lnTo>
                  <a:cubicBezTo>
                    <a:pt x="6614" y="15656"/>
                    <a:pt x="6674" y="15937"/>
                    <a:pt x="6794" y="15937"/>
                  </a:cubicBezTo>
                  <a:lnTo>
                    <a:pt x="6824" y="15937"/>
                  </a:lnTo>
                  <a:cubicBezTo>
                    <a:pt x="6939" y="15937"/>
                    <a:pt x="7087" y="15687"/>
                    <a:pt x="7267" y="15187"/>
                  </a:cubicBezTo>
                  <a:lnTo>
                    <a:pt x="7267" y="7274"/>
                  </a:lnTo>
                  <a:lnTo>
                    <a:pt x="7290" y="7218"/>
                  </a:lnTo>
                  <a:lnTo>
                    <a:pt x="8040" y="7218"/>
                  </a:lnTo>
                  <a:lnTo>
                    <a:pt x="8063" y="7274"/>
                  </a:lnTo>
                  <a:lnTo>
                    <a:pt x="8063" y="17662"/>
                  </a:lnTo>
                  <a:lnTo>
                    <a:pt x="8040" y="17718"/>
                  </a:lnTo>
                  <a:lnTo>
                    <a:pt x="7290" y="17718"/>
                  </a:lnTo>
                  <a:lnTo>
                    <a:pt x="7267" y="17662"/>
                  </a:lnTo>
                  <a:lnTo>
                    <a:pt x="7267" y="16612"/>
                  </a:lnTo>
                  <a:cubicBezTo>
                    <a:pt x="6957" y="17462"/>
                    <a:pt x="6659" y="17887"/>
                    <a:pt x="6374" y="17887"/>
                  </a:cubicBezTo>
                  <a:cubicBezTo>
                    <a:pt x="6118" y="17887"/>
                    <a:pt x="5951" y="17568"/>
                    <a:pt x="5871" y="16931"/>
                  </a:cubicBezTo>
                  <a:cubicBezTo>
                    <a:pt x="5841" y="16606"/>
                    <a:pt x="5826" y="16231"/>
                    <a:pt x="5826" y="15806"/>
                  </a:cubicBezTo>
                  <a:lnTo>
                    <a:pt x="5826" y="7274"/>
                  </a:lnTo>
                  <a:cubicBezTo>
                    <a:pt x="5826" y="7274"/>
                    <a:pt x="5848" y="7218"/>
                    <a:pt x="5848" y="7218"/>
                  </a:cubicBezTo>
                  <a:close/>
                  <a:moveTo>
                    <a:pt x="3716" y="9524"/>
                  </a:moveTo>
                  <a:lnTo>
                    <a:pt x="3716" y="15299"/>
                  </a:lnTo>
                  <a:cubicBezTo>
                    <a:pt x="3716" y="15862"/>
                    <a:pt x="3818" y="16143"/>
                    <a:pt x="4024" y="16143"/>
                  </a:cubicBezTo>
                  <a:lnTo>
                    <a:pt x="4031" y="16143"/>
                  </a:lnTo>
                  <a:cubicBezTo>
                    <a:pt x="4256" y="16143"/>
                    <a:pt x="4369" y="15793"/>
                    <a:pt x="4369" y="15093"/>
                  </a:cubicBezTo>
                  <a:lnTo>
                    <a:pt x="4369" y="9675"/>
                  </a:lnTo>
                  <a:cubicBezTo>
                    <a:pt x="4369" y="9262"/>
                    <a:pt x="4301" y="8987"/>
                    <a:pt x="4166" y="8849"/>
                  </a:cubicBezTo>
                  <a:lnTo>
                    <a:pt x="4024" y="8793"/>
                  </a:lnTo>
                  <a:cubicBezTo>
                    <a:pt x="3818" y="8856"/>
                    <a:pt x="3716" y="9100"/>
                    <a:pt x="3716" y="9524"/>
                  </a:cubicBezTo>
                  <a:close/>
                  <a:moveTo>
                    <a:pt x="4024" y="6974"/>
                  </a:moveTo>
                  <a:lnTo>
                    <a:pt x="4091" y="6974"/>
                  </a:lnTo>
                  <a:cubicBezTo>
                    <a:pt x="4577" y="6974"/>
                    <a:pt x="4914" y="7537"/>
                    <a:pt x="5105" y="8662"/>
                  </a:cubicBezTo>
                  <a:cubicBezTo>
                    <a:pt x="5150" y="8937"/>
                    <a:pt x="5172" y="9243"/>
                    <a:pt x="5172" y="9581"/>
                  </a:cubicBezTo>
                  <a:lnTo>
                    <a:pt x="5172" y="15187"/>
                  </a:lnTo>
                  <a:cubicBezTo>
                    <a:pt x="5172" y="16574"/>
                    <a:pt x="4917" y="17475"/>
                    <a:pt x="4407" y="17887"/>
                  </a:cubicBezTo>
                  <a:lnTo>
                    <a:pt x="4031" y="18000"/>
                  </a:lnTo>
                  <a:cubicBezTo>
                    <a:pt x="3456" y="18000"/>
                    <a:pt x="3088" y="17287"/>
                    <a:pt x="2928" y="15862"/>
                  </a:cubicBezTo>
                  <a:cubicBezTo>
                    <a:pt x="2907" y="15524"/>
                    <a:pt x="2897" y="15093"/>
                    <a:pt x="2897" y="14568"/>
                  </a:cubicBezTo>
                  <a:lnTo>
                    <a:pt x="2897" y="10068"/>
                  </a:lnTo>
                  <a:cubicBezTo>
                    <a:pt x="2897" y="8806"/>
                    <a:pt x="3020" y="7981"/>
                    <a:pt x="3265" y="7593"/>
                  </a:cubicBezTo>
                  <a:cubicBezTo>
                    <a:pt x="3461" y="7180"/>
                    <a:pt x="3713" y="6974"/>
                    <a:pt x="4024" y="6974"/>
                  </a:cubicBezTo>
                  <a:close/>
                  <a:moveTo>
                    <a:pt x="870" y="3506"/>
                  </a:moveTo>
                  <a:cubicBezTo>
                    <a:pt x="890" y="3506"/>
                    <a:pt x="938" y="3937"/>
                    <a:pt x="1013" y="4799"/>
                  </a:cubicBezTo>
                  <a:cubicBezTo>
                    <a:pt x="1143" y="5962"/>
                    <a:pt x="1291" y="7418"/>
                    <a:pt x="1456" y="9168"/>
                  </a:cubicBezTo>
                  <a:lnTo>
                    <a:pt x="1509" y="9168"/>
                  </a:lnTo>
                  <a:lnTo>
                    <a:pt x="2049" y="3506"/>
                  </a:lnTo>
                  <a:lnTo>
                    <a:pt x="2928" y="3506"/>
                  </a:lnTo>
                  <a:lnTo>
                    <a:pt x="2943" y="3543"/>
                  </a:lnTo>
                  <a:lnTo>
                    <a:pt x="2950" y="3543"/>
                  </a:lnTo>
                  <a:cubicBezTo>
                    <a:pt x="2269" y="9031"/>
                    <a:pt x="1929" y="11831"/>
                    <a:pt x="1929" y="11943"/>
                  </a:cubicBezTo>
                  <a:lnTo>
                    <a:pt x="1929" y="17662"/>
                  </a:lnTo>
                  <a:lnTo>
                    <a:pt x="1906" y="17718"/>
                  </a:lnTo>
                  <a:lnTo>
                    <a:pt x="1058" y="17718"/>
                  </a:lnTo>
                  <a:lnTo>
                    <a:pt x="1036" y="17662"/>
                  </a:lnTo>
                  <a:lnTo>
                    <a:pt x="1036" y="12206"/>
                  </a:lnTo>
                  <a:cubicBezTo>
                    <a:pt x="1036" y="12031"/>
                    <a:pt x="733" y="9506"/>
                    <a:pt x="127" y="4631"/>
                  </a:cubicBezTo>
                  <a:lnTo>
                    <a:pt x="0" y="3543"/>
                  </a:lnTo>
                  <a:lnTo>
                    <a:pt x="14" y="3506"/>
                  </a:lnTo>
                  <a:cubicBezTo>
                    <a:pt x="14" y="3506"/>
                    <a:pt x="870" y="3506"/>
                    <a:pt x="870" y="350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7" name="Group 6"/>
          <p:cNvGrpSpPr/>
          <p:nvPr/>
        </p:nvGrpSpPr>
        <p:grpSpPr>
          <a:xfrm>
            <a:off x="5645647" y="4999733"/>
            <a:ext cx="1317129" cy="1261765"/>
            <a:chOff x="9291638" y="6602413"/>
            <a:chExt cx="2341562" cy="2243137"/>
          </a:xfrm>
        </p:grpSpPr>
        <p:sp>
          <p:nvSpPr>
            <p:cNvPr id="74764" name="AutoShape 12"/>
            <p:cNvSpPr>
              <a:spLocks/>
            </p:cNvSpPr>
            <p:nvPr/>
          </p:nvSpPr>
          <p:spPr bwMode="auto">
            <a:xfrm>
              <a:off x="9291638" y="6602413"/>
              <a:ext cx="2341562" cy="2243137"/>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4766" name="AutoShape 14"/>
            <p:cNvSpPr>
              <a:spLocks/>
            </p:cNvSpPr>
            <p:nvPr/>
          </p:nvSpPr>
          <p:spPr bwMode="auto">
            <a:xfrm>
              <a:off x="9805988" y="7534275"/>
              <a:ext cx="1373187"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91" y="6543"/>
                  </a:moveTo>
                  <a:lnTo>
                    <a:pt x="20988" y="6543"/>
                  </a:lnTo>
                  <a:cubicBezTo>
                    <a:pt x="21019" y="6681"/>
                    <a:pt x="21086" y="7299"/>
                    <a:pt x="21190" y="8399"/>
                  </a:cubicBezTo>
                  <a:lnTo>
                    <a:pt x="21195" y="8399"/>
                  </a:lnTo>
                  <a:cubicBezTo>
                    <a:pt x="21316" y="7162"/>
                    <a:pt x="21383" y="6543"/>
                    <a:pt x="21397" y="6543"/>
                  </a:cubicBezTo>
                  <a:lnTo>
                    <a:pt x="21584" y="6543"/>
                  </a:lnTo>
                  <a:lnTo>
                    <a:pt x="21599" y="6599"/>
                  </a:lnTo>
                  <a:lnTo>
                    <a:pt x="21599" y="9300"/>
                  </a:lnTo>
                  <a:lnTo>
                    <a:pt x="21584" y="9356"/>
                  </a:lnTo>
                  <a:lnTo>
                    <a:pt x="21475" y="9356"/>
                  </a:lnTo>
                  <a:lnTo>
                    <a:pt x="21460" y="9300"/>
                  </a:lnTo>
                  <a:lnTo>
                    <a:pt x="21460" y="7312"/>
                  </a:lnTo>
                  <a:lnTo>
                    <a:pt x="21454" y="7312"/>
                  </a:lnTo>
                  <a:cubicBezTo>
                    <a:pt x="21323" y="8674"/>
                    <a:pt x="21252" y="9356"/>
                    <a:pt x="21242" y="9356"/>
                  </a:cubicBezTo>
                  <a:lnTo>
                    <a:pt x="21143" y="9356"/>
                  </a:lnTo>
                  <a:cubicBezTo>
                    <a:pt x="21126" y="9356"/>
                    <a:pt x="21055" y="8680"/>
                    <a:pt x="20931" y="7331"/>
                  </a:cubicBezTo>
                  <a:lnTo>
                    <a:pt x="20926" y="7331"/>
                  </a:lnTo>
                  <a:lnTo>
                    <a:pt x="20926" y="9300"/>
                  </a:lnTo>
                  <a:lnTo>
                    <a:pt x="20910" y="9356"/>
                  </a:lnTo>
                  <a:lnTo>
                    <a:pt x="20791" y="9356"/>
                  </a:lnTo>
                  <a:lnTo>
                    <a:pt x="20775" y="9300"/>
                  </a:lnTo>
                  <a:lnTo>
                    <a:pt x="20775" y="6599"/>
                  </a:lnTo>
                  <a:cubicBezTo>
                    <a:pt x="20775" y="6599"/>
                    <a:pt x="20791" y="6543"/>
                    <a:pt x="20791" y="6543"/>
                  </a:cubicBezTo>
                  <a:close/>
                  <a:moveTo>
                    <a:pt x="20013" y="6543"/>
                  </a:moveTo>
                  <a:lnTo>
                    <a:pt x="20589" y="6543"/>
                  </a:lnTo>
                  <a:lnTo>
                    <a:pt x="20604" y="6599"/>
                  </a:lnTo>
                  <a:lnTo>
                    <a:pt x="20604" y="6993"/>
                  </a:lnTo>
                  <a:lnTo>
                    <a:pt x="20589" y="7049"/>
                  </a:lnTo>
                  <a:lnTo>
                    <a:pt x="20371" y="7049"/>
                  </a:lnTo>
                  <a:lnTo>
                    <a:pt x="20371" y="9300"/>
                  </a:lnTo>
                  <a:lnTo>
                    <a:pt x="20355" y="9356"/>
                  </a:lnTo>
                  <a:lnTo>
                    <a:pt x="20247" y="9356"/>
                  </a:lnTo>
                  <a:lnTo>
                    <a:pt x="20231" y="9300"/>
                  </a:lnTo>
                  <a:lnTo>
                    <a:pt x="20231" y="7049"/>
                  </a:lnTo>
                  <a:lnTo>
                    <a:pt x="20013" y="7049"/>
                  </a:lnTo>
                  <a:lnTo>
                    <a:pt x="19998" y="6993"/>
                  </a:lnTo>
                  <a:lnTo>
                    <a:pt x="19998" y="6599"/>
                  </a:lnTo>
                  <a:cubicBezTo>
                    <a:pt x="19998" y="6599"/>
                    <a:pt x="20013" y="6543"/>
                    <a:pt x="20013" y="6543"/>
                  </a:cubicBezTo>
                  <a:close/>
                  <a:moveTo>
                    <a:pt x="19236" y="6374"/>
                  </a:moveTo>
                  <a:lnTo>
                    <a:pt x="19282" y="6374"/>
                  </a:lnTo>
                  <a:cubicBezTo>
                    <a:pt x="19414" y="6374"/>
                    <a:pt x="19559" y="6430"/>
                    <a:pt x="19718" y="6543"/>
                  </a:cubicBezTo>
                  <a:lnTo>
                    <a:pt x="19718" y="6580"/>
                  </a:lnTo>
                  <a:lnTo>
                    <a:pt x="19656" y="10706"/>
                  </a:lnTo>
                  <a:lnTo>
                    <a:pt x="19650" y="10743"/>
                  </a:lnTo>
                  <a:lnTo>
                    <a:pt x="19640" y="10743"/>
                  </a:lnTo>
                  <a:cubicBezTo>
                    <a:pt x="19526" y="10643"/>
                    <a:pt x="19428" y="10593"/>
                    <a:pt x="19345" y="10593"/>
                  </a:cubicBezTo>
                  <a:lnTo>
                    <a:pt x="19153" y="10593"/>
                  </a:lnTo>
                  <a:cubicBezTo>
                    <a:pt x="18769" y="10593"/>
                    <a:pt x="18495" y="11337"/>
                    <a:pt x="18329" y="12824"/>
                  </a:cubicBezTo>
                  <a:cubicBezTo>
                    <a:pt x="18259" y="13474"/>
                    <a:pt x="18225" y="14206"/>
                    <a:pt x="18225" y="15018"/>
                  </a:cubicBezTo>
                  <a:lnTo>
                    <a:pt x="18225" y="21225"/>
                  </a:lnTo>
                  <a:lnTo>
                    <a:pt x="18209" y="21281"/>
                  </a:lnTo>
                  <a:lnTo>
                    <a:pt x="16888" y="21281"/>
                  </a:lnTo>
                  <a:lnTo>
                    <a:pt x="16872" y="21225"/>
                  </a:lnTo>
                  <a:lnTo>
                    <a:pt x="16872" y="6768"/>
                  </a:lnTo>
                  <a:lnTo>
                    <a:pt x="16888" y="6712"/>
                  </a:lnTo>
                  <a:lnTo>
                    <a:pt x="18095" y="6712"/>
                  </a:lnTo>
                  <a:lnTo>
                    <a:pt x="18111" y="6768"/>
                  </a:lnTo>
                  <a:lnTo>
                    <a:pt x="18111" y="9393"/>
                  </a:lnTo>
                  <a:lnTo>
                    <a:pt x="18116" y="9393"/>
                  </a:lnTo>
                  <a:cubicBezTo>
                    <a:pt x="18355" y="7381"/>
                    <a:pt x="18728" y="6374"/>
                    <a:pt x="19236" y="6374"/>
                  </a:cubicBezTo>
                  <a:close/>
                  <a:moveTo>
                    <a:pt x="12342" y="299"/>
                  </a:moveTo>
                  <a:lnTo>
                    <a:pt x="13663" y="299"/>
                  </a:lnTo>
                  <a:lnTo>
                    <a:pt x="13679" y="355"/>
                  </a:lnTo>
                  <a:lnTo>
                    <a:pt x="13679" y="12824"/>
                  </a:lnTo>
                  <a:lnTo>
                    <a:pt x="13684" y="12824"/>
                  </a:lnTo>
                  <a:cubicBezTo>
                    <a:pt x="14285" y="9487"/>
                    <a:pt x="14659" y="7449"/>
                    <a:pt x="14804" y="6712"/>
                  </a:cubicBezTo>
                  <a:lnTo>
                    <a:pt x="16266" y="6712"/>
                  </a:lnTo>
                  <a:lnTo>
                    <a:pt x="16266" y="6749"/>
                  </a:lnTo>
                  <a:lnTo>
                    <a:pt x="14928" y="13387"/>
                  </a:lnTo>
                  <a:lnTo>
                    <a:pt x="16385" y="21262"/>
                  </a:lnTo>
                  <a:lnTo>
                    <a:pt x="16374" y="21281"/>
                  </a:lnTo>
                  <a:lnTo>
                    <a:pt x="14768" y="21281"/>
                  </a:lnTo>
                  <a:cubicBezTo>
                    <a:pt x="14757" y="21268"/>
                    <a:pt x="14629" y="20444"/>
                    <a:pt x="14384" y="18806"/>
                  </a:cubicBezTo>
                  <a:lnTo>
                    <a:pt x="13679" y="14081"/>
                  </a:lnTo>
                  <a:lnTo>
                    <a:pt x="13679" y="21225"/>
                  </a:lnTo>
                  <a:lnTo>
                    <a:pt x="13663" y="21281"/>
                  </a:lnTo>
                  <a:lnTo>
                    <a:pt x="12342" y="21281"/>
                  </a:lnTo>
                  <a:lnTo>
                    <a:pt x="12326" y="21225"/>
                  </a:lnTo>
                  <a:lnTo>
                    <a:pt x="12326" y="355"/>
                  </a:lnTo>
                  <a:cubicBezTo>
                    <a:pt x="12326" y="355"/>
                    <a:pt x="12342" y="299"/>
                    <a:pt x="12342" y="299"/>
                  </a:cubicBezTo>
                  <a:close/>
                  <a:moveTo>
                    <a:pt x="10636" y="6374"/>
                  </a:moveTo>
                  <a:lnTo>
                    <a:pt x="10698" y="6374"/>
                  </a:lnTo>
                  <a:cubicBezTo>
                    <a:pt x="11110" y="6374"/>
                    <a:pt x="11457" y="6649"/>
                    <a:pt x="11740" y="7199"/>
                  </a:cubicBezTo>
                  <a:lnTo>
                    <a:pt x="11740" y="7218"/>
                  </a:lnTo>
                  <a:cubicBezTo>
                    <a:pt x="11685" y="9655"/>
                    <a:pt x="11649" y="10874"/>
                    <a:pt x="11631" y="10874"/>
                  </a:cubicBezTo>
                  <a:cubicBezTo>
                    <a:pt x="11410" y="10349"/>
                    <a:pt x="11151" y="10087"/>
                    <a:pt x="10854" y="10087"/>
                  </a:cubicBezTo>
                  <a:lnTo>
                    <a:pt x="10792" y="10087"/>
                  </a:lnTo>
                  <a:cubicBezTo>
                    <a:pt x="10429" y="10087"/>
                    <a:pt x="10144" y="10718"/>
                    <a:pt x="9936" y="11981"/>
                  </a:cubicBezTo>
                  <a:cubicBezTo>
                    <a:pt x="9850" y="12668"/>
                    <a:pt x="9807" y="13368"/>
                    <a:pt x="9807" y="14081"/>
                  </a:cubicBezTo>
                  <a:cubicBezTo>
                    <a:pt x="9807" y="15606"/>
                    <a:pt x="10014" y="16762"/>
                    <a:pt x="10429" y="17549"/>
                  </a:cubicBezTo>
                  <a:cubicBezTo>
                    <a:pt x="10595" y="17774"/>
                    <a:pt x="10736" y="17887"/>
                    <a:pt x="10854" y="17887"/>
                  </a:cubicBezTo>
                  <a:lnTo>
                    <a:pt x="10880" y="17887"/>
                  </a:lnTo>
                  <a:lnTo>
                    <a:pt x="10901" y="17906"/>
                  </a:lnTo>
                  <a:lnTo>
                    <a:pt x="10942" y="17887"/>
                  </a:lnTo>
                  <a:lnTo>
                    <a:pt x="10958" y="17887"/>
                  </a:lnTo>
                  <a:cubicBezTo>
                    <a:pt x="11231" y="17887"/>
                    <a:pt x="11490" y="17662"/>
                    <a:pt x="11735" y="17212"/>
                  </a:cubicBezTo>
                  <a:lnTo>
                    <a:pt x="11751" y="17456"/>
                  </a:lnTo>
                  <a:lnTo>
                    <a:pt x="11771" y="20943"/>
                  </a:lnTo>
                  <a:cubicBezTo>
                    <a:pt x="11436" y="21381"/>
                    <a:pt x="11094" y="21599"/>
                    <a:pt x="10745" y="21599"/>
                  </a:cubicBezTo>
                  <a:lnTo>
                    <a:pt x="10584" y="21599"/>
                  </a:lnTo>
                  <a:cubicBezTo>
                    <a:pt x="9993" y="21599"/>
                    <a:pt x="9472" y="20893"/>
                    <a:pt x="9019" y="19481"/>
                  </a:cubicBezTo>
                  <a:cubicBezTo>
                    <a:pt x="8615" y="18043"/>
                    <a:pt x="8412" y="16218"/>
                    <a:pt x="8412" y="14005"/>
                  </a:cubicBezTo>
                  <a:cubicBezTo>
                    <a:pt x="8412" y="11193"/>
                    <a:pt x="8723" y="9062"/>
                    <a:pt x="9345" y="7612"/>
                  </a:cubicBezTo>
                  <a:cubicBezTo>
                    <a:pt x="9729" y="6787"/>
                    <a:pt x="10159" y="6374"/>
                    <a:pt x="10636" y="6374"/>
                  </a:cubicBezTo>
                  <a:close/>
                  <a:moveTo>
                    <a:pt x="6282" y="6712"/>
                  </a:moveTo>
                  <a:lnTo>
                    <a:pt x="7604" y="6712"/>
                  </a:lnTo>
                  <a:lnTo>
                    <a:pt x="7619" y="6768"/>
                  </a:lnTo>
                  <a:lnTo>
                    <a:pt x="7619" y="21225"/>
                  </a:lnTo>
                  <a:lnTo>
                    <a:pt x="7604" y="21281"/>
                  </a:lnTo>
                  <a:lnTo>
                    <a:pt x="6282" y="21281"/>
                  </a:lnTo>
                  <a:lnTo>
                    <a:pt x="6266" y="21225"/>
                  </a:lnTo>
                  <a:lnTo>
                    <a:pt x="6266" y="6768"/>
                  </a:lnTo>
                  <a:cubicBezTo>
                    <a:pt x="6266" y="6768"/>
                    <a:pt x="6282" y="6712"/>
                    <a:pt x="6282" y="6712"/>
                  </a:cubicBezTo>
                  <a:close/>
                  <a:moveTo>
                    <a:pt x="6282" y="637"/>
                  </a:moveTo>
                  <a:lnTo>
                    <a:pt x="7604" y="637"/>
                  </a:lnTo>
                  <a:lnTo>
                    <a:pt x="7619" y="693"/>
                  </a:lnTo>
                  <a:lnTo>
                    <a:pt x="7619" y="4293"/>
                  </a:lnTo>
                  <a:lnTo>
                    <a:pt x="7604" y="4349"/>
                  </a:lnTo>
                  <a:lnTo>
                    <a:pt x="6282" y="4349"/>
                  </a:lnTo>
                  <a:lnTo>
                    <a:pt x="6266" y="4293"/>
                  </a:lnTo>
                  <a:lnTo>
                    <a:pt x="6266" y="693"/>
                  </a:lnTo>
                  <a:cubicBezTo>
                    <a:pt x="6266" y="693"/>
                    <a:pt x="6282" y="637"/>
                    <a:pt x="6282" y="637"/>
                  </a:cubicBezTo>
                  <a:close/>
                  <a:moveTo>
                    <a:pt x="3794" y="299"/>
                  </a:moveTo>
                  <a:lnTo>
                    <a:pt x="5116" y="299"/>
                  </a:lnTo>
                  <a:lnTo>
                    <a:pt x="5131" y="355"/>
                  </a:lnTo>
                  <a:lnTo>
                    <a:pt x="5131" y="21225"/>
                  </a:lnTo>
                  <a:lnTo>
                    <a:pt x="5116" y="21281"/>
                  </a:lnTo>
                  <a:lnTo>
                    <a:pt x="3794" y="21281"/>
                  </a:lnTo>
                  <a:lnTo>
                    <a:pt x="3778" y="21225"/>
                  </a:lnTo>
                  <a:lnTo>
                    <a:pt x="3778" y="355"/>
                  </a:lnTo>
                  <a:cubicBezTo>
                    <a:pt x="3778" y="355"/>
                    <a:pt x="3794" y="299"/>
                    <a:pt x="3794" y="299"/>
                  </a:cubicBezTo>
                  <a:close/>
                  <a:moveTo>
                    <a:pt x="2342" y="0"/>
                  </a:moveTo>
                  <a:lnTo>
                    <a:pt x="2534" y="0"/>
                  </a:lnTo>
                  <a:cubicBezTo>
                    <a:pt x="2686" y="0"/>
                    <a:pt x="2882" y="93"/>
                    <a:pt x="3120" y="281"/>
                  </a:cubicBezTo>
                  <a:lnTo>
                    <a:pt x="3120" y="299"/>
                  </a:lnTo>
                  <a:lnTo>
                    <a:pt x="3042" y="3712"/>
                  </a:lnTo>
                  <a:lnTo>
                    <a:pt x="3016" y="3730"/>
                  </a:lnTo>
                  <a:cubicBezTo>
                    <a:pt x="2920" y="3606"/>
                    <a:pt x="2799" y="3543"/>
                    <a:pt x="2653" y="3543"/>
                  </a:cubicBezTo>
                  <a:lnTo>
                    <a:pt x="2591" y="3543"/>
                  </a:lnTo>
                  <a:cubicBezTo>
                    <a:pt x="2384" y="3543"/>
                    <a:pt x="2246" y="3918"/>
                    <a:pt x="2177" y="4668"/>
                  </a:cubicBezTo>
                  <a:cubicBezTo>
                    <a:pt x="2145" y="4906"/>
                    <a:pt x="2130" y="5549"/>
                    <a:pt x="2130" y="6599"/>
                  </a:cubicBezTo>
                  <a:lnTo>
                    <a:pt x="2130" y="6712"/>
                  </a:lnTo>
                  <a:lnTo>
                    <a:pt x="3073" y="6712"/>
                  </a:lnTo>
                  <a:lnTo>
                    <a:pt x="3089" y="6768"/>
                  </a:lnTo>
                  <a:lnTo>
                    <a:pt x="3089" y="10199"/>
                  </a:lnTo>
                  <a:lnTo>
                    <a:pt x="3073" y="10256"/>
                  </a:lnTo>
                  <a:lnTo>
                    <a:pt x="2130" y="10256"/>
                  </a:lnTo>
                  <a:lnTo>
                    <a:pt x="2130" y="21225"/>
                  </a:lnTo>
                  <a:lnTo>
                    <a:pt x="2114" y="21281"/>
                  </a:lnTo>
                  <a:lnTo>
                    <a:pt x="803" y="21281"/>
                  </a:lnTo>
                  <a:lnTo>
                    <a:pt x="787" y="21225"/>
                  </a:lnTo>
                  <a:lnTo>
                    <a:pt x="787" y="10256"/>
                  </a:lnTo>
                  <a:lnTo>
                    <a:pt x="15" y="10256"/>
                  </a:lnTo>
                  <a:lnTo>
                    <a:pt x="0" y="10199"/>
                  </a:lnTo>
                  <a:lnTo>
                    <a:pt x="0" y="6768"/>
                  </a:lnTo>
                  <a:lnTo>
                    <a:pt x="15" y="6712"/>
                  </a:lnTo>
                  <a:lnTo>
                    <a:pt x="808" y="6712"/>
                  </a:lnTo>
                  <a:lnTo>
                    <a:pt x="808" y="5962"/>
                  </a:lnTo>
                  <a:cubicBezTo>
                    <a:pt x="808" y="3237"/>
                    <a:pt x="1010" y="1499"/>
                    <a:pt x="1415" y="749"/>
                  </a:cubicBezTo>
                  <a:cubicBezTo>
                    <a:pt x="1660" y="249"/>
                    <a:pt x="1969" y="0"/>
                    <a:pt x="2342"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9" name="Group 8"/>
          <p:cNvGrpSpPr/>
          <p:nvPr/>
        </p:nvGrpSpPr>
        <p:grpSpPr>
          <a:xfrm>
            <a:off x="7051180" y="4855965"/>
            <a:ext cx="1393031" cy="1334989"/>
            <a:chOff x="11790363" y="6346825"/>
            <a:chExt cx="2476500" cy="2373313"/>
          </a:xfrm>
        </p:grpSpPr>
        <p:sp>
          <p:nvSpPr>
            <p:cNvPr id="74763" name="AutoShape 11"/>
            <p:cNvSpPr>
              <a:spLocks/>
            </p:cNvSpPr>
            <p:nvPr/>
          </p:nvSpPr>
          <p:spPr bwMode="auto">
            <a:xfrm flipH="1">
              <a:off x="11790363" y="6346825"/>
              <a:ext cx="2476500" cy="2373313"/>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4767" name="AutoShape 15"/>
            <p:cNvSpPr>
              <a:spLocks/>
            </p:cNvSpPr>
            <p:nvPr/>
          </p:nvSpPr>
          <p:spPr bwMode="auto">
            <a:xfrm>
              <a:off x="12068175" y="7256463"/>
              <a:ext cx="1919288"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288" y="19687"/>
                  </a:moveTo>
                  <a:lnTo>
                    <a:pt x="21288" y="20156"/>
                  </a:lnTo>
                  <a:lnTo>
                    <a:pt x="21321" y="20156"/>
                  </a:lnTo>
                  <a:cubicBezTo>
                    <a:pt x="21366" y="20156"/>
                    <a:pt x="21388" y="20075"/>
                    <a:pt x="21388" y="19912"/>
                  </a:cubicBezTo>
                  <a:cubicBezTo>
                    <a:pt x="21388" y="19762"/>
                    <a:pt x="21362" y="19675"/>
                    <a:pt x="21310" y="19649"/>
                  </a:cubicBezTo>
                  <a:cubicBezTo>
                    <a:pt x="21310" y="19649"/>
                    <a:pt x="21288" y="19687"/>
                    <a:pt x="21288" y="19687"/>
                  </a:cubicBezTo>
                  <a:close/>
                  <a:moveTo>
                    <a:pt x="21277" y="19462"/>
                  </a:moveTo>
                  <a:lnTo>
                    <a:pt x="21351" y="19462"/>
                  </a:lnTo>
                  <a:cubicBezTo>
                    <a:pt x="21413" y="19462"/>
                    <a:pt x="21444" y="19600"/>
                    <a:pt x="21444" y="19874"/>
                  </a:cubicBezTo>
                  <a:cubicBezTo>
                    <a:pt x="21436" y="20125"/>
                    <a:pt x="21420" y="20249"/>
                    <a:pt x="21395" y="20249"/>
                  </a:cubicBezTo>
                  <a:cubicBezTo>
                    <a:pt x="21418" y="20325"/>
                    <a:pt x="21437" y="20574"/>
                    <a:pt x="21455" y="20999"/>
                  </a:cubicBezTo>
                  <a:lnTo>
                    <a:pt x="21451" y="21037"/>
                  </a:lnTo>
                  <a:lnTo>
                    <a:pt x="21406" y="21037"/>
                  </a:lnTo>
                  <a:cubicBezTo>
                    <a:pt x="21399" y="21037"/>
                    <a:pt x="21388" y="20856"/>
                    <a:pt x="21373" y="20493"/>
                  </a:cubicBezTo>
                  <a:cubicBezTo>
                    <a:pt x="21358" y="20418"/>
                    <a:pt x="21343" y="20381"/>
                    <a:pt x="21329" y="20381"/>
                  </a:cubicBezTo>
                  <a:lnTo>
                    <a:pt x="21288" y="20381"/>
                  </a:lnTo>
                  <a:lnTo>
                    <a:pt x="21288" y="20981"/>
                  </a:lnTo>
                  <a:lnTo>
                    <a:pt x="21277" y="21037"/>
                  </a:lnTo>
                  <a:lnTo>
                    <a:pt x="21243" y="21037"/>
                  </a:lnTo>
                  <a:lnTo>
                    <a:pt x="21232" y="20981"/>
                  </a:lnTo>
                  <a:lnTo>
                    <a:pt x="21232" y="19537"/>
                  </a:lnTo>
                  <a:cubicBezTo>
                    <a:pt x="21237" y="19487"/>
                    <a:pt x="21252" y="19462"/>
                    <a:pt x="21277" y="19462"/>
                  </a:cubicBezTo>
                  <a:close/>
                  <a:moveTo>
                    <a:pt x="21121" y="20249"/>
                  </a:moveTo>
                  <a:cubicBezTo>
                    <a:pt x="21121" y="20787"/>
                    <a:pt x="21179" y="21149"/>
                    <a:pt x="21295" y="21337"/>
                  </a:cubicBezTo>
                  <a:lnTo>
                    <a:pt x="21340" y="21374"/>
                  </a:lnTo>
                  <a:cubicBezTo>
                    <a:pt x="21436" y="21374"/>
                    <a:pt x="21504" y="21075"/>
                    <a:pt x="21544" y="20475"/>
                  </a:cubicBezTo>
                  <a:lnTo>
                    <a:pt x="21551" y="20249"/>
                  </a:lnTo>
                  <a:cubicBezTo>
                    <a:pt x="21529" y="19475"/>
                    <a:pt x="21456" y="19087"/>
                    <a:pt x="21332" y="19087"/>
                  </a:cubicBezTo>
                  <a:cubicBezTo>
                    <a:pt x="21213" y="19087"/>
                    <a:pt x="21143" y="19475"/>
                    <a:pt x="21121" y="20249"/>
                  </a:cubicBezTo>
                  <a:close/>
                  <a:moveTo>
                    <a:pt x="21332" y="18843"/>
                  </a:moveTo>
                  <a:cubicBezTo>
                    <a:pt x="21458" y="18843"/>
                    <a:pt x="21546" y="19187"/>
                    <a:pt x="21596" y="19874"/>
                  </a:cubicBezTo>
                  <a:lnTo>
                    <a:pt x="21599" y="20043"/>
                  </a:lnTo>
                  <a:lnTo>
                    <a:pt x="21599" y="20418"/>
                  </a:lnTo>
                  <a:cubicBezTo>
                    <a:pt x="21599" y="20793"/>
                    <a:pt x="21554" y="21137"/>
                    <a:pt x="21462" y="21450"/>
                  </a:cubicBezTo>
                  <a:cubicBezTo>
                    <a:pt x="21425" y="21550"/>
                    <a:pt x="21389" y="21599"/>
                    <a:pt x="21355" y="21599"/>
                  </a:cubicBezTo>
                  <a:lnTo>
                    <a:pt x="21299" y="21599"/>
                  </a:lnTo>
                  <a:cubicBezTo>
                    <a:pt x="21254" y="21599"/>
                    <a:pt x="21201" y="21468"/>
                    <a:pt x="21139" y="21206"/>
                  </a:cubicBezTo>
                  <a:cubicBezTo>
                    <a:pt x="21090" y="20881"/>
                    <a:pt x="21065" y="20581"/>
                    <a:pt x="21065" y="20306"/>
                  </a:cubicBezTo>
                  <a:lnTo>
                    <a:pt x="21065" y="20212"/>
                  </a:lnTo>
                  <a:cubicBezTo>
                    <a:pt x="21065" y="19537"/>
                    <a:pt x="21134" y="19100"/>
                    <a:pt x="21273" y="18899"/>
                  </a:cubicBezTo>
                  <a:cubicBezTo>
                    <a:pt x="21273" y="18899"/>
                    <a:pt x="21332" y="18843"/>
                    <a:pt x="21332" y="18843"/>
                  </a:cubicBezTo>
                  <a:close/>
                  <a:moveTo>
                    <a:pt x="19083" y="355"/>
                  </a:moveTo>
                  <a:lnTo>
                    <a:pt x="19091" y="393"/>
                  </a:lnTo>
                  <a:lnTo>
                    <a:pt x="19091" y="13349"/>
                  </a:lnTo>
                  <a:lnTo>
                    <a:pt x="19094" y="13349"/>
                  </a:lnTo>
                  <a:cubicBezTo>
                    <a:pt x="19604" y="9224"/>
                    <a:pt x="19870" y="7106"/>
                    <a:pt x="19892" y="6993"/>
                  </a:cubicBezTo>
                  <a:lnTo>
                    <a:pt x="20827" y="6993"/>
                  </a:lnTo>
                  <a:lnTo>
                    <a:pt x="20839" y="7049"/>
                  </a:lnTo>
                  <a:lnTo>
                    <a:pt x="19970" y="13968"/>
                  </a:lnTo>
                  <a:cubicBezTo>
                    <a:pt x="19970" y="14043"/>
                    <a:pt x="20111" y="15256"/>
                    <a:pt x="20393" y="17605"/>
                  </a:cubicBezTo>
                  <a:lnTo>
                    <a:pt x="20839" y="21374"/>
                  </a:lnTo>
                  <a:lnTo>
                    <a:pt x="20831" y="21393"/>
                  </a:lnTo>
                  <a:lnTo>
                    <a:pt x="19892" y="21393"/>
                  </a:lnTo>
                  <a:cubicBezTo>
                    <a:pt x="19877" y="21318"/>
                    <a:pt x="19611" y="19087"/>
                    <a:pt x="19094" y="14699"/>
                  </a:cubicBezTo>
                  <a:lnTo>
                    <a:pt x="19091" y="14699"/>
                  </a:lnTo>
                  <a:lnTo>
                    <a:pt x="19091" y="21337"/>
                  </a:lnTo>
                  <a:lnTo>
                    <a:pt x="19079" y="21393"/>
                  </a:lnTo>
                  <a:lnTo>
                    <a:pt x="18222" y="21393"/>
                  </a:lnTo>
                  <a:lnTo>
                    <a:pt x="18211" y="21337"/>
                  </a:lnTo>
                  <a:lnTo>
                    <a:pt x="18211" y="1143"/>
                  </a:lnTo>
                  <a:cubicBezTo>
                    <a:pt x="18211" y="1068"/>
                    <a:pt x="18293" y="987"/>
                    <a:pt x="18456" y="899"/>
                  </a:cubicBezTo>
                  <a:cubicBezTo>
                    <a:pt x="18456" y="899"/>
                    <a:pt x="19083" y="355"/>
                    <a:pt x="19083" y="355"/>
                  </a:cubicBezTo>
                  <a:close/>
                  <a:moveTo>
                    <a:pt x="16289" y="12487"/>
                  </a:moveTo>
                  <a:lnTo>
                    <a:pt x="16289" y="15937"/>
                  </a:lnTo>
                  <a:cubicBezTo>
                    <a:pt x="16289" y="17237"/>
                    <a:pt x="16417" y="17887"/>
                    <a:pt x="16675" y="17887"/>
                  </a:cubicBezTo>
                  <a:lnTo>
                    <a:pt x="16701" y="17887"/>
                  </a:lnTo>
                  <a:cubicBezTo>
                    <a:pt x="16958" y="17887"/>
                    <a:pt x="17086" y="17219"/>
                    <a:pt x="17086" y="15881"/>
                  </a:cubicBezTo>
                  <a:lnTo>
                    <a:pt x="17086" y="12505"/>
                  </a:lnTo>
                  <a:cubicBezTo>
                    <a:pt x="17086" y="11530"/>
                    <a:pt x="17020" y="10912"/>
                    <a:pt x="16886" y="10650"/>
                  </a:cubicBezTo>
                  <a:cubicBezTo>
                    <a:pt x="16822" y="10562"/>
                    <a:pt x="16767" y="10518"/>
                    <a:pt x="16723" y="10518"/>
                  </a:cubicBezTo>
                  <a:lnTo>
                    <a:pt x="16652" y="10518"/>
                  </a:lnTo>
                  <a:cubicBezTo>
                    <a:pt x="16496" y="10518"/>
                    <a:pt x="16386" y="10825"/>
                    <a:pt x="16322" y="11437"/>
                  </a:cubicBezTo>
                  <a:cubicBezTo>
                    <a:pt x="16300" y="11699"/>
                    <a:pt x="16289" y="12050"/>
                    <a:pt x="16289" y="12487"/>
                  </a:cubicBezTo>
                  <a:close/>
                  <a:moveTo>
                    <a:pt x="16641" y="6805"/>
                  </a:moveTo>
                  <a:lnTo>
                    <a:pt x="16734" y="6805"/>
                  </a:lnTo>
                  <a:cubicBezTo>
                    <a:pt x="17310" y="6805"/>
                    <a:pt x="17688" y="7824"/>
                    <a:pt x="17866" y="9862"/>
                  </a:cubicBezTo>
                  <a:cubicBezTo>
                    <a:pt x="17933" y="10687"/>
                    <a:pt x="17966" y="11624"/>
                    <a:pt x="17966" y="12674"/>
                  </a:cubicBezTo>
                  <a:lnTo>
                    <a:pt x="17966" y="15750"/>
                  </a:lnTo>
                  <a:cubicBezTo>
                    <a:pt x="17966" y="18637"/>
                    <a:pt x="17719" y="20462"/>
                    <a:pt x="17224" y="21225"/>
                  </a:cubicBezTo>
                  <a:cubicBezTo>
                    <a:pt x="17053" y="21450"/>
                    <a:pt x="16874" y="21562"/>
                    <a:pt x="16686" y="21562"/>
                  </a:cubicBezTo>
                  <a:cubicBezTo>
                    <a:pt x="16099" y="21562"/>
                    <a:pt x="15711" y="20587"/>
                    <a:pt x="15520" y="18637"/>
                  </a:cubicBezTo>
                  <a:cubicBezTo>
                    <a:pt x="15446" y="17724"/>
                    <a:pt x="15409" y="16781"/>
                    <a:pt x="15409" y="15806"/>
                  </a:cubicBezTo>
                  <a:lnTo>
                    <a:pt x="15409" y="12618"/>
                  </a:lnTo>
                  <a:cubicBezTo>
                    <a:pt x="15409" y="9906"/>
                    <a:pt x="15627" y="8125"/>
                    <a:pt x="16062" y="7274"/>
                  </a:cubicBezTo>
                  <a:cubicBezTo>
                    <a:pt x="16240" y="6962"/>
                    <a:pt x="16433" y="6805"/>
                    <a:pt x="16641" y="6805"/>
                  </a:cubicBezTo>
                  <a:close/>
                  <a:moveTo>
                    <a:pt x="13490" y="12393"/>
                  </a:moveTo>
                  <a:lnTo>
                    <a:pt x="13490" y="16049"/>
                  </a:lnTo>
                  <a:cubicBezTo>
                    <a:pt x="13490" y="17275"/>
                    <a:pt x="13621" y="17887"/>
                    <a:pt x="13884" y="17887"/>
                  </a:cubicBezTo>
                  <a:lnTo>
                    <a:pt x="13902" y="17887"/>
                  </a:lnTo>
                  <a:cubicBezTo>
                    <a:pt x="14105" y="17887"/>
                    <a:pt x="14229" y="17443"/>
                    <a:pt x="14273" y="16556"/>
                  </a:cubicBezTo>
                  <a:cubicBezTo>
                    <a:pt x="14281" y="16331"/>
                    <a:pt x="14284" y="16025"/>
                    <a:pt x="14284" y="15637"/>
                  </a:cubicBezTo>
                  <a:lnTo>
                    <a:pt x="14284" y="12674"/>
                  </a:lnTo>
                  <a:cubicBezTo>
                    <a:pt x="14284" y="11549"/>
                    <a:pt x="14220" y="10887"/>
                    <a:pt x="14091" y="10687"/>
                  </a:cubicBezTo>
                  <a:cubicBezTo>
                    <a:pt x="14039" y="10574"/>
                    <a:pt x="13984" y="10518"/>
                    <a:pt x="13924" y="10518"/>
                  </a:cubicBezTo>
                  <a:lnTo>
                    <a:pt x="13850" y="10518"/>
                  </a:lnTo>
                  <a:cubicBezTo>
                    <a:pt x="13692" y="10518"/>
                    <a:pt x="13580" y="10843"/>
                    <a:pt x="13516" y="11493"/>
                  </a:cubicBezTo>
                  <a:cubicBezTo>
                    <a:pt x="13499" y="11718"/>
                    <a:pt x="13490" y="12018"/>
                    <a:pt x="13490" y="12393"/>
                  </a:cubicBezTo>
                  <a:close/>
                  <a:moveTo>
                    <a:pt x="13839" y="6805"/>
                  </a:moveTo>
                  <a:lnTo>
                    <a:pt x="13936" y="6805"/>
                  </a:lnTo>
                  <a:cubicBezTo>
                    <a:pt x="14539" y="6805"/>
                    <a:pt x="14925" y="7937"/>
                    <a:pt x="15094" y="10199"/>
                  </a:cubicBezTo>
                  <a:cubicBezTo>
                    <a:pt x="15141" y="10975"/>
                    <a:pt x="15164" y="11856"/>
                    <a:pt x="15164" y="12843"/>
                  </a:cubicBezTo>
                  <a:lnTo>
                    <a:pt x="15164" y="15487"/>
                  </a:lnTo>
                  <a:cubicBezTo>
                    <a:pt x="15164" y="18299"/>
                    <a:pt x="14967" y="20118"/>
                    <a:pt x="14574" y="20943"/>
                  </a:cubicBezTo>
                  <a:cubicBezTo>
                    <a:pt x="14386" y="21356"/>
                    <a:pt x="14156" y="21562"/>
                    <a:pt x="13884" y="21562"/>
                  </a:cubicBezTo>
                  <a:cubicBezTo>
                    <a:pt x="13302" y="21562"/>
                    <a:pt x="12919" y="20618"/>
                    <a:pt x="12733" y="18731"/>
                  </a:cubicBezTo>
                  <a:cubicBezTo>
                    <a:pt x="12651" y="17881"/>
                    <a:pt x="12611" y="16887"/>
                    <a:pt x="12611" y="15750"/>
                  </a:cubicBezTo>
                  <a:lnTo>
                    <a:pt x="12611" y="12543"/>
                  </a:lnTo>
                  <a:cubicBezTo>
                    <a:pt x="12611" y="9743"/>
                    <a:pt x="12849" y="7949"/>
                    <a:pt x="13327" y="7162"/>
                  </a:cubicBezTo>
                  <a:cubicBezTo>
                    <a:pt x="13488" y="6924"/>
                    <a:pt x="13658" y="6805"/>
                    <a:pt x="13839" y="6805"/>
                  </a:cubicBezTo>
                  <a:close/>
                  <a:moveTo>
                    <a:pt x="10684" y="11137"/>
                  </a:moveTo>
                  <a:lnTo>
                    <a:pt x="10684" y="17887"/>
                  </a:lnTo>
                  <a:lnTo>
                    <a:pt x="10944" y="17943"/>
                  </a:lnTo>
                  <a:lnTo>
                    <a:pt x="11011" y="17943"/>
                  </a:lnTo>
                  <a:cubicBezTo>
                    <a:pt x="11263" y="17943"/>
                    <a:pt x="11412" y="17531"/>
                    <a:pt x="11456" y="16706"/>
                  </a:cubicBezTo>
                  <a:cubicBezTo>
                    <a:pt x="11471" y="16443"/>
                    <a:pt x="11479" y="16150"/>
                    <a:pt x="11479" y="15824"/>
                  </a:cubicBezTo>
                  <a:lnTo>
                    <a:pt x="11479" y="12168"/>
                  </a:lnTo>
                  <a:cubicBezTo>
                    <a:pt x="11479" y="11256"/>
                    <a:pt x="11396" y="10712"/>
                    <a:pt x="11230" y="10537"/>
                  </a:cubicBezTo>
                  <a:lnTo>
                    <a:pt x="11156" y="10518"/>
                  </a:lnTo>
                  <a:lnTo>
                    <a:pt x="11100" y="10518"/>
                  </a:lnTo>
                  <a:cubicBezTo>
                    <a:pt x="10964" y="10518"/>
                    <a:pt x="10825" y="10724"/>
                    <a:pt x="10684" y="11137"/>
                  </a:cubicBezTo>
                  <a:close/>
                  <a:moveTo>
                    <a:pt x="10677" y="355"/>
                  </a:moveTo>
                  <a:lnTo>
                    <a:pt x="10684" y="393"/>
                  </a:lnTo>
                  <a:lnTo>
                    <a:pt x="10684" y="7312"/>
                  </a:lnTo>
                  <a:cubicBezTo>
                    <a:pt x="10902" y="6950"/>
                    <a:pt x="11114" y="6768"/>
                    <a:pt x="11319" y="6768"/>
                  </a:cubicBezTo>
                  <a:cubicBezTo>
                    <a:pt x="11826" y="6768"/>
                    <a:pt x="12139" y="7443"/>
                    <a:pt x="12258" y="8793"/>
                  </a:cubicBezTo>
                  <a:cubicBezTo>
                    <a:pt x="12330" y="9356"/>
                    <a:pt x="12366" y="10743"/>
                    <a:pt x="12366" y="12956"/>
                  </a:cubicBezTo>
                  <a:lnTo>
                    <a:pt x="12366" y="14399"/>
                  </a:lnTo>
                  <a:cubicBezTo>
                    <a:pt x="12366" y="16725"/>
                    <a:pt x="12330" y="18175"/>
                    <a:pt x="12258" y="18749"/>
                  </a:cubicBezTo>
                  <a:cubicBezTo>
                    <a:pt x="12236" y="19124"/>
                    <a:pt x="12175" y="19568"/>
                    <a:pt x="12076" y="20080"/>
                  </a:cubicBezTo>
                  <a:cubicBezTo>
                    <a:pt x="11856" y="21093"/>
                    <a:pt x="11489" y="21599"/>
                    <a:pt x="10974" y="21599"/>
                  </a:cubicBezTo>
                  <a:cubicBezTo>
                    <a:pt x="10618" y="21599"/>
                    <a:pt x="10228" y="21400"/>
                    <a:pt x="9805" y="20999"/>
                  </a:cubicBezTo>
                  <a:lnTo>
                    <a:pt x="9805" y="1143"/>
                  </a:lnTo>
                  <a:cubicBezTo>
                    <a:pt x="9805" y="1068"/>
                    <a:pt x="9932" y="949"/>
                    <a:pt x="10187" y="787"/>
                  </a:cubicBezTo>
                  <a:cubicBezTo>
                    <a:pt x="10187" y="787"/>
                    <a:pt x="10677" y="355"/>
                    <a:pt x="10677" y="355"/>
                  </a:cubicBezTo>
                  <a:close/>
                  <a:moveTo>
                    <a:pt x="7916" y="11831"/>
                  </a:moveTo>
                  <a:lnTo>
                    <a:pt x="7916" y="12505"/>
                  </a:lnTo>
                  <a:lnTo>
                    <a:pt x="8640" y="12505"/>
                  </a:lnTo>
                  <a:lnTo>
                    <a:pt x="8640" y="12262"/>
                  </a:lnTo>
                  <a:cubicBezTo>
                    <a:pt x="8640" y="11262"/>
                    <a:pt x="8599" y="10650"/>
                    <a:pt x="8517" y="10425"/>
                  </a:cubicBezTo>
                  <a:cubicBezTo>
                    <a:pt x="8450" y="10225"/>
                    <a:pt x="8371" y="10124"/>
                    <a:pt x="8280" y="10124"/>
                  </a:cubicBezTo>
                  <a:cubicBezTo>
                    <a:pt x="8037" y="10124"/>
                    <a:pt x="7916" y="10693"/>
                    <a:pt x="7916" y="11831"/>
                  </a:cubicBezTo>
                  <a:close/>
                  <a:moveTo>
                    <a:pt x="8272" y="6768"/>
                  </a:moveTo>
                  <a:cubicBezTo>
                    <a:pt x="8863" y="6768"/>
                    <a:pt x="9246" y="7737"/>
                    <a:pt x="9419" y="9675"/>
                  </a:cubicBezTo>
                  <a:cubicBezTo>
                    <a:pt x="9486" y="10462"/>
                    <a:pt x="9519" y="11556"/>
                    <a:pt x="9519" y="12956"/>
                  </a:cubicBezTo>
                  <a:lnTo>
                    <a:pt x="9519" y="15431"/>
                  </a:lnTo>
                  <a:lnTo>
                    <a:pt x="9508" y="15487"/>
                  </a:lnTo>
                  <a:lnTo>
                    <a:pt x="7916" y="15487"/>
                  </a:lnTo>
                  <a:lnTo>
                    <a:pt x="7916" y="15918"/>
                  </a:lnTo>
                  <a:cubicBezTo>
                    <a:pt x="7916" y="16893"/>
                    <a:pt x="7979" y="17481"/>
                    <a:pt x="8105" y="17681"/>
                  </a:cubicBezTo>
                  <a:cubicBezTo>
                    <a:pt x="8172" y="17818"/>
                    <a:pt x="8276" y="17887"/>
                    <a:pt x="8417" y="17887"/>
                  </a:cubicBezTo>
                  <a:lnTo>
                    <a:pt x="8484" y="17887"/>
                  </a:lnTo>
                  <a:cubicBezTo>
                    <a:pt x="8778" y="17887"/>
                    <a:pt x="9097" y="17724"/>
                    <a:pt x="9441" y="17399"/>
                  </a:cubicBezTo>
                  <a:lnTo>
                    <a:pt x="9449" y="17437"/>
                  </a:lnTo>
                  <a:lnTo>
                    <a:pt x="9449" y="20981"/>
                  </a:lnTo>
                  <a:cubicBezTo>
                    <a:pt x="9449" y="21031"/>
                    <a:pt x="9300" y="21181"/>
                    <a:pt x="9003" y="21431"/>
                  </a:cubicBezTo>
                  <a:cubicBezTo>
                    <a:pt x="8813" y="21543"/>
                    <a:pt x="8597" y="21599"/>
                    <a:pt x="8357" y="21599"/>
                  </a:cubicBezTo>
                  <a:cubicBezTo>
                    <a:pt x="7729" y="21599"/>
                    <a:pt x="7322" y="20518"/>
                    <a:pt x="7136" y="18356"/>
                  </a:cubicBezTo>
                  <a:cubicBezTo>
                    <a:pt x="7070" y="17493"/>
                    <a:pt x="7036" y="16612"/>
                    <a:pt x="7036" y="15712"/>
                  </a:cubicBezTo>
                  <a:lnTo>
                    <a:pt x="7036" y="12280"/>
                  </a:lnTo>
                  <a:cubicBezTo>
                    <a:pt x="7036" y="9756"/>
                    <a:pt x="7248" y="8068"/>
                    <a:pt x="7671" y="7218"/>
                  </a:cubicBezTo>
                  <a:cubicBezTo>
                    <a:pt x="7864" y="6918"/>
                    <a:pt x="8064" y="6768"/>
                    <a:pt x="8272" y="6768"/>
                  </a:cubicBezTo>
                  <a:close/>
                  <a:moveTo>
                    <a:pt x="5878" y="6768"/>
                  </a:moveTo>
                  <a:cubicBezTo>
                    <a:pt x="6158" y="6768"/>
                    <a:pt x="6458" y="6968"/>
                    <a:pt x="6780" y="7368"/>
                  </a:cubicBezTo>
                  <a:lnTo>
                    <a:pt x="6780" y="10912"/>
                  </a:lnTo>
                  <a:lnTo>
                    <a:pt x="6769" y="10968"/>
                  </a:lnTo>
                  <a:cubicBezTo>
                    <a:pt x="6418" y="10643"/>
                    <a:pt x="6154" y="10481"/>
                    <a:pt x="5978" y="10481"/>
                  </a:cubicBezTo>
                  <a:cubicBezTo>
                    <a:pt x="5763" y="10481"/>
                    <a:pt x="5622" y="10662"/>
                    <a:pt x="5555" y="11025"/>
                  </a:cubicBezTo>
                  <a:cubicBezTo>
                    <a:pt x="5496" y="11212"/>
                    <a:pt x="5466" y="11968"/>
                    <a:pt x="5466" y="13293"/>
                  </a:cubicBezTo>
                  <a:lnTo>
                    <a:pt x="5466" y="15149"/>
                  </a:lnTo>
                  <a:cubicBezTo>
                    <a:pt x="5466" y="16375"/>
                    <a:pt x="5492" y="17087"/>
                    <a:pt x="5544" y="17287"/>
                  </a:cubicBezTo>
                  <a:cubicBezTo>
                    <a:pt x="5601" y="17687"/>
                    <a:pt x="5741" y="17887"/>
                    <a:pt x="5964" y="17887"/>
                  </a:cubicBezTo>
                  <a:lnTo>
                    <a:pt x="6023" y="17887"/>
                  </a:lnTo>
                  <a:cubicBezTo>
                    <a:pt x="6179" y="17887"/>
                    <a:pt x="6430" y="17724"/>
                    <a:pt x="6776" y="17399"/>
                  </a:cubicBezTo>
                  <a:lnTo>
                    <a:pt x="6780" y="17437"/>
                  </a:lnTo>
                  <a:lnTo>
                    <a:pt x="6780" y="20981"/>
                  </a:lnTo>
                  <a:cubicBezTo>
                    <a:pt x="6780" y="21068"/>
                    <a:pt x="6623" y="21225"/>
                    <a:pt x="6309" y="21450"/>
                  </a:cubicBezTo>
                  <a:cubicBezTo>
                    <a:pt x="6185" y="21550"/>
                    <a:pt x="6040" y="21599"/>
                    <a:pt x="5875" y="21599"/>
                  </a:cubicBezTo>
                  <a:cubicBezTo>
                    <a:pt x="5268" y="21599"/>
                    <a:pt x="4871" y="20481"/>
                    <a:pt x="4683" y="18243"/>
                  </a:cubicBezTo>
                  <a:cubicBezTo>
                    <a:pt x="4619" y="17556"/>
                    <a:pt x="4587" y="16356"/>
                    <a:pt x="4587" y="14643"/>
                  </a:cubicBezTo>
                  <a:lnTo>
                    <a:pt x="4587" y="13687"/>
                  </a:lnTo>
                  <a:cubicBezTo>
                    <a:pt x="4587" y="11624"/>
                    <a:pt x="4641" y="10218"/>
                    <a:pt x="4750" y="9468"/>
                  </a:cubicBezTo>
                  <a:cubicBezTo>
                    <a:pt x="4958" y="7668"/>
                    <a:pt x="5334" y="6768"/>
                    <a:pt x="5878" y="6768"/>
                  </a:cubicBezTo>
                  <a:close/>
                  <a:moveTo>
                    <a:pt x="2772" y="17230"/>
                  </a:moveTo>
                  <a:cubicBezTo>
                    <a:pt x="2772" y="18018"/>
                    <a:pt x="2854" y="18412"/>
                    <a:pt x="3017" y="18412"/>
                  </a:cubicBezTo>
                  <a:cubicBezTo>
                    <a:pt x="3133" y="18412"/>
                    <a:pt x="3269" y="18218"/>
                    <a:pt x="3425" y="17831"/>
                  </a:cubicBezTo>
                  <a:lnTo>
                    <a:pt x="3425" y="16218"/>
                  </a:lnTo>
                  <a:lnTo>
                    <a:pt x="3128" y="16218"/>
                  </a:lnTo>
                  <a:cubicBezTo>
                    <a:pt x="2955" y="16218"/>
                    <a:pt x="2851" y="16306"/>
                    <a:pt x="2816" y="16480"/>
                  </a:cubicBezTo>
                  <a:cubicBezTo>
                    <a:pt x="2787" y="16643"/>
                    <a:pt x="2772" y="16893"/>
                    <a:pt x="2772" y="17230"/>
                  </a:cubicBezTo>
                  <a:close/>
                  <a:moveTo>
                    <a:pt x="3147" y="6993"/>
                  </a:moveTo>
                  <a:cubicBezTo>
                    <a:pt x="3703" y="6993"/>
                    <a:pt x="4050" y="7700"/>
                    <a:pt x="4186" y="9112"/>
                  </a:cubicBezTo>
                  <a:cubicBezTo>
                    <a:pt x="4265" y="9950"/>
                    <a:pt x="4305" y="11093"/>
                    <a:pt x="4305" y="12543"/>
                  </a:cubicBezTo>
                  <a:lnTo>
                    <a:pt x="4305" y="21374"/>
                  </a:lnTo>
                  <a:lnTo>
                    <a:pt x="4294" y="21431"/>
                  </a:lnTo>
                  <a:lnTo>
                    <a:pt x="3581" y="21431"/>
                  </a:lnTo>
                  <a:cubicBezTo>
                    <a:pt x="3569" y="21431"/>
                    <a:pt x="3555" y="21118"/>
                    <a:pt x="3540" y="20493"/>
                  </a:cubicBezTo>
                  <a:cubicBezTo>
                    <a:pt x="3280" y="21206"/>
                    <a:pt x="3017" y="21562"/>
                    <a:pt x="2750" y="21562"/>
                  </a:cubicBezTo>
                  <a:lnTo>
                    <a:pt x="2668" y="21562"/>
                  </a:lnTo>
                  <a:cubicBezTo>
                    <a:pt x="2411" y="21562"/>
                    <a:pt x="2204" y="21049"/>
                    <a:pt x="2048" y="20024"/>
                  </a:cubicBezTo>
                  <a:cubicBezTo>
                    <a:pt x="1944" y="19250"/>
                    <a:pt x="1892" y="18356"/>
                    <a:pt x="1892" y="17343"/>
                  </a:cubicBezTo>
                  <a:lnTo>
                    <a:pt x="1892" y="17230"/>
                  </a:lnTo>
                  <a:cubicBezTo>
                    <a:pt x="1892" y="15494"/>
                    <a:pt x="2014" y="14343"/>
                    <a:pt x="2256" y="13781"/>
                  </a:cubicBezTo>
                  <a:cubicBezTo>
                    <a:pt x="2362" y="13418"/>
                    <a:pt x="2615" y="13237"/>
                    <a:pt x="3013" y="13237"/>
                  </a:cubicBezTo>
                  <a:lnTo>
                    <a:pt x="3425" y="13237"/>
                  </a:lnTo>
                  <a:lnTo>
                    <a:pt x="3425" y="12768"/>
                  </a:lnTo>
                  <a:cubicBezTo>
                    <a:pt x="3425" y="11768"/>
                    <a:pt x="3397" y="11206"/>
                    <a:pt x="3340" y="11081"/>
                  </a:cubicBezTo>
                  <a:cubicBezTo>
                    <a:pt x="3278" y="10831"/>
                    <a:pt x="3167" y="10706"/>
                    <a:pt x="3006" y="10706"/>
                  </a:cubicBezTo>
                  <a:lnTo>
                    <a:pt x="2193" y="10706"/>
                  </a:lnTo>
                  <a:lnTo>
                    <a:pt x="2189" y="10687"/>
                  </a:lnTo>
                  <a:lnTo>
                    <a:pt x="2182" y="10687"/>
                  </a:lnTo>
                  <a:lnTo>
                    <a:pt x="2260" y="6993"/>
                  </a:lnTo>
                  <a:cubicBezTo>
                    <a:pt x="2260" y="6993"/>
                    <a:pt x="3147" y="6993"/>
                    <a:pt x="3147" y="6993"/>
                  </a:cubicBezTo>
                  <a:close/>
                  <a:moveTo>
                    <a:pt x="1313" y="0"/>
                  </a:moveTo>
                  <a:lnTo>
                    <a:pt x="1959" y="0"/>
                  </a:lnTo>
                  <a:lnTo>
                    <a:pt x="1970" y="56"/>
                  </a:lnTo>
                  <a:lnTo>
                    <a:pt x="1970" y="3656"/>
                  </a:lnTo>
                  <a:lnTo>
                    <a:pt x="1959" y="3712"/>
                  </a:lnTo>
                  <a:lnTo>
                    <a:pt x="1569" y="3712"/>
                  </a:lnTo>
                  <a:cubicBezTo>
                    <a:pt x="1448" y="3712"/>
                    <a:pt x="1373" y="3881"/>
                    <a:pt x="1343" y="4218"/>
                  </a:cubicBezTo>
                  <a:cubicBezTo>
                    <a:pt x="1323" y="4406"/>
                    <a:pt x="1313" y="4768"/>
                    <a:pt x="1313" y="5305"/>
                  </a:cubicBezTo>
                  <a:lnTo>
                    <a:pt x="1313" y="6993"/>
                  </a:lnTo>
                  <a:lnTo>
                    <a:pt x="1967" y="6993"/>
                  </a:lnTo>
                  <a:lnTo>
                    <a:pt x="1970" y="7031"/>
                  </a:lnTo>
                  <a:lnTo>
                    <a:pt x="1978" y="7031"/>
                  </a:lnTo>
                  <a:lnTo>
                    <a:pt x="1892" y="10706"/>
                  </a:lnTo>
                  <a:lnTo>
                    <a:pt x="1313" y="10706"/>
                  </a:lnTo>
                  <a:lnTo>
                    <a:pt x="1313" y="21337"/>
                  </a:lnTo>
                  <a:lnTo>
                    <a:pt x="1302" y="21393"/>
                  </a:lnTo>
                  <a:lnTo>
                    <a:pt x="445" y="21393"/>
                  </a:lnTo>
                  <a:lnTo>
                    <a:pt x="434" y="21337"/>
                  </a:lnTo>
                  <a:lnTo>
                    <a:pt x="434" y="10706"/>
                  </a:lnTo>
                  <a:lnTo>
                    <a:pt x="11" y="10706"/>
                  </a:lnTo>
                  <a:lnTo>
                    <a:pt x="0" y="10650"/>
                  </a:lnTo>
                  <a:lnTo>
                    <a:pt x="0" y="7049"/>
                  </a:lnTo>
                  <a:lnTo>
                    <a:pt x="11" y="6993"/>
                  </a:lnTo>
                  <a:lnTo>
                    <a:pt x="434" y="6993"/>
                  </a:lnTo>
                  <a:lnTo>
                    <a:pt x="434" y="4781"/>
                  </a:lnTo>
                  <a:cubicBezTo>
                    <a:pt x="434" y="2468"/>
                    <a:pt x="588" y="1005"/>
                    <a:pt x="898" y="393"/>
                  </a:cubicBezTo>
                  <a:cubicBezTo>
                    <a:pt x="1039" y="130"/>
                    <a:pt x="1177" y="0"/>
                    <a:pt x="1313"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13" name="Group 12"/>
          <p:cNvGrpSpPr/>
          <p:nvPr/>
        </p:nvGrpSpPr>
        <p:grpSpPr>
          <a:xfrm>
            <a:off x="7945042" y="4088012"/>
            <a:ext cx="951905" cy="911721"/>
            <a:chOff x="13379450" y="4981575"/>
            <a:chExt cx="1692275" cy="1620838"/>
          </a:xfrm>
        </p:grpSpPr>
        <p:sp>
          <p:nvSpPr>
            <p:cNvPr id="74761" name="AutoShape 9"/>
            <p:cNvSpPr>
              <a:spLocks/>
            </p:cNvSpPr>
            <p:nvPr/>
          </p:nvSpPr>
          <p:spPr bwMode="auto">
            <a:xfrm flipH="1">
              <a:off x="13379450" y="4981575"/>
              <a:ext cx="1692275" cy="1620838"/>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4768" name="AutoShape 16"/>
            <p:cNvSpPr>
              <a:spLocks/>
            </p:cNvSpPr>
            <p:nvPr/>
          </p:nvSpPr>
          <p:spPr bwMode="auto">
            <a:xfrm>
              <a:off x="13649325" y="5551488"/>
              <a:ext cx="131445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18" y="7818"/>
                  </a:moveTo>
                  <a:lnTo>
                    <a:pt x="21383" y="7818"/>
                  </a:lnTo>
                  <a:cubicBezTo>
                    <a:pt x="21393" y="7818"/>
                    <a:pt x="21415" y="7968"/>
                    <a:pt x="21448" y="8268"/>
                  </a:cubicBezTo>
                  <a:cubicBezTo>
                    <a:pt x="21458" y="8268"/>
                    <a:pt x="21480" y="8118"/>
                    <a:pt x="21513" y="7818"/>
                  </a:cubicBezTo>
                  <a:lnTo>
                    <a:pt x="21583" y="7818"/>
                  </a:lnTo>
                  <a:lnTo>
                    <a:pt x="21599" y="7874"/>
                  </a:lnTo>
                  <a:lnTo>
                    <a:pt x="21599" y="8793"/>
                  </a:lnTo>
                  <a:lnTo>
                    <a:pt x="21583" y="8849"/>
                  </a:lnTo>
                  <a:lnTo>
                    <a:pt x="21545" y="8849"/>
                  </a:lnTo>
                  <a:lnTo>
                    <a:pt x="21529" y="8793"/>
                  </a:lnTo>
                  <a:lnTo>
                    <a:pt x="21529" y="8231"/>
                  </a:lnTo>
                  <a:lnTo>
                    <a:pt x="21518" y="8231"/>
                  </a:lnTo>
                  <a:cubicBezTo>
                    <a:pt x="21518" y="8368"/>
                    <a:pt x="21500" y="8500"/>
                    <a:pt x="21464" y="8624"/>
                  </a:cubicBezTo>
                  <a:lnTo>
                    <a:pt x="21431" y="8624"/>
                  </a:lnTo>
                  <a:cubicBezTo>
                    <a:pt x="21420" y="8624"/>
                    <a:pt x="21404" y="8506"/>
                    <a:pt x="21383" y="8268"/>
                  </a:cubicBezTo>
                  <a:lnTo>
                    <a:pt x="21372" y="8268"/>
                  </a:lnTo>
                  <a:lnTo>
                    <a:pt x="21372" y="8793"/>
                  </a:lnTo>
                  <a:lnTo>
                    <a:pt x="21356" y="8849"/>
                  </a:lnTo>
                  <a:lnTo>
                    <a:pt x="21318" y="8849"/>
                  </a:lnTo>
                  <a:lnTo>
                    <a:pt x="21301" y="8793"/>
                  </a:lnTo>
                  <a:lnTo>
                    <a:pt x="21301" y="7874"/>
                  </a:lnTo>
                  <a:cubicBezTo>
                    <a:pt x="21301" y="7874"/>
                    <a:pt x="21318" y="7818"/>
                    <a:pt x="21318" y="7818"/>
                  </a:cubicBezTo>
                  <a:close/>
                  <a:moveTo>
                    <a:pt x="20992" y="7818"/>
                  </a:moveTo>
                  <a:lnTo>
                    <a:pt x="21171" y="7818"/>
                  </a:lnTo>
                  <a:lnTo>
                    <a:pt x="21187" y="7874"/>
                  </a:lnTo>
                  <a:lnTo>
                    <a:pt x="21187" y="7987"/>
                  </a:lnTo>
                  <a:lnTo>
                    <a:pt x="21171" y="8043"/>
                  </a:lnTo>
                  <a:lnTo>
                    <a:pt x="21111" y="8043"/>
                  </a:lnTo>
                  <a:lnTo>
                    <a:pt x="21111" y="8793"/>
                  </a:lnTo>
                  <a:lnTo>
                    <a:pt x="21095" y="8849"/>
                  </a:lnTo>
                  <a:lnTo>
                    <a:pt x="21063" y="8849"/>
                  </a:lnTo>
                  <a:lnTo>
                    <a:pt x="21046" y="8793"/>
                  </a:lnTo>
                  <a:lnTo>
                    <a:pt x="21046" y="8043"/>
                  </a:lnTo>
                  <a:lnTo>
                    <a:pt x="20992" y="8043"/>
                  </a:lnTo>
                  <a:lnTo>
                    <a:pt x="20976" y="7987"/>
                  </a:lnTo>
                  <a:lnTo>
                    <a:pt x="20976" y="7874"/>
                  </a:lnTo>
                  <a:cubicBezTo>
                    <a:pt x="20976" y="7874"/>
                    <a:pt x="20992" y="7818"/>
                    <a:pt x="20992" y="7818"/>
                  </a:cubicBezTo>
                  <a:close/>
                  <a:moveTo>
                    <a:pt x="20407" y="8287"/>
                  </a:moveTo>
                  <a:lnTo>
                    <a:pt x="20488" y="8287"/>
                  </a:lnTo>
                  <a:cubicBezTo>
                    <a:pt x="20643" y="8287"/>
                    <a:pt x="20743" y="8468"/>
                    <a:pt x="20786" y="8831"/>
                  </a:cubicBezTo>
                  <a:cubicBezTo>
                    <a:pt x="20743" y="9893"/>
                    <a:pt x="20708" y="10425"/>
                    <a:pt x="20683" y="10425"/>
                  </a:cubicBezTo>
                  <a:lnTo>
                    <a:pt x="20656" y="10481"/>
                  </a:lnTo>
                  <a:lnTo>
                    <a:pt x="20651" y="10481"/>
                  </a:lnTo>
                  <a:lnTo>
                    <a:pt x="20347" y="10293"/>
                  </a:lnTo>
                  <a:lnTo>
                    <a:pt x="20314" y="10293"/>
                  </a:lnTo>
                  <a:cubicBezTo>
                    <a:pt x="20184" y="10293"/>
                    <a:pt x="20098" y="10487"/>
                    <a:pt x="20054" y="10874"/>
                  </a:cubicBezTo>
                  <a:cubicBezTo>
                    <a:pt x="20029" y="11125"/>
                    <a:pt x="20016" y="11875"/>
                    <a:pt x="20016" y="13125"/>
                  </a:cubicBezTo>
                  <a:lnTo>
                    <a:pt x="20016" y="15937"/>
                  </a:lnTo>
                  <a:cubicBezTo>
                    <a:pt x="20016" y="16087"/>
                    <a:pt x="19986" y="16162"/>
                    <a:pt x="19924" y="16162"/>
                  </a:cubicBezTo>
                  <a:lnTo>
                    <a:pt x="19469" y="16162"/>
                  </a:lnTo>
                  <a:cubicBezTo>
                    <a:pt x="19411" y="16162"/>
                    <a:pt x="19382" y="16087"/>
                    <a:pt x="19382" y="15937"/>
                  </a:cubicBezTo>
                  <a:lnTo>
                    <a:pt x="19382" y="8568"/>
                  </a:lnTo>
                  <a:lnTo>
                    <a:pt x="19398" y="8512"/>
                  </a:lnTo>
                  <a:lnTo>
                    <a:pt x="19664" y="8512"/>
                  </a:lnTo>
                  <a:lnTo>
                    <a:pt x="19908" y="8493"/>
                  </a:lnTo>
                  <a:cubicBezTo>
                    <a:pt x="19926" y="8943"/>
                    <a:pt x="19940" y="9168"/>
                    <a:pt x="19951" y="9168"/>
                  </a:cubicBezTo>
                  <a:lnTo>
                    <a:pt x="19957" y="9168"/>
                  </a:lnTo>
                  <a:cubicBezTo>
                    <a:pt x="20087" y="8580"/>
                    <a:pt x="20237" y="8287"/>
                    <a:pt x="20407" y="8287"/>
                  </a:cubicBezTo>
                  <a:close/>
                  <a:moveTo>
                    <a:pt x="17918" y="11381"/>
                  </a:moveTo>
                  <a:lnTo>
                    <a:pt x="18444" y="11381"/>
                  </a:lnTo>
                  <a:lnTo>
                    <a:pt x="18444" y="11362"/>
                  </a:lnTo>
                  <a:cubicBezTo>
                    <a:pt x="18444" y="10437"/>
                    <a:pt x="18363" y="9974"/>
                    <a:pt x="18200" y="9974"/>
                  </a:cubicBezTo>
                  <a:lnTo>
                    <a:pt x="18184" y="9974"/>
                  </a:lnTo>
                  <a:cubicBezTo>
                    <a:pt x="18075" y="9974"/>
                    <a:pt x="17999" y="10181"/>
                    <a:pt x="17956" y="10593"/>
                  </a:cubicBezTo>
                  <a:cubicBezTo>
                    <a:pt x="17931" y="10843"/>
                    <a:pt x="17918" y="11106"/>
                    <a:pt x="17918" y="11381"/>
                  </a:cubicBezTo>
                  <a:close/>
                  <a:moveTo>
                    <a:pt x="18211" y="8324"/>
                  </a:moveTo>
                  <a:cubicBezTo>
                    <a:pt x="18764" y="8324"/>
                    <a:pt x="19040" y="9475"/>
                    <a:pt x="19040" y="11775"/>
                  </a:cubicBezTo>
                  <a:lnTo>
                    <a:pt x="19040" y="12262"/>
                  </a:lnTo>
                  <a:cubicBezTo>
                    <a:pt x="19040" y="12650"/>
                    <a:pt x="18999" y="12843"/>
                    <a:pt x="18916" y="12843"/>
                  </a:cubicBezTo>
                  <a:lnTo>
                    <a:pt x="18916" y="12880"/>
                  </a:lnTo>
                  <a:lnTo>
                    <a:pt x="18796" y="12843"/>
                  </a:lnTo>
                  <a:lnTo>
                    <a:pt x="17934" y="12843"/>
                  </a:lnTo>
                  <a:cubicBezTo>
                    <a:pt x="17934" y="13356"/>
                    <a:pt x="17989" y="13787"/>
                    <a:pt x="18097" y="14137"/>
                  </a:cubicBezTo>
                  <a:cubicBezTo>
                    <a:pt x="18162" y="14312"/>
                    <a:pt x="18245" y="14399"/>
                    <a:pt x="18346" y="14399"/>
                  </a:cubicBezTo>
                  <a:lnTo>
                    <a:pt x="18395" y="14399"/>
                  </a:lnTo>
                  <a:cubicBezTo>
                    <a:pt x="18467" y="14399"/>
                    <a:pt x="18612" y="14275"/>
                    <a:pt x="18829" y="14025"/>
                  </a:cubicBezTo>
                  <a:lnTo>
                    <a:pt x="18851" y="14025"/>
                  </a:lnTo>
                  <a:cubicBezTo>
                    <a:pt x="18894" y="14025"/>
                    <a:pt x="18941" y="14343"/>
                    <a:pt x="18992" y="14981"/>
                  </a:cubicBezTo>
                  <a:cubicBezTo>
                    <a:pt x="19002" y="15018"/>
                    <a:pt x="19013" y="15143"/>
                    <a:pt x="19024" y="15356"/>
                  </a:cubicBezTo>
                  <a:cubicBezTo>
                    <a:pt x="19024" y="15706"/>
                    <a:pt x="18809" y="15968"/>
                    <a:pt x="18379" y="16143"/>
                  </a:cubicBezTo>
                  <a:lnTo>
                    <a:pt x="18216" y="16143"/>
                  </a:lnTo>
                  <a:cubicBezTo>
                    <a:pt x="17772" y="16143"/>
                    <a:pt x="17474" y="15381"/>
                    <a:pt x="17322" y="13856"/>
                  </a:cubicBezTo>
                  <a:cubicBezTo>
                    <a:pt x="17278" y="13331"/>
                    <a:pt x="17257" y="12818"/>
                    <a:pt x="17257" y="12318"/>
                  </a:cubicBezTo>
                  <a:cubicBezTo>
                    <a:pt x="17257" y="10443"/>
                    <a:pt x="17441" y="9193"/>
                    <a:pt x="17810" y="8568"/>
                  </a:cubicBezTo>
                  <a:cubicBezTo>
                    <a:pt x="17947" y="8406"/>
                    <a:pt x="18081" y="8324"/>
                    <a:pt x="18211" y="8324"/>
                  </a:cubicBezTo>
                  <a:close/>
                  <a:moveTo>
                    <a:pt x="15787" y="12431"/>
                  </a:moveTo>
                  <a:cubicBezTo>
                    <a:pt x="15787" y="13481"/>
                    <a:pt x="15854" y="14087"/>
                    <a:pt x="15988" y="14250"/>
                  </a:cubicBezTo>
                  <a:lnTo>
                    <a:pt x="16053" y="14306"/>
                  </a:lnTo>
                  <a:lnTo>
                    <a:pt x="16096" y="14306"/>
                  </a:lnTo>
                  <a:cubicBezTo>
                    <a:pt x="16241" y="14306"/>
                    <a:pt x="16328" y="13887"/>
                    <a:pt x="16357" y="13049"/>
                  </a:cubicBezTo>
                  <a:lnTo>
                    <a:pt x="16357" y="11530"/>
                  </a:lnTo>
                  <a:cubicBezTo>
                    <a:pt x="16357" y="10606"/>
                    <a:pt x="16265" y="10143"/>
                    <a:pt x="16080" y="10143"/>
                  </a:cubicBezTo>
                  <a:cubicBezTo>
                    <a:pt x="15918" y="10143"/>
                    <a:pt x="15820" y="10700"/>
                    <a:pt x="15787" y="11812"/>
                  </a:cubicBezTo>
                  <a:cubicBezTo>
                    <a:pt x="15787" y="11812"/>
                    <a:pt x="15787" y="12431"/>
                    <a:pt x="15787" y="12431"/>
                  </a:cubicBezTo>
                  <a:close/>
                  <a:moveTo>
                    <a:pt x="15972" y="8324"/>
                  </a:moveTo>
                  <a:cubicBezTo>
                    <a:pt x="16185" y="8324"/>
                    <a:pt x="16346" y="8662"/>
                    <a:pt x="16454" y="9337"/>
                  </a:cubicBezTo>
                  <a:cubicBezTo>
                    <a:pt x="16476" y="8787"/>
                    <a:pt x="16509" y="8512"/>
                    <a:pt x="16552" y="8512"/>
                  </a:cubicBezTo>
                  <a:lnTo>
                    <a:pt x="16910" y="8512"/>
                  </a:lnTo>
                  <a:cubicBezTo>
                    <a:pt x="16953" y="8512"/>
                    <a:pt x="16982" y="8580"/>
                    <a:pt x="16996" y="8718"/>
                  </a:cubicBezTo>
                  <a:lnTo>
                    <a:pt x="16996" y="8774"/>
                  </a:lnTo>
                  <a:lnTo>
                    <a:pt x="16991" y="8774"/>
                  </a:lnTo>
                  <a:lnTo>
                    <a:pt x="16980" y="12056"/>
                  </a:lnTo>
                  <a:lnTo>
                    <a:pt x="16980" y="15600"/>
                  </a:lnTo>
                  <a:cubicBezTo>
                    <a:pt x="16980" y="17362"/>
                    <a:pt x="16888" y="18406"/>
                    <a:pt x="16704" y="18731"/>
                  </a:cubicBezTo>
                  <a:cubicBezTo>
                    <a:pt x="16548" y="19156"/>
                    <a:pt x="16310" y="19368"/>
                    <a:pt x="15988" y="19368"/>
                  </a:cubicBezTo>
                  <a:cubicBezTo>
                    <a:pt x="15511" y="19256"/>
                    <a:pt x="15272" y="19025"/>
                    <a:pt x="15272" y="18674"/>
                  </a:cubicBezTo>
                  <a:lnTo>
                    <a:pt x="15272" y="18562"/>
                  </a:lnTo>
                  <a:cubicBezTo>
                    <a:pt x="15272" y="18412"/>
                    <a:pt x="15308" y="17969"/>
                    <a:pt x="15381" y="17230"/>
                  </a:cubicBezTo>
                  <a:cubicBezTo>
                    <a:pt x="15403" y="17156"/>
                    <a:pt x="15431" y="17118"/>
                    <a:pt x="15468" y="17118"/>
                  </a:cubicBezTo>
                  <a:cubicBezTo>
                    <a:pt x="15598" y="17306"/>
                    <a:pt x="15769" y="17399"/>
                    <a:pt x="15983" y="17399"/>
                  </a:cubicBezTo>
                  <a:cubicBezTo>
                    <a:pt x="16156" y="17399"/>
                    <a:pt x="16261" y="17262"/>
                    <a:pt x="16297" y="16987"/>
                  </a:cubicBezTo>
                  <a:cubicBezTo>
                    <a:pt x="16337" y="16762"/>
                    <a:pt x="16357" y="16262"/>
                    <a:pt x="16357" y="15487"/>
                  </a:cubicBezTo>
                  <a:lnTo>
                    <a:pt x="16357" y="15431"/>
                  </a:lnTo>
                  <a:lnTo>
                    <a:pt x="16346" y="15431"/>
                  </a:lnTo>
                  <a:cubicBezTo>
                    <a:pt x="16256" y="15918"/>
                    <a:pt x="16118" y="16162"/>
                    <a:pt x="15934" y="16162"/>
                  </a:cubicBezTo>
                  <a:cubicBezTo>
                    <a:pt x="15609" y="16162"/>
                    <a:pt x="15383" y="15674"/>
                    <a:pt x="15256" y="14699"/>
                  </a:cubicBezTo>
                  <a:cubicBezTo>
                    <a:pt x="15187" y="14087"/>
                    <a:pt x="15153" y="13394"/>
                    <a:pt x="15153" y="12618"/>
                  </a:cubicBezTo>
                  <a:lnTo>
                    <a:pt x="15153" y="12112"/>
                  </a:lnTo>
                  <a:cubicBezTo>
                    <a:pt x="15153" y="9587"/>
                    <a:pt x="15426" y="8324"/>
                    <a:pt x="15972" y="8324"/>
                  </a:cubicBezTo>
                  <a:close/>
                  <a:moveTo>
                    <a:pt x="13646" y="12505"/>
                  </a:moveTo>
                  <a:cubicBezTo>
                    <a:pt x="13646" y="13443"/>
                    <a:pt x="13711" y="14025"/>
                    <a:pt x="13841" y="14250"/>
                  </a:cubicBezTo>
                  <a:lnTo>
                    <a:pt x="13917" y="14306"/>
                  </a:lnTo>
                  <a:lnTo>
                    <a:pt x="13955" y="14306"/>
                  </a:lnTo>
                  <a:cubicBezTo>
                    <a:pt x="14103" y="14306"/>
                    <a:pt x="14190" y="13887"/>
                    <a:pt x="14215" y="13049"/>
                  </a:cubicBezTo>
                  <a:lnTo>
                    <a:pt x="14215" y="11530"/>
                  </a:lnTo>
                  <a:cubicBezTo>
                    <a:pt x="14215" y="10606"/>
                    <a:pt x="14123" y="10143"/>
                    <a:pt x="13939" y="10143"/>
                  </a:cubicBezTo>
                  <a:cubicBezTo>
                    <a:pt x="13776" y="10143"/>
                    <a:pt x="13678" y="10700"/>
                    <a:pt x="13646" y="11812"/>
                  </a:cubicBezTo>
                  <a:cubicBezTo>
                    <a:pt x="13646" y="11812"/>
                    <a:pt x="13646" y="12505"/>
                    <a:pt x="13646" y="12505"/>
                  </a:cubicBezTo>
                  <a:close/>
                  <a:moveTo>
                    <a:pt x="13836" y="8324"/>
                  </a:moveTo>
                  <a:cubicBezTo>
                    <a:pt x="14045" y="8324"/>
                    <a:pt x="14204" y="8662"/>
                    <a:pt x="14313" y="9337"/>
                  </a:cubicBezTo>
                  <a:cubicBezTo>
                    <a:pt x="14334" y="8787"/>
                    <a:pt x="14367" y="8512"/>
                    <a:pt x="14410" y="8512"/>
                  </a:cubicBezTo>
                  <a:lnTo>
                    <a:pt x="14768" y="8512"/>
                  </a:lnTo>
                  <a:cubicBezTo>
                    <a:pt x="14812" y="8512"/>
                    <a:pt x="14842" y="8580"/>
                    <a:pt x="14860" y="8718"/>
                  </a:cubicBezTo>
                  <a:lnTo>
                    <a:pt x="14860" y="8774"/>
                  </a:lnTo>
                  <a:lnTo>
                    <a:pt x="14849" y="8774"/>
                  </a:lnTo>
                  <a:lnTo>
                    <a:pt x="14844" y="11999"/>
                  </a:lnTo>
                  <a:lnTo>
                    <a:pt x="14844" y="15600"/>
                  </a:lnTo>
                  <a:cubicBezTo>
                    <a:pt x="14844" y="17362"/>
                    <a:pt x="14752" y="18406"/>
                    <a:pt x="14568" y="18731"/>
                  </a:cubicBezTo>
                  <a:cubicBezTo>
                    <a:pt x="14408" y="19156"/>
                    <a:pt x="14170" y="19368"/>
                    <a:pt x="13852" y="19368"/>
                  </a:cubicBezTo>
                  <a:cubicBezTo>
                    <a:pt x="13375" y="19256"/>
                    <a:pt x="13136" y="19025"/>
                    <a:pt x="13136" y="18674"/>
                  </a:cubicBezTo>
                  <a:lnTo>
                    <a:pt x="13136" y="18562"/>
                  </a:lnTo>
                  <a:cubicBezTo>
                    <a:pt x="13136" y="18412"/>
                    <a:pt x="13170" y="17969"/>
                    <a:pt x="13239" y="17230"/>
                  </a:cubicBezTo>
                  <a:cubicBezTo>
                    <a:pt x="13261" y="17156"/>
                    <a:pt x="13292" y="17118"/>
                    <a:pt x="13331" y="17118"/>
                  </a:cubicBezTo>
                  <a:cubicBezTo>
                    <a:pt x="13462" y="17306"/>
                    <a:pt x="13631" y="17399"/>
                    <a:pt x="13841" y="17399"/>
                  </a:cubicBezTo>
                  <a:cubicBezTo>
                    <a:pt x="14015" y="17399"/>
                    <a:pt x="14121" y="17262"/>
                    <a:pt x="14161" y="16987"/>
                  </a:cubicBezTo>
                  <a:cubicBezTo>
                    <a:pt x="14197" y="16762"/>
                    <a:pt x="14215" y="16262"/>
                    <a:pt x="14215" y="15487"/>
                  </a:cubicBezTo>
                  <a:lnTo>
                    <a:pt x="14215" y="15431"/>
                  </a:lnTo>
                  <a:lnTo>
                    <a:pt x="14210" y="15431"/>
                  </a:lnTo>
                  <a:cubicBezTo>
                    <a:pt x="14116" y="15918"/>
                    <a:pt x="13977" y="16162"/>
                    <a:pt x="13792" y="16162"/>
                  </a:cubicBezTo>
                  <a:cubicBezTo>
                    <a:pt x="13467" y="16162"/>
                    <a:pt x="13243" y="15674"/>
                    <a:pt x="13120" y="14699"/>
                  </a:cubicBezTo>
                  <a:cubicBezTo>
                    <a:pt x="13048" y="14087"/>
                    <a:pt x="13012" y="13394"/>
                    <a:pt x="13012" y="12618"/>
                  </a:cubicBezTo>
                  <a:lnTo>
                    <a:pt x="13012" y="12112"/>
                  </a:lnTo>
                  <a:cubicBezTo>
                    <a:pt x="13012" y="9587"/>
                    <a:pt x="13286" y="8324"/>
                    <a:pt x="13836" y="8324"/>
                  </a:cubicBezTo>
                  <a:close/>
                  <a:moveTo>
                    <a:pt x="11526" y="12224"/>
                  </a:moveTo>
                  <a:cubicBezTo>
                    <a:pt x="11526" y="13675"/>
                    <a:pt x="11631" y="14399"/>
                    <a:pt x="11840" y="14399"/>
                  </a:cubicBezTo>
                  <a:lnTo>
                    <a:pt x="11851" y="14399"/>
                  </a:lnTo>
                  <a:cubicBezTo>
                    <a:pt x="12018" y="14399"/>
                    <a:pt x="12117" y="13968"/>
                    <a:pt x="12149" y="13106"/>
                  </a:cubicBezTo>
                  <a:lnTo>
                    <a:pt x="12166" y="12150"/>
                  </a:lnTo>
                  <a:cubicBezTo>
                    <a:pt x="12166" y="11149"/>
                    <a:pt x="12117" y="10518"/>
                    <a:pt x="12019" y="10256"/>
                  </a:cubicBezTo>
                  <a:cubicBezTo>
                    <a:pt x="11965" y="10143"/>
                    <a:pt x="11906" y="10087"/>
                    <a:pt x="11840" y="10087"/>
                  </a:cubicBezTo>
                  <a:cubicBezTo>
                    <a:pt x="11674" y="10087"/>
                    <a:pt x="11577" y="10462"/>
                    <a:pt x="11548" y="11212"/>
                  </a:cubicBezTo>
                  <a:cubicBezTo>
                    <a:pt x="11537" y="11387"/>
                    <a:pt x="11530" y="11725"/>
                    <a:pt x="11526" y="12224"/>
                  </a:cubicBezTo>
                  <a:close/>
                  <a:moveTo>
                    <a:pt x="11889" y="8287"/>
                  </a:moveTo>
                  <a:cubicBezTo>
                    <a:pt x="12341" y="8287"/>
                    <a:pt x="12617" y="9018"/>
                    <a:pt x="12719" y="10481"/>
                  </a:cubicBezTo>
                  <a:cubicBezTo>
                    <a:pt x="12751" y="10931"/>
                    <a:pt x="12768" y="11400"/>
                    <a:pt x="12768" y="11887"/>
                  </a:cubicBezTo>
                  <a:lnTo>
                    <a:pt x="12768" y="12393"/>
                  </a:lnTo>
                  <a:cubicBezTo>
                    <a:pt x="12768" y="14143"/>
                    <a:pt x="12635" y="15268"/>
                    <a:pt x="12372" y="15768"/>
                  </a:cubicBezTo>
                  <a:cubicBezTo>
                    <a:pt x="12224" y="16031"/>
                    <a:pt x="12050" y="16162"/>
                    <a:pt x="11851" y="16162"/>
                  </a:cubicBezTo>
                  <a:cubicBezTo>
                    <a:pt x="11396" y="16162"/>
                    <a:pt x="11114" y="15500"/>
                    <a:pt x="11005" y="14174"/>
                  </a:cubicBezTo>
                  <a:cubicBezTo>
                    <a:pt x="10962" y="13687"/>
                    <a:pt x="10940" y="13068"/>
                    <a:pt x="10940" y="12318"/>
                  </a:cubicBezTo>
                  <a:lnTo>
                    <a:pt x="10940" y="12280"/>
                  </a:lnTo>
                  <a:cubicBezTo>
                    <a:pt x="10940" y="9618"/>
                    <a:pt x="11257" y="8287"/>
                    <a:pt x="11889" y="8287"/>
                  </a:cubicBezTo>
                  <a:close/>
                  <a:moveTo>
                    <a:pt x="9899" y="5455"/>
                  </a:moveTo>
                  <a:lnTo>
                    <a:pt x="10339" y="5455"/>
                  </a:lnTo>
                  <a:cubicBezTo>
                    <a:pt x="10393" y="5455"/>
                    <a:pt x="10420" y="5531"/>
                    <a:pt x="10420" y="5680"/>
                  </a:cubicBezTo>
                  <a:lnTo>
                    <a:pt x="10420" y="13687"/>
                  </a:lnTo>
                  <a:cubicBezTo>
                    <a:pt x="10420" y="13975"/>
                    <a:pt x="10442" y="14118"/>
                    <a:pt x="10485" y="14118"/>
                  </a:cubicBezTo>
                  <a:cubicBezTo>
                    <a:pt x="10684" y="14118"/>
                    <a:pt x="10783" y="14237"/>
                    <a:pt x="10783" y="14474"/>
                  </a:cubicBezTo>
                  <a:cubicBezTo>
                    <a:pt x="10805" y="14587"/>
                    <a:pt x="10827" y="14974"/>
                    <a:pt x="10848" y="15637"/>
                  </a:cubicBezTo>
                  <a:cubicBezTo>
                    <a:pt x="10834" y="15987"/>
                    <a:pt x="10758" y="16162"/>
                    <a:pt x="10621" y="16162"/>
                  </a:cubicBezTo>
                  <a:lnTo>
                    <a:pt x="10214" y="16162"/>
                  </a:lnTo>
                  <a:cubicBezTo>
                    <a:pt x="10026" y="16162"/>
                    <a:pt x="9899" y="15837"/>
                    <a:pt x="9834" y="15187"/>
                  </a:cubicBezTo>
                  <a:lnTo>
                    <a:pt x="9824" y="14699"/>
                  </a:lnTo>
                  <a:lnTo>
                    <a:pt x="9824" y="5849"/>
                  </a:lnTo>
                  <a:cubicBezTo>
                    <a:pt x="9824" y="5587"/>
                    <a:pt x="9849" y="5455"/>
                    <a:pt x="9899" y="5455"/>
                  </a:cubicBezTo>
                  <a:close/>
                  <a:moveTo>
                    <a:pt x="8083" y="11324"/>
                  </a:moveTo>
                  <a:lnTo>
                    <a:pt x="8083" y="14137"/>
                  </a:lnTo>
                  <a:lnTo>
                    <a:pt x="8278" y="14193"/>
                  </a:lnTo>
                  <a:cubicBezTo>
                    <a:pt x="8528" y="14193"/>
                    <a:pt x="8694" y="13943"/>
                    <a:pt x="8777" y="13443"/>
                  </a:cubicBezTo>
                  <a:cubicBezTo>
                    <a:pt x="8810" y="13156"/>
                    <a:pt x="8826" y="12918"/>
                    <a:pt x="8826" y="12731"/>
                  </a:cubicBezTo>
                  <a:cubicBezTo>
                    <a:pt x="8826" y="12118"/>
                    <a:pt x="8730" y="11687"/>
                    <a:pt x="8539" y="11437"/>
                  </a:cubicBezTo>
                  <a:cubicBezTo>
                    <a:pt x="8452" y="11362"/>
                    <a:pt x="8380" y="11324"/>
                    <a:pt x="8322" y="11324"/>
                  </a:cubicBezTo>
                  <a:cubicBezTo>
                    <a:pt x="8322" y="11324"/>
                    <a:pt x="8083" y="11324"/>
                    <a:pt x="8083" y="11324"/>
                  </a:cubicBezTo>
                  <a:close/>
                  <a:moveTo>
                    <a:pt x="8083" y="7274"/>
                  </a:moveTo>
                  <a:lnTo>
                    <a:pt x="8083" y="9693"/>
                  </a:lnTo>
                  <a:lnTo>
                    <a:pt x="8159" y="9693"/>
                  </a:lnTo>
                  <a:cubicBezTo>
                    <a:pt x="8423" y="9693"/>
                    <a:pt x="8587" y="9506"/>
                    <a:pt x="8653" y="9131"/>
                  </a:cubicBezTo>
                  <a:cubicBezTo>
                    <a:pt x="8692" y="8905"/>
                    <a:pt x="8712" y="8662"/>
                    <a:pt x="8712" y="8399"/>
                  </a:cubicBezTo>
                  <a:cubicBezTo>
                    <a:pt x="8712" y="7837"/>
                    <a:pt x="8636" y="7462"/>
                    <a:pt x="8485" y="7274"/>
                  </a:cubicBezTo>
                  <a:lnTo>
                    <a:pt x="8354" y="7218"/>
                  </a:lnTo>
                  <a:lnTo>
                    <a:pt x="8240" y="7218"/>
                  </a:lnTo>
                  <a:cubicBezTo>
                    <a:pt x="8240" y="7218"/>
                    <a:pt x="8083" y="7274"/>
                    <a:pt x="8083" y="7274"/>
                  </a:cubicBezTo>
                  <a:close/>
                  <a:moveTo>
                    <a:pt x="7476" y="5455"/>
                  </a:moveTo>
                  <a:lnTo>
                    <a:pt x="8327" y="5455"/>
                  </a:lnTo>
                  <a:cubicBezTo>
                    <a:pt x="8761" y="5455"/>
                    <a:pt x="9019" y="5643"/>
                    <a:pt x="9102" y="6018"/>
                  </a:cubicBezTo>
                  <a:cubicBezTo>
                    <a:pt x="9276" y="6518"/>
                    <a:pt x="9363" y="7174"/>
                    <a:pt x="9363" y="7987"/>
                  </a:cubicBezTo>
                  <a:lnTo>
                    <a:pt x="9363" y="8156"/>
                  </a:lnTo>
                  <a:cubicBezTo>
                    <a:pt x="9363" y="9280"/>
                    <a:pt x="9251" y="10018"/>
                    <a:pt x="9027" y="10368"/>
                  </a:cubicBezTo>
                  <a:lnTo>
                    <a:pt x="8962" y="10462"/>
                  </a:lnTo>
                  <a:lnTo>
                    <a:pt x="8962" y="10518"/>
                  </a:lnTo>
                  <a:lnTo>
                    <a:pt x="8978" y="10518"/>
                  </a:lnTo>
                  <a:cubicBezTo>
                    <a:pt x="9097" y="10518"/>
                    <a:pt x="9227" y="10806"/>
                    <a:pt x="9368" y="11381"/>
                  </a:cubicBezTo>
                  <a:cubicBezTo>
                    <a:pt x="9462" y="11905"/>
                    <a:pt x="9509" y="12449"/>
                    <a:pt x="9509" y="13012"/>
                  </a:cubicBezTo>
                  <a:cubicBezTo>
                    <a:pt x="9509" y="14425"/>
                    <a:pt x="9343" y="15375"/>
                    <a:pt x="9010" y="15862"/>
                  </a:cubicBezTo>
                  <a:cubicBezTo>
                    <a:pt x="8945" y="16062"/>
                    <a:pt x="8485" y="16162"/>
                    <a:pt x="7628" y="16162"/>
                  </a:cubicBezTo>
                  <a:lnTo>
                    <a:pt x="7476" y="16162"/>
                  </a:lnTo>
                  <a:lnTo>
                    <a:pt x="7460" y="16105"/>
                  </a:lnTo>
                  <a:lnTo>
                    <a:pt x="7460" y="5512"/>
                  </a:lnTo>
                  <a:cubicBezTo>
                    <a:pt x="7460" y="5512"/>
                    <a:pt x="7476" y="5455"/>
                    <a:pt x="7476" y="5455"/>
                  </a:cubicBezTo>
                  <a:close/>
                  <a:moveTo>
                    <a:pt x="2434" y="12431"/>
                  </a:moveTo>
                  <a:lnTo>
                    <a:pt x="3833" y="12431"/>
                  </a:lnTo>
                  <a:cubicBezTo>
                    <a:pt x="3988" y="12481"/>
                    <a:pt x="4066" y="12743"/>
                    <a:pt x="4066" y="13218"/>
                  </a:cubicBezTo>
                  <a:lnTo>
                    <a:pt x="4066" y="13293"/>
                  </a:lnTo>
                  <a:cubicBezTo>
                    <a:pt x="4033" y="13769"/>
                    <a:pt x="3966" y="14005"/>
                    <a:pt x="3865" y="14005"/>
                  </a:cubicBezTo>
                  <a:lnTo>
                    <a:pt x="2401" y="14005"/>
                  </a:lnTo>
                  <a:cubicBezTo>
                    <a:pt x="2304" y="14005"/>
                    <a:pt x="2235" y="13787"/>
                    <a:pt x="2195" y="13349"/>
                  </a:cubicBezTo>
                  <a:lnTo>
                    <a:pt x="2195" y="13125"/>
                  </a:lnTo>
                  <a:cubicBezTo>
                    <a:pt x="2195" y="12737"/>
                    <a:pt x="2275" y="12505"/>
                    <a:pt x="2434" y="12431"/>
                  </a:cubicBezTo>
                  <a:close/>
                  <a:moveTo>
                    <a:pt x="3101" y="7555"/>
                  </a:moveTo>
                  <a:cubicBezTo>
                    <a:pt x="3278" y="7618"/>
                    <a:pt x="3366" y="7881"/>
                    <a:pt x="3366" y="8343"/>
                  </a:cubicBezTo>
                  <a:lnTo>
                    <a:pt x="3366" y="8493"/>
                  </a:lnTo>
                  <a:cubicBezTo>
                    <a:pt x="3366" y="8918"/>
                    <a:pt x="3280" y="9168"/>
                    <a:pt x="3106" y="9243"/>
                  </a:cubicBezTo>
                  <a:lnTo>
                    <a:pt x="2483" y="9243"/>
                  </a:lnTo>
                  <a:cubicBezTo>
                    <a:pt x="2280" y="9243"/>
                    <a:pt x="2179" y="8943"/>
                    <a:pt x="2179" y="8343"/>
                  </a:cubicBezTo>
                  <a:cubicBezTo>
                    <a:pt x="2179" y="7918"/>
                    <a:pt x="2264" y="7656"/>
                    <a:pt x="2434" y="7555"/>
                  </a:cubicBezTo>
                  <a:cubicBezTo>
                    <a:pt x="2434" y="7555"/>
                    <a:pt x="3101" y="7555"/>
                    <a:pt x="3101" y="7555"/>
                  </a:cubicBezTo>
                  <a:close/>
                  <a:moveTo>
                    <a:pt x="1203" y="8905"/>
                  </a:moveTo>
                  <a:lnTo>
                    <a:pt x="1203" y="12599"/>
                  </a:lnTo>
                  <a:cubicBezTo>
                    <a:pt x="1203" y="13962"/>
                    <a:pt x="1284" y="14981"/>
                    <a:pt x="1447" y="15656"/>
                  </a:cubicBezTo>
                  <a:cubicBezTo>
                    <a:pt x="1715" y="16844"/>
                    <a:pt x="2051" y="17437"/>
                    <a:pt x="2456" y="17437"/>
                  </a:cubicBezTo>
                  <a:lnTo>
                    <a:pt x="3789" y="17437"/>
                  </a:lnTo>
                  <a:cubicBezTo>
                    <a:pt x="4266" y="17437"/>
                    <a:pt x="4635" y="16675"/>
                    <a:pt x="4895" y="15149"/>
                  </a:cubicBezTo>
                  <a:cubicBezTo>
                    <a:pt x="4993" y="14512"/>
                    <a:pt x="5042" y="13849"/>
                    <a:pt x="5042" y="13162"/>
                  </a:cubicBezTo>
                  <a:lnTo>
                    <a:pt x="5042" y="10068"/>
                  </a:lnTo>
                  <a:cubicBezTo>
                    <a:pt x="5042" y="9693"/>
                    <a:pt x="4986" y="9419"/>
                    <a:pt x="4874" y="9243"/>
                  </a:cubicBezTo>
                  <a:lnTo>
                    <a:pt x="4825" y="9224"/>
                  </a:lnTo>
                  <a:lnTo>
                    <a:pt x="4662" y="9224"/>
                  </a:lnTo>
                  <a:cubicBezTo>
                    <a:pt x="4489" y="9224"/>
                    <a:pt x="4380" y="9006"/>
                    <a:pt x="4337" y="8568"/>
                  </a:cubicBezTo>
                  <a:cubicBezTo>
                    <a:pt x="4337" y="6693"/>
                    <a:pt x="4087" y="5318"/>
                    <a:pt x="3589" y="4443"/>
                  </a:cubicBezTo>
                  <a:cubicBezTo>
                    <a:pt x="3430" y="4193"/>
                    <a:pt x="3231" y="4068"/>
                    <a:pt x="2992" y="4068"/>
                  </a:cubicBezTo>
                  <a:lnTo>
                    <a:pt x="2537" y="4068"/>
                  </a:lnTo>
                  <a:cubicBezTo>
                    <a:pt x="1937" y="4068"/>
                    <a:pt x="1523" y="4987"/>
                    <a:pt x="1295" y="6825"/>
                  </a:cubicBezTo>
                  <a:cubicBezTo>
                    <a:pt x="1234" y="7262"/>
                    <a:pt x="1203" y="7956"/>
                    <a:pt x="1203" y="8905"/>
                  </a:cubicBezTo>
                  <a:close/>
                  <a:moveTo>
                    <a:pt x="889" y="0"/>
                  </a:moveTo>
                  <a:lnTo>
                    <a:pt x="5345" y="0"/>
                  </a:lnTo>
                  <a:cubicBezTo>
                    <a:pt x="5660" y="0"/>
                    <a:pt x="5916" y="524"/>
                    <a:pt x="6115" y="1574"/>
                  </a:cubicBezTo>
                  <a:cubicBezTo>
                    <a:pt x="6202" y="2100"/>
                    <a:pt x="6245" y="2605"/>
                    <a:pt x="6245" y="3093"/>
                  </a:cubicBezTo>
                  <a:lnTo>
                    <a:pt x="6245" y="18506"/>
                  </a:lnTo>
                  <a:cubicBezTo>
                    <a:pt x="6245" y="19406"/>
                    <a:pt x="6126" y="20212"/>
                    <a:pt x="5887" y="20925"/>
                  </a:cubicBezTo>
                  <a:cubicBezTo>
                    <a:pt x="5714" y="21374"/>
                    <a:pt x="5533" y="21599"/>
                    <a:pt x="5345" y="21599"/>
                  </a:cubicBezTo>
                  <a:lnTo>
                    <a:pt x="889" y="21599"/>
                  </a:lnTo>
                  <a:cubicBezTo>
                    <a:pt x="632" y="21599"/>
                    <a:pt x="401" y="21187"/>
                    <a:pt x="195" y="20362"/>
                  </a:cubicBezTo>
                  <a:cubicBezTo>
                    <a:pt x="65" y="19762"/>
                    <a:pt x="0" y="19150"/>
                    <a:pt x="0" y="18524"/>
                  </a:cubicBezTo>
                  <a:lnTo>
                    <a:pt x="0" y="3056"/>
                  </a:lnTo>
                  <a:cubicBezTo>
                    <a:pt x="0" y="2181"/>
                    <a:pt x="119" y="1387"/>
                    <a:pt x="357" y="674"/>
                  </a:cubicBezTo>
                  <a:cubicBezTo>
                    <a:pt x="531" y="224"/>
                    <a:pt x="708" y="0"/>
                    <a:pt x="889"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10" name="Group 9"/>
          <p:cNvGrpSpPr/>
          <p:nvPr/>
        </p:nvGrpSpPr>
        <p:grpSpPr>
          <a:xfrm>
            <a:off x="8379917" y="5851626"/>
            <a:ext cx="576858" cy="551855"/>
            <a:chOff x="14152563" y="8116888"/>
            <a:chExt cx="1025525" cy="981075"/>
          </a:xfrm>
        </p:grpSpPr>
        <p:sp>
          <p:nvSpPr>
            <p:cNvPr id="74769" name="AutoShape 17"/>
            <p:cNvSpPr>
              <a:spLocks/>
            </p:cNvSpPr>
            <p:nvPr/>
          </p:nvSpPr>
          <p:spPr bwMode="auto">
            <a:xfrm flipH="1">
              <a:off x="14152563" y="8116888"/>
              <a:ext cx="1025525" cy="981075"/>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4770" name="AutoShape 18"/>
            <p:cNvSpPr>
              <a:spLocks/>
            </p:cNvSpPr>
            <p:nvPr/>
          </p:nvSpPr>
          <p:spPr bwMode="auto">
            <a:xfrm>
              <a:off x="14289088" y="8445500"/>
              <a:ext cx="754062"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773" y="15937"/>
                  </a:moveTo>
                  <a:lnTo>
                    <a:pt x="18773" y="15975"/>
                  </a:lnTo>
                  <a:cubicBezTo>
                    <a:pt x="18773" y="17250"/>
                    <a:pt x="18867" y="18043"/>
                    <a:pt x="19054" y="18356"/>
                  </a:cubicBezTo>
                  <a:cubicBezTo>
                    <a:pt x="19096" y="18431"/>
                    <a:pt x="19141" y="18468"/>
                    <a:pt x="19187" y="18468"/>
                  </a:cubicBezTo>
                  <a:lnTo>
                    <a:pt x="19213" y="18468"/>
                  </a:lnTo>
                  <a:cubicBezTo>
                    <a:pt x="19538" y="18468"/>
                    <a:pt x="19846" y="17656"/>
                    <a:pt x="20136" y="16031"/>
                  </a:cubicBezTo>
                  <a:cubicBezTo>
                    <a:pt x="20316" y="14806"/>
                    <a:pt x="20406" y="13812"/>
                    <a:pt x="20406" y="13049"/>
                  </a:cubicBezTo>
                  <a:lnTo>
                    <a:pt x="20406" y="12787"/>
                  </a:lnTo>
                  <a:cubicBezTo>
                    <a:pt x="20406" y="11637"/>
                    <a:pt x="20281" y="10793"/>
                    <a:pt x="20030" y="10256"/>
                  </a:cubicBezTo>
                  <a:cubicBezTo>
                    <a:pt x="19970" y="10181"/>
                    <a:pt x="19922" y="10143"/>
                    <a:pt x="19887" y="10143"/>
                  </a:cubicBezTo>
                  <a:lnTo>
                    <a:pt x="19839" y="10143"/>
                  </a:lnTo>
                  <a:cubicBezTo>
                    <a:pt x="19538" y="10143"/>
                    <a:pt x="19247" y="11093"/>
                    <a:pt x="18964" y="12993"/>
                  </a:cubicBezTo>
                  <a:cubicBezTo>
                    <a:pt x="18837" y="13906"/>
                    <a:pt x="18773" y="14887"/>
                    <a:pt x="18773" y="15937"/>
                  </a:cubicBezTo>
                  <a:close/>
                  <a:moveTo>
                    <a:pt x="14774" y="14868"/>
                  </a:moveTo>
                  <a:lnTo>
                    <a:pt x="14774" y="14962"/>
                  </a:lnTo>
                  <a:cubicBezTo>
                    <a:pt x="14774" y="15387"/>
                    <a:pt x="14803" y="15768"/>
                    <a:pt x="14859" y="16105"/>
                  </a:cubicBezTo>
                  <a:cubicBezTo>
                    <a:pt x="15153" y="15731"/>
                    <a:pt x="15453" y="15056"/>
                    <a:pt x="15761" y="14081"/>
                  </a:cubicBezTo>
                  <a:cubicBezTo>
                    <a:pt x="16058" y="13006"/>
                    <a:pt x="16206" y="12137"/>
                    <a:pt x="16206" y="11474"/>
                  </a:cubicBezTo>
                  <a:cubicBezTo>
                    <a:pt x="16206" y="10962"/>
                    <a:pt x="16139" y="10606"/>
                    <a:pt x="16005" y="10405"/>
                  </a:cubicBezTo>
                  <a:lnTo>
                    <a:pt x="15909" y="10349"/>
                  </a:lnTo>
                  <a:cubicBezTo>
                    <a:pt x="15647" y="10349"/>
                    <a:pt x="15349" y="11099"/>
                    <a:pt x="15013" y="12599"/>
                  </a:cubicBezTo>
                  <a:cubicBezTo>
                    <a:pt x="14854" y="13437"/>
                    <a:pt x="14774" y="14193"/>
                    <a:pt x="14774" y="14868"/>
                  </a:cubicBezTo>
                  <a:close/>
                  <a:moveTo>
                    <a:pt x="6252" y="0"/>
                  </a:moveTo>
                  <a:lnTo>
                    <a:pt x="6326" y="0"/>
                  </a:lnTo>
                  <a:cubicBezTo>
                    <a:pt x="6535" y="0"/>
                    <a:pt x="6683" y="393"/>
                    <a:pt x="6772" y="1181"/>
                  </a:cubicBezTo>
                  <a:lnTo>
                    <a:pt x="6788" y="1687"/>
                  </a:lnTo>
                  <a:cubicBezTo>
                    <a:pt x="6788" y="2637"/>
                    <a:pt x="6636" y="3431"/>
                    <a:pt x="6332" y="4068"/>
                  </a:cubicBezTo>
                  <a:cubicBezTo>
                    <a:pt x="6197" y="4293"/>
                    <a:pt x="6079" y="4406"/>
                    <a:pt x="5976" y="4406"/>
                  </a:cubicBezTo>
                  <a:cubicBezTo>
                    <a:pt x="5725" y="4406"/>
                    <a:pt x="5561" y="3993"/>
                    <a:pt x="5483" y="3168"/>
                  </a:cubicBezTo>
                  <a:lnTo>
                    <a:pt x="5467" y="2699"/>
                  </a:lnTo>
                  <a:cubicBezTo>
                    <a:pt x="5467" y="1837"/>
                    <a:pt x="5601" y="1075"/>
                    <a:pt x="5870" y="412"/>
                  </a:cubicBezTo>
                  <a:cubicBezTo>
                    <a:pt x="5997" y="137"/>
                    <a:pt x="6125" y="0"/>
                    <a:pt x="6252" y="0"/>
                  </a:cubicBezTo>
                  <a:close/>
                  <a:moveTo>
                    <a:pt x="4216" y="6543"/>
                  </a:moveTo>
                  <a:cubicBezTo>
                    <a:pt x="4573" y="6543"/>
                    <a:pt x="4799" y="6987"/>
                    <a:pt x="4894" y="7874"/>
                  </a:cubicBezTo>
                  <a:lnTo>
                    <a:pt x="4916" y="8324"/>
                  </a:lnTo>
                  <a:lnTo>
                    <a:pt x="4916" y="8737"/>
                  </a:lnTo>
                  <a:lnTo>
                    <a:pt x="4894" y="9300"/>
                  </a:lnTo>
                  <a:cubicBezTo>
                    <a:pt x="4916" y="9287"/>
                    <a:pt x="5085" y="8762"/>
                    <a:pt x="5403" y="7724"/>
                  </a:cubicBezTo>
                  <a:cubicBezTo>
                    <a:pt x="5580" y="7199"/>
                    <a:pt x="5755" y="6937"/>
                    <a:pt x="5929" y="6937"/>
                  </a:cubicBezTo>
                  <a:lnTo>
                    <a:pt x="5992" y="6937"/>
                  </a:lnTo>
                  <a:cubicBezTo>
                    <a:pt x="6155" y="6937"/>
                    <a:pt x="6303" y="7274"/>
                    <a:pt x="6438" y="7949"/>
                  </a:cubicBezTo>
                  <a:cubicBezTo>
                    <a:pt x="6462" y="8175"/>
                    <a:pt x="6475" y="8381"/>
                    <a:pt x="6475" y="8568"/>
                  </a:cubicBezTo>
                  <a:lnTo>
                    <a:pt x="6475" y="8793"/>
                  </a:lnTo>
                  <a:cubicBezTo>
                    <a:pt x="6386" y="11493"/>
                    <a:pt x="6300" y="13568"/>
                    <a:pt x="6215" y="15018"/>
                  </a:cubicBezTo>
                  <a:lnTo>
                    <a:pt x="6199" y="15918"/>
                  </a:lnTo>
                  <a:cubicBezTo>
                    <a:pt x="6199" y="16831"/>
                    <a:pt x="6268" y="17381"/>
                    <a:pt x="6406" y="17568"/>
                  </a:cubicBezTo>
                  <a:lnTo>
                    <a:pt x="6443" y="17605"/>
                  </a:lnTo>
                  <a:lnTo>
                    <a:pt x="6491" y="17605"/>
                  </a:lnTo>
                  <a:cubicBezTo>
                    <a:pt x="6632" y="17605"/>
                    <a:pt x="6800" y="17256"/>
                    <a:pt x="6995" y="16556"/>
                  </a:cubicBezTo>
                  <a:cubicBezTo>
                    <a:pt x="7083" y="16244"/>
                    <a:pt x="7152" y="15606"/>
                    <a:pt x="7201" y="14643"/>
                  </a:cubicBezTo>
                  <a:cubicBezTo>
                    <a:pt x="7265" y="12918"/>
                    <a:pt x="7297" y="11749"/>
                    <a:pt x="7297" y="11137"/>
                  </a:cubicBezTo>
                  <a:cubicBezTo>
                    <a:pt x="7039" y="11337"/>
                    <a:pt x="6871" y="11437"/>
                    <a:pt x="6793" y="11437"/>
                  </a:cubicBezTo>
                  <a:cubicBezTo>
                    <a:pt x="6669" y="11437"/>
                    <a:pt x="6584" y="11281"/>
                    <a:pt x="6538" y="10968"/>
                  </a:cubicBezTo>
                  <a:lnTo>
                    <a:pt x="6538" y="10912"/>
                  </a:lnTo>
                  <a:cubicBezTo>
                    <a:pt x="6690" y="10225"/>
                    <a:pt x="6890" y="9493"/>
                    <a:pt x="7138" y="8718"/>
                  </a:cubicBezTo>
                  <a:cubicBezTo>
                    <a:pt x="7488" y="7568"/>
                    <a:pt x="7749" y="6993"/>
                    <a:pt x="7923" y="6993"/>
                  </a:cubicBezTo>
                  <a:lnTo>
                    <a:pt x="7954" y="6993"/>
                  </a:lnTo>
                  <a:cubicBezTo>
                    <a:pt x="8145" y="6993"/>
                    <a:pt x="8294" y="7568"/>
                    <a:pt x="8400" y="8718"/>
                  </a:cubicBezTo>
                  <a:lnTo>
                    <a:pt x="8490" y="10181"/>
                  </a:lnTo>
                  <a:cubicBezTo>
                    <a:pt x="8953" y="8756"/>
                    <a:pt x="9277" y="7968"/>
                    <a:pt x="9460" y="7818"/>
                  </a:cubicBezTo>
                  <a:cubicBezTo>
                    <a:pt x="9630" y="7555"/>
                    <a:pt x="9817" y="7425"/>
                    <a:pt x="10023" y="7425"/>
                  </a:cubicBezTo>
                  <a:lnTo>
                    <a:pt x="10054" y="7425"/>
                  </a:lnTo>
                  <a:cubicBezTo>
                    <a:pt x="10493" y="7425"/>
                    <a:pt x="10747" y="7724"/>
                    <a:pt x="10818" y="8324"/>
                  </a:cubicBezTo>
                  <a:cubicBezTo>
                    <a:pt x="10860" y="8575"/>
                    <a:pt x="10882" y="8937"/>
                    <a:pt x="10882" y="9412"/>
                  </a:cubicBezTo>
                  <a:lnTo>
                    <a:pt x="10882" y="10256"/>
                  </a:lnTo>
                  <a:cubicBezTo>
                    <a:pt x="10882" y="10405"/>
                    <a:pt x="10890" y="10481"/>
                    <a:pt x="10908" y="10481"/>
                  </a:cubicBezTo>
                  <a:cubicBezTo>
                    <a:pt x="11205" y="9556"/>
                    <a:pt x="11409" y="8955"/>
                    <a:pt x="11518" y="8680"/>
                  </a:cubicBezTo>
                  <a:cubicBezTo>
                    <a:pt x="11875" y="7818"/>
                    <a:pt x="12250" y="7387"/>
                    <a:pt x="12642" y="7387"/>
                  </a:cubicBezTo>
                  <a:cubicBezTo>
                    <a:pt x="12904" y="7387"/>
                    <a:pt x="13102" y="7968"/>
                    <a:pt x="13236" y="9131"/>
                  </a:cubicBezTo>
                  <a:cubicBezTo>
                    <a:pt x="13258" y="9430"/>
                    <a:pt x="13268" y="9693"/>
                    <a:pt x="13268" y="9918"/>
                  </a:cubicBezTo>
                  <a:lnTo>
                    <a:pt x="13268" y="10237"/>
                  </a:lnTo>
                  <a:cubicBezTo>
                    <a:pt x="13268" y="10750"/>
                    <a:pt x="13194" y="12306"/>
                    <a:pt x="13045" y="14906"/>
                  </a:cubicBezTo>
                  <a:cubicBezTo>
                    <a:pt x="13021" y="15531"/>
                    <a:pt x="13008" y="16118"/>
                    <a:pt x="13008" y="16668"/>
                  </a:cubicBezTo>
                  <a:lnTo>
                    <a:pt x="13008" y="17062"/>
                  </a:lnTo>
                  <a:cubicBezTo>
                    <a:pt x="13051" y="17800"/>
                    <a:pt x="13130" y="18168"/>
                    <a:pt x="13247" y="18168"/>
                  </a:cubicBezTo>
                  <a:cubicBezTo>
                    <a:pt x="13346" y="18118"/>
                    <a:pt x="13447" y="17969"/>
                    <a:pt x="13549" y="17718"/>
                  </a:cubicBezTo>
                  <a:cubicBezTo>
                    <a:pt x="13510" y="17006"/>
                    <a:pt x="13491" y="16375"/>
                    <a:pt x="13491" y="15824"/>
                  </a:cubicBezTo>
                  <a:lnTo>
                    <a:pt x="13491" y="15693"/>
                  </a:lnTo>
                  <a:cubicBezTo>
                    <a:pt x="13491" y="12656"/>
                    <a:pt x="13945" y="10162"/>
                    <a:pt x="14854" y="8212"/>
                  </a:cubicBezTo>
                  <a:cubicBezTo>
                    <a:pt x="15352" y="7274"/>
                    <a:pt x="15824" y="6805"/>
                    <a:pt x="16270" y="6805"/>
                  </a:cubicBezTo>
                  <a:lnTo>
                    <a:pt x="16333" y="6805"/>
                  </a:lnTo>
                  <a:cubicBezTo>
                    <a:pt x="16871" y="6805"/>
                    <a:pt x="17223" y="7499"/>
                    <a:pt x="17389" y="8887"/>
                  </a:cubicBezTo>
                  <a:cubicBezTo>
                    <a:pt x="17438" y="9312"/>
                    <a:pt x="17463" y="9762"/>
                    <a:pt x="17463" y="10237"/>
                  </a:cubicBezTo>
                  <a:cubicBezTo>
                    <a:pt x="17463" y="12074"/>
                    <a:pt x="16977" y="13975"/>
                    <a:pt x="16005" y="15937"/>
                  </a:cubicBezTo>
                  <a:cubicBezTo>
                    <a:pt x="15740" y="16474"/>
                    <a:pt x="15453" y="16956"/>
                    <a:pt x="15146" y="17381"/>
                  </a:cubicBezTo>
                  <a:lnTo>
                    <a:pt x="15146" y="17437"/>
                  </a:lnTo>
                  <a:cubicBezTo>
                    <a:pt x="15326" y="17824"/>
                    <a:pt x="15557" y="18018"/>
                    <a:pt x="15840" y="18018"/>
                  </a:cubicBezTo>
                  <a:cubicBezTo>
                    <a:pt x="16289" y="18018"/>
                    <a:pt x="16777" y="17618"/>
                    <a:pt x="17304" y="16818"/>
                  </a:cubicBezTo>
                  <a:cubicBezTo>
                    <a:pt x="17399" y="16619"/>
                    <a:pt x="17447" y="16493"/>
                    <a:pt x="17447" y="16443"/>
                  </a:cubicBezTo>
                  <a:cubicBezTo>
                    <a:pt x="17472" y="15293"/>
                    <a:pt x="17511" y="14350"/>
                    <a:pt x="17564" y="13612"/>
                  </a:cubicBezTo>
                  <a:cubicBezTo>
                    <a:pt x="17730" y="11637"/>
                    <a:pt x="18016" y="10099"/>
                    <a:pt x="18423" y="8999"/>
                  </a:cubicBezTo>
                  <a:cubicBezTo>
                    <a:pt x="18759" y="8075"/>
                    <a:pt x="19081" y="7493"/>
                    <a:pt x="19388" y="7256"/>
                  </a:cubicBezTo>
                  <a:cubicBezTo>
                    <a:pt x="19600" y="7081"/>
                    <a:pt x="19803" y="6993"/>
                    <a:pt x="19998" y="6993"/>
                  </a:cubicBezTo>
                  <a:lnTo>
                    <a:pt x="20109" y="6993"/>
                  </a:lnTo>
                  <a:cubicBezTo>
                    <a:pt x="20770" y="6993"/>
                    <a:pt x="21214" y="7906"/>
                    <a:pt x="21440" y="9731"/>
                  </a:cubicBezTo>
                  <a:cubicBezTo>
                    <a:pt x="21546" y="10631"/>
                    <a:pt x="21599" y="11537"/>
                    <a:pt x="21599" y="12449"/>
                  </a:cubicBezTo>
                  <a:lnTo>
                    <a:pt x="21599" y="12956"/>
                  </a:lnTo>
                  <a:cubicBezTo>
                    <a:pt x="21599" y="14806"/>
                    <a:pt x="21398" y="16675"/>
                    <a:pt x="20995" y="18562"/>
                  </a:cubicBezTo>
                  <a:cubicBezTo>
                    <a:pt x="20758" y="19487"/>
                    <a:pt x="20530" y="20150"/>
                    <a:pt x="20311" y="20550"/>
                  </a:cubicBezTo>
                  <a:cubicBezTo>
                    <a:pt x="19890" y="21250"/>
                    <a:pt x="19473" y="21600"/>
                    <a:pt x="19059" y="21600"/>
                  </a:cubicBezTo>
                  <a:lnTo>
                    <a:pt x="18980" y="21600"/>
                  </a:lnTo>
                  <a:cubicBezTo>
                    <a:pt x="18601" y="21600"/>
                    <a:pt x="18246" y="21194"/>
                    <a:pt x="17914" y="20381"/>
                  </a:cubicBezTo>
                  <a:cubicBezTo>
                    <a:pt x="17783" y="19844"/>
                    <a:pt x="17677" y="19368"/>
                    <a:pt x="17596" y="18956"/>
                  </a:cubicBezTo>
                  <a:cubicBezTo>
                    <a:pt x="17482" y="19081"/>
                    <a:pt x="17191" y="19549"/>
                    <a:pt x="16721" y="20362"/>
                  </a:cubicBezTo>
                  <a:cubicBezTo>
                    <a:pt x="16219" y="20999"/>
                    <a:pt x="15747" y="21318"/>
                    <a:pt x="15305" y="21318"/>
                  </a:cubicBezTo>
                  <a:cubicBezTo>
                    <a:pt x="14718" y="21318"/>
                    <a:pt x="14207" y="20650"/>
                    <a:pt x="13772" y="19312"/>
                  </a:cubicBezTo>
                  <a:cubicBezTo>
                    <a:pt x="13072" y="20687"/>
                    <a:pt x="12533" y="21374"/>
                    <a:pt x="12154" y="21374"/>
                  </a:cubicBezTo>
                  <a:lnTo>
                    <a:pt x="12149" y="21374"/>
                  </a:lnTo>
                  <a:cubicBezTo>
                    <a:pt x="11792" y="21374"/>
                    <a:pt x="11614" y="20700"/>
                    <a:pt x="11614" y="19350"/>
                  </a:cubicBezTo>
                  <a:cubicBezTo>
                    <a:pt x="11614" y="18450"/>
                    <a:pt x="11681" y="16912"/>
                    <a:pt x="11815" y="14737"/>
                  </a:cubicBezTo>
                  <a:cubicBezTo>
                    <a:pt x="11847" y="14137"/>
                    <a:pt x="11863" y="13593"/>
                    <a:pt x="11863" y="13106"/>
                  </a:cubicBezTo>
                  <a:lnTo>
                    <a:pt x="11863" y="12787"/>
                  </a:lnTo>
                  <a:cubicBezTo>
                    <a:pt x="11863" y="12137"/>
                    <a:pt x="11836" y="11812"/>
                    <a:pt x="11783" y="11812"/>
                  </a:cubicBezTo>
                  <a:cubicBezTo>
                    <a:pt x="11737" y="11712"/>
                    <a:pt x="11681" y="11662"/>
                    <a:pt x="11614" y="11662"/>
                  </a:cubicBezTo>
                  <a:lnTo>
                    <a:pt x="11566" y="11662"/>
                  </a:lnTo>
                  <a:cubicBezTo>
                    <a:pt x="11371" y="11662"/>
                    <a:pt x="11158" y="12262"/>
                    <a:pt x="10924" y="13462"/>
                  </a:cubicBezTo>
                  <a:cubicBezTo>
                    <a:pt x="10673" y="15050"/>
                    <a:pt x="10548" y="17093"/>
                    <a:pt x="10548" y="19593"/>
                  </a:cubicBezTo>
                  <a:lnTo>
                    <a:pt x="10548" y="21337"/>
                  </a:lnTo>
                  <a:lnTo>
                    <a:pt x="10532" y="21393"/>
                  </a:lnTo>
                  <a:lnTo>
                    <a:pt x="10341" y="21393"/>
                  </a:lnTo>
                  <a:cubicBezTo>
                    <a:pt x="9885" y="21393"/>
                    <a:pt x="9583" y="20643"/>
                    <a:pt x="9434" y="19143"/>
                  </a:cubicBezTo>
                  <a:cubicBezTo>
                    <a:pt x="9388" y="18581"/>
                    <a:pt x="9365" y="18012"/>
                    <a:pt x="9365" y="17437"/>
                  </a:cubicBezTo>
                  <a:lnTo>
                    <a:pt x="9365" y="17006"/>
                  </a:lnTo>
                  <a:cubicBezTo>
                    <a:pt x="9365" y="16268"/>
                    <a:pt x="9413" y="15137"/>
                    <a:pt x="9508" y="13612"/>
                  </a:cubicBezTo>
                  <a:lnTo>
                    <a:pt x="9524" y="12843"/>
                  </a:lnTo>
                  <a:cubicBezTo>
                    <a:pt x="9503" y="12056"/>
                    <a:pt x="9423" y="11662"/>
                    <a:pt x="9285" y="11662"/>
                  </a:cubicBezTo>
                  <a:lnTo>
                    <a:pt x="9275" y="11662"/>
                  </a:lnTo>
                  <a:cubicBezTo>
                    <a:pt x="8861" y="11662"/>
                    <a:pt x="8564" y="12843"/>
                    <a:pt x="8384" y="15206"/>
                  </a:cubicBezTo>
                  <a:cubicBezTo>
                    <a:pt x="8320" y="16118"/>
                    <a:pt x="8289" y="17018"/>
                    <a:pt x="8289" y="17906"/>
                  </a:cubicBezTo>
                  <a:cubicBezTo>
                    <a:pt x="8289" y="19243"/>
                    <a:pt x="8345" y="20381"/>
                    <a:pt x="8458" y="21318"/>
                  </a:cubicBezTo>
                  <a:lnTo>
                    <a:pt x="8448" y="21337"/>
                  </a:lnTo>
                  <a:lnTo>
                    <a:pt x="8395" y="21337"/>
                  </a:lnTo>
                  <a:cubicBezTo>
                    <a:pt x="7921" y="21337"/>
                    <a:pt x="7546" y="20512"/>
                    <a:pt x="7270" y="18862"/>
                  </a:cubicBezTo>
                  <a:lnTo>
                    <a:pt x="7223" y="18693"/>
                  </a:lnTo>
                  <a:cubicBezTo>
                    <a:pt x="6950" y="19643"/>
                    <a:pt x="6715" y="20275"/>
                    <a:pt x="6517" y="20587"/>
                  </a:cubicBezTo>
                  <a:cubicBezTo>
                    <a:pt x="6263" y="21112"/>
                    <a:pt x="5918" y="21374"/>
                    <a:pt x="5483" y="21374"/>
                  </a:cubicBezTo>
                  <a:cubicBezTo>
                    <a:pt x="5179" y="21374"/>
                    <a:pt x="4990" y="20987"/>
                    <a:pt x="4916" y="20212"/>
                  </a:cubicBezTo>
                  <a:cubicBezTo>
                    <a:pt x="4863" y="19762"/>
                    <a:pt x="4836" y="19324"/>
                    <a:pt x="4836" y="18899"/>
                  </a:cubicBezTo>
                  <a:cubicBezTo>
                    <a:pt x="4836" y="18087"/>
                    <a:pt x="4942" y="16287"/>
                    <a:pt x="5154" y="13500"/>
                  </a:cubicBezTo>
                  <a:cubicBezTo>
                    <a:pt x="5207" y="12624"/>
                    <a:pt x="5234" y="11825"/>
                    <a:pt x="5234" y="11099"/>
                  </a:cubicBezTo>
                  <a:lnTo>
                    <a:pt x="5186" y="11081"/>
                  </a:lnTo>
                  <a:lnTo>
                    <a:pt x="5122" y="11081"/>
                  </a:lnTo>
                  <a:cubicBezTo>
                    <a:pt x="4907" y="11081"/>
                    <a:pt x="4737" y="11649"/>
                    <a:pt x="4613" y="12787"/>
                  </a:cubicBezTo>
                  <a:cubicBezTo>
                    <a:pt x="4429" y="14037"/>
                    <a:pt x="4207" y="15312"/>
                    <a:pt x="3945" y="16612"/>
                  </a:cubicBezTo>
                  <a:cubicBezTo>
                    <a:pt x="3263" y="19912"/>
                    <a:pt x="2664" y="21562"/>
                    <a:pt x="2147" y="21562"/>
                  </a:cubicBezTo>
                  <a:cubicBezTo>
                    <a:pt x="1780" y="21562"/>
                    <a:pt x="1498" y="19893"/>
                    <a:pt x="1304" y="16556"/>
                  </a:cubicBezTo>
                  <a:cubicBezTo>
                    <a:pt x="1092" y="13731"/>
                    <a:pt x="938" y="12056"/>
                    <a:pt x="843" y="11530"/>
                  </a:cubicBezTo>
                  <a:cubicBezTo>
                    <a:pt x="783" y="11306"/>
                    <a:pt x="724" y="11193"/>
                    <a:pt x="668" y="11193"/>
                  </a:cubicBezTo>
                  <a:lnTo>
                    <a:pt x="286" y="11493"/>
                  </a:lnTo>
                  <a:lnTo>
                    <a:pt x="222" y="11493"/>
                  </a:lnTo>
                  <a:cubicBezTo>
                    <a:pt x="141" y="11493"/>
                    <a:pt x="67" y="11231"/>
                    <a:pt x="0" y="10706"/>
                  </a:cubicBezTo>
                  <a:lnTo>
                    <a:pt x="0" y="10650"/>
                  </a:lnTo>
                  <a:cubicBezTo>
                    <a:pt x="512" y="9037"/>
                    <a:pt x="866" y="8018"/>
                    <a:pt x="1060" y="7593"/>
                  </a:cubicBezTo>
                  <a:cubicBezTo>
                    <a:pt x="1233" y="7193"/>
                    <a:pt x="1400" y="6993"/>
                    <a:pt x="1559" y="6993"/>
                  </a:cubicBezTo>
                  <a:cubicBezTo>
                    <a:pt x="1880" y="6993"/>
                    <a:pt x="2091" y="8337"/>
                    <a:pt x="2190" y="11025"/>
                  </a:cubicBezTo>
                  <a:cubicBezTo>
                    <a:pt x="2246" y="12874"/>
                    <a:pt x="2299" y="14093"/>
                    <a:pt x="2349" y="14681"/>
                  </a:cubicBezTo>
                  <a:cubicBezTo>
                    <a:pt x="2469" y="15693"/>
                    <a:pt x="2598" y="16199"/>
                    <a:pt x="2736" y="16199"/>
                  </a:cubicBezTo>
                  <a:cubicBezTo>
                    <a:pt x="2923" y="16199"/>
                    <a:pt x="3125" y="15287"/>
                    <a:pt x="3341" y="13462"/>
                  </a:cubicBezTo>
                  <a:cubicBezTo>
                    <a:pt x="3404" y="12999"/>
                    <a:pt x="3436" y="12512"/>
                    <a:pt x="3436" y="11999"/>
                  </a:cubicBezTo>
                  <a:lnTo>
                    <a:pt x="3436" y="11756"/>
                  </a:lnTo>
                  <a:cubicBezTo>
                    <a:pt x="3436" y="10906"/>
                    <a:pt x="3296" y="10481"/>
                    <a:pt x="3017" y="10481"/>
                  </a:cubicBezTo>
                  <a:lnTo>
                    <a:pt x="2832" y="10518"/>
                  </a:lnTo>
                  <a:lnTo>
                    <a:pt x="2826" y="10481"/>
                  </a:lnTo>
                  <a:cubicBezTo>
                    <a:pt x="2872" y="9794"/>
                    <a:pt x="3015" y="8987"/>
                    <a:pt x="3256" y="8062"/>
                  </a:cubicBezTo>
                  <a:cubicBezTo>
                    <a:pt x="3500" y="7337"/>
                    <a:pt x="3713" y="6881"/>
                    <a:pt x="3897" y="6693"/>
                  </a:cubicBezTo>
                  <a:cubicBezTo>
                    <a:pt x="3986" y="6593"/>
                    <a:pt x="4092" y="6543"/>
                    <a:pt x="4216" y="654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12" name="Group 11"/>
          <p:cNvGrpSpPr/>
          <p:nvPr/>
        </p:nvGrpSpPr>
        <p:grpSpPr>
          <a:xfrm>
            <a:off x="6294835" y="3414714"/>
            <a:ext cx="1624310" cy="1556445"/>
            <a:chOff x="10445750" y="3784600"/>
            <a:chExt cx="2887663" cy="2767013"/>
          </a:xfrm>
        </p:grpSpPr>
        <p:sp>
          <p:nvSpPr>
            <p:cNvPr id="74771" name="AutoShape 19"/>
            <p:cNvSpPr>
              <a:spLocks/>
            </p:cNvSpPr>
            <p:nvPr/>
          </p:nvSpPr>
          <p:spPr bwMode="auto">
            <a:xfrm>
              <a:off x="10445750" y="3784600"/>
              <a:ext cx="2887663" cy="2767013"/>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4772" name="AutoShape 20"/>
            <p:cNvSpPr>
              <a:spLocks/>
            </p:cNvSpPr>
            <p:nvPr/>
          </p:nvSpPr>
          <p:spPr bwMode="auto">
            <a:xfrm>
              <a:off x="10809288" y="4891088"/>
              <a:ext cx="2219325" cy="411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60" y="0"/>
                  </a:moveTo>
                  <a:lnTo>
                    <a:pt x="19860" y="56"/>
                  </a:lnTo>
                  <a:cubicBezTo>
                    <a:pt x="19860" y="293"/>
                    <a:pt x="19811" y="581"/>
                    <a:pt x="19714" y="918"/>
                  </a:cubicBezTo>
                  <a:lnTo>
                    <a:pt x="19721" y="918"/>
                  </a:lnTo>
                  <a:cubicBezTo>
                    <a:pt x="19867" y="618"/>
                    <a:pt x="19976" y="468"/>
                    <a:pt x="20048" y="468"/>
                  </a:cubicBezTo>
                  <a:cubicBezTo>
                    <a:pt x="20101" y="468"/>
                    <a:pt x="20128" y="574"/>
                    <a:pt x="20128" y="787"/>
                  </a:cubicBezTo>
                  <a:lnTo>
                    <a:pt x="20128" y="918"/>
                  </a:lnTo>
                  <a:cubicBezTo>
                    <a:pt x="20114" y="1105"/>
                    <a:pt x="20063" y="1293"/>
                    <a:pt x="19975" y="1480"/>
                  </a:cubicBezTo>
                  <a:cubicBezTo>
                    <a:pt x="19843" y="1668"/>
                    <a:pt x="19737" y="1837"/>
                    <a:pt x="19658" y="1987"/>
                  </a:cubicBezTo>
                  <a:lnTo>
                    <a:pt x="19658" y="2024"/>
                  </a:lnTo>
                  <a:lnTo>
                    <a:pt x="19724" y="2024"/>
                  </a:lnTo>
                  <a:cubicBezTo>
                    <a:pt x="20079" y="2024"/>
                    <a:pt x="20398" y="3043"/>
                    <a:pt x="20681" y="5080"/>
                  </a:cubicBezTo>
                  <a:cubicBezTo>
                    <a:pt x="20799" y="6205"/>
                    <a:pt x="20867" y="7137"/>
                    <a:pt x="20883" y="7874"/>
                  </a:cubicBezTo>
                  <a:cubicBezTo>
                    <a:pt x="20901" y="8037"/>
                    <a:pt x="20968" y="8118"/>
                    <a:pt x="21081" y="8118"/>
                  </a:cubicBezTo>
                  <a:lnTo>
                    <a:pt x="21102" y="8118"/>
                  </a:lnTo>
                  <a:cubicBezTo>
                    <a:pt x="21260" y="8118"/>
                    <a:pt x="21416" y="7930"/>
                    <a:pt x="21572" y="7555"/>
                  </a:cubicBezTo>
                  <a:lnTo>
                    <a:pt x="21572" y="7593"/>
                  </a:lnTo>
                  <a:cubicBezTo>
                    <a:pt x="21521" y="8305"/>
                    <a:pt x="21413" y="8849"/>
                    <a:pt x="21248" y="9224"/>
                  </a:cubicBezTo>
                  <a:cubicBezTo>
                    <a:pt x="21134" y="9462"/>
                    <a:pt x="21039" y="9581"/>
                    <a:pt x="20963" y="9581"/>
                  </a:cubicBezTo>
                  <a:cubicBezTo>
                    <a:pt x="20963" y="9681"/>
                    <a:pt x="21053" y="9806"/>
                    <a:pt x="21234" y="9956"/>
                  </a:cubicBezTo>
                  <a:lnTo>
                    <a:pt x="21412" y="10012"/>
                  </a:lnTo>
                  <a:lnTo>
                    <a:pt x="21457" y="10012"/>
                  </a:lnTo>
                  <a:lnTo>
                    <a:pt x="21593" y="9956"/>
                  </a:lnTo>
                  <a:lnTo>
                    <a:pt x="21599" y="9974"/>
                  </a:lnTo>
                  <a:lnTo>
                    <a:pt x="21599" y="10012"/>
                  </a:lnTo>
                  <a:cubicBezTo>
                    <a:pt x="21432" y="10925"/>
                    <a:pt x="21201" y="11381"/>
                    <a:pt x="20904" y="11381"/>
                  </a:cubicBezTo>
                  <a:lnTo>
                    <a:pt x="20904" y="11418"/>
                  </a:lnTo>
                  <a:cubicBezTo>
                    <a:pt x="20827" y="13156"/>
                    <a:pt x="20669" y="14755"/>
                    <a:pt x="20431" y="16218"/>
                  </a:cubicBezTo>
                  <a:cubicBezTo>
                    <a:pt x="20301" y="17031"/>
                    <a:pt x="20187" y="17625"/>
                    <a:pt x="20090" y="18000"/>
                  </a:cubicBezTo>
                  <a:cubicBezTo>
                    <a:pt x="19930" y="18674"/>
                    <a:pt x="19758" y="19262"/>
                    <a:pt x="19575" y="19762"/>
                  </a:cubicBezTo>
                  <a:cubicBezTo>
                    <a:pt x="19102" y="20987"/>
                    <a:pt x="18636" y="21600"/>
                    <a:pt x="18176" y="21600"/>
                  </a:cubicBezTo>
                  <a:lnTo>
                    <a:pt x="18041" y="21600"/>
                  </a:lnTo>
                  <a:cubicBezTo>
                    <a:pt x="17498" y="21600"/>
                    <a:pt x="16974" y="20725"/>
                    <a:pt x="16468" y="18975"/>
                  </a:cubicBezTo>
                  <a:cubicBezTo>
                    <a:pt x="16362" y="18625"/>
                    <a:pt x="16200" y="17868"/>
                    <a:pt x="15985" y="16706"/>
                  </a:cubicBezTo>
                  <a:cubicBezTo>
                    <a:pt x="15855" y="15893"/>
                    <a:pt x="15790" y="15449"/>
                    <a:pt x="15790" y="15375"/>
                  </a:cubicBezTo>
                  <a:cubicBezTo>
                    <a:pt x="16094" y="16837"/>
                    <a:pt x="16447" y="17568"/>
                    <a:pt x="16851" y="17568"/>
                  </a:cubicBezTo>
                  <a:cubicBezTo>
                    <a:pt x="17234" y="17568"/>
                    <a:pt x="17578" y="16831"/>
                    <a:pt x="17884" y="15356"/>
                  </a:cubicBezTo>
                  <a:cubicBezTo>
                    <a:pt x="17907" y="15181"/>
                    <a:pt x="17925" y="15093"/>
                    <a:pt x="17936" y="15093"/>
                  </a:cubicBezTo>
                  <a:lnTo>
                    <a:pt x="17936" y="15074"/>
                  </a:lnTo>
                  <a:lnTo>
                    <a:pt x="17898" y="15093"/>
                  </a:lnTo>
                  <a:lnTo>
                    <a:pt x="17846" y="15093"/>
                  </a:lnTo>
                  <a:cubicBezTo>
                    <a:pt x="17732" y="15093"/>
                    <a:pt x="17637" y="14844"/>
                    <a:pt x="17561" y="14343"/>
                  </a:cubicBezTo>
                  <a:cubicBezTo>
                    <a:pt x="17535" y="14131"/>
                    <a:pt x="17522" y="13931"/>
                    <a:pt x="17522" y="13743"/>
                  </a:cubicBezTo>
                  <a:cubicBezTo>
                    <a:pt x="17522" y="13255"/>
                    <a:pt x="17592" y="12824"/>
                    <a:pt x="17731" y="12449"/>
                  </a:cubicBezTo>
                  <a:lnTo>
                    <a:pt x="17731" y="12431"/>
                  </a:lnTo>
                  <a:lnTo>
                    <a:pt x="17648" y="12431"/>
                  </a:lnTo>
                  <a:cubicBezTo>
                    <a:pt x="17374" y="12431"/>
                    <a:pt x="17172" y="11781"/>
                    <a:pt x="17042" y="10481"/>
                  </a:cubicBezTo>
                  <a:cubicBezTo>
                    <a:pt x="17137" y="9993"/>
                    <a:pt x="17234" y="9731"/>
                    <a:pt x="17331" y="9693"/>
                  </a:cubicBezTo>
                  <a:lnTo>
                    <a:pt x="17418" y="9637"/>
                  </a:lnTo>
                  <a:lnTo>
                    <a:pt x="17418" y="9618"/>
                  </a:lnTo>
                  <a:cubicBezTo>
                    <a:pt x="17181" y="9293"/>
                    <a:pt x="17013" y="8787"/>
                    <a:pt x="16914" y="8099"/>
                  </a:cubicBezTo>
                  <a:cubicBezTo>
                    <a:pt x="16839" y="7499"/>
                    <a:pt x="16799" y="6974"/>
                    <a:pt x="16792" y="6524"/>
                  </a:cubicBezTo>
                  <a:cubicBezTo>
                    <a:pt x="16915" y="6350"/>
                    <a:pt x="17028" y="6262"/>
                    <a:pt x="17133" y="6262"/>
                  </a:cubicBezTo>
                  <a:lnTo>
                    <a:pt x="17133" y="6243"/>
                  </a:lnTo>
                  <a:cubicBezTo>
                    <a:pt x="17052" y="6093"/>
                    <a:pt x="16940" y="5612"/>
                    <a:pt x="16799" y="4799"/>
                  </a:cubicBezTo>
                  <a:cubicBezTo>
                    <a:pt x="16701" y="4049"/>
                    <a:pt x="16653" y="3368"/>
                    <a:pt x="16653" y="2756"/>
                  </a:cubicBezTo>
                  <a:lnTo>
                    <a:pt x="16653" y="2362"/>
                  </a:lnTo>
                  <a:cubicBezTo>
                    <a:pt x="16829" y="2674"/>
                    <a:pt x="17094" y="3237"/>
                    <a:pt x="17449" y="4049"/>
                  </a:cubicBezTo>
                  <a:cubicBezTo>
                    <a:pt x="17860" y="5037"/>
                    <a:pt x="18138" y="5806"/>
                    <a:pt x="18284" y="6356"/>
                  </a:cubicBezTo>
                  <a:cubicBezTo>
                    <a:pt x="18389" y="6805"/>
                    <a:pt x="18488" y="7274"/>
                    <a:pt x="18583" y="7762"/>
                  </a:cubicBezTo>
                  <a:lnTo>
                    <a:pt x="18587" y="7762"/>
                  </a:lnTo>
                  <a:cubicBezTo>
                    <a:pt x="18710" y="5924"/>
                    <a:pt x="18848" y="4337"/>
                    <a:pt x="19001" y="2999"/>
                  </a:cubicBezTo>
                  <a:cubicBezTo>
                    <a:pt x="19066" y="2387"/>
                    <a:pt x="19180" y="1656"/>
                    <a:pt x="19345" y="806"/>
                  </a:cubicBezTo>
                  <a:lnTo>
                    <a:pt x="19491" y="224"/>
                  </a:lnTo>
                  <a:lnTo>
                    <a:pt x="19495" y="243"/>
                  </a:lnTo>
                  <a:lnTo>
                    <a:pt x="19495" y="281"/>
                  </a:lnTo>
                  <a:cubicBezTo>
                    <a:pt x="19488" y="505"/>
                    <a:pt x="19473" y="712"/>
                    <a:pt x="19450" y="899"/>
                  </a:cubicBezTo>
                  <a:lnTo>
                    <a:pt x="19450" y="918"/>
                  </a:lnTo>
                  <a:lnTo>
                    <a:pt x="19453" y="918"/>
                  </a:lnTo>
                  <a:cubicBezTo>
                    <a:pt x="19620" y="305"/>
                    <a:pt x="19756" y="0"/>
                    <a:pt x="19860" y="0"/>
                  </a:cubicBezTo>
                  <a:close/>
                  <a:moveTo>
                    <a:pt x="15421" y="7781"/>
                  </a:moveTo>
                  <a:lnTo>
                    <a:pt x="15873" y="7781"/>
                  </a:lnTo>
                  <a:cubicBezTo>
                    <a:pt x="16054" y="7781"/>
                    <a:pt x="16176" y="8262"/>
                    <a:pt x="16239" y="9224"/>
                  </a:cubicBezTo>
                  <a:cubicBezTo>
                    <a:pt x="16250" y="9350"/>
                    <a:pt x="16256" y="9537"/>
                    <a:pt x="16256" y="9787"/>
                  </a:cubicBezTo>
                  <a:cubicBezTo>
                    <a:pt x="16256" y="10662"/>
                    <a:pt x="16170" y="11287"/>
                    <a:pt x="15999" y="11662"/>
                  </a:cubicBezTo>
                  <a:cubicBezTo>
                    <a:pt x="15975" y="11725"/>
                    <a:pt x="15941" y="11756"/>
                    <a:pt x="15894" y="11756"/>
                  </a:cubicBezTo>
                  <a:lnTo>
                    <a:pt x="15411" y="11756"/>
                  </a:lnTo>
                  <a:cubicBezTo>
                    <a:pt x="15230" y="11756"/>
                    <a:pt x="15108" y="12043"/>
                    <a:pt x="15045" y="12618"/>
                  </a:cubicBezTo>
                  <a:cubicBezTo>
                    <a:pt x="15004" y="12918"/>
                    <a:pt x="14983" y="13293"/>
                    <a:pt x="14983" y="13743"/>
                  </a:cubicBezTo>
                  <a:lnTo>
                    <a:pt x="14983" y="17662"/>
                  </a:lnTo>
                  <a:cubicBezTo>
                    <a:pt x="14983" y="18524"/>
                    <a:pt x="14899" y="19143"/>
                    <a:pt x="14732" y="19518"/>
                  </a:cubicBezTo>
                  <a:cubicBezTo>
                    <a:pt x="14697" y="19593"/>
                    <a:pt x="14657" y="19631"/>
                    <a:pt x="14611" y="19631"/>
                  </a:cubicBezTo>
                  <a:cubicBezTo>
                    <a:pt x="14455" y="19631"/>
                    <a:pt x="14339" y="19181"/>
                    <a:pt x="14263" y="18281"/>
                  </a:cubicBezTo>
                  <a:cubicBezTo>
                    <a:pt x="14249" y="18069"/>
                    <a:pt x="14242" y="17718"/>
                    <a:pt x="14242" y="17230"/>
                  </a:cubicBezTo>
                  <a:lnTo>
                    <a:pt x="14242" y="14474"/>
                  </a:lnTo>
                  <a:cubicBezTo>
                    <a:pt x="14242" y="12862"/>
                    <a:pt x="14280" y="11718"/>
                    <a:pt x="14357" y="11043"/>
                  </a:cubicBezTo>
                  <a:cubicBezTo>
                    <a:pt x="14484" y="9681"/>
                    <a:pt x="14696" y="8687"/>
                    <a:pt x="14993" y="8062"/>
                  </a:cubicBezTo>
                  <a:cubicBezTo>
                    <a:pt x="15100" y="7874"/>
                    <a:pt x="15243" y="7781"/>
                    <a:pt x="15421" y="7781"/>
                  </a:cubicBezTo>
                  <a:close/>
                  <a:moveTo>
                    <a:pt x="12450" y="11868"/>
                  </a:moveTo>
                  <a:lnTo>
                    <a:pt x="12450" y="11981"/>
                  </a:lnTo>
                  <a:lnTo>
                    <a:pt x="13233" y="11981"/>
                  </a:lnTo>
                  <a:cubicBezTo>
                    <a:pt x="13233" y="11206"/>
                    <a:pt x="13113" y="10743"/>
                    <a:pt x="12875" y="10593"/>
                  </a:cubicBezTo>
                  <a:lnTo>
                    <a:pt x="12836" y="10593"/>
                  </a:lnTo>
                  <a:cubicBezTo>
                    <a:pt x="12625" y="10668"/>
                    <a:pt x="12500" y="11006"/>
                    <a:pt x="12461" y="11606"/>
                  </a:cubicBezTo>
                  <a:cubicBezTo>
                    <a:pt x="12461" y="11606"/>
                    <a:pt x="12450" y="11868"/>
                    <a:pt x="12450" y="11868"/>
                  </a:cubicBezTo>
                  <a:close/>
                  <a:moveTo>
                    <a:pt x="12805" y="7481"/>
                  </a:moveTo>
                  <a:cubicBezTo>
                    <a:pt x="13271" y="7481"/>
                    <a:pt x="13621" y="8343"/>
                    <a:pt x="13856" y="10068"/>
                  </a:cubicBezTo>
                  <a:cubicBezTo>
                    <a:pt x="13974" y="11018"/>
                    <a:pt x="14033" y="11943"/>
                    <a:pt x="14033" y="12843"/>
                  </a:cubicBezTo>
                  <a:cubicBezTo>
                    <a:pt x="14033" y="13781"/>
                    <a:pt x="13968" y="14362"/>
                    <a:pt x="13838" y="14587"/>
                  </a:cubicBezTo>
                  <a:cubicBezTo>
                    <a:pt x="13783" y="14687"/>
                    <a:pt x="13671" y="14737"/>
                    <a:pt x="13504" y="14737"/>
                  </a:cubicBezTo>
                  <a:lnTo>
                    <a:pt x="12440" y="14737"/>
                  </a:lnTo>
                  <a:lnTo>
                    <a:pt x="12440" y="14755"/>
                  </a:lnTo>
                  <a:cubicBezTo>
                    <a:pt x="12440" y="15568"/>
                    <a:pt x="12582" y="16037"/>
                    <a:pt x="12868" y="16162"/>
                  </a:cubicBezTo>
                  <a:lnTo>
                    <a:pt x="13616" y="16162"/>
                  </a:lnTo>
                  <a:cubicBezTo>
                    <a:pt x="13778" y="16162"/>
                    <a:pt x="13886" y="16606"/>
                    <a:pt x="13939" y="17493"/>
                  </a:cubicBezTo>
                  <a:lnTo>
                    <a:pt x="13950" y="17906"/>
                  </a:lnTo>
                  <a:cubicBezTo>
                    <a:pt x="13950" y="18643"/>
                    <a:pt x="13878" y="19181"/>
                    <a:pt x="13734" y="19518"/>
                  </a:cubicBezTo>
                  <a:cubicBezTo>
                    <a:pt x="13704" y="19593"/>
                    <a:pt x="13661" y="19631"/>
                    <a:pt x="13605" y="19631"/>
                  </a:cubicBezTo>
                  <a:lnTo>
                    <a:pt x="12822" y="19631"/>
                  </a:lnTo>
                  <a:cubicBezTo>
                    <a:pt x="12338" y="19631"/>
                    <a:pt x="11974" y="18468"/>
                    <a:pt x="11730" y="16143"/>
                  </a:cubicBezTo>
                  <a:cubicBezTo>
                    <a:pt x="11658" y="15318"/>
                    <a:pt x="11622" y="14324"/>
                    <a:pt x="11622" y="13162"/>
                  </a:cubicBezTo>
                  <a:cubicBezTo>
                    <a:pt x="11622" y="12050"/>
                    <a:pt x="11689" y="10925"/>
                    <a:pt x="11824" y="9787"/>
                  </a:cubicBezTo>
                  <a:cubicBezTo>
                    <a:pt x="12037" y="8249"/>
                    <a:pt x="12364" y="7481"/>
                    <a:pt x="12805" y="7481"/>
                  </a:cubicBezTo>
                  <a:close/>
                  <a:moveTo>
                    <a:pt x="10029" y="2587"/>
                  </a:moveTo>
                  <a:cubicBezTo>
                    <a:pt x="10175" y="2587"/>
                    <a:pt x="10290" y="3037"/>
                    <a:pt x="10373" y="3937"/>
                  </a:cubicBezTo>
                  <a:cubicBezTo>
                    <a:pt x="10392" y="4174"/>
                    <a:pt x="10401" y="4443"/>
                    <a:pt x="10401" y="4743"/>
                  </a:cubicBezTo>
                  <a:lnTo>
                    <a:pt x="10401" y="7781"/>
                  </a:lnTo>
                  <a:lnTo>
                    <a:pt x="11083" y="7781"/>
                  </a:lnTo>
                  <a:cubicBezTo>
                    <a:pt x="11257" y="7781"/>
                    <a:pt x="11378" y="8268"/>
                    <a:pt x="11445" y="9243"/>
                  </a:cubicBezTo>
                  <a:lnTo>
                    <a:pt x="11455" y="9637"/>
                  </a:lnTo>
                  <a:lnTo>
                    <a:pt x="11455" y="9843"/>
                  </a:lnTo>
                  <a:cubicBezTo>
                    <a:pt x="11455" y="10681"/>
                    <a:pt x="11369" y="11287"/>
                    <a:pt x="11198" y="11662"/>
                  </a:cubicBezTo>
                  <a:cubicBezTo>
                    <a:pt x="11175" y="11725"/>
                    <a:pt x="11140" y="11756"/>
                    <a:pt x="11093" y="11756"/>
                  </a:cubicBezTo>
                  <a:lnTo>
                    <a:pt x="10401" y="11756"/>
                  </a:lnTo>
                  <a:lnTo>
                    <a:pt x="10401" y="13237"/>
                  </a:lnTo>
                  <a:cubicBezTo>
                    <a:pt x="10401" y="14174"/>
                    <a:pt x="10492" y="14844"/>
                    <a:pt x="10673" y="15243"/>
                  </a:cubicBezTo>
                  <a:cubicBezTo>
                    <a:pt x="10696" y="15293"/>
                    <a:pt x="10730" y="15318"/>
                    <a:pt x="10777" y="15318"/>
                  </a:cubicBezTo>
                  <a:lnTo>
                    <a:pt x="11059" y="15318"/>
                  </a:lnTo>
                  <a:cubicBezTo>
                    <a:pt x="11242" y="15318"/>
                    <a:pt x="11365" y="15537"/>
                    <a:pt x="11427" y="15975"/>
                  </a:cubicBezTo>
                  <a:cubicBezTo>
                    <a:pt x="11504" y="16387"/>
                    <a:pt x="11542" y="16875"/>
                    <a:pt x="11542" y="17437"/>
                  </a:cubicBezTo>
                  <a:lnTo>
                    <a:pt x="11542" y="17605"/>
                  </a:lnTo>
                  <a:cubicBezTo>
                    <a:pt x="11542" y="18431"/>
                    <a:pt x="11454" y="19068"/>
                    <a:pt x="11278" y="19518"/>
                  </a:cubicBezTo>
                  <a:cubicBezTo>
                    <a:pt x="11229" y="19593"/>
                    <a:pt x="11175" y="19631"/>
                    <a:pt x="11114" y="19631"/>
                  </a:cubicBezTo>
                  <a:lnTo>
                    <a:pt x="10822" y="19631"/>
                  </a:lnTo>
                  <a:cubicBezTo>
                    <a:pt x="10321" y="19631"/>
                    <a:pt x="9949" y="18393"/>
                    <a:pt x="9705" y="15918"/>
                  </a:cubicBezTo>
                  <a:cubicBezTo>
                    <a:pt x="9636" y="15106"/>
                    <a:pt x="9601" y="14156"/>
                    <a:pt x="9601" y="13068"/>
                  </a:cubicBezTo>
                  <a:lnTo>
                    <a:pt x="9601" y="4743"/>
                  </a:lnTo>
                  <a:cubicBezTo>
                    <a:pt x="9601" y="3618"/>
                    <a:pt x="9715" y="2899"/>
                    <a:pt x="9942" y="2587"/>
                  </a:cubicBezTo>
                  <a:cubicBezTo>
                    <a:pt x="9942" y="2587"/>
                    <a:pt x="10029" y="2587"/>
                    <a:pt x="10029" y="2587"/>
                  </a:cubicBezTo>
                  <a:close/>
                  <a:moveTo>
                    <a:pt x="7917" y="2587"/>
                  </a:moveTo>
                  <a:lnTo>
                    <a:pt x="7959" y="2587"/>
                  </a:lnTo>
                  <a:cubicBezTo>
                    <a:pt x="8105" y="2587"/>
                    <a:pt x="8220" y="3037"/>
                    <a:pt x="8303" y="3937"/>
                  </a:cubicBezTo>
                  <a:cubicBezTo>
                    <a:pt x="8320" y="4174"/>
                    <a:pt x="8328" y="4443"/>
                    <a:pt x="8328" y="4743"/>
                  </a:cubicBezTo>
                  <a:lnTo>
                    <a:pt x="8328" y="7781"/>
                  </a:lnTo>
                  <a:lnTo>
                    <a:pt x="9013" y="7781"/>
                  </a:lnTo>
                  <a:cubicBezTo>
                    <a:pt x="9187" y="7781"/>
                    <a:pt x="9306" y="8268"/>
                    <a:pt x="9371" y="9243"/>
                  </a:cubicBezTo>
                  <a:lnTo>
                    <a:pt x="9382" y="9637"/>
                  </a:lnTo>
                  <a:lnTo>
                    <a:pt x="9382" y="9918"/>
                  </a:lnTo>
                  <a:cubicBezTo>
                    <a:pt x="9382" y="10668"/>
                    <a:pt x="9298" y="11249"/>
                    <a:pt x="9131" y="11662"/>
                  </a:cubicBezTo>
                  <a:cubicBezTo>
                    <a:pt x="9097" y="11725"/>
                    <a:pt x="9061" y="11756"/>
                    <a:pt x="9024" y="11756"/>
                  </a:cubicBezTo>
                  <a:lnTo>
                    <a:pt x="8328" y="11756"/>
                  </a:lnTo>
                  <a:lnTo>
                    <a:pt x="8328" y="13237"/>
                  </a:lnTo>
                  <a:cubicBezTo>
                    <a:pt x="8328" y="14174"/>
                    <a:pt x="8418" y="14844"/>
                    <a:pt x="8599" y="15243"/>
                  </a:cubicBezTo>
                  <a:cubicBezTo>
                    <a:pt x="8625" y="15293"/>
                    <a:pt x="8659" y="15318"/>
                    <a:pt x="8704" y="15318"/>
                  </a:cubicBezTo>
                  <a:lnTo>
                    <a:pt x="8985" y="15318"/>
                  </a:lnTo>
                  <a:cubicBezTo>
                    <a:pt x="9171" y="15318"/>
                    <a:pt x="9295" y="15537"/>
                    <a:pt x="9358" y="15975"/>
                  </a:cubicBezTo>
                  <a:cubicBezTo>
                    <a:pt x="9434" y="16387"/>
                    <a:pt x="9472" y="16875"/>
                    <a:pt x="9472" y="17437"/>
                  </a:cubicBezTo>
                  <a:lnTo>
                    <a:pt x="9472" y="17605"/>
                  </a:lnTo>
                  <a:cubicBezTo>
                    <a:pt x="9472" y="18431"/>
                    <a:pt x="9383" y="19068"/>
                    <a:pt x="9204" y="19518"/>
                  </a:cubicBezTo>
                  <a:cubicBezTo>
                    <a:pt x="9156" y="19593"/>
                    <a:pt x="9102" y="19631"/>
                    <a:pt x="9044" y="19631"/>
                  </a:cubicBezTo>
                  <a:lnTo>
                    <a:pt x="8752" y="19631"/>
                  </a:lnTo>
                  <a:cubicBezTo>
                    <a:pt x="8251" y="19631"/>
                    <a:pt x="7879" y="18393"/>
                    <a:pt x="7635" y="15918"/>
                  </a:cubicBezTo>
                  <a:cubicBezTo>
                    <a:pt x="7566" y="15106"/>
                    <a:pt x="7531" y="14156"/>
                    <a:pt x="7531" y="13068"/>
                  </a:cubicBezTo>
                  <a:lnTo>
                    <a:pt x="7531" y="4837"/>
                  </a:lnTo>
                  <a:cubicBezTo>
                    <a:pt x="7531" y="4162"/>
                    <a:pt x="7566" y="3637"/>
                    <a:pt x="7635" y="3262"/>
                  </a:cubicBezTo>
                  <a:cubicBezTo>
                    <a:pt x="7714" y="2812"/>
                    <a:pt x="7808" y="2587"/>
                    <a:pt x="7917" y="2587"/>
                  </a:cubicBezTo>
                  <a:close/>
                  <a:moveTo>
                    <a:pt x="6842" y="7499"/>
                  </a:moveTo>
                  <a:lnTo>
                    <a:pt x="6877" y="7499"/>
                  </a:lnTo>
                  <a:cubicBezTo>
                    <a:pt x="7030" y="7499"/>
                    <a:pt x="7148" y="7949"/>
                    <a:pt x="7232" y="8849"/>
                  </a:cubicBezTo>
                  <a:cubicBezTo>
                    <a:pt x="7251" y="9112"/>
                    <a:pt x="7260" y="9393"/>
                    <a:pt x="7260" y="9693"/>
                  </a:cubicBezTo>
                  <a:lnTo>
                    <a:pt x="7260" y="17343"/>
                  </a:lnTo>
                  <a:cubicBezTo>
                    <a:pt x="7260" y="18493"/>
                    <a:pt x="7155" y="19237"/>
                    <a:pt x="6947" y="19575"/>
                  </a:cubicBezTo>
                  <a:lnTo>
                    <a:pt x="6856" y="19631"/>
                  </a:lnTo>
                  <a:cubicBezTo>
                    <a:pt x="6701" y="19631"/>
                    <a:pt x="6579" y="19200"/>
                    <a:pt x="6491" y="18337"/>
                  </a:cubicBezTo>
                  <a:cubicBezTo>
                    <a:pt x="6470" y="18049"/>
                    <a:pt x="6460" y="17750"/>
                    <a:pt x="6460" y="17437"/>
                  </a:cubicBezTo>
                  <a:lnTo>
                    <a:pt x="6460" y="9675"/>
                  </a:lnTo>
                  <a:cubicBezTo>
                    <a:pt x="6460" y="8600"/>
                    <a:pt x="6564" y="7887"/>
                    <a:pt x="6773" y="7537"/>
                  </a:cubicBezTo>
                  <a:cubicBezTo>
                    <a:pt x="6773" y="7537"/>
                    <a:pt x="6842" y="7499"/>
                    <a:pt x="6842" y="7499"/>
                  </a:cubicBezTo>
                  <a:close/>
                  <a:moveTo>
                    <a:pt x="6867" y="2100"/>
                  </a:moveTo>
                  <a:cubicBezTo>
                    <a:pt x="7031" y="2100"/>
                    <a:pt x="7155" y="2581"/>
                    <a:pt x="7239" y="3543"/>
                  </a:cubicBezTo>
                  <a:cubicBezTo>
                    <a:pt x="7253" y="3806"/>
                    <a:pt x="7260" y="4056"/>
                    <a:pt x="7260" y="4293"/>
                  </a:cubicBezTo>
                  <a:cubicBezTo>
                    <a:pt x="7260" y="5143"/>
                    <a:pt x="7176" y="5793"/>
                    <a:pt x="7009" y="6243"/>
                  </a:cubicBezTo>
                  <a:cubicBezTo>
                    <a:pt x="6970" y="6331"/>
                    <a:pt x="6925" y="6374"/>
                    <a:pt x="6874" y="6374"/>
                  </a:cubicBezTo>
                  <a:lnTo>
                    <a:pt x="6846" y="6374"/>
                  </a:lnTo>
                  <a:cubicBezTo>
                    <a:pt x="6672" y="6374"/>
                    <a:pt x="6549" y="5862"/>
                    <a:pt x="6477" y="4837"/>
                  </a:cubicBezTo>
                  <a:cubicBezTo>
                    <a:pt x="6465" y="4687"/>
                    <a:pt x="6460" y="4480"/>
                    <a:pt x="6460" y="4218"/>
                  </a:cubicBezTo>
                  <a:cubicBezTo>
                    <a:pt x="6460" y="3331"/>
                    <a:pt x="6549" y="2662"/>
                    <a:pt x="6728" y="2212"/>
                  </a:cubicBezTo>
                  <a:cubicBezTo>
                    <a:pt x="6776" y="2137"/>
                    <a:pt x="6823" y="2100"/>
                    <a:pt x="6867" y="2100"/>
                  </a:cubicBezTo>
                  <a:close/>
                  <a:moveTo>
                    <a:pt x="2870" y="7481"/>
                  </a:moveTo>
                  <a:cubicBezTo>
                    <a:pt x="3034" y="7481"/>
                    <a:pt x="3152" y="7937"/>
                    <a:pt x="3224" y="8849"/>
                  </a:cubicBezTo>
                  <a:cubicBezTo>
                    <a:pt x="3236" y="9037"/>
                    <a:pt x="3242" y="9206"/>
                    <a:pt x="3242" y="9356"/>
                  </a:cubicBezTo>
                  <a:lnTo>
                    <a:pt x="3242" y="13237"/>
                  </a:lnTo>
                  <a:cubicBezTo>
                    <a:pt x="3242" y="14099"/>
                    <a:pt x="3277" y="14693"/>
                    <a:pt x="3346" y="15018"/>
                  </a:cubicBezTo>
                  <a:cubicBezTo>
                    <a:pt x="3418" y="15406"/>
                    <a:pt x="3503" y="15600"/>
                    <a:pt x="3600" y="15600"/>
                  </a:cubicBezTo>
                  <a:lnTo>
                    <a:pt x="3611" y="15600"/>
                  </a:lnTo>
                  <a:cubicBezTo>
                    <a:pt x="3784" y="15600"/>
                    <a:pt x="3902" y="15074"/>
                    <a:pt x="3962" y="14025"/>
                  </a:cubicBezTo>
                  <a:lnTo>
                    <a:pt x="3965" y="13612"/>
                  </a:lnTo>
                  <a:lnTo>
                    <a:pt x="3965" y="9524"/>
                  </a:lnTo>
                  <a:cubicBezTo>
                    <a:pt x="3965" y="8575"/>
                    <a:pt x="4058" y="7918"/>
                    <a:pt x="4244" y="7555"/>
                  </a:cubicBezTo>
                  <a:lnTo>
                    <a:pt x="4317" y="7499"/>
                  </a:lnTo>
                  <a:lnTo>
                    <a:pt x="4372" y="7499"/>
                  </a:lnTo>
                  <a:cubicBezTo>
                    <a:pt x="4498" y="7499"/>
                    <a:pt x="4602" y="7887"/>
                    <a:pt x="4685" y="8662"/>
                  </a:cubicBezTo>
                  <a:cubicBezTo>
                    <a:pt x="4706" y="8925"/>
                    <a:pt x="4717" y="9193"/>
                    <a:pt x="4717" y="9468"/>
                  </a:cubicBezTo>
                  <a:lnTo>
                    <a:pt x="4717" y="13462"/>
                  </a:lnTo>
                  <a:cubicBezTo>
                    <a:pt x="4717" y="14537"/>
                    <a:pt x="4806" y="15231"/>
                    <a:pt x="4985" y="15543"/>
                  </a:cubicBezTo>
                  <a:lnTo>
                    <a:pt x="5061" y="15600"/>
                  </a:lnTo>
                  <a:lnTo>
                    <a:pt x="5082" y="15600"/>
                  </a:lnTo>
                  <a:cubicBezTo>
                    <a:pt x="5256" y="15600"/>
                    <a:pt x="5374" y="15074"/>
                    <a:pt x="5437" y="14025"/>
                  </a:cubicBezTo>
                  <a:lnTo>
                    <a:pt x="5444" y="13574"/>
                  </a:lnTo>
                  <a:lnTo>
                    <a:pt x="5444" y="9468"/>
                  </a:lnTo>
                  <a:cubicBezTo>
                    <a:pt x="5444" y="8531"/>
                    <a:pt x="5539" y="7887"/>
                    <a:pt x="5729" y="7537"/>
                  </a:cubicBezTo>
                  <a:lnTo>
                    <a:pt x="5788" y="7499"/>
                  </a:lnTo>
                  <a:lnTo>
                    <a:pt x="5844" y="7499"/>
                  </a:lnTo>
                  <a:cubicBezTo>
                    <a:pt x="5981" y="7499"/>
                    <a:pt x="6087" y="7924"/>
                    <a:pt x="6164" y="8774"/>
                  </a:cubicBezTo>
                  <a:cubicBezTo>
                    <a:pt x="6180" y="8962"/>
                    <a:pt x="6188" y="9250"/>
                    <a:pt x="6188" y="9637"/>
                  </a:cubicBezTo>
                  <a:lnTo>
                    <a:pt x="6188" y="13068"/>
                  </a:lnTo>
                  <a:cubicBezTo>
                    <a:pt x="6188" y="14631"/>
                    <a:pt x="6143" y="15787"/>
                    <a:pt x="6053" y="16537"/>
                  </a:cubicBezTo>
                  <a:cubicBezTo>
                    <a:pt x="5816" y="18600"/>
                    <a:pt x="5489" y="19631"/>
                    <a:pt x="5072" y="19631"/>
                  </a:cubicBezTo>
                  <a:cubicBezTo>
                    <a:pt x="4805" y="19631"/>
                    <a:pt x="4560" y="19124"/>
                    <a:pt x="4338" y="18112"/>
                  </a:cubicBezTo>
                  <a:cubicBezTo>
                    <a:pt x="4129" y="19124"/>
                    <a:pt x="3887" y="19631"/>
                    <a:pt x="3611" y="19631"/>
                  </a:cubicBezTo>
                  <a:cubicBezTo>
                    <a:pt x="3232" y="19631"/>
                    <a:pt x="2925" y="18756"/>
                    <a:pt x="2689" y="17006"/>
                  </a:cubicBezTo>
                  <a:cubicBezTo>
                    <a:pt x="2559" y="16131"/>
                    <a:pt x="2494" y="14818"/>
                    <a:pt x="2494" y="13068"/>
                  </a:cubicBezTo>
                  <a:lnTo>
                    <a:pt x="2494" y="9974"/>
                  </a:lnTo>
                  <a:cubicBezTo>
                    <a:pt x="2494" y="8950"/>
                    <a:pt x="2538" y="8287"/>
                    <a:pt x="2626" y="7987"/>
                  </a:cubicBezTo>
                  <a:cubicBezTo>
                    <a:pt x="2696" y="7649"/>
                    <a:pt x="2777" y="7481"/>
                    <a:pt x="2870" y="7481"/>
                  </a:cubicBezTo>
                  <a:close/>
                  <a:moveTo>
                    <a:pt x="382" y="2587"/>
                  </a:moveTo>
                  <a:lnTo>
                    <a:pt x="414" y="2587"/>
                  </a:lnTo>
                  <a:cubicBezTo>
                    <a:pt x="583" y="2587"/>
                    <a:pt x="706" y="3099"/>
                    <a:pt x="782" y="4124"/>
                  </a:cubicBezTo>
                  <a:lnTo>
                    <a:pt x="793" y="4575"/>
                  </a:lnTo>
                  <a:lnTo>
                    <a:pt x="793" y="7781"/>
                  </a:lnTo>
                  <a:lnTo>
                    <a:pt x="1899" y="7781"/>
                  </a:lnTo>
                  <a:cubicBezTo>
                    <a:pt x="2073" y="7781"/>
                    <a:pt x="2195" y="8249"/>
                    <a:pt x="2264" y="9187"/>
                  </a:cubicBezTo>
                  <a:lnTo>
                    <a:pt x="2282" y="9787"/>
                  </a:lnTo>
                  <a:cubicBezTo>
                    <a:pt x="2282" y="10650"/>
                    <a:pt x="2196" y="11274"/>
                    <a:pt x="2024" y="11662"/>
                  </a:cubicBezTo>
                  <a:cubicBezTo>
                    <a:pt x="1989" y="11725"/>
                    <a:pt x="1958" y="11756"/>
                    <a:pt x="1930" y="11756"/>
                  </a:cubicBezTo>
                  <a:lnTo>
                    <a:pt x="793" y="11756"/>
                  </a:lnTo>
                  <a:lnTo>
                    <a:pt x="793" y="12993"/>
                  </a:lnTo>
                  <a:cubicBezTo>
                    <a:pt x="793" y="14268"/>
                    <a:pt x="903" y="15043"/>
                    <a:pt x="1123" y="15318"/>
                  </a:cubicBezTo>
                  <a:lnTo>
                    <a:pt x="1878" y="15318"/>
                  </a:lnTo>
                  <a:cubicBezTo>
                    <a:pt x="2050" y="15318"/>
                    <a:pt x="2164" y="15487"/>
                    <a:pt x="2223" y="15824"/>
                  </a:cubicBezTo>
                  <a:cubicBezTo>
                    <a:pt x="2320" y="16274"/>
                    <a:pt x="2369" y="16831"/>
                    <a:pt x="2369" y="17493"/>
                  </a:cubicBezTo>
                  <a:cubicBezTo>
                    <a:pt x="2369" y="18431"/>
                    <a:pt x="2277" y="19106"/>
                    <a:pt x="2094" y="19518"/>
                  </a:cubicBezTo>
                  <a:cubicBezTo>
                    <a:pt x="2059" y="19593"/>
                    <a:pt x="2008" y="19631"/>
                    <a:pt x="1941" y="19631"/>
                  </a:cubicBezTo>
                  <a:lnTo>
                    <a:pt x="1221" y="19631"/>
                  </a:lnTo>
                  <a:cubicBezTo>
                    <a:pt x="717" y="19631"/>
                    <a:pt x="345" y="18400"/>
                    <a:pt x="104" y="15937"/>
                  </a:cubicBezTo>
                  <a:cubicBezTo>
                    <a:pt x="34" y="15100"/>
                    <a:pt x="0" y="14293"/>
                    <a:pt x="0" y="13518"/>
                  </a:cubicBezTo>
                  <a:lnTo>
                    <a:pt x="0" y="4556"/>
                  </a:lnTo>
                  <a:cubicBezTo>
                    <a:pt x="0" y="3768"/>
                    <a:pt x="82" y="3156"/>
                    <a:pt x="247" y="2718"/>
                  </a:cubicBezTo>
                  <a:cubicBezTo>
                    <a:pt x="284" y="2631"/>
                    <a:pt x="329" y="2587"/>
                    <a:pt x="382" y="258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11" name="Group 10"/>
          <p:cNvGrpSpPr/>
          <p:nvPr/>
        </p:nvGrpSpPr>
        <p:grpSpPr>
          <a:xfrm>
            <a:off x="4716959" y="5196187"/>
            <a:ext cx="684014" cy="655439"/>
            <a:chOff x="7640638" y="6951663"/>
            <a:chExt cx="1216025" cy="1165225"/>
          </a:xfrm>
        </p:grpSpPr>
        <p:sp>
          <p:nvSpPr>
            <p:cNvPr id="74773" name="AutoShape 21"/>
            <p:cNvSpPr>
              <a:spLocks/>
            </p:cNvSpPr>
            <p:nvPr/>
          </p:nvSpPr>
          <p:spPr bwMode="auto">
            <a:xfrm flipH="1">
              <a:off x="7640638" y="6951663"/>
              <a:ext cx="1216025" cy="1165225"/>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4774" name="AutoShape 22"/>
            <p:cNvSpPr>
              <a:spLocks/>
            </p:cNvSpPr>
            <p:nvPr/>
          </p:nvSpPr>
          <p:spPr bwMode="auto">
            <a:xfrm>
              <a:off x="7800975" y="7386638"/>
              <a:ext cx="895350" cy="187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23" y="16049"/>
                  </a:moveTo>
                  <a:cubicBezTo>
                    <a:pt x="21245" y="16049"/>
                    <a:pt x="21419" y="16574"/>
                    <a:pt x="21545" y="17625"/>
                  </a:cubicBezTo>
                  <a:cubicBezTo>
                    <a:pt x="21581" y="18025"/>
                    <a:pt x="21599" y="18381"/>
                    <a:pt x="21599" y="18693"/>
                  </a:cubicBezTo>
                  <a:lnTo>
                    <a:pt x="21599" y="18918"/>
                  </a:lnTo>
                  <a:cubicBezTo>
                    <a:pt x="21599" y="19918"/>
                    <a:pt x="21497" y="20706"/>
                    <a:pt x="21293" y="21281"/>
                  </a:cubicBezTo>
                  <a:cubicBezTo>
                    <a:pt x="21215" y="21493"/>
                    <a:pt x="21130" y="21600"/>
                    <a:pt x="21038" y="21600"/>
                  </a:cubicBezTo>
                  <a:lnTo>
                    <a:pt x="20991" y="21600"/>
                  </a:lnTo>
                  <a:cubicBezTo>
                    <a:pt x="20816" y="21600"/>
                    <a:pt x="20665" y="21194"/>
                    <a:pt x="20540" y="20381"/>
                  </a:cubicBezTo>
                  <a:cubicBezTo>
                    <a:pt x="20472" y="19893"/>
                    <a:pt x="20438" y="19368"/>
                    <a:pt x="20438" y="18806"/>
                  </a:cubicBezTo>
                  <a:cubicBezTo>
                    <a:pt x="20438" y="17718"/>
                    <a:pt x="20552" y="16887"/>
                    <a:pt x="20779" y="16312"/>
                  </a:cubicBezTo>
                  <a:cubicBezTo>
                    <a:pt x="20858" y="16137"/>
                    <a:pt x="20939" y="16049"/>
                    <a:pt x="21023" y="16049"/>
                  </a:cubicBezTo>
                  <a:close/>
                  <a:moveTo>
                    <a:pt x="19445" y="6487"/>
                  </a:moveTo>
                  <a:lnTo>
                    <a:pt x="19457" y="6487"/>
                  </a:lnTo>
                  <a:lnTo>
                    <a:pt x="19472" y="6580"/>
                  </a:lnTo>
                  <a:lnTo>
                    <a:pt x="19472" y="8006"/>
                  </a:lnTo>
                  <a:cubicBezTo>
                    <a:pt x="19661" y="7018"/>
                    <a:pt x="19875" y="6524"/>
                    <a:pt x="20116" y="6524"/>
                  </a:cubicBezTo>
                  <a:cubicBezTo>
                    <a:pt x="20391" y="6524"/>
                    <a:pt x="20569" y="7180"/>
                    <a:pt x="20650" y="8493"/>
                  </a:cubicBezTo>
                  <a:lnTo>
                    <a:pt x="20662" y="9055"/>
                  </a:lnTo>
                  <a:cubicBezTo>
                    <a:pt x="20662" y="10118"/>
                    <a:pt x="20542" y="10906"/>
                    <a:pt x="20304" y="11418"/>
                  </a:cubicBezTo>
                  <a:cubicBezTo>
                    <a:pt x="20236" y="11493"/>
                    <a:pt x="20179" y="11530"/>
                    <a:pt x="20132" y="11530"/>
                  </a:cubicBezTo>
                  <a:cubicBezTo>
                    <a:pt x="20030" y="11530"/>
                    <a:pt x="19924" y="11362"/>
                    <a:pt x="19814" y="11025"/>
                  </a:cubicBezTo>
                  <a:lnTo>
                    <a:pt x="19743" y="10968"/>
                  </a:lnTo>
                  <a:lnTo>
                    <a:pt x="19704" y="10968"/>
                  </a:lnTo>
                  <a:cubicBezTo>
                    <a:pt x="19644" y="10968"/>
                    <a:pt x="19567" y="11118"/>
                    <a:pt x="19472" y="11418"/>
                  </a:cubicBezTo>
                  <a:lnTo>
                    <a:pt x="19472" y="17793"/>
                  </a:lnTo>
                  <a:cubicBezTo>
                    <a:pt x="19493" y="18268"/>
                    <a:pt x="19543" y="18506"/>
                    <a:pt x="19622" y="18506"/>
                  </a:cubicBezTo>
                  <a:lnTo>
                    <a:pt x="19826" y="18506"/>
                  </a:lnTo>
                  <a:lnTo>
                    <a:pt x="19837" y="18562"/>
                  </a:lnTo>
                  <a:lnTo>
                    <a:pt x="19837" y="21543"/>
                  </a:lnTo>
                  <a:lnTo>
                    <a:pt x="19826" y="21600"/>
                  </a:lnTo>
                  <a:lnTo>
                    <a:pt x="18154" y="21600"/>
                  </a:lnTo>
                  <a:lnTo>
                    <a:pt x="18142" y="21543"/>
                  </a:lnTo>
                  <a:lnTo>
                    <a:pt x="18142" y="18562"/>
                  </a:lnTo>
                  <a:lnTo>
                    <a:pt x="18154" y="18506"/>
                  </a:lnTo>
                  <a:lnTo>
                    <a:pt x="18362" y="18506"/>
                  </a:lnTo>
                  <a:cubicBezTo>
                    <a:pt x="18459" y="18406"/>
                    <a:pt x="18507" y="18131"/>
                    <a:pt x="18507" y="17681"/>
                  </a:cubicBezTo>
                  <a:lnTo>
                    <a:pt x="18507" y="10462"/>
                  </a:lnTo>
                  <a:lnTo>
                    <a:pt x="18107" y="10462"/>
                  </a:lnTo>
                  <a:lnTo>
                    <a:pt x="18095" y="10405"/>
                  </a:lnTo>
                  <a:lnTo>
                    <a:pt x="18095" y="7930"/>
                  </a:lnTo>
                  <a:cubicBezTo>
                    <a:pt x="18095" y="7893"/>
                    <a:pt x="18207" y="7787"/>
                    <a:pt x="18432" y="7612"/>
                  </a:cubicBezTo>
                  <a:cubicBezTo>
                    <a:pt x="18919" y="7187"/>
                    <a:pt x="19257" y="6812"/>
                    <a:pt x="19445" y="6487"/>
                  </a:cubicBezTo>
                  <a:close/>
                  <a:moveTo>
                    <a:pt x="17267" y="0"/>
                  </a:moveTo>
                  <a:lnTo>
                    <a:pt x="17279" y="0"/>
                  </a:lnTo>
                  <a:lnTo>
                    <a:pt x="17294" y="74"/>
                  </a:lnTo>
                  <a:lnTo>
                    <a:pt x="17294" y="17831"/>
                  </a:lnTo>
                  <a:cubicBezTo>
                    <a:pt x="17294" y="18181"/>
                    <a:pt x="17344" y="18406"/>
                    <a:pt x="17443" y="18506"/>
                  </a:cubicBezTo>
                  <a:lnTo>
                    <a:pt x="17648" y="18506"/>
                  </a:lnTo>
                  <a:lnTo>
                    <a:pt x="17659" y="18562"/>
                  </a:lnTo>
                  <a:lnTo>
                    <a:pt x="17659" y="21543"/>
                  </a:lnTo>
                  <a:lnTo>
                    <a:pt x="17648" y="21600"/>
                  </a:lnTo>
                  <a:lnTo>
                    <a:pt x="15976" y="21600"/>
                  </a:lnTo>
                  <a:lnTo>
                    <a:pt x="15964" y="21543"/>
                  </a:lnTo>
                  <a:lnTo>
                    <a:pt x="15964" y="18562"/>
                  </a:lnTo>
                  <a:lnTo>
                    <a:pt x="15976" y="18506"/>
                  </a:lnTo>
                  <a:lnTo>
                    <a:pt x="16164" y="18506"/>
                  </a:lnTo>
                  <a:cubicBezTo>
                    <a:pt x="16256" y="18506"/>
                    <a:pt x="16311" y="18262"/>
                    <a:pt x="16329" y="17774"/>
                  </a:cubicBezTo>
                  <a:lnTo>
                    <a:pt x="16329" y="3955"/>
                  </a:lnTo>
                  <a:lnTo>
                    <a:pt x="15929" y="3955"/>
                  </a:lnTo>
                  <a:lnTo>
                    <a:pt x="15917" y="3899"/>
                  </a:lnTo>
                  <a:lnTo>
                    <a:pt x="15917" y="1424"/>
                  </a:lnTo>
                  <a:cubicBezTo>
                    <a:pt x="15917" y="1387"/>
                    <a:pt x="16018" y="1293"/>
                    <a:pt x="16219" y="1143"/>
                  </a:cubicBezTo>
                  <a:cubicBezTo>
                    <a:pt x="16729" y="693"/>
                    <a:pt x="17079" y="312"/>
                    <a:pt x="17267" y="0"/>
                  </a:cubicBezTo>
                  <a:close/>
                  <a:moveTo>
                    <a:pt x="13711" y="11193"/>
                  </a:moveTo>
                  <a:lnTo>
                    <a:pt x="13711" y="17212"/>
                  </a:lnTo>
                  <a:cubicBezTo>
                    <a:pt x="13845" y="18075"/>
                    <a:pt x="13995" y="18506"/>
                    <a:pt x="14163" y="18506"/>
                  </a:cubicBezTo>
                  <a:cubicBezTo>
                    <a:pt x="14403" y="18506"/>
                    <a:pt x="14590" y="17737"/>
                    <a:pt x="14724" y="16199"/>
                  </a:cubicBezTo>
                  <a:cubicBezTo>
                    <a:pt x="14771" y="15574"/>
                    <a:pt x="14795" y="14974"/>
                    <a:pt x="14795" y="14399"/>
                  </a:cubicBezTo>
                  <a:lnTo>
                    <a:pt x="14795" y="14005"/>
                  </a:lnTo>
                  <a:cubicBezTo>
                    <a:pt x="14795" y="12768"/>
                    <a:pt x="14708" y="11668"/>
                    <a:pt x="14536" y="10706"/>
                  </a:cubicBezTo>
                  <a:cubicBezTo>
                    <a:pt x="14418" y="10169"/>
                    <a:pt x="14293" y="9900"/>
                    <a:pt x="14163" y="9900"/>
                  </a:cubicBezTo>
                  <a:cubicBezTo>
                    <a:pt x="13995" y="9900"/>
                    <a:pt x="13845" y="10331"/>
                    <a:pt x="13711" y="11193"/>
                  </a:cubicBezTo>
                  <a:close/>
                  <a:moveTo>
                    <a:pt x="13692" y="0"/>
                  </a:moveTo>
                  <a:lnTo>
                    <a:pt x="13700" y="0"/>
                  </a:lnTo>
                  <a:lnTo>
                    <a:pt x="13711" y="56"/>
                  </a:lnTo>
                  <a:lnTo>
                    <a:pt x="13711" y="7499"/>
                  </a:lnTo>
                  <a:cubicBezTo>
                    <a:pt x="13939" y="6825"/>
                    <a:pt x="14159" y="6487"/>
                    <a:pt x="14371" y="6487"/>
                  </a:cubicBezTo>
                  <a:lnTo>
                    <a:pt x="14453" y="6487"/>
                  </a:lnTo>
                  <a:cubicBezTo>
                    <a:pt x="14825" y="6487"/>
                    <a:pt x="15158" y="7325"/>
                    <a:pt x="15454" y="8999"/>
                  </a:cubicBezTo>
                  <a:cubicBezTo>
                    <a:pt x="15689" y="10474"/>
                    <a:pt x="15807" y="12124"/>
                    <a:pt x="15807" y="13949"/>
                  </a:cubicBezTo>
                  <a:lnTo>
                    <a:pt x="15807" y="14137"/>
                  </a:lnTo>
                  <a:cubicBezTo>
                    <a:pt x="15807" y="16487"/>
                    <a:pt x="15620" y="18487"/>
                    <a:pt x="15246" y="20137"/>
                  </a:cubicBezTo>
                  <a:cubicBezTo>
                    <a:pt x="14987" y="21112"/>
                    <a:pt x="14723" y="21600"/>
                    <a:pt x="14453" y="21600"/>
                  </a:cubicBezTo>
                  <a:lnTo>
                    <a:pt x="14375" y="21600"/>
                  </a:lnTo>
                  <a:cubicBezTo>
                    <a:pt x="14113" y="21600"/>
                    <a:pt x="13841" y="21093"/>
                    <a:pt x="13558" y="20080"/>
                  </a:cubicBezTo>
                  <a:cubicBezTo>
                    <a:pt x="13448" y="20981"/>
                    <a:pt x="13379" y="21487"/>
                    <a:pt x="13350" y="21600"/>
                  </a:cubicBezTo>
                  <a:lnTo>
                    <a:pt x="12758" y="21600"/>
                  </a:lnTo>
                  <a:lnTo>
                    <a:pt x="12746" y="21543"/>
                  </a:lnTo>
                  <a:lnTo>
                    <a:pt x="12746" y="3955"/>
                  </a:lnTo>
                  <a:lnTo>
                    <a:pt x="12346" y="3955"/>
                  </a:lnTo>
                  <a:lnTo>
                    <a:pt x="12334" y="3899"/>
                  </a:lnTo>
                  <a:lnTo>
                    <a:pt x="12334" y="1424"/>
                  </a:lnTo>
                  <a:cubicBezTo>
                    <a:pt x="12334" y="1387"/>
                    <a:pt x="12445" y="1287"/>
                    <a:pt x="12667" y="1124"/>
                  </a:cubicBezTo>
                  <a:cubicBezTo>
                    <a:pt x="13183" y="650"/>
                    <a:pt x="13524" y="275"/>
                    <a:pt x="13692" y="0"/>
                  </a:cubicBezTo>
                  <a:close/>
                  <a:moveTo>
                    <a:pt x="8111" y="6487"/>
                  </a:moveTo>
                  <a:lnTo>
                    <a:pt x="8119" y="6487"/>
                  </a:lnTo>
                  <a:lnTo>
                    <a:pt x="8131" y="6543"/>
                  </a:lnTo>
                  <a:lnTo>
                    <a:pt x="8131" y="8175"/>
                  </a:lnTo>
                  <a:lnTo>
                    <a:pt x="8135" y="8175"/>
                  </a:lnTo>
                  <a:cubicBezTo>
                    <a:pt x="8164" y="7900"/>
                    <a:pt x="8311" y="7525"/>
                    <a:pt x="8578" y="7049"/>
                  </a:cubicBezTo>
                  <a:cubicBezTo>
                    <a:pt x="8720" y="6812"/>
                    <a:pt x="8833" y="6643"/>
                    <a:pt x="8920" y="6543"/>
                  </a:cubicBezTo>
                  <a:lnTo>
                    <a:pt x="9194" y="6543"/>
                  </a:lnTo>
                  <a:cubicBezTo>
                    <a:pt x="9516" y="6543"/>
                    <a:pt x="9758" y="7193"/>
                    <a:pt x="9920" y="8493"/>
                  </a:cubicBezTo>
                  <a:lnTo>
                    <a:pt x="9944" y="8737"/>
                  </a:lnTo>
                  <a:lnTo>
                    <a:pt x="9956" y="8737"/>
                  </a:lnTo>
                  <a:cubicBezTo>
                    <a:pt x="10037" y="8012"/>
                    <a:pt x="10229" y="7425"/>
                    <a:pt x="10533" y="6974"/>
                  </a:cubicBezTo>
                  <a:cubicBezTo>
                    <a:pt x="10716" y="6687"/>
                    <a:pt x="10843" y="6543"/>
                    <a:pt x="10913" y="6543"/>
                  </a:cubicBezTo>
                  <a:lnTo>
                    <a:pt x="11196" y="6543"/>
                  </a:lnTo>
                  <a:cubicBezTo>
                    <a:pt x="11570" y="6543"/>
                    <a:pt x="11832" y="7418"/>
                    <a:pt x="11981" y="9168"/>
                  </a:cubicBezTo>
                  <a:lnTo>
                    <a:pt x="12032" y="10087"/>
                  </a:lnTo>
                  <a:lnTo>
                    <a:pt x="12032" y="17737"/>
                  </a:lnTo>
                  <a:cubicBezTo>
                    <a:pt x="12047" y="18250"/>
                    <a:pt x="12097" y="18506"/>
                    <a:pt x="12181" y="18506"/>
                  </a:cubicBezTo>
                  <a:lnTo>
                    <a:pt x="12385" y="18506"/>
                  </a:lnTo>
                  <a:lnTo>
                    <a:pt x="12397" y="18562"/>
                  </a:lnTo>
                  <a:lnTo>
                    <a:pt x="12397" y="21543"/>
                  </a:lnTo>
                  <a:lnTo>
                    <a:pt x="12385" y="21600"/>
                  </a:lnTo>
                  <a:lnTo>
                    <a:pt x="10713" y="21600"/>
                  </a:lnTo>
                  <a:lnTo>
                    <a:pt x="10701" y="21543"/>
                  </a:lnTo>
                  <a:lnTo>
                    <a:pt x="10701" y="18562"/>
                  </a:lnTo>
                  <a:lnTo>
                    <a:pt x="10713" y="18506"/>
                  </a:lnTo>
                  <a:lnTo>
                    <a:pt x="10902" y="18506"/>
                  </a:lnTo>
                  <a:cubicBezTo>
                    <a:pt x="10993" y="18506"/>
                    <a:pt x="11048" y="18262"/>
                    <a:pt x="11066" y="17774"/>
                  </a:cubicBezTo>
                  <a:lnTo>
                    <a:pt x="11066" y="10237"/>
                  </a:lnTo>
                  <a:cubicBezTo>
                    <a:pt x="11032" y="10162"/>
                    <a:pt x="10934" y="10106"/>
                    <a:pt x="10772" y="10068"/>
                  </a:cubicBezTo>
                  <a:cubicBezTo>
                    <a:pt x="10448" y="10068"/>
                    <a:pt x="10199" y="10612"/>
                    <a:pt x="10026" y="11699"/>
                  </a:cubicBezTo>
                  <a:lnTo>
                    <a:pt x="10026" y="17549"/>
                  </a:lnTo>
                  <a:cubicBezTo>
                    <a:pt x="10026" y="18000"/>
                    <a:pt x="10055" y="18287"/>
                    <a:pt x="10113" y="18412"/>
                  </a:cubicBezTo>
                  <a:lnTo>
                    <a:pt x="10179" y="18506"/>
                  </a:lnTo>
                  <a:lnTo>
                    <a:pt x="10380" y="18506"/>
                  </a:lnTo>
                  <a:lnTo>
                    <a:pt x="10391" y="18562"/>
                  </a:lnTo>
                  <a:lnTo>
                    <a:pt x="10391" y="21543"/>
                  </a:lnTo>
                  <a:lnTo>
                    <a:pt x="10380" y="21600"/>
                  </a:lnTo>
                  <a:lnTo>
                    <a:pt x="8712" y="21600"/>
                  </a:lnTo>
                  <a:lnTo>
                    <a:pt x="8700" y="21543"/>
                  </a:lnTo>
                  <a:lnTo>
                    <a:pt x="8700" y="18562"/>
                  </a:lnTo>
                  <a:lnTo>
                    <a:pt x="8712" y="18506"/>
                  </a:lnTo>
                  <a:lnTo>
                    <a:pt x="8912" y="18506"/>
                  </a:lnTo>
                  <a:cubicBezTo>
                    <a:pt x="9014" y="18506"/>
                    <a:pt x="9065" y="18156"/>
                    <a:pt x="9065" y="17456"/>
                  </a:cubicBezTo>
                  <a:lnTo>
                    <a:pt x="9065" y="10199"/>
                  </a:lnTo>
                  <a:cubicBezTo>
                    <a:pt x="8986" y="10124"/>
                    <a:pt x="8891" y="10081"/>
                    <a:pt x="8778" y="10068"/>
                  </a:cubicBezTo>
                  <a:cubicBezTo>
                    <a:pt x="8519" y="10068"/>
                    <a:pt x="8304" y="10431"/>
                    <a:pt x="8131" y="11155"/>
                  </a:cubicBezTo>
                  <a:lnTo>
                    <a:pt x="8131" y="17625"/>
                  </a:lnTo>
                  <a:cubicBezTo>
                    <a:pt x="8131" y="18025"/>
                    <a:pt x="8160" y="18287"/>
                    <a:pt x="8217" y="18412"/>
                  </a:cubicBezTo>
                  <a:cubicBezTo>
                    <a:pt x="8238" y="18474"/>
                    <a:pt x="8264" y="18506"/>
                    <a:pt x="8296" y="18506"/>
                  </a:cubicBezTo>
                  <a:lnTo>
                    <a:pt x="8484" y="18506"/>
                  </a:lnTo>
                  <a:lnTo>
                    <a:pt x="8496" y="18562"/>
                  </a:lnTo>
                  <a:lnTo>
                    <a:pt x="8496" y="21543"/>
                  </a:lnTo>
                  <a:lnTo>
                    <a:pt x="8484" y="21600"/>
                  </a:lnTo>
                  <a:lnTo>
                    <a:pt x="6812" y="21600"/>
                  </a:lnTo>
                  <a:lnTo>
                    <a:pt x="6800" y="21543"/>
                  </a:lnTo>
                  <a:lnTo>
                    <a:pt x="6800" y="18562"/>
                  </a:lnTo>
                  <a:lnTo>
                    <a:pt x="6812" y="18506"/>
                  </a:lnTo>
                  <a:lnTo>
                    <a:pt x="7016" y="18506"/>
                  </a:lnTo>
                  <a:cubicBezTo>
                    <a:pt x="7116" y="18406"/>
                    <a:pt x="7165" y="18181"/>
                    <a:pt x="7165" y="17831"/>
                  </a:cubicBezTo>
                  <a:lnTo>
                    <a:pt x="7165" y="10462"/>
                  </a:lnTo>
                  <a:lnTo>
                    <a:pt x="6765" y="10462"/>
                  </a:lnTo>
                  <a:lnTo>
                    <a:pt x="6753" y="10405"/>
                  </a:lnTo>
                  <a:lnTo>
                    <a:pt x="6753" y="7949"/>
                  </a:lnTo>
                  <a:cubicBezTo>
                    <a:pt x="6753" y="7874"/>
                    <a:pt x="6824" y="7800"/>
                    <a:pt x="6965" y="7724"/>
                  </a:cubicBezTo>
                  <a:cubicBezTo>
                    <a:pt x="7554" y="7199"/>
                    <a:pt x="7936" y="6787"/>
                    <a:pt x="8111" y="6487"/>
                  </a:cubicBezTo>
                  <a:close/>
                  <a:moveTo>
                    <a:pt x="2645" y="6805"/>
                  </a:moveTo>
                  <a:lnTo>
                    <a:pt x="4120" y="6805"/>
                  </a:lnTo>
                  <a:lnTo>
                    <a:pt x="4132" y="6862"/>
                  </a:lnTo>
                  <a:lnTo>
                    <a:pt x="4132" y="17437"/>
                  </a:lnTo>
                  <a:cubicBezTo>
                    <a:pt x="4195" y="17824"/>
                    <a:pt x="4281" y="18018"/>
                    <a:pt x="4391" y="18018"/>
                  </a:cubicBezTo>
                  <a:cubicBezTo>
                    <a:pt x="4530" y="18018"/>
                    <a:pt x="4730" y="17750"/>
                    <a:pt x="4991" y="17212"/>
                  </a:cubicBezTo>
                  <a:cubicBezTo>
                    <a:pt x="5036" y="17100"/>
                    <a:pt x="5058" y="17024"/>
                    <a:pt x="5058" y="16987"/>
                  </a:cubicBezTo>
                  <a:lnTo>
                    <a:pt x="5058" y="10593"/>
                  </a:lnTo>
                  <a:cubicBezTo>
                    <a:pt x="5058" y="10206"/>
                    <a:pt x="5011" y="9962"/>
                    <a:pt x="4917" y="9862"/>
                  </a:cubicBezTo>
                  <a:lnTo>
                    <a:pt x="4540" y="9862"/>
                  </a:lnTo>
                  <a:lnTo>
                    <a:pt x="4528" y="9806"/>
                  </a:lnTo>
                  <a:lnTo>
                    <a:pt x="4528" y="6862"/>
                  </a:lnTo>
                  <a:lnTo>
                    <a:pt x="4540" y="6805"/>
                  </a:lnTo>
                  <a:lnTo>
                    <a:pt x="6012" y="6805"/>
                  </a:lnTo>
                  <a:lnTo>
                    <a:pt x="6023" y="6862"/>
                  </a:lnTo>
                  <a:lnTo>
                    <a:pt x="6023" y="17625"/>
                  </a:lnTo>
                  <a:cubicBezTo>
                    <a:pt x="6023" y="18062"/>
                    <a:pt x="6060" y="18344"/>
                    <a:pt x="6133" y="18468"/>
                  </a:cubicBezTo>
                  <a:lnTo>
                    <a:pt x="6188" y="18506"/>
                  </a:lnTo>
                  <a:lnTo>
                    <a:pt x="6377" y="18506"/>
                  </a:lnTo>
                  <a:lnTo>
                    <a:pt x="6388" y="18562"/>
                  </a:lnTo>
                  <a:lnTo>
                    <a:pt x="6388" y="21543"/>
                  </a:lnTo>
                  <a:lnTo>
                    <a:pt x="6377" y="21600"/>
                  </a:lnTo>
                  <a:lnTo>
                    <a:pt x="5199" y="21600"/>
                  </a:lnTo>
                  <a:lnTo>
                    <a:pt x="5188" y="21543"/>
                  </a:lnTo>
                  <a:lnTo>
                    <a:pt x="5188" y="20080"/>
                  </a:lnTo>
                  <a:lnTo>
                    <a:pt x="5050" y="20080"/>
                  </a:lnTo>
                  <a:cubicBezTo>
                    <a:pt x="4843" y="21093"/>
                    <a:pt x="4565" y="21600"/>
                    <a:pt x="4214" y="21600"/>
                  </a:cubicBezTo>
                  <a:lnTo>
                    <a:pt x="4069" y="21600"/>
                  </a:lnTo>
                  <a:cubicBezTo>
                    <a:pt x="3734" y="21600"/>
                    <a:pt x="3475" y="21137"/>
                    <a:pt x="3292" y="20212"/>
                  </a:cubicBezTo>
                  <a:cubicBezTo>
                    <a:pt x="3208" y="19750"/>
                    <a:pt x="3166" y="19187"/>
                    <a:pt x="3166" y="18524"/>
                  </a:cubicBezTo>
                  <a:lnTo>
                    <a:pt x="3166" y="10574"/>
                  </a:lnTo>
                  <a:cubicBezTo>
                    <a:pt x="3166" y="10175"/>
                    <a:pt x="3114" y="9937"/>
                    <a:pt x="3009" y="9862"/>
                  </a:cubicBezTo>
                  <a:lnTo>
                    <a:pt x="2645" y="9862"/>
                  </a:lnTo>
                  <a:lnTo>
                    <a:pt x="2633" y="9806"/>
                  </a:lnTo>
                  <a:lnTo>
                    <a:pt x="2633" y="6862"/>
                  </a:lnTo>
                  <a:cubicBezTo>
                    <a:pt x="2633" y="6862"/>
                    <a:pt x="2645" y="6805"/>
                    <a:pt x="2645" y="6805"/>
                  </a:cubicBezTo>
                  <a:close/>
                  <a:moveTo>
                    <a:pt x="879" y="1931"/>
                  </a:moveTo>
                  <a:lnTo>
                    <a:pt x="1420" y="1931"/>
                  </a:lnTo>
                  <a:lnTo>
                    <a:pt x="1432" y="1987"/>
                  </a:lnTo>
                  <a:lnTo>
                    <a:pt x="1432" y="6805"/>
                  </a:lnTo>
                  <a:lnTo>
                    <a:pt x="2397" y="6805"/>
                  </a:lnTo>
                  <a:lnTo>
                    <a:pt x="2409" y="6862"/>
                  </a:lnTo>
                  <a:lnTo>
                    <a:pt x="2409" y="10012"/>
                  </a:lnTo>
                  <a:lnTo>
                    <a:pt x="2397" y="10068"/>
                  </a:lnTo>
                  <a:lnTo>
                    <a:pt x="1432" y="10068"/>
                  </a:lnTo>
                  <a:lnTo>
                    <a:pt x="1432" y="17437"/>
                  </a:lnTo>
                  <a:cubicBezTo>
                    <a:pt x="1432" y="17774"/>
                    <a:pt x="1563" y="18099"/>
                    <a:pt x="1824" y="18412"/>
                  </a:cubicBezTo>
                  <a:lnTo>
                    <a:pt x="1938" y="18468"/>
                  </a:lnTo>
                  <a:cubicBezTo>
                    <a:pt x="2111" y="18468"/>
                    <a:pt x="2307" y="18149"/>
                    <a:pt x="2527" y="17512"/>
                  </a:cubicBezTo>
                  <a:lnTo>
                    <a:pt x="2531" y="17549"/>
                  </a:lnTo>
                  <a:lnTo>
                    <a:pt x="2531" y="20943"/>
                  </a:lnTo>
                  <a:cubicBezTo>
                    <a:pt x="2434" y="21381"/>
                    <a:pt x="2189" y="21600"/>
                    <a:pt x="1797" y="21600"/>
                  </a:cubicBezTo>
                  <a:lnTo>
                    <a:pt x="1353" y="21600"/>
                  </a:lnTo>
                  <a:cubicBezTo>
                    <a:pt x="977" y="21600"/>
                    <a:pt x="708" y="20999"/>
                    <a:pt x="549" y="19799"/>
                  </a:cubicBezTo>
                  <a:cubicBezTo>
                    <a:pt x="494" y="19274"/>
                    <a:pt x="466" y="18656"/>
                    <a:pt x="466" y="17943"/>
                  </a:cubicBezTo>
                  <a:lnTo>
                    <a:pt x="466" y="10068"/>
                  </a:lnTo>
                  <a:lnTo>
                    <a:pt x="11" y="10068"/>
                  </a:lnTo>
                  <a:lnTo>
                    <a:pt x="0" y="10012"/>
                  </a:lnTo>
                  <a:lnTo>
                    <a:pt x="0" y="6862"/>
                  </a:lnTo>
                  <a:lnTo>
                    <a:pt x="11" y="6805"/>
                  </a:lnTo>
                  <a:lnTo>
                    <a:pt x="94" y="6805"/>
                  </a:lnTo>
                  <a:cubicBezTo>
                    <a:pt x="376" y="6805"/>
                    <a:pt x="604" y="5887"/>
                    <a:pt x="777" y="4049"/>
                  </a:cubicBezTo>
                  <a:cubicBezTo>
                    <a:pt x="813" y="3599"/>
                    <a:pt x="845" y="2906"/>
                    <a:pt x="871" y="1968"/>
                  </a:cubicBezTo>
                  <a:cubicBezTo>
                    <a:pt x="871" y="1968"/>
                    <a:pt x="879" y="1931"/>
                    <a:pt x="879" y="193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6" name="Group 5"/>
          <p:cNvGrpSpPr/>
          <p:nvPr/>
        </p:nvGrpSpPr>
        <p:grpSpPr>
          <a:xfrm>
            <a:off x="8836224" y="4971159"/>
            <a:ext cx="1000125" cy="958155"/>
            <a:chOff x="14963775" y="6551613"/>
            <a:chExt cx="1778000" cy="1703387"/>
          </a:xfrm>
        </p:grpSpPr>
        <p:sp>
          <p:nvSpPr>
            <p:cNvPr id="74775" name="AutoShape 23"/>
            <p:cNvSpPr>
              <a:spLocks/>
            </p:cNvSpPr>
            <p:nvPr/>
          </p:nvSpPr>
          <p:spPr bwMode="auto">
            <a:xfrm>
              <a:off x="14963775" y="6551613"/>
              <a:ext cx="1778000" cy="1703387"/>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4776" name="AutoShape 24"/>
            <p:cNvSpPr>
              <a:spLocks/>
            </p:cNvSpPr>
            <p:nvPr/>
          </p:nvSpPr>
          <p:spPr bwMode="auto">
            <a:xfrm>
              <a:off x="15284450" y="7194550"/>
              <a:ext cx="1136650" cy="288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04" y="16762"/>
                  </a:moveTo>
                  <a:lnTo>
                    <a:pt x="21304" y="17118"/>
                  </a:lnTo>
                  <a:lnTo>
                    <a:pt x="21356" y="17118"/>
                  </a:lnTo>
                  <a:cubicBezTo>
                    <a:pt x="21394" y="17118"/>
                    <a:pt x="21418" y="17074"/>
                    <a:pt x="21428" y="16987"/>
                  </a:cubicBezTo>
                  <a:cubicBezTo>
                    <a:pt x="21428" y="16837"/>
                    <a:pt x="21386" y="16762"/>
                    <a:pt x="21304" y="16762"/>
                  </a:cubicBezTo>
                  <a:close/>
                  <a:moveTo>
                    <a:pt x="21247" y="16537"/>
                  </a:moveTo>
                  <a:lnTo>
                    <a:pt x="21385" y="16537"/>
                  </a:lnTo>
                  <a:cubicBezTo>
                    <a:pt x="21461" y="16574"/>
                    <a:pt x="21499" y="16706"/>
                    <a:pt x="21499" y="16931"/>
                  </a:cubicBezTo>
                  <a:cubicBezTo>
                    <a:pt x="21499" y="17156"/>
                    <a:pt x="21472" y="17293"/>
                    <a:pt x="21418" y="17343"/>
                  </a:cubicBezTo>
                  <a:lnTo>
                    <a:pt x="21499" y="17850"/>
                  </a:lnTo>
                  <a:lnTo>
                    <a:pt x="21499" y="17906"/>
                  </a:lnTo>
                  <a:lnTo>
                    <a:pt x="21433" y="17906"/>
                  </a:lnTo>
                  <a:lnTo>
                    <a:pt x="21342" y="17381"/>
                  </a:lnTo>
                  <a:lnTo>
                    <a:pt x="21304" y="17381"/>
                  </a:lnTo>
                  <a:lnTo>
                    <a:pt x="21304" y="17850"/>
                  </a:lnTo>
                  <a:lnTo>
                    <a:pt x="21290" y="17906"/>
                  </a:lnTo>
                  <a:lnTo>
                    <a:pt x="21247" y="17906"/>
                  </a:lnTo>
                  <a:lnTo>
                    <a:pt x="21233" y="17850"/>
                  </a:lnTo>
                  <a:lnTo>
                    <a:pt x="21233" y="16593"/>
                  </a:lnTo>
                  <a:cubicBezTo>
                    <a:pt x="21233" y="16593"/>
                    <a:pt x="21247" y="16537"/>
                    <a:pt x="21247" y="16537"/>
                  </a:cubicBezTo>
                  <a:close/>
                  <a:moveTo>
                    <a:pt x="21113" y="17343"/>
                  </a:moveTo>
                  <a:cubicBezTo>
                    <a:pt x="21113" y="17743"/>
                    <a:pt x="21182" y="18025"/>
                    <a:pt x="21318" y="18187"/>
                  </a:cubicBezTo>
                  <a:lnTo>
                    <a:pt x="21375" y="18187"/>
                  </a:lnTo>
                  <a:cubicBezTo>
                    <a:pt x="21458" y="18187"/>
                    <a:pt x="21525" y="17993"/>
                    <a:pt x="21576" y="17605"/>
                  </a:cubicBezTo>
                  <a:cubicBezTo>
                    <a:pt x="21592" y="17468"/>
                    <a:pt x="21600" y="17337"/>
                    <a:pt x="21600" y="17212"/>
                  </a:cubicBezTo>
                  <a:cubicBezTo>
                    <a:pt x="21600" y="16775"/>
                    <a:pt x="21533" y="16462"/>
                    <a:pt x="21399" y="16274"/>
                  </a:cubicBezTo>
                  <a:lnTo>
                    <a:pt x="21347" y="16274"/>
                  </a:lnTo>
                  <a:cubicBezTo>
                    <a:pt x="21233" y="16274"/>
                    <a:pt x="21155" y="16531"/>
                    <a:pt x="21113" y="17043"/>
                  </a:cubicBezTo>
                  <a:cubicBezTo>
                    <a:pt x="21113" y="17043"/>
                    <a:pt x="21113" y="17343"/>
                    <a:pt x="21113" y="17343"/>
                  </a:cubicBezTo>
                  <a:close/>
                  <a:moveTo>
                    <a:pt x="18211" y="9675"/>
                  </a:moveTo>
                  <a:lnTo>
                    <a:pt x="18201" y="9675"/>
                  </a:lnTo>
                  <a:lnTo>
                    <a:pt x="18201" y="8324"/>
                  </a:lnTo>
                  <a:lnTo>
                    <a:pt x="17386" y="8324"/>
                  </a:lnTo>
                  <a:lnTo>
                    <a:pt x="17386" y="18075"/>
                  </a:lnTo>
                  <a:lnTo>
                    <a:pt x="18201" y="18075"/>
                  </a:lnTo>
                  <a:lnTo>
                    <a:pt x="18201" y="13049"/>
                  </a:lnTo>
                  <a:cubicBezTo>
                    <a:pt x="18201" y="12087"/>
                    <a:pt x="18239" y="11506"/>
                    <a:pt x="18316" y="11306"/>
                  </a:cubicBezTo>
                  <a:cubicBezTo>
                    <a:pt x="18408" y="10868"/>
                    <a:pt x="18511" y="10650"/>
                    <a:pt x="18625" y="10650"/>
                  </a:cubicBezTo>
                  <a:lnTo>
                    <a:pt x="18683" y="10650"/>
                  </a:lnTo>
                  <a:cubicBezTo>
                    <a:pt x="18867" y="10650"/>
                    <a:pt x="18991" y="11081"/>
                    <a:pt x="19054" y="11943"/>
                  </a:cubicBezTo>
                  <a:cubicBezTo>
                    <a:pt x="19067" y="12280"/>
                    <a:pt x="19073" y="12581"/>
                    <a:pt x="19073" y="12843"/>
                  </a:cubicBezTo>
                  <a:lnTo>
                    <a:pt x="19073" y="18075"/>
                  </a:lnTo>
                  <a:lnTo>
                    <a:pt x="19898" y="18075"/>
                  </a:lnTo>
                  <a:lnTo>
                    <a:pt x="19898" y="12731"/>
                  </a:lnTo>
                  <a:cubicBezTo>
                    <a:pt x="19898" y="10368"/>
                    <a:pt x="19699" y="8899"/>
                    <a:pt x="19302" y="8324"/>
                  </a:cubicBezTo>
                  <a:cubicBezTo>
                    <a:pt x="19169" y="8175"/>
                    <a:pt x="19045" y="8099"/>
                    <a:pt x="18930" y="8099"/>
                  </a:cubicBezTo>
                  <a:cubicBezTo>
                    <a:pt x="18635" y="8099"/>
                    <a:pt x="18395" y="8624"/>
                    <a:pt x="18211" y="9675"/>
                  </a:cubicBezTo>
                  <a:close/>
                  <a:moveTo>
                    <a:pt x="16109" y="8324"/>
                  </a:moveTo>
                  <a:lnTo>
                    <a:pt x="16109" y="18075"/>
                  </a:lnTo>
                  <a:lnTo>
                    <a:pt x="16924" y="18075"/>
                  </a:lnTo>
                  <a:lnTo>
                    <a:pt x="16924" y="8324"/>
                  </a:lnTo>
                  <a:cubicBezTo>
                    <a:pt x="16924" y="8324"/>
                    <a:pt x="16109" y="8324"/>
                    <a:pt x="16109" y="8324"/>
                  </a:cubicBezTo>
                  <a:close/>
                  <a:moveTo>
                    <a:pt x="16057" y="5231"/>
                  </a:moveTo>
                  <a:lnTo>
                    <a:pt x="16057" y="5305"/>
                  </a:lnTo>
                  <a:cubicBezTo>
                    <a:pt x="16057" y="6093"/>
                    <a:pt x="16160" y="6631"/>
                    <a:pt x="16366" y="6918"/>
                  </a:cubicBezTo>
                  <a:lnTo>
                    <a:pt x="16471" y="6974"/>
                  </a:lnTo>
                  <a:lnTo>
                    <a:pt x="16557" y="6974"/>
                  </a:lnTo>
                  <a:cubicBezTo>
                    <a:pt x="16757" y="6974"/>
                    <a:pt x="16895" y="6543"/>
                    <a:pt x="16972" y="5680"/>
                  </a:cubicBezTo>
                  <a:lnTo>
                    <a:pt x="16981" y="5305"/>
                  </a:lnTo>
                  <a:cubicBezTo>
                    <a:pt x="16981" y="4506"/>
                    <a:pt x="16871" y="3962"/>
                    <a:pt x="16652" y="3674"/>
                  </a:cubicBezTo>
                  <a:lnTo>
                    <a:pt x="16509" y="3618"/>
                  </a:lnTo>
                  <a:cubicBezTo>
                    <a:pt x="16293" y="3618"/>
                    <a:pt x="16147" y="4024"/>
                    <a:pt x="16071" y="4837"/>
                  </a:cubicBezTo>
                  <a:cubicBezTo>
                    <a:pt x="16071" y="4837"/>
                    <a:pt x="16057" y="5231"/>
                    <a:pt x="16057" y="5231"/>
                  </a:cubicBezTo>
                  <a:close/>
                  <a:moveTo>
                    <a:pt x="15651" y="0"/>
                  </a:moveTo>
                  <a:lnTo>
                    <a:pt x="20360" y="0"/>
                  </a:lnTo>
                  <a:cubicBezTo>
                    <a:pt x="20519" y="0"/>
                    <a:pt x="20638" y="374"/>
                    <a:pt x="20718" y="1124"/>
                  </a:cubicBezTo>
                  <a:lnTo>
                    <a:pt x="20732" y="1630"/>
                  </a:lnTo>
                  <a:lnTo>
                    <a:pt x="20732" y="19968"/>
                  </a:lnTo>
                  <a:cubicBezTo>
                    <a:pt x="20732" y="20718"/>
                    <a:pt x="20645" y="21231"/>
                    <a:pt x="20470" y="21506"/>
                  </a:cubicBezTo>
                  <a:cubicBezTo>
                    <a:pt x="20432" y="21569"/>
                    <a:pt x="20395" y="21599"/>
                    <a:pt x="20360" y="21599"/>
                  </a:cubicBezTo>
                  <a:lnTo>
                    <a:pt x="15651" y="21599"/>
                  </a:lnTo>
                  <a:cubicBezTo>
                    <a:pt x="15483" y="21599"/>
                    <a:pt x="15359" y="21212"/>
                    <a:pt x="15280" y="20437"/>
                  </a:cubicBezTo>
                  <a:lnTo>
                    <a:pt x="15270" y="20100"/>
                  </a:lnTo>
                  <a:lnTo>
                    <a:pt x="15270" y="1480"/>
                  </a:lnTo>
                  <a:cubicBezTo>
                    <a:pt x="15270" y="793"/>
                    <a:pt x="15373" y="305"/>
                    <a:pt x="15580" y="18"/>
                  </a:cubicBezTo>
                  <a:cubicBezTo>
                    <a:pt x="15580" y="18"/>
                    <a:pt x="15651" y="0"/>
                    <a:pt x="15651" y="0"/>
                  </a:cubicBezTo>
                  <a:close/>
                  <a:moveTo>
                    <a:pt x="12563" y="12993"/>
                  </a:moveTo>
                  <a:lnTo>
                    <a:pt x="12563" y="13012"/>
                  </a:lnTo>
                  <a:cubicBezTo>
                    <a:pt x="12563" y="14324"/>
                    <a:pt x="12682" y="15199"/>
                    <a:pt x="12920" y="15637"/>
                  </a:cubicBezTo>
                  <a:cubicBezTo>
                    <a:pt x="12971" y="15724"/>
                    <a:pt x="13033" y="15768"/>
                    <a:pt x="13106" y="15768"/>
                  </a:cubicBezTo>
                  <a:lnTo>
                    <a:pt x="13154" y="15768"/>
                  </a:lnTo>
                  <a:cubicBezTo>
                    <a:pt x="13335" y="15768"/>
                    <a:pt x="13478" y="15356"/>
                    <a:pt x="13583" y="14531"/>
                  </a:cubicBezTo>
                  <a:cubicBezTo>
                    <a:pt x="13608" y="14231"/>
                    <a:pt x="13621" y="13687"/>
                    <a:pt x="13621" y="12900"/>
                  </a:cubicBezTo>
                  <a:lnTo>
                    <a:pt x="13621" y="12824"/>
                  </a:lnTo>
                  <a:cubicBezTo>
                    <a:pt x="13621" y="11787"/>
                    <a:pt x="13588" y="11155"/>
                    <a:pt x="13521" y="10931"/>
                  </a:cubicBezTo>
                  <a:cubicBezTo>
                    <a:pt x="13416" y="10405"/>
                    <a:pt x="13298" y="10143"/>
                    <a:pt x="13168" y="10143"/>
                  </a:cubicBezTo>
                  <a:lnTo>
                    <a:pt x="13106" y="10143"/>
                  </a:lnTo>
                  <a:cubicBezTo>
                    <a:pt x="12820" y="10143"/>
                    <a:pt x="12641" y="10906"/>
                    <a:pt x="12568" y="12431"/>
                  </a:cubicBezTo>
                  <a:cubicBezTo>
                    <a:pt x="12568" y="12431"/>
                    <a:pt x="12563" y="12993"/>
                    <a:pt x="12563" y="12993"/>
                  </a:cubicBezTo>
                  <a:close/>
                  <a:moveTo>
                    <a:pt x="13635" y="4218"/>
                  </a:moveTo>
                  <a:lnTo>
                    <a:pt x="14436" y="4218"/>
                  </a:lnTo>
                  <a:lnTo>
                    <a:pt x="14450" y="4274"/>
                  </a:lnTo>
                  <a:lnTo>
                    <a:pt x="14450" y="14924"/>
                  </a:lnTo>
                  <a:cubicBezTo>
                    <a:pt x="14450" y="16125"/>
                    <a:pt x="14457" y="17174"/>
                    <a:pt x="14469" y="18075"/>
                  </a:cubicBezTo>
                  <a:lnTo>
                    <a:pt x="14465" y="18112"/>
                  </a:lnTo>
                  <a:lnTo>
                    <a:pt x="13740" y="18112"/>
                  </a:lnTo>
                  <a:lnTo>
                    <a:pt x="13726" y="18056"/>
                  </a:lnTo>
                  <a:lnTo>
                    <a:pt x="13697" y="16612"/>
                  </a:lnTo>
                  <a:lnTo>
                    <a:pt x="13683" y="16612"/>
                  </a:lnTo>
                  <a:cubicBezTo>
                    <a:pt x="13607" y="17212"/>
                    <a:pt x="13464" y="17694"/>
                    <a:pt x="13254" y="18056"/>
                  </a:cubicBezTo>
                  <a:cubicBezTo>
                    <a:pt x="13117" y="18243"/>
                    <a:pt x="12982" y="18337"/>
                    <a:pt x="12849" y="18337"/>
                  </a:cubicBezTo>
                  <a:cubicBezTo>
                    <a:pt x="12468" y="18337"/>
                    <a:pt x="12159" y="17631"/>
                    <a:pt x="11924" y="16218"/>
                  </a:cubicBezTo>
                  <a:cubicBezTo>
                    <a:pt x="11788" y="15306"/>
                    <a:pt x="11719" y="14256"/>
                    <a:pt x="11719" y="13068"/>
                  </a:cubicBezTo>
                  <a:cubicBezTo>
                    <a:pt x="11719" y="10806"/>
                    <a:pt x="11943" y="9168"/>
                    <a:pt x="12391" y="8156"/>
                  </a:cubicBezTo>
                  <a:cubicBezTo>
                    <a:pt x="12557" y="7830"/>
                    <a:pt x="12730" y="7668"/>
                    <a:pt x="12911" y="7668"/>
                  </a:cubicBezTo>
                  <a:cubicBezTo>
                    <a:pt x="13225" y="7668"/>
                    <a:pt x="13462" y="8056"/>
                    <a:pt x="13621" y="8831"/>
                  </a:cubicBezTo>
                  <a:lnTo>
                    <a:pt x="13621" y="4274"/>
                  </a:lnTo>
                  <a:cubicBezTo>
                    <a:pt x="13621" y="4274"/>
                    <a:pt x="13635" y="4218"/>
                    <a:pt x="13635" y="4218"/>
                  </a:cubicBezTo>
                  <a:close/>
                  <a:moveTo>
                    <a:pt x="9851" y="11812"/>
                  </a:moveTo>
                  <a:lnTo>
                    <a:pt x="10819" y="11812"/>
                  </a:lnTo>
                  <a:cubicBezTo>
                    <a:pt x="10819" y="10837"/>
                    <a:pt x="10715" y="10187"/>
                    <a:pt x="10509" y="9862"/>
                  </a:cubicBezTo>
                  <a:cubicBezTo>
                    <a:pt x="10458" y="9812"/>
                    <a:pt x="10415" y="9787"/>
                    <a:pt x="10380" y="9787"/>
                  </a:cubicBezTo>
                  <a:lnTo>
                    <a:pt x="10361" y="9787"/>
                  </a:lnTo>
                  <a:cubicBezTo>
                    <a:pt x="10088" y="9787"/>
                    <a:pt x="9918" y="10462"/>
                    <a:pt x="9851" y="11812"/>
                  </a:cubicBezTo>
                  <a:close/>
                  <a:moveTo>
                    <a:pt x="10418" y="7649"/>
                  </a:moveTo>
                  <a:cubicBezTo>
                    <a:pt x="10965" y="7649"/>
                    <a:pt x="11332" y="8687"/>
                    <a:pt x="11519" y="10762"/>
                  </a:cubicBezTo>
                  <a:cubicBezTo>
                    <a:pt x="11567" y="11425"/>
                    <a:pt x="11591" y="12093"/>
                    <a:pt x="11591" y="12768"/>
                  </a:cubicBezTo>
                  <a:cubicBezTo>
                    <a:pt x="11584" y="13606"/>
                    <a:pt x="11570" y="14025"/>
                    <a:pt x="11548" y="14025"/>
                  </a:cubicBezTo>
                  <a:lnTo>
                    <a:pt x="10247" y="14025"/>
                  </a:lnTo>
                  <a:lnTo>
                    <a:pt x="9851" y="14005"/>
                  </a:lnTo>
                  <a:cubicBezTo>
                    <a:pt x="9851" y="14343"/>
                    <a:pt x="9902" y="14744"/>
                    <a:pt x="10004" y="15206"/>
                  </a:cubicBezTo>
                  <a:cubicBezTo>
                    <a:pt x="10169" y="15693"/>
                    <a:pt x="10366" y="15937"/>
                    <a:pt x="10595" y="15937"/>
                  </a:cubicBezTo>
                  <a:cubicBezTo>
                    <a:pt x="10852" y="15937"/>
                    <a:pt x="11098" y="15787"/>
                    <a:pt x="11333" y="15487"/>
                  </a:cubicBezTo>
                  <a:cubicBezTo>
                    <a:pt x="11403" y="16799"/>
                    <a:pt x="11438" y="17531"/>
                    <a:pt x="11438" y="17681"/>
                  </a:cubicBezTo>
                  <a:cubicBezTo>
                    <a:pt x="11152" y="18093"/>
                    <a:pt x="10841" y="18299"/>
                    <a:pt x="10504" y="18299"/>
                  </a:cubicBezTo>
                  <a:lnTo>
                    <a:pt x="10452" y="18299"/>
                  </a:lnTo>
                  <a:cubicBezTo>
                    <a:pt x="9886" y="18299"/>
                    <a:pt x="9479" y="17493"/>
                    <a:pt x="9231" y="15881"/>
                  </a:cubicBezTo>
                  <a:cubicBezTo>
                    <a:pt x="9117" y="15043"/>
                    <a:pt x="9060" y="14118"/>
                    <a:pt x="9060" y="13106"/>
                  </a:cubicBezTo>
                  <a:cubicBezTo>
                    <a:pt x="9060" y="11418"/>
                    <a:pt x="9222" y="9974"/>
                    <a:pt x="9546" y="8774"/>
                  </a:cubicBezTo>
                  <a:cubicBezTo>
                    <a:pt x="9787" y="8024"/>
                    <a:pt x="10078" y="7649"/>
                    <a:pt x="10418" y="7649"/>
                  </a:cubicBezTo>
                  <a:close/>
                  <a:moveTo>
                    <a:pt x="6677" y="4218"/>
                  </a:moveTo>
                  <a:lnTo>
                    <a:pt x="7478" y="4218"/>
                  </a:lnTo>
                  <a:lnTo>
                    <a:pt x="7492" y="4274"/>
                  </a:lnTo>
                  <a:lnTo>
                    <a:pt x="7492" y="11981"/>
                  </a:lnTo>
                  <a:lnTo>
                    <a:pt x="7501" y="11981"/>
                  </a:lnTo>
                  <a:cubicBezTo>
                    <a:pt x="7578" y="11456"/>
                    <a:pt x="7821" y="10093"/>
                    <a:pt x="8231" y="7893"/>
                  </a:cubicBezTo>
                  <a:lnTo>
                    <a:pt x="9208" y="7893"/>
                  </a:lnTo>
                  <a:lnTo>
                    <a:pt x="9222" y="7949"/>
                  </a:lnTo>
                  <a:lnTo>
                    <a:pt x="8278" y="12037"/>
                  </a:lnTo>
                  <a:lnTo>
                    <a:pt x="9360" y="18075"/>
                  </a:lnTo>
                  <a:lnTo>
                    <a:pt x="9351" y="18112"/>
                  </a:lnTo>
                  <a:lnTo>
                    <a:pt x="8350" y="18112"/>
                  </a:lnTo>
                  <a:cubicBezTo>
                    <a:pt x="8318" y="17975"/>
                    <a:pt x="8178" y="17081"/>
                    <a:pt x="7930" y="15431"/>
                  </a:cubicBezTo>
                  <a:lnTo>
                    <a:pt x="7702" y="13949"/>
                  </a:lnTo>
                  <a:cubicBezTo>
                    <a:pt x="7682" y="13999"/>
                    <a:pt x="7613" y="14337"/>
                    <a:pt x="7492" y="14962"/>
                  </a:cubicBezTo>
                  <a:lnTo>
                    <a:pt x="7492" y="18056"/>
                  </a:lnTo>
                  <a:lnTo>
                    <a:pt x="7478" y="18112"/>
                  </a:lnTo>
                  <a:lnTo>
                    <a:pt x="6677" y="18112"/>
                  </a:lnTo>
                  <a:lnTo>
                    <a:pt x="6662" y="18056"/>
                  </a:lnTo>
                  <a:lnTo>
                    <a:pt x="6662" y="4274"/>
                  </a:lnTo>
                  <a:cubicBezTo>
                    <a:pt x="6662" y="4274"/>
                    <a:pt x="6677" y="4218"/>
                    <a:pt x="6677" y="4218"/>
                  </a:cubicBezTo>
                  <a:close/>
                  <a:moveTo>
                    <a:pt x="5376" y="8099"/>
                  </a:moveTo>
                  <a:lnTo>
                    <a:pt x="5399" y="8099"/>
                  </a:lnTo>
                  <a:cubicBezTo>
                    <a:pt x="5838" y="8099"/>
                    <a:pt x="6130" y="8981"/>
                    <a:pt x="6276" y="10743"/>
                  </a:cubicBezTo>
                  <a:cubicBezTo>
                    <a:pt x="6315" y="11243"/>
                    <a:pt x="6334" y="12124"/>
                    <a:pt x="6334" y="13387"/>
                  </a:cubicBezTo>
                  <a:lnTo>
                    <a:pt x="6334" y="18056"/>
                  </a:lnTo>
                  <a:lnTo>
                    <a:pt x="6319" y="18112"/>
                  </a:lnTo>
                  <a:lnTo>
                    <a:pt x="5514" y="18112"/>
                  </a:lnTo>
                  <a:lnTo>
                    <a:pt x="5500" y="18056"/>
                  </a:lnTo>
                  <a:lnTo>
                    <a:pt x="5500" y="12656"/>
                  </a:lnTo>
                  <a:cubicBezTo>
                    <a:pt x="5500" y="11681"/>
                    <a:pt x="5409" y="11050"/>
                    <a:pt x="5228" y="10762"/>
                  </a:cubicBezTo>
                  <a:cubicBezTo>
                    <a:pt x="5193" y="10712"/>
                    <a:pt x="5145" y="10687"/>
                    <a:pt x="5085" y="10687"/>
                  </a:cubicBezTo>
                  <a:lnTo>
                    <a:pt x="5075" y="10687"/>
                  </a:lnTo>
                  <a:cubicBezTo>
                    <a:pt x="4882" y="10687"/>
                    <a:pt x="4742" y="11137"/>
                    <a:pt x="4656" y="12037"/>
                  </a:cubicBezTo>
                  <a:cubicBezTo>
                    <a:pt x="4647" y="12200"/>
                    <a:pt x="4642" y="12425"/>
                    <a:pt x="4642" y="12712"/>
                  </a:cubicBezTo>
                  <a:lnTo>
                    <a:pt x="4642" y="18056"/>
                  </a:lnTo>
                  <a:lnTo>
                    <a:pt x="4627" y="18112"/>
                  </a:lnTo>
                  <a:lnTo>
                    <a:pt x="3827" y="18112"/>
                  </a:lnTo>
                  <a:lnTo>
                    <a:pt x="3812" y="18056"/>
                  </a:lnTo>
                  <a:lnTo>
                    <a:pt x="3812" y="8381"/>
                  </a:lnTo>
                  <a:lnTo>
                    <a:pt x="3827" y="8324"/>
                  </a:lnTo>
                  <a:lnTo>
                    <a:pt x="4627" y="8324"/>
                  </a:lnTo>
                  <a:lnTo>
                    <a:pt x="4642" y="8381"/>
                  </a:lnTo>
                  <a:lnTo>
                    <a:pt x="4642" y="9637"/>
                  </a:lnTo>
                  <a:cubicBezTo>
                    <a:pt x="4813" y="8612"/>
                    <a:pt x="5058" y="8099"/>
                    <a:pt x="5376" y="8099"/>
                  </a:cubicBezTo>
                  <a:close/>
                  <a:moveTo>
                    <a:pt x="2616" y="8324"/>
                  </a:moveTo>
                  <a:lnTo>
                    <a:pt x="3417" y="8324"/>
                  </a:lnTo>
                  <a:lnTo>
                    <a:pt x="3431" y="8381"/>
                  </a:lnTo>
                  <a:lnTo>
                    <a:pt x="3431" y="18056"/>
                  </a:lnTo>
                  <a:lnTo>
                    <a:pt x="3417" y="18112"/>
                  </a:lnTo>
                  <a:lnTo>
                    <a:pt x="2616" y="18112"/>
                  </a:lnTo>
                  <a:lnTo>
                    <a:pt x="2602" y="18056"/>
                  </a:lnTo>
                  <a:lnTo>
                    <a:pt x="2602" y="8381"/>
                  </a:lnTo>
                  <a:cubicBezTo>
                    <a:pt x="2602" y="8381"/>
                    <a:pt x="2616" y="8324"/>
                    <a:pt x="2616" y="8324"/>
                  </a:cubicBezTo>
                  <a:close/>
                  <a:moveTo>
                    <a:pt x="3026" y="3618"/>
                  </a:moveTo>
                  <a:lnTo>
                    <a:pt x="3031" y="3618"/>
                  </a:lnTo>
                  <a:cubicBezTo>
                    <a:pt x="3256" y="3618"/>
                    <a:pt x="3404" y="4043"/>
                    <a:pt x="3474" y="4893"/>
                  </a:cubicBezTo>
                  <a:lnTo>
                    <a:pt x="3488" y="5362"/>
                  </a:lnTo>
                  <a:cubicBezTo>
                    <a:pt x="3488" y="6062"/>
                    <a:pt x="3396" y="6569"/>
                    <a:pt x="3212" y="6881"/>
                  </a:cubicBezTo>
                  <a:cubicBezTo>
                    <a:pt x="3139" y="6981"/>
                    <a:pt x="3074" y="7031"/>
                    <a:pt x="3016" y="7031"/>
                  </a:cubicBezTo>
                  <a:cubicBezTo>
                    <a:pt x="2797" y="7031"/>
                    <a:pt x="2649" y="6637"/>
                    <a:pt x="2573" y="5849"/>
                  </a:cubicBezTo>
                  <a:cubicBezTo>
                    <a:pt x="2561" y="5700"/>
                    <a:pt x="2554" y="5512"/>
                    <a:pt x="2554" y="5287"/>
                  </a:cubicBezTo>
                  <a:cubicBezTo>
                    <a:pt x="2554" y="4537"/>
                    <a:pt x="2661" y="4000"/>
                    <a:pt x="2873" y="3674"/>
                  </a:cubicBezTo>
                  <a:cubicBezTo>
                    <a:pt x="2873" y="3674"/>
                    <a:pt x="3026" y="3618"/>
                    <a:pt x="3026" y="3618"/>
                  </a:cubicBezTo>
                  <a:close/>
                  <a:moveTo>
                    <a:pt x="14" y="4218"/>
                  </a:moveTo>
                  <a:lnTo>
                    <a:pt x="815" y="4218"/>
                  </a:lnTo>
                  <a:lnTo>
                    <a:pt x="829" y="4274"/>
                  </a:lnTo>
                  <a:lnTo>
                    <a:pt x="829" y="15131"/>
                  </a:lnTo>
                  <a:lnTo>
                    <a:pt x="2268" y="15131"/>
                  </a:lnTo>
                  <a:lnTo>
                    <a:pt x="2283" y="15187"/>
                  </a:lnTo>
                  <a:lnTo>
                    <a:pt x="2283" y="18056"/>
                  </a:lnTo>
                  <a:lnTo>
                    <a:pt x="2268" y="18112"/>
                  </a:lnTo>
                  <a:lnTo>
                    <a:pt x="14" y="18112"/>
                  </a:lnTo>
                  <a:lnTo>
                    <a:pt x="0" y="18056"/>
                  </a:lnTo>
                  <a:lnTo>
                    <a:pt x="0" y="4274"/>
                  </a:lnTo>
                  <a:cubicBezTo>
                    <a:pt x="0" y="4274"/>
                    <a:pt x="14" y="4218"/>
                    <a:pt x="14" y="421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sp>
        <p:nvSpPr>
          <p:cNvPr id="74777" name="AutoShape 25"/>
          <p:cNvSpPr>
            <a:spLocks/>
          </p:cNvSpPr>
          <p:nvPr/>
        </p:nvSpPr>
        <p:spPr bwMode="auto">
          <a:xfrm>
            <a:off x="9016605" y="4331792"/>
            <a:ext cx="480417" cy="460772"/>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4778" name="AutoShape 26"/>
          <p:cNvSpPr>
            <a:spLocks/>
          </p:cNvSpPr>
          <p:nvPr/>
        </p:nvSpPr>
        <p:spPr bwMode="auto">
          <a:xfrm flipH="1">
            <a:off x="4767859" y="4562178"/>
            <a:ext cx="480417" cy="459879"/>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4779" name="AutoShape 27"/>
          <p:cNvSpPr>
            <a:spLocks/>
          </p:cNvSpPr>
          <p:nvPr/>
        </p:nvSpPr>
        <p:spPr bwMode="auto">
          <a:xfrm>
            <a:off x="6687742" y="6298110"/>
            <a:ext cx="702767" cy="674191"/>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4780" name="AutoShape 28"/>
          <p:cNvSpPr>
            <a:spLocks/>
          </p:cNvSpPr>
          <p:nvPr/>
        </p:nvSpPr>
        <p:spPr bwMode="auto">
          <a:xfrm flipH="1">
            <a:off x="7435157" y="6263284"/>
            <a:ext cx="664369" cy="636687"/>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4781" name="AutoShape 29"/>
          <p:cNvSpPr>
            <a:spLocks/>
          </p:cNvSpPr>
          <p:nvPr/>
        </p:nvSpPr>
        <p:spPr bwMode="auto">
          <a:xfrm>
            <a:off x="6428780" y="6190953"/>
            <a:ext cx="291108" cy="278606"/>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4782" name="AutoShape 30"/>
          <p:cNvSpPr>
            <a:spLocks/>
          </p:cNvSpPr>
          <p:nvPr/>
        </p:nvSpPr>
        <p:spPr bwMode="auto">
          <a:xfrm flipH="1">
            <a:off x="7942363" y="3251300"/>
            <a:ext cx="819745" cy="785813"/>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4783" name="AutoShape 31"/>
          <p:cNvSpPr>
            <a:spLocks/>
          </p:cNvSpPr>
          <p:nvPr/>
        </p:nvSpPr>
        <p:spPr bwMode="auto">
          <a:xfrm>
            <a:off x="8223648" y="6469560"/>
            <a:ext cx="345579" cy="331291"/>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4784" name="AutoShape 32"/>
          <p:cNvSpPr>
            <a:spLocks/>
          </p:cNvSpPr>
          <p:nvPr/>
        </p:nvSpPr>
        <p:spPr bwMode="auto">
          <a:xfrm flipH="1">
            <a:off x="5984082" y="6430270"/>
            <a:ext cx="505420" cy="483989"/>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4785" name="AutoShape 33"/>
          <p:cNvSpPr>
            <a:spLocks/>
          </p:cNvSpPr>
          <p:nvPr/>
        </p:nvSpPr>
        <p:spPr bwMode="auto">
          <a:xfrm>
            <a:off x="1612107" y="5497115"/>
            <a:ext cx="2169914" cy="2014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Randomised words which don't look even slightly beration. by injected humour, words look even slightly. randomised which don't look even slightly beration.  by injectedds which don't look even slightly</a:t>
            </a:r>
            <a:endParaRPr lang="id-ID" sz="4275" dirty="0"/>
          </a:p>
        </p:txBody>
      </p:sp>
      <p:sp>
        <p:nvSpPr>
          <p:cNvPr id="74786" name="AutoShape 34"/>
          <p:cNvSpPr>
            <a:spLocks/>
          </p:cNvSpPr>
          <p:nvPr/>
        </p:nvSpPr>
        <p:spPr bwMode="auto">
          <a:xfrm>
            <a:off x="1612106" y="5104210"/>
            <a:ext cx="964406"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Marketing</a:t>
            </a:r>
            <a:endParaRPr lang="id-ID" sz="4275"/>
          </a:p>
        </p:txBody>
      </p:sp>
      <p:sp>
        <p:nvSpPr>
          <p:cNvPr id="74787" name="AutoShape 35"/>
          <p:cNvSpPr>
            <a:spLocks/>
          </p:cNvSpPr>
          <p:nvPr/>
        </p:nvSpPr>
        <p:spPr bwMode="auto">
          <a:xfrm>
            <a:off x="1612107" y="4181773"/>
            <a:ext cx="1903809"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rgbClr val="53585F"/>
                </a:solidFill>
              </a:rPr>
              <a:t>+ 8,230</a:t>
            </a:r>
            <a:endParaRPr lang="id-ID" sz="4275"/>
          </a:p>
        </p:txBody>
      </p:sp>
      <p:sp>
        <p:nvSpPr>
          <p:cNvPr id="74788" name="AutoShape 36"/>
          <p:cNvSpPr>
            <a:spLocks/>
          </p:cNvSpPr>
          <p:nvPr/>
        </p:nvSpPr>
        <p:spPr bwMode="auto">
          <a:xfrm>
            <a:off x="10771287" y="5497115"/>
            <a:ext cx="2169914" cy="2014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by injected humour, words look even slightly. randomised which don't look even slightly beration.  by injectedds which don't look even slightly</a:t>
            </a:r>
            <a:endParaRPr lang="id-ID" sz="4275"/>
          </a:p>
        </p:txBody>
      </p:sp>
      <p:sp>
        <p:nvSpPr>
          <p:cNvPr id="74789" name="AutoShape 37"/>
          <p:cNvSpPr>
            <a:spLocks/>
          </p:cNvSpPr>
          <p:nvPr/>
        </p:nvSpPr>
        <p:spPr bwMode="auto">
          <a:xfrm>
            <a:off x="11976795" y="5104210"/>
            <a:ext cx="964406"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Marketing</a:t>
            </a:r>
            <a:endParaRPr lang="id-ID" sz="4275"/>
          </a:p>
        </p:txBody>
      </p:sp>
      <p:sp>
        <p:nvSpPr>
          <p:cNvPr id="74790" name="AutoShape 38"/>
          <p:cNvSpPr>
            <a:spLocks/>
          </p:cNvSpPr>
          <p:nvPr/>
        </p:nvSpPr>
        <p:spPr bwMode="auto">
          <a:xfrm>
            <a:off x="11037393" y="4181773"/>
            <a:ext cx="1903809"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4275">
                <a:solidFill>
                  <a:srgbClr val="53585F"/>
                </a:solidFill>
              </a:rPr>
              <a:t>+ 8,230</a:t>
            </a:r>
            <a:endParaRPr lang="id-ID" sz="4275"/>
          </a:p>
        </p:txBody>
      </p:sp>
      <p:sp>
        <p:nvSpPr>
          <p:cNvPr id="2" name="Text Placeholder 1"/>
          <p:cNvSpPr>
            <a:spLocks noGrp="1"/>
          </p:cNvSpPr>
          <p:nvPr>
            <p:ph type="body" sz="quarter" idx="10"/>
          </p:nvPr>
        </p:nvSpPr>
        <p:spPr/>
        <p:txBody>
          <a:bodyPr/>
          <a:lstStyle/>
          <a:p>
            <a:endParaRPr lang="id-ID"/>
          </a:p>
        </p:txBody>
      </p:sp>
      <p:sp>
        <p:nvSpPr>
          <p:cNvPr id="14" name="Slide Number Placeholder 13"/>
          <p:cNvSpPr>
            <a:spLocks noGrp="1"/>
          </p:cNvSpPr>
          <p:nvPr>
            <p:ph type="sldNum" sz="quarter" idx="4"/>
          </p:nvPr>
        </p:nvSpPr>
        <p:spPr/>
        <p:txBody>
          <a:bodyPr/>
          <a:lstStyle/>
          <a:p>
            <a:fld id="{D919A921-2E83-415D-AFA6-9030E0D9D86D}" type="slidenum">
              <a:rPr lang="id-ID" smtClean="0"/>
              <a:pPr/>
              <a:t>69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30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anim calcmode="lin" valueType="num">
                                      <p:cBhvr>
                                        <p:cTn id="13" dur="500" fill="hold"/>
                                        <p:tgtEl>
                                          <p:spTgt spid="13"/>
                                        </p:tgtEl>
                                        <p:attrNameLst>
                                          <p:attrName>ppt_x</p:attrName>
                                        </p:attrNameLst>
                                      </p:cBhvr>
                                      <p:tavLst>
                                        <p:tav tm="0">
                                          <p:val>
                                            <p:strVal val="#ppt_x"/>
                                          </p:val>
                                        </p:tav>
                                        <p:tav tm="100000">
                                          <p:val>
                                            <p:strVal val="#ppt_x"/>
                                          </p:val>
                                        </p:tav>
                                      </p:tavLst>
                                    </p:anim>
                                    <p:anim calcmode="lin" valueType="num">
                                      <p:cBhvr>
                                        <p:cTn id="14" dur="500" fill="hold"/>
                                        <p:tgtEl>
                                          <p:spTgt spid="1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30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anim calcmode="lin" valueType="num">
                                      <p:cBhvr>
                                        <p:cTn id="18" dur="500" fill="hold"/>
                                        <p:tgtEl>
                                          <p:spTgt spid="6"/>
                                        </p:tgtEl>
                                        <p:attrNameLst>
                                          <p:attrName>ppt_x</p:attrName>
                                        </p:attrNameLst>
                                      </p:cBhvr>
                                      <p:tavLst>
                                        <p:tav tm="0">
                                          <p:val>
                                            <p:strVal val="#ppt_x"/>
                                          </p:val>
                                        </p:tav>
                                        <p:tav tm="100000">
                                          <p:val>
                                            <p:strVal val="#ppt_x"/>
                                          </p:val>
                                        </p:tav>
                                      </p:tavLst>
                                    </p:anim>
                                    <p:anim calcmode="lin" valueType="num">
                                      <p:cBhvr>
                                        <p:cTn id="19" dur="500" fill="hold"/>
                                        <p:tgtEl>
                                          <p:spTgt spid="6"/>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60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anim calcmode="lin" valueType="num">
                                      <p:cBhvr>
                                        <p:cTn id="23" dur="500" fill="hold"/>
                                        <p:tgtEl>
                                          <p:spTgt spid="10"/>
                                        </p:tgtEl>
                                        <p:attrNameLst>
                                          <p:attrName>ppt_x</p:attrName>
                                        </p:attrNameLst>
                                      </p:cBhvr>
                                      <p:tavLst>
                                        <p:tav tm="0">
                                          <p:val>
                                            <p:strVal val="#ppt_x"/>
                                          </p:val>
                                        </p:tav>
                                        <p:tav tm="100000">
                                          <p:val>
                                            <p:strVal val="#ppt_x"/>
                                          </p:val>
                                        </p:tav>
                                      </p:tavLst>
                                    </p:anim>
                                    <p:anim calcmode="lin" valueType="num">
                                      <p:cBhvr>
                                        <p:cTn id="24" dur="500" fill="hold"/>
                                        <p:tgtEl>
                                          <p:spTgt spid="10"/>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3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anim calcmode="lin" valueType="num">
                                      <p:cBhvr>
                                        <p:cTn id="28" dur="500" fill="hold"/>
                                        <p:tgtEl>
                                          <p:spTgt spid="9"/>
                                        </p:tgtEl>
                                        <p:attrNameLst>
                                          <p:attrName>ppt_x</p:attrName>
                                        </p:attrNameLst>
                                      </p:cBhvr>
                                      <p:tavLst>
                                        <p:tav tm="0">
                                          <p:val>
                                            <p:strVal val="#ppt_x"/>
                                          </p:val>
                                        </p:tav>
                                        <p:tav tm="100000">
                                          <p:val>
                                            <p:strVal val="#ppt_x"/>
                                          </p:val>
                                        </p:tav>
                                      </p:tavLst>
                                    </p:anim>
                                    <p:anim calcmode="lin" valueType="num">
                                      <p:cBhvr>
                                        <p:cTn id="29" dur="500" fill="hold"/>
                                        <p:tgtEl>
                                          <p:spTgt spid="9"/>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10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anim calcmode="lin" valueType="num">
                                      <p:cBhvr>
                                        <p:cTn id="33" dur="500" fill="hold"/>
                                        <p:tgtEl>
                                          <p:spTgt spid="7"/>
                                        </p:tgtEl>
                                        <p:attrNameLst>
                                          <p:attrName>ppt_x</p:attrName>
                                        </p:attrNameLst>
                                      </p:cBhvr>
                                      <p:tavLst>
                                        <p:tav tm="0">
                                          <p:val>
                                            <p:strVal val="#ppt_x"/>
                                          </p:val>
                                        </p:tav>
                                        <p:tav tm="100000">
                                          <p:val>
                                            <p:strVal val="#ppt_x"/>
                                          </p:val>
                                        </p:tav>
                                      </p:tavLst>
                                    </p:anim>
                                    <p:anim calcmode="lin" valueType="num">
                                      <p:cBhvr>
                                        <p:cTn id="34" dur="500" fill="hold"/>
                                        <p:tgtEl>
                                          <p:spTgt spid="7"/>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4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500"/>
                                        <p:tgtEl>
                                          <p:spTgt spid="11"/>
                                        </p:tgtEl>
                                      </p:cBhvr>
                                    </p:animEffect>
                                    <p:anim calcmode="lin" valueType="num">
                                      <p:cBhvr>
                                        <p:cTn id="38" dur="500" fill="hold"/>
                                        <p:tgtEl>
                                          <p:spTgt spid="11"/>
                                        </p:tgtEl>
                                        <p:attrNameLst>
                                          <p:attrName>ppt_x</p:attrName>
                                        </p:attrNameLst>
                                      </p:cBhvr>
                                      <p:tavLst>
                                        <p:tav tm="0">
                                          <p:val>
                                            <p:strVal val="#ppt_x"/>
                                          </p:val>
                                        </p:tav>
                                        <p:tav tm="100000">
                                          <p:val>
                                            <p:strVal val="#ppt_x"/>
                                          </p:val>
                                        </p:tav>
                                      </p:tavLst>
                                    </p:anim>
                                    <p:anim calcmode="lin" valueType="num">
                                      <p:cBhvr>
                                        <p:cTn id="39" dur="500" fill="hold"/>
                                        <p:tgtEl>
                                          <p:spTgt spid="11"/>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0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500"/>
                                        <p:tgtEl>
                                          <p:spTgt spid="8"/>
                                        </p:tgtEl>
                                      </p:cBhvr>
                                    </p:animEffect>
                                    <p:anim calcmode="lin" valueType="num">
                                      <p:cBhvr>
                                        <p:cTn id="43" dur="500" fill="hold"/>
                                        <p:tgtEl>
                                          <p:spTgt spid="8"/>
                                        </p:tgtEl>
                                        <p:attrNameLst>
                                          <p:attrName>ppt_x</p:attrName>
                                        </p:attrNameLst>
                                      </p:cBhvr>
                                      <p:tavLst>
                                        <p:tav tm="0">
                                          <p:val>
                                            <p:strVal val="#ppt_x"/>
                                          </p:val>
                                        </p:tav>
                                        <p:tav tm="100000">
                                          <p:val>
                                            <p:strVal val="#ppt_x"/>
                                          </p:val>
                                        </p:tav>
                                      </p:tavLst>
                                    </p:anim>
                                    <p:anim calcmode="lin" valueType="num">
                                      <p:cBhvr>
                                        <p:cTn id="44" dur="500" fill="hold"/>
                                        <p:tgtEl>
                                          <p:spTgt spid="8"/>
                                        </p:tgtEl>
                                        <p:attrNameLst>
                                          <p:attrName>ppt_y</p:attrName>
                                        </p:attrNameLst>
                                      </p:cBhvr>
                                      <p:tavLst>
                                        <p:tav tm="0">
                                          <p:val>
                                            <p:strVal val="#ppt_y+.1"/>
                                          </p:val>
                                        </p:tav>
                                        <p:tav tm="100000">
                                          <p:val>
                                            <p:strVal val="#ppt_y"/>
                                          </p:val>
                                        </p:tav>
                                      </p:tavLst>
                                    </p:anim>
                                  </p:childTnLst>
                                </p:cTn>
                              </p:par>
                            </p:childTnLst>
                          </p:cTn>
                        </p:par>
                        <p:par>
                          <p:cTn id="45" fill="hold">
                            <p:stCondLst>
                              <p:cond delay="1100"/>
                            </p:stCondLst>
                            <p:childTnLst>
                              <p:par>
                                <p:cTn id="46" presetID="22" presetClass="entr" presetSubtype="4" fill="hold" grpId="0" nodeType="afterEffect">
                                  <p:stCondLst>
                                    <p:cond delay="0"/>
                                  </p:stCondLst>
                                  <p:childTnLst>
                                    <p:set>
                                      <p:cBhvr>
                                        <p:cTn id="47" dur="1" fill="hold">
                                          <p:stCondLst>
                                            <p:cond delay="0"/>
                                          </p:stCondLst>
                                        </p:cTn>
                                        <p:tgtEl>
                                          <p:spTgt spid="74788"/>
                                        </p:tgtEl>
                                        <p:attrNameLst>
                                          <p:attrName>style.visibility</p:attrName>
                                        </p:attrNameLst>
                                      </p:cBhvr>
                                      <p:to>
                                        <p:strVal val="visible"/>
                                      </p:to>
                                    </p:set>
                                    <p:animEffect transition="in" filter="wipe(down)">
                                      <p:cBhvr>
                                        <p:cTn id="48" dur="500"/>
                                        <p:tgtEl>
                                          <p:spTgt spid="74788"/>
                                        </p:tgtEl>
                                      </p:cBhvr>
                                    </p:animEffect>
                                  </p:childTnLst>
                                </p:cTn>
                              </p:par>
                              <p:par>
                                <p:cTn id="49" presetID="22" presetClass="entr" presetSubtype="4" fill="hold" grpId="0" nodeType="withEffect">
                                  <p:stCondLst>
                                    <p:cond delay="0"/>
                                  </p:stCondLst>
                                  <p:childTnLst>
                                    <p:set>
                                      <p:cBhvr>
                                        <p:cTn id="50" dur="1" fill="hold">
                                          <p:stCondLst>
                                            <p:cond delay="0"/>
                                          </p:stCondLst>
                                        </p:cTn>
                                        <p:tgtEl>
                                          <p:spTgt spid="74789"/>
                                        </p:tgtEl>
                                        <p:attrNameLst>
                                          <p:attrName>style.visibility</p:attrName>
                                        </p:attrNameLst>
                                      </p:cBhvr>
                                      <p:to>
                                        <p:strVal val="visible"/>
                                      </p:to>
                                    </p:set>
                                    <p:animEffect transition="in" filter="wipe(down)">
                                      <p:cBhvr>
                                        <p:cTn id="51" dur="500"/>
                                        <p:tgtEl>
                                          <p:spTgt spid="74789"/>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74790"/>
                                        </p:tgtEl>
                                        <p:attrNameLst>
                                          <p:attrName>style.visibility</p:attrName>
                                        </p:attrNameLst>
                                      </p:cBhvr>
                                      <p:to>
                                        <p:strVal val="visible"/>
                                      </p:to>
                                    </p:set>
                                    <p:animEffect transition="in" filter="wipe(down)">
                                      <p:cBhvr>
                                        <p:cTn id="54" dur="500"/>
                                        <p:tgtEl>
                                          <p:spTgt spid="74790"/>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74785"/>
                                        </p:tgtEl>
                                        <p:attrNameLst>
                                          <p:attrName>style.visibility</p:attrName>
                                        </p:attrNameLst>
                                      </p:cBhvr>
                                      <p:to>
                                        <p:strVal val="visible"/>
                                      </p:to>
                                    </p:set>
                                    <p:animEffect transition="in" filter="wipe(down)">
                                      <p:cBhvr>
                                        <p:cTn id="57" dur="500"/>
                                        <p:tgtEl>
                                          <p:spTgt spid="74785"/>
                                        </p:tgtEl>
                                      </p:cBhvr>
                                    </p:animEffect>
                                  </p:childTnLst>
                                </p:cTn>
                              </p:par>
                              <p:par>
                                <p:cTn id="58" presetID="22" presetClass="entr" presetSubtype="4" fill="hold" grpId="0" nodeType="withEffect">
                                  <p:stCondLst>
                                    <p:cond delay="0"/>
                                  </p:stCondLst>
                                  <p:childTnLst>
                                    <p:set>
                                      <p:cBhvr>
                                        <p:cTn id="59" dur="1" fill="hold">
                                          <p:stCondLst>
                                            <p:cond delay="0"/>
                                          </p:stCondLst>
                                        </p:cTn>
                                        <p:tgtEl>
                                          <p:spTgt spid="74786"/>
                                        </p:tgtEl>
                                        <p:attrNameLst>
                                          <p:attrName>style.visibility</p:attrName>
                                        </p:attrNameLst>
                                      </p:cBhvr>
                                      <p:to>
                                        <p:strVal val="visible"/>
                                      </p:to>
                                    </p:set>
                                    <p:animEffect transition="in" filter="wipe(down)">
                                      <p:cBhvr>
                                        <p:cTn id="60" dur="500"/>
                                        <p:tgtEl>
                                          <p:spTgt spid="74786"/>
                                        </p:tgtEl>
                                      </p:cBhvr>
                                    </p:animEffect>
                                  </p:childTnLst>
                                </p:cTn>
                              </p:par>
                              <p:par>
                                <p:cTn id="61" presetID="22" presetClass="entr" presetSubtype="4" fill="hold" grpId="0" nodeType="withEffect">
                                  <p:stCondLst>
                                    <p:cond delay="0"/>
                                  </p:stCondLst>
                                  <p:childTnLst>
                                    <p:set>
                                      <p:cBhvr>
                                        <p:cTn id="62" dur="1" fill="hold">
                                          <p:stCondLst>
                                            <p:cond delay="0"/>
                                          </p:stCondLst>
                                        </p:cTn>
                                        <p:tgtEl>
                                          <p:spTgt spid="74787"/>
                                        </p:tgtEl>
                                        <p:attrNameLst>
                                          <p:attrName>style.visibility</p:attrName>
                                        </p:attrNameLst>
                                      </p:cBhvr>
                                      <p:to>
                                        <p:strVal val="visible"/>
                                      </p:to>
                                    </p:set>
                                    <p:animEffect transition="in" filter="wipe(down)">
                                      <p:cBhvr>
                                        <p:cTn id="63" dur="500"/>
                                        <p:tgtEl>
                                          <p:spTgt spid="74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85" grpId="0"/>
      <p:bldP spid="74786" grpId="0"/>
      <p:bldP spid="74787" grpId="0"/>
      <p:bldP spid="74788" grpId="0"/>
      <p:bldP spid="74789" grpId="0"/>
      <p:bldP spid="7479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AutoShape 2"/>
          <p:cNvSpPr>
            <a:spLocks/>
          </p:cNvSpPr>
          <p:nvPr/>
        </p:nvSpPr>
        <p:spPr bwMode="auto">
          <a:xfrm>
            <a:off x="1132582" y="4496099"/>
            <a:ext cx="12108656" cy="3492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dolor sit amet, consectetur adipiscing elit. Donec mauris lorem, vestibulum ac rutrum id, suscipit in dui. Donec vitae dapibus tellus. Vestibulum nunc sem, finibus quis elementum ac, varius ac tellus. Nam faucibus faucibus venenatis. Donec nec arcu velit. Fusce viverra, dui vitae euismod mollis, tortor</a:t>
            </a:r>
          </a:p>
          <a:p>
            <a:pPr marL="0" indent="0" algn="l">
              <a:lnSpc>
                <a:spcPct val="120000"/>
              </a:lnSpc>
              <a:buSzTx/>
              <a:buNone/>
            </a:pPr>
            <a:r>
              <a:rPr lang="id-ID" sz="1350">
                <a:solidFill>
                  <a:srgbClr val="53585F"/>
                </a:solidFill>
              </a:rPr>
              <a:t> magna egestas nunc, et suscipit nunc ex quis nunc. Pellentesque habitant morbi tristique senectus et netus et malesuada fames ac turpis egestas. Integer eget auctor nunc. Maecenas tincidunt eleifend consequat.</a:t>
            </a:r>
          </a:p>
          <a:p>
            <a:pPr marL="0" indent="0" algn="l">
              <a:lnSpc>
                <a:spcPct val="120000"/>
              </a:lnSpc>
              <a:buSzTx/>
              <a:buNone/>
            </a:pPr>
            <a:endParaRPr lang="id-ID" sz="1350">
              <a:solidFill>
                <a:srgbClr val="53585F"/>
              </a:solidFill>
            </a:endParaRPr>
          </a:p>
          <a:p>
            <a:pPr marL="0" indent="0" algn="l">
              <a:lnSpc>
                <a:spcPct val="120000"/>
              </a:lnSpc>
              <a:buSzTx/>
              <a:buNone/>
            </a:pPr>
            <a:r>
              <a:rPr lang="id-ID" sz="1350">
                <a:solidFill>
                  <a:srgbClr val="53585F"/>
                </a:solidFill>
              </a:rPr>
              <a:t>Nulla efficitur urna et massa dapibus maximus. Maecenas sit amet risus pretium, sagittis dui ut, consectetur purus. Phasellus auctor consectetur arcu a consequat. Vestibulum congue sed orci efficitur finibus. Integer malesuada finibus ligula, aliquet lobortis nulla commodo vel.</a:t>
            </a:r>
          </a:p>
          <a:p>
            <a:pPr marL="0" indent="0" algn="l">
              <a:lnSpc>
                <a:spcPct val="120000"/>
              </a:lnSpc>
              <a:buSzTx/>
              <a:buNone/>
            </a:pPr>
            <a:endParaRPr lang="id-ID" sz="1350">
              <a:solidFill>
                <a:srgbClr val="53585F"/>
              </a:solidFill>
            </a:endParaRPr>
          </a:p>
          <a:p>
            <a:pPr marL="0" indent="0" algn="l">
              <a:lnSpc>
                <a:spcPct val="120000"/>
              </a:lnSpc>
              <a:buSzTx/>
              <a:buNone/>
            </a:pPr>
            <a:r>
              <a:rPr lang="id-ID" sz="1350">
                <a:solidFill>
                  <a:srgbClr val="53585F"/>
                </a:solidFill>
              </a:rPr>
              <a:t>Nulla varius vehicula augue, id placerat nisi luctus a. Suspendisse magna tellus, imperdiet id turpis in, gravida fermentum sem. Integer commodo pharetra dui a congue. Vivamus in commodo dui. Nunc fringilla ex sapien, et laoreet erat pretium ultricies. In hac habitasse platea dictumst. Donec lacinia efficitur dictum.  Cum sociis natoque penatibus et magnis dis parturient montes, nascetur ridiculus mus. Nam odio nulla, tempor a eleifend</a:t>
            </a:r>
            <a:endParaRPr lang="id-ID" sz="4275"/>
          </a:p>
        </p:txBody>
      </p:sp>
      <p:sp>
        <p:nvSpPr>
          <p:cNvPr id="11267" name="AutoShape 3"/>
          <p:cNvSpPr>
            <a:spLocks/>
          </p:cNvSpPr>
          <p:nvPr/>
        </p:nvSpPr>
        <p:spPr bwMode="auto">
          <a:xfrm>
            <a:off x="1132584" y="3391497"/>
            <a:ext cx="6894611" cy="9170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There are many variations</a:t>
            </a:r>
          </a:p>
          <a:p>
            <a:pPr marL="0" indent="0" algn="l">
              <a:buSzTx/>
              <a:buNone/>
            </a:pPr>
            <a:r>
              <a:rPr lang="id-ID" sz="2025" b="1">
                <a:solidFill>
                  <a:srgbClr val="53585F"/>
                </a:solidFill>
              </a:rPr>
              <a:t>of passages of Lorem Ipsum available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AutoShape 2"/>
          <p:cNvSpPr>
            <a:spLocks/>
          </p:cNvSpPr>
          <p:nvPr/>
        </p:nvSpPr>
        <p:spPr bwMode="auto">
          <a:xfrm>
            <a:off x="1417439" y="6668692"/>
            <a:ext cx="112603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192,000,000</a:t>
            </a:r>
            <a:endParaRPr lang="id-ID" sz="4275"/>
          </a:p>
        </p:txBody>
      </p:sp>
      <p:sp>
        <p:nvSpPr>
          <p:cNvPr id="75779" name="AutoShape 3"/>
          <p:cNvSpPr>
            <a:spLocks/>
          </p:cNvSpPr>
          <p:nvPr/>
        </p:nvSpPr>
        <p:spPr bwMode="auto">
          <a:xfrm>
            <a:off x="3591819" y="6668692"/>
            <a:ext cx="101977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36,125,000</a:t>
            </a:r>
            <a:endParaRPr lang="id-ID" sz="4275"/>
          </a:p>
        </p:txBody>
      </p:sp>
      <p:sp>
        <p:nvSpPr>
          <p:cNvPr id="75780" name="AutoShape 4"/>
          <p:cNvSpPr>
            <a:spLocks/>
          </p:cNvSpPr>
          <p:nvPr/>
        </p:nvSpPr>
        <p:spPr bwMode="auto">
          <a:xfrm>
            <a:off x="5886748" y="6668692"/>
            <a:ext cx="75455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192,512</a:t>
            </a:r>
            <a:endParaRPr lang="id-ID" sz="4275"/>
          </a:p>
        </p:txBody>
      </p:sp>
      <p:sp>
        <p:nvSpPr>
          <p:cNvPr id="75781" name="AutoShape 5"/>
          <p:cNvSpPr>
            <a:spLocks/>
          </p:cNvSpPr>
          <p:nvPr/>
        </p:nvSpPr>
        <p:spPr bwMode="auto">
          <a:xfrm>
            <a:off x="8026302" y="6668692"/>
            <a:ext cx="75455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459,245</a:t>
            </a:r>
            <a:endParaRPr lang="id-ID" sz="4275"/>
          </a:p>
        </p:txBody>
      </p:sp>
      <p:sp>
        <p:nvSpPr>
          <p:cNvPr id="75782" name="AutoShape 6"/>
          <p:cNvSpPr>
            <a:spLocks/>
          </p:cNvSpPr>
          <p:nvPr/>
        </p:nvSpPr>
        <p:spPr bwMode="auto">
          <a:xfrm>
            <a:off x="10114062" y="6668692"/>
            <a:ext cx="75455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368,245</a:t>
            </a:r>
            <a:endParaRPr lang="id-ID" sz="4275"/>
          </a:p>
        </p:txBody>
      </p:sp>
      <p:sp>
        <p:nvSpPr>
          <p:cNvPr id="75783" name="AutoShape 7"/>
          <p:cNvSpPr>
            <a:spLocks/>
          </p:cNvSpPr>
          <p:nvPr/>
        </p:nvSpPr>
        <p:spPr bwMode="auto">
          <a:xfrm>
            <a:off x="12201823" y="6668692"/>
            <a:ext cx="75455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254,587</a:t>
            </a:r>
            <a:endParaRPr lang="id-ID" sz="4275"/>
          </a:p>
        </p:txBody>
      </p:sp>
      <p:sp>
        <p:nvSpPr>
          <p:cNvPr id="75784" name="AutoShape 8"/>
          <p:cNvSpPr>
            <a:spLocks/>
          </p:cNvSpPr>
          <p:nvPr/>
        </p:nvSpPr>
        <p:spPr bwMode="auto">
          <a:xfrm>
            <a:off x="1091506" y="7098209"/>
            <a:ext cx="177700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randomised words which don't look.</a:t>
            </a:r>
            <a:endParaRPr lang="id-ID" sz="4275"/>
          </a:p>
        </p:txBody>
      </p:sp>
      <p:sp>
        <p:nvSpPr>
          <p:cNvPr id="75785" name="AutoShape 9"/>
          <p:cNvSpPr>
            <a:spLocks/>
          </p:cNvSpPr>
          <p:nvPr/>
        </p:nvSpPr>
        <p:spPr bwMode="auto">
          <a:xfrm>
            <a:off x="3213200" y="7098209"/>
            <a:ext cx="177700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randomised words which don't look.</a:t>
            </a:r>
            <a:endParaRPr lang="id-ID" sz="4275"/>
          </a:p>
        </p:txBody>
      </p:sp>
      <p:sp>
        <p:nvSpPr>
          <p:cNvPr id="75786" name="AutoShape 10"/>
          <p:cNvSpPr>
            <a:spLocks/>
          </p:cNvSpPr>
          <p:nvPr/>
        </p:nvSpPr>
        <p:spPr bwMode="auto">
          <a:xfrm>
            <a:off x="5375078" y="7098209"/>
            <a:ext cx="1777901"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randomised words which don't look.</a:t>
            </a:r>
            <a:endParaRPr lang="id-ID" sz="4275"/>
          </a:p>
        </p:txBody>
      </p:sp>
      <p:sp>
        <p:nvSpPr>
          <p:cNvPr id="75787" name="AutoShape 11"/>
          <p:cNvSpPr>
            <a:spLocks/>
          </p:cNvSpPr>
          <p:nvPr/>
        </p:nvSpPr>
        <p:spPr bwMode="auto">
          <a:xfrm>
            <a:off x="7515523" y="7098209"/>
            <a:ext cx="177700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randomised words which don't look.</a:t>
            </a:r>
            <a:endParaRPr lang="id-ID" sz="4275"/>
          </a:p>
        </p:txBody>
      </p:sp>
      <p:sp>
        <p:nvSpPr>
          <p:cNvPr id="75788" name="AutoShape 12"/>
          <p:cNvSpPr>
            <a:spLocks/>
          </p:cNvSpPr>
          <p:nvPr/>
        </p:nvSpPr>
        <p:spPr bwMode="auto">
          <a:xfrm>
            <a:off x="9588103" y="7098209"/>
            <a:ext cx="1806476"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randomised words which don't look.</a:t>
            </a:r>
            <a:endParaRPr lang="id-ID" sz="4275"/>
          </a:p>
        </p:txBody>
      </p:sp>
      <p:sp>
        <p:nvSpPr>
          <p:cNvPr id="75789" name="AutoShape 13"/>
          <p:cNvSpPr>
            <a:spLocks/>
          </p:cNvSpPr>
          <p:nvPr/>
        </p:nvSpPr>
        <p:spPr bwMode="auto">
          <a:xfrm>
            <a:off x="11675864" y="7098209"/>
            <a:ext cx="1806476"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randomised words which don't look.</a:t>
            </a:r>
            <a:endParaRPr lang="id-ID" sz="4275"/>
          </a:p>
        </p:txBody>
      </p:sp>
      <p:sp>
        <p:nvSpPr>
          <p:cNvPr id="75790" name="AutoShape 14"/>
          <p:cNvSpPr>
            <a:spLocks/>
          </p:cNvSpPr>
          <p:nvPr/>
        </p:nvSpPr>
        <p:spPr bwMode="auto">
          <a:xfrm>
            <a:off x="11999120" y="3808512"/>
            <a:ext cx="1159967" cy="11599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5791" name="AutoShape 15"/>
          <p:cNvSpPr>
            <a:spLocks/>
          </p:cNvSpPr>
          <p:nvPr/>
        </p:nvSpPr>
        <p:spPr bwMode="auto">
          <a:xfrm>
            <a:off x="12002692" y="4388049"/>
            <a:ext cx="1156395" cy="20502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5792" name="AutoShape 16"/>
          <p:cNvSpPr>
            <a:spLocks/>
          </p:cNvSpPr>
          <p:nvPr/>
        </p:nvSpPr>
        <p:spPr bwMode="auto">
          <a:xfrm>
            <a:off x="9911359" y="4388050"/>
            <a:ext cx="1159967" cy="11599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5793" name="AutoShape 17"/>
          <p:cNvSpPr>
            <a:spLocks/>
          </p:cNvSpPr>
          <p:nvPr/>
        </p:nvSpPr>
        <p:spPr bwMode="auto">
          <a:xfrm>
            <a:off x="9914931" y="4968479"/>
            <a:ext cx="1156395" cy="14698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5794" name="AutoShape 18"/>
          <p:cNvSpPr>
            <a:spLocks/>
          </p:cNvSpPr>
          <p:nvPr/>
        </p:nvSpPr>
        <p:spPr bwMode="auto">
          <a:xfrm>
            <a:off x="7823598" y="3957639"/>
            <a:ext cx="1159967" cy="11599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5795" name="AutoShape 19"/>
          <p:cNvSpPr>
            <a:spLocks/>
          </p:cNvSpPr>
          <p:nvPr/>
        </p:nvSpPr>
        <p:spPr bwMode="auto">
          <a:xfrm>
            <a:off x="7827170" y="4538067"/>
            <a:ext cx="1156395" cy="1900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5796" name="AutoShape 20"/>
          <p:cNvSpPr>
            <a:spLocks/>
          </p:cNvSpPr>
          <p:nvPr/>
        </p:nvSpPr>
        <p:spPr bwMode="auto">
          <a:xfrm>
            <a:off x="5684045" y="3388817"/>
            <a:ext cx="1159967" cy="11599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5797" name="AutoShape 21"/>
          <p:cNvSpPr>
            <a:spLocks/>
          </p:cNvSpPr>
          <p:nvPr/>
        </p:nvSpPr>
        <p:spPr bwMode="auto">
          <a:xfrm>
            <a:off x="5687617" y="3969247"/>
            <a:ext cx="1156395" cy="24690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5798" name="AutoShape 22"/>
          <p:cNvSpPr>
            <a:spLocks/>
          </p:cNvSpPr>
          <p:nvPr/>
        </p:nvSpPr>
        <p:spPr bwMode="auto">
          <a:xfrm>
            <a:off x="3520381" y="4537175"/>
            <a:ext cx="1159966" cy="11599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5799" name="AutoShape 23"/>
          <p:cNvSpPr>
            <a:spLocks/>
          </p:cNvSpPr>
          <p:nvPr/>
        </p:nvSpPr>
        <p:spPr bwMode="auto">
          <a:xfrm>
            <a:off x="3523953" y="5143501"/>
            <a:ext cx="1156394" cy="1294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5800" name="AutoShape 24"/>
          <p:cNvSpPr>
            <a:spLocks/>
          </p:cNvSpPr>
          <p:nvPr/>
        </p:nvSpPr>
        <p:spPr bwMode="auto">
          <a:xfrm>
            <a:off x="1400473" y="4211242"/>
            <a:ext cx="1159966" cy="11599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5801" name="AutoShape 25"/>
          <p:cNvSpPr>
            <a:spLocks/>
          </p:cNvSpPr>
          <p:nvPr/>
        </p:nvSpPr>
        <p:spPr bwMode="auto">
          <a:xfrm>
            <a:off x="1402259" y="4790779"/>
            <a:ext cx="1156394" cy="16475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5802" name="AutoShape 26"/>
          <p:cNvSpPr>
            <a:spLocks/>
          </p:cNvSpPr>
          <p:nvPr/>
        </p:nvSpPr>
        <p:spPr bwMode="auto">
          <a:xfrm>
            <a:off x="3871317" y="4929188"/>
            <a:ext cx="460772"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557"/>
                </a:moveTo>
                <a:cubicBezTo>
                  <a:pt x="20828" y="3031"/>
                  <a:pt x="19979" y="3315"/>
                  <a:pt x="19054" y="3410"/>
                </a:cubicBezTo>
                <a:cubicBezTo>
                  <a:pt x="19979" y="2747"/>
                  <a:pt x="20674" y="1705"/>
                  <a:pt x="20982" y="473"/>
                </a:cubicBezTo>
                <a:cubicBezTo>
                  <a:pt x="20134" y="1042"/>
                  <a:pt x="19208" y="1515"/>
                  <a:pt x="18205" y="1799"/>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79" y="1799"/>
                  <a:pt x="925" y="2747"/>
                  <a:pt x="925" y="3789"/>
                </a:cubicBezTo>
                <a:cubicBezTo>
                  <a:pt x="925" y="5684"/>
                  <a:pt x="1697" y="7294"/>
                  <a:pt x="2854" y="8336"/>
                </a:cubicBezTo>
                <a:cubicBezTo>
                  <a:pt x="2159"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699" y="13168"/>
                  <a:pt x="2391" y="13168"/>
                </a:cubicBezTo>
                <a:cubicBezTo>
                  <a:pt x="3008" y="15252"/>
                  <a:pt x="4628" y="16863"/>
                  <a:pt x="6557" y="16863"/>
                </a:cubicBezTo>
                <a:cubicBezTo>
                  <a:pt x="5014" y="18378"/>
                  <a:pt x="3085" y="19231"/>
                  <a:pt x="1079"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600" y="255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5803" name="AutoShape 27"/>
          <p:cNvSpPr>
            <a:spLocks/>
          </p:cNvSpPr>
          <p:nvPr/>
        </p:nvSpPr>
        <p:spPr bwMode="auto">
          <a:xfrm>
            <a:off x="12393811" y="4203206"/>
            <a:ext cx="370582"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364" y="0"/>
                </a:moveTo>
                <a:cubicBezTo>
                  <a:pt x="4129" y="0"/>
                  <a:pt x="4129" y="0"/>
                  <a:pt x="4129" y="0"/>
                </a:cubicBezTo>
                <a:cubicBezTo>
                  <a:pt x="1799" y="0"/>
                  <a:pt x="0" y="1905"/>
                  <a:pt x="0" y="4129"/>
                </a:cubicBezTo>
                <a:cubicBezTo>
                  <a:pt x="0" y="8576"/>
                  <a:pt x="0" y="8576"/>
                  <a:pt x="0" y="8576"/>
                </a:cubicBezTo>
                <a:cubicBezTo>
                  <a:pt x="0" y="17364"/>
                  <a:pt x="0" y="17364"/>
                  <a:pt x="0" y="17364"/>
                </a:cubicBezTo>
                <a:cubicBezTo>
                  <a:pt x="0" y="19694"/>
                  <a:pt x="1799" y="21600"/>
                  <a:pt x="4129" y="21600"/>
                </a:cubicBezTo>
                <a:cubicBezTo>
                  <a:pt x="17364" y="21600"/>
                  <a:pt x="17364" y="21600"/>
                  <a:pt x="17364" y="21600"/>
                </a:cubicBezTo>
                <a:cubicBezTo>
                  <a:pt x="19694" y="21600"/>
                  <a:pt x="21600" y="19694"/>
                  <a:pt x="21600" y="17364"/>
                </a:cubicBezTo>
                <a:cubicBezTo>
                  <a:pt x="21600" y="8576"/>
                  <a:pt x="21600" y="8576"/>
                  <a:pt x="21600" y="8576"/>
                </a:cubicBezTo>
                <a:cubicBezTo>
                  <a:pt x="21600" y="4129"/>
                  <a:pt x="21600" y="4129"/>
                  <a:pt x="21600" y="4129"/>
                </a:cubicBezTo>
                <a:cubicBezTo>
                  <a:pt x="21600" y="1905"/>
                  <a:pt x="19694" y="0"/>
                  <a:pt x="17364" y="0"/>
                </a:cubicBezTo>
                <a:close/>
                <a:moveTo>
                  <a:pt x="18635" y="2435"/>
                </a:moveTo>
                <a:cubicBezTo>
                  <a:pt x="19058" y="2435"/>
                  <a:pt x="19058" y="2435"/>
                  <a:pt x="19058" y="2435"/>
                </a:cubicBezTo>
                <a:cubicBezTo>
                  <a:pt x="19058" y="2964"/>
                  <a:pt x="19058" y="2964"/>
                  <a:pt x="19058" y="2964"/>
                </a:cubicBezTo>
                <a:cubicBezTo>
                  <a:pt x="19058" y="6141"/>
                  <a:pt x="19058" y="6141"/>
                  <a:pt x="19058" y="6141"/>
                </a:cubicBezTo>
                <a:cubicBezTo>
                  <a:pt x="15458" y="6141"/>
                  <a:pt x="15458" y="6141"/>
                  <a:pt x="15458" y="6141"/>
                </a:cubicBezTo>
                <a:cubicBezTo>
                  <a:pt x="15458" y="2541"/>
                  <a:pt x="15458" y="2541"/>
                  <a:pt x="15458" y="2541"/>
                </a:cubicBezTo>
                <a:lnTo>
                  <a:pt x="18635" y="2435"/>
                </a:lnTo>
                <a:close/>
                <a:moveTo>
                  <a:pt x="7729" y="8576"/>
                </a:moveTo>
                <a:cubicBezTo>
                  <a:pt x="8364" y="7623"/>
                  <a:pt x="9529" y="6988"/>
                  <a:pt x="10800" y="6988"/>
                </a:cubicBezTo>
                <a:cubicBezTo>
                  <a:pt x="12070" y="6988"/>
                  <a:pt x="13129" y="7623"/>
                  <a:pt x="13870" y="8576"/>
                </a:cubicBezTo>
                <a:cubicBezTo>
                  <a:pt x="14294" y="9211"/>
                  <a:pt x="14611" y="9952"/>
                  <a:pt x="14611" y="10800"/>
                </a:cubicBezTo>
                <a:cubicBezTo>
                  <a:pt x="14611" y="12917"/>
                  <a:pt x="12811" y="14611"/>
                  <a:pt x="10800" y="14611"/>
                </a:cubicBezTo>
                <a:cubicBezTo>
                  <a:pt x="8682" y="14611"/>
                  <a:pt x="6988" y="12917"/>
                  <a:pt x="6988" y="10800"/>
                </a:cubicBezTo>
                <a:cubicBezTo>
                  <a:pt x="6988" y="9952"/>
                  <a:pt x="7199" y="9211"/>
                  <a:pt x="7729" y="8576"/>
                </a:cubicBezTo>
                <a:close/>
                <a:moveTo>
                  <a:pt x="19482" y="17364"/>
                </a:moveTo>
                <a:cubicBezTo>
                  <a:pt x="19482" y="18529"/>
                  <a:pt x="18529" y="19482"/>
                  <a:pt x="17364" y="19482"/>
                </a:cubicBezTo>
                <a:cubicBezTo>
                  <a:pt x="4129" y="19482"/>
                  <a:pt x="4129" y="19482"/>
                  <a:pt x="4129" y="19482"/>
                </a:cubicBezTo>
                <a:cubicBezTo>
                  <a:pt x="2964" y="19482"/>
                  <a:pt x="2117" y="18529"/>
                  <a:pt x="2117" y="17364"/>
                </a:cubicBezTo>
                <a:cubicBezTo>
                  <a:pt x="2117" y="8576"/>
                  <a:pt x="2117" y="8576"/>
                  <a:pt x="2117" y="8576"/>
                </a:cubicBezTo>
                <a:cubicBezTo>
                  <a:pt x="5294" y="8576"/>
                  <a:pt x="5294" y="8576"/>
                  <a:pt x="5294" y="8576"/>
                </a:cubicBezTo>
                <a:cubicBezTo>
                  <a:pt x="4976" y="9211"/>
                  <a:pt x="4870" y="10058"/>
                  <a:pt x="4870" y="10800"/>
                </a:cubicBezTo>
                <a:cubicBezTo>
                  <a:pt x="4870" y="14082"/>
                  <a:pt x="7517" y="16729"/>
                  <a:pt x="10800" y="16729"/>
                </a:cubicBezTo>
                <a:cubicBezTo>
                  <a:pt x="13976" y="16729"/>
                  <a:pt x="16623" y="14082"/>
                  <a:pt x="16623" y="10800"/>
                </a:cubicBezTo>
                <a:cubicBezTo>
                  <a:pt x="16623" y="10058"/>
                  <a:pt x="16517" y="9211"/>
                  <a:pt x="16199" y="8576"/>
                </a:cubicBezTo>
                <a:cubicBezTo>
                  <a:pt x="19482" y="8576"/>
                  <a:pt x="19482" y="8576"/>
                  <a:pt x="19482" y="8576"/>
                </a:cubicBezTo>
                <a:lnTo>
                  <a:pt x="19482" y="1736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75804" name="AutoShape 28"/>
          <p:cNvSpPr>
            <a:spLocks/>
          </p:cNvSpPr>
          <p:nvPr/>
        </p:nvSpPr>
        <p:spPr bwMode="auto">
          <a:xfrm>
            <a:off x="6045698" y="3747791"/>
            <a:ext cx="436661"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46" y="13090"/>
                </a:moveTo>
                <a:cubicBezTo>
                  <a:pt x="21156" y="12436"/>
                  <a:pt x="21267" y="11672"/>
                  <a:pt x="21267" y="10909"/>
                </a:cubicBezTo>
                <a:cubicBezTo>
                  <a:pt x="21267" y="5345"/>
                  <a:pt x="16615" y="763"/>
                  <a:pt x="10966" y="763"/>
                </a:cubicBezTo>
                <a:cubicBezTo>
                  <a:pt x="10301" y="763"/>
                  <a:pt x="9747" y="763"/>
                  <a:pt x="9193" y="872"/>
                </a:cubicBezTo>
                <a:cubicBezTo>
                  <a:pt x="8196" y="327"/>
                  <a:pt x="7089" y="0"/>
                  <a:pt x="5981" y="0"/>
                </a:cubicBezTo>
                <a:cubicBezTo>
                  <a:pt x="2658" y="0"/>
                  <a:pt x="0" y="2618"/>
                  <a:pt x="0" y="5890"/>
                </a:cubicBezTo>
                <a:cubicBezTo>
                  <a:pt x="0" y="6981"/>
                  <a:pt x="221" y="7963"/>
                  <a:pt x="775" y="8836"/>
                </a:cubicBezTo>
                <a:cubicBezTo>
                  <a:pt x="664" y="9490"/>
                  <a:pt x="553" y="10254"/>
                  <a:pt x="553" y="10909"/>
                </a:cubicBezTo>
                <a:cubicBezTo>
                  <a:pt x="553" y="16581"/>
                  <a:pt x="5206" y="21054"/>
                  <a:pt x="10966" y="21054"/>
                </a:cubicBezTo>
                <a:cubicBezTo>
                  <a:pt x="11519" y="21054"/>
                  <a:pt x="12184" y="21054"/>
                  <a:pt x="12849" y="20945"/>
                </a:cubicBezTo>
                <a:cubicBezTo>
                  <a:pt x="13624" y="21381"/>
                  <a:pt x="14621" y="21600"/>
                  <a:pt x="15618" y="21600"/>
                </a:cubicBezTo>
                <a:cubicBezTo>
                  <a:pt x="18941" y="21600"/>
                  <a:pt x="21600" y="18981"/>
                  <a:pt x="21600" y="15709"/>
                </a:cubicBezTo>
                <a:cubicBezTo>
                  <a:pt x="21600" y="14836"/>
                  <a:pt x="21378" y="13854"/>
                  <a:pt x="21046" y="13090"/>
                </a:cubicBezTo>
                <a:close/>
                <a:moveTo>
                  <a:pt x="16172" y="15818"/>
                </a:moveTo>
                <a:cubicBezTo>
                  <a:pt x="15729" y="16472"/>
                  <a:pt x="15064" y="17018"/>
                  <a:pt x="14067" y="17345"/>
                </a:cubicBezTo>
                <a:cubicBezTo>
                  <a:pt x="13181" y="17781"/>
                  <a:pt x="12073" y="17890"/>
                  <a:pt x="10855" y="17890"/>
                </a:cubicBezTo>
                <a:cubicBezTo>
                  <a:pt x="9415" y="17890"/>
                  <a:pt x="8196" y="17672"/>
                  <a:pt x="7199" y="17127"/>
                </a:cubicBezTo>
                <a:cubicBezTo>
                  <a:pt x="6535" y="16800"/>
                  <a:pt x="5870" y="16254"/>
                  <a:pt x="5427" y="15709"/>
                </a:cubicBezTo>
                <a:cubicBezTo>
                  <a:pt x="5095" y="15054"/>
                  <a:pt x="4873" y="14400"/>
                  <a:pt x="4873" y="13854"/>
                </a:cubicBezTo>
                <a:cubicBezTo>
                  <a:pt x="4873" y="13418"/>
                  <a:pt x="4984" y="13090"/>
                  <a:pt x="5206" y="12872"/>
                </a:cubicBezTo>
                <a:cubicBezTo>
                  <a:pt x="5538" y="12654"/>
                  <a:pt x="5870" y="12436"/>
                  <a:pt x="6313" y="12436"/>
                </a:cubicBezTo>
                <a:cubicBezTo>
                  <a:pt x="6646" y="12436"/>
                  <a:pt x="6978" y="12545"/>
                  <a:pt x="7199" y="12763"/>
                </a:cubicBezTo>
                <a:cubicBezTo>
                  <a:pt x="7532" y="12981"/>
                  <a:pt x="7643" y="13309"/>
                  <a:pt x="7864" y="13636"/>
                </a:cubicBezTo>
                <a:cubicBezTo>
                  <a:pt x="7975" y="14072"/>
                  <a:pt x="8196" y="14400"/>
                  <a:pt x="8418" y="14727"/>
                </a:cubicBezTo>
                <a:cubicBezTo>
                  <a:pt x="8640" y="14945"/>
                  <a:pt x="8972" y="15163"/>
                  <a:pt x="9304" y="15381"/>
                </a:cubicBezTo>
                <a:cubicBezTo>
                  <a:pt x="9636" y="15490"/>
                  <a:pt x="10190" y="15600"/>
                  <a:pt x="10855" y="15600"/>
                </a:cubicBezTo>
                <a:cubicBezTo>
                  <a:pt x="11630" y="15600"/>
                  <a:pt x="12406" y="15490"/>
                  <a:pt x="12849" y="15054"/>
                </a:cubicBezTo>
                <a:cubicBezTo>
                  <a:pt x="13403" y="14727"/>
                  <a:pt x="13624" y="14290"/>
                  <a:pt x="13624" y="13854"/>
                </a:cubicBezTo>
                <a:cubicBezTo>
                  <a:pt x="13624" y="13418"/>
                  <a:pt x="13513" y="13090"/>
                  <a:pt x="13292" y="12872"/>
                </a:cubicBezTo>
                <a:cubicBezTo>
                  <a:pt x="12959" y="12545"/>
                  <a:pt x="12627" y="12436"/>
                  <a:pt x="12184" y="12218"/>
                </a:cubicBezTo>
                <a:cubicBezTo>
                  <a:pt x="11630" y="12109"/>
                  <a:pt x="11076" y="12000"/>
                  <a:pt x="10301" y="11781"/>
                </a:cubicBezTo>
                <a:cubicBezTo>
                  <a:pt x="9193" y="11563"/>
                  <a:pt x="8307" y="11345"/>
                  <a:pt x="7532" y="11018"/>
                </a:cubicBezTo>
                <a:cubicBezTo>
                  <a:pt x="6756" y="10690"/>
                  <a:pt x="6203" y="10254"/>
                  <a:pt x="5759" y="9709"/>
                </a:cubicBezTo>
                <a:cubicBezTo>
                  <a:pt x="5316" y="9163"/>
                  <a:pt x="5095" y="8509"/>
                  <a:pt x="5095" y="7636"/>
                </a:cubicBezTo>
                <a:cubicBezTo>
                  <a:pt x="5095" y="6872"/>
                  <a:pt x="5316" y="6218"/>
                  <a:pt x="5759" y="5563"/>
                </a:cubicBezTo>
                <a:cubicBezTo>
                  <a:pt x="6313" y="5018"/>
                  <a:pt x="6978" y="4581"/>
                  <a:pt x="7864" y="4254"/>
                </a:cubicBezTo>
                <a:cubicBezTo>
                  <a:pt x="8640" y="3927"/>
                  <a:pt x="9636" y="3818"/>
                  <a:pt x="10855" y="3818"/>
                </a:cubicBezTo>
                <a:cubicBezTo>
                  <a:pt x="11741" y="3818"/>
                  <a:pt x="12627" y="3818"/>
                  <a:pt x="13292" y="4036"/>
                </a:cubicBezTo>
                <a:cubicBezTo>
                  <a:pt x="13956" y="4254"/>
                  <a:pt x="14510" y="4581"/>
                  <a:pt x="14953" y="4909"/>
                </a:cubicBezTo>
                <a:cubicBezTo>
                  <a:pt x="15396" y="5236"/>
                  <a:pt x="15729" y="5672"/>
                  <a:pt x="15950" y="6000"/>
                </a:cubicBezTo>
                <a:cubicBezTo>
                  <a:pt x="16172" y="6436"/>
                  <a:pt x="16283" y="6763"/>
                  <a:pt x="16283" y="7200"/>
                </a:cubicBezTo>
                <a:cubicBezTo>
                  <a:pt x="16283" y="7527"/>
                  <a:pt x="16172" y="7854"/>
                  <a:pt x="15839" y="8181"/>
                </a:cubicBezTo>
                <a:cubicBezTo>
                  <a:pt x="15618" y="8509"/>
                  <a:pt x="15175" y="8618"/>
                  <a:pt x="14843" y="8618"/>
                </a:cubicBezTo>
                <a:cubicBezTo>
                  <a:pt x="14400" y="8618"/>
                  <a:pt x="14178" y="8509"/>
                  <a:pt x="13956" y="8290"/>
                </a:cubicBezTo>
                <a:cubicBezTo>
                  <a:pt x="13735" y="8181"/>
                  <a:pt x="13513" y="7854"/>
                  <a:pt x="13292" y="7527"/>
                </a:cubicBezTo>
                <a:cubicBezTo>
                  <a:pt x="13070" y="7090"/>
                  <a:pt x="12738" y="6654"/>
                  <a:pt x="12406" y="6436"/>
                </a:cubicBezTo>
                <a:cubicBezTo>
                  <a:pt x="12073" y="6109"/>
                  <a:pt x="11409" y="6000"/>
                  <a:pt x="10633" y="6000"/>
                </a:cubicBezTo>
                <a:cubicBezTo>
                  <a:pt x="9858" y="6000"/>
                  <a:pt x="9304" y="6109"/>
                  <a:pt x="8861" y="6436"/>
                </a:cubicBezTo>
                <a:cubicBezTo>
                  <a:pt x="8418" y="6763"/>
                  <a:pt x="8196" y="7090"/>
                  <a:pt x="8196" y="7418"/>
                </a:cubicBezTo>
                <a:cubicBezTo>
                  <a:pt x="8196" y="7636"/>
                  <a:pt x="8307" y="7854"/>
                  <a:pt x="8418" y="7963"/>
                </a:cubicBezTo>
                <a:cubicBezTo>
                  <a:pt x="8529" y="8181"/>
                  <a:pt x="8750" y="8290"/>
                  <a:pt x="9083" y="8509"/>
                </a:cubicBezTo>
                <a:cubicBezTo>
                  <a:pt x="9304" y="8618"/>
                  <a:pt x="9636" y="8727"/>
                  <a:pt x="9858" y="8836"/>
                </a:cubicBezTo>
                <a:cubicBezTo>
                  <a:pt x="10190" y="8836"/>
                  <a:pt x="10633" y="8945"/>
                  <a:pt x="11298" y="9163"/>
                </a:cubicBezTo>
                <a:cubicBezTo>
                  <a:pt x="12184" y="9272"/>
                  <a:pt x="12959" y="9490"/>
                  <a:pt x="13624" y="9709"/>
                </a:cubicBezTo>
                <a:cubicBezTo>
                  <a:pt x="14289" y="9927"/>
                  <a:pt x="14843" y="10254"/>
                  <a:pt x="15396" y="10472"/>
                </a:cubicBezTo>
                <a:cubicBezTo>
                  <a:pt x="15839" y="10800"/>
                  <a:pt x="16283" y="11236"/>
                  <a:pt x="16504" y="11781"/>
                </a:cubicBezTo>
                <a:cubicBezTo>
                  <a:pt x="16836" y="12218"/>
                  <a:pt x="16947" y="12872"/>
                  <a:pt x="16947" y="13527"/>
                </a:cubicBezTo>
                <a:cubicBezTo>
                  <a:pt x="16947" y="14400"/>
                  <a:pt x="16726" y="15163"/>
                  <a:pt x="16172" y="1581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5805" name="AutoShape 29"/>
          <p:cNvSpPr>
            <a:spLocks/>
          </p:cNvSpPr>
          <p:nvPr/>
        </p:nvSpPr>
        <p:spPr bwMode="auto">
          <a:xfrm>
            <a:off x="10308729" y="4794350"/>
            <a:ext cx="365224" cy="3482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3181"/>
                </a:moveTo>
                <a:cubicBezTo>
                  <a:pt x="21599" y="21599"/>
                  <a:pt x="21599" y="21599"/>
                  <a:pt x="21599" y="21599"/>
                </a:cubicBezTo>
                <a:cubicBezTo>
                  <a:pt x="16901" y="21599"/>
                  <a:pt x="16901" y="21599"/>
                  <a:pt x="16901" y="21599"/>
                </a:cubicBezTo>
                <a:cubicBezTo>
                  <a:pt x="16901" y="13734"/>
                  <a:pt x="16901" y="13734"/>
                  <a:pt x="16901" y="13734"/>
                </a:cubicBezTo>
                <a:cubicBezTo>
                  <a:pt x="16901" y="11772"/>
                  <a:pt x="16356" y="10514"/>
                  <a:pt x="14624" y="10514"/>
                </a:cubicBezTo>
                <a:cubicBezTo>
                  <a:pt x="13405" y="10514"/>
                  <a:pt x="12604" y="11353"/>
                  <a:pt x="12203" y="12342"/>
                </a:cubicBezTo>
                <a:cubicBezTo>
                  <a:pt x="12203" y="12611"/>
                  <a:pt x="12074" y="13030"/>
                  <a:pt x="12074" y="13466"/>
                </a:cubicBezTo>
                <a:cubicBezTo>
                  <a:pt x="12074" y="21599"/>
                  <a:pt x="12074" y="21599"/>
                  <a:pt x="12074" y="21599"/>
                </a:cubicBezTo>
                <a:cubicBezTo>
                  <a:pt x="7504" y="21599"/>
                  <a:pt x="7504" y="21599"/>
                  <a:pt x="7504" y="21599"/>
                </a:cubicBezTo>
                <a:cubicBezTo>
                  <a:pt x="7504" y="21599"/>
                  <a:pt x="7504" y="8418"/>
                  <a:pt x="7504" y="7009"/>
                </a:cubicBezTo>
                <a:cubicBezTo>
                  <a:pt x="12074" y="7009"/>
                  <a:pt x="12074" y="7009"/>
                  <a:pt x="12074" y="7009"/>
                </a:cubicBezTo>
                <a:cubicBezTo>
                  <a:pt x="12074" y="9106"/>
                  <a:pt x="12074" y="9106"/>
                  <a:pt x="12074" y="9106"/>
                </a:cubicBezTo>
                <a:cubicBezTo>
                  <a:pt x="12748" y="8133"/>
                  <a:pt x="13822" y="6724"/>
                  <a:pt x="16228" y="6724"/>
                </a:cubicBezTo>
                <a:cubicBezTo>
                  <a:pt x="19306" y="6724"/>
                  <a:pt x="21599" y="8837"/>
                  <a:pt x="21599" y="13181"/>
                </a:cubicBezTo>
                <a:close/>
                <a:moveTo>
                  <a:pt x="2677" y="0"/>
                </a:moveTo>
                <a:cubicBezTo>
                  <a:pt x="1074" y="0"/>
                  <a:pt x="0" y="1123"/>
                  <a:pt x="0" y="2532"/>
                </a:cubicBezTo>
                <a:cubicBezTo>
                  <a:pt x="0" y="3924"/>
                  <a:pt x="1074" y="5047"/>
                  <a:pt x="2549" y="5047"/>
                </a:cubicBezTo>
                <a:cubicBezTo>
                  <a:pt x="2677" y="5047"/>
                  <a:pt x="2677" y="5047"/>
                  <a:pt x="2677" y="5047"/>
                </a:cubicBezTo>
                <a:cubicBezTo>
                  <a:pt x="4297" y="5047"/>
                  <a:pt x="5227" y="3924"/>
                  <a:pt x="5227" y="2532"/>
                </a:cubicBezTo>
                <a:cubicBezTo>
                  <a:pt x="5227" y="1123"/>
                  <a:pt x="4297" y="0"/>
                  <a:pt x="2677" y="0"/>
                </a:cubicBezTo>
                <a:close/>
                <a:moveTo>
                  <a:pt x="272" y="21599"/>
                </a:moveTo>
                <a:cubicBezTo>
                  <a:pt x="4971" y="21599"/>
                  <a:pt x="4971" y="21599"/>
                  <a:pt x="4971" y="21599"/>
                </a:cubicBezTo>
                <a:cubicBezTo>
                  <a:pt x="4971" y="7009"/>
                  <a:pt x="4971" y="7009"/>
                  <a:pt x="4971" y="7009"/>
                </a:cubicBezTo>
                <a:cubicBezTo>
                  <a:pt x="272" y="7009"/>
                  <a:pt x="272" y="7009"/>
                  <a:pt x="272" y="7009"/>
                </a:cubicBezTo>
                <a:lnTo>
                  <a:pt x="272" y="21599"/>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5806" name="AutoShape 30"/>
          <p:cNvSpPr>
            <a:spLocks/>
          </p:cNvSpPr>
          <p:nvPr/>
        </p:nvSpPr>
        <p:spPr bwMode="auto">
          <a:xfrm>
            <a:off x="8252223" y="4315720"/>
            <a:ext cx="308075" cy="443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908" y="1172"/>
                </a:moveTo>
                <a:cubicBezTo>
                  <a:pt x="16183" y="1172"/>
                  <a:pt x="16183" y="1172"/>
                  <a:pt x="16183" y="1172"/>
                </a:cubicBezTo>
                <a:cubicBezTo>
                  <a:pt x="16864" y="1645"/>
                  <a:pt x="16864" y="1645"/>
                  <a:pt x="16864" y="1645"/>
                </a:cubicBezTo>
                <a:cubicBezTo>
                  <a:pt x="17221" y="1893"/>
                  <a:pt x="17545" y="2119"/>
                  <a:pt x="17870" y="2344"/>
                </a:cubicBezTo>
                <a:cubicBezTo>
                  <a:pt x="18227" y="2818"/>
                  <a:pt x="18551" y="3066"/>
                  <a:pt x="18908" y="3517"/>
                </a:cubicBezTo>
                <a:cubicBezTo>
                  <a:pt x="19232" y="3990"/>
                  <a:pt x="19232" y="4464"/>
                  <a:pt x="19232" y="4937"/>
                </a:cubicBezTo>
                <a:cubicBezTo>
                  <a:pt x="19232" y="5411"/>
                  <a:pt x="19232" y="5884"/>
                  <a:pt x="18908" y="6335"/>
                </a:cubicBezTo>
                <a:cubicBezTo>
                  <a:pt x="18551" y="6583"/>
                  <a:pt x="18551" y="7057"/>
                  <a:pt x="18227" y="7282"/>
                </a:cubicBezTo>
                <a:cubicBezTo>
                  <a:pt x="17870" y="7756"/>
                  <a:pt x="17221" y="7981"/>
                  <a:pt x="16864" y="8229"/>
                </a:cubicBezTo>
                <a:cubicBezTo>
                  <a:pt x="15502" y="8928"/>
                  <a:pt x="15502" y="8928"/>
                  <a:pt x="15502" y="8928"/>
                </a:cubicBezTo>
                <a:cubicBezTo>
                  <a:pt x="15178" y="9154"/>
                  <a:pt x="14854" y="9402"/>
                  <a:pt x="14854" y="9402"/>
                </a:cubicBezTo>
                <a:cubicBezTo>
                  <a:pt x="14497" y="9627"/>
                  <a:pt x="14172" y="9875"/>
                  <a:pt x="14172" y="10349"/>
                </a:cubicBezTo>
                <a:cubicBezTo>
                  <a:pt x="14172" y="10574"/>
                  <a:pt x="14497" y="10800"/>
                  <a:pt x="14854" y="11048"/>
                </a:cubicBezTo>
                <a:cubicBezTo>
                  <a:pt x="15178" y="11273"/>
                  <a:pt x="15502" y="11521"/>
                  <a:pt x="15502" y="11521"/>
                </a:cubicBezTo>
                <a:cubicBezTo>
                  <a:pt x="17221" y="12220"/>
                  <a:pt x="17221" y="12220"/>
                  <a:pt x="17221" y="12220"/>
                </a:cubicBezTo>
                <a:cubicBezTo>
                  <a:pt x="17545" y="12445"/>
                  <a:pt x="18227" y="12919"/>
                  <a:pt x="18551" y="13144"/>
                </a:cubicBezTo>
                <a:cubicBezTo>
                  <a:pt x="18908" y="13392"/>
                  <a:pt x="19232" y="13618"/>
                  <a:pt x="19556" y="13843"/>
                </a:cubicBezTo>
                <a:cubicBezTo>
                  <a:pt x="19913" y="14317"/>
                  <a:pt x="19913" y="14565"/>
                  <a:pt x="20237" y="15038"/>
                </a:cubicBezTo>
                <a:cubicBezTo>
                  <a:pt x="20237" y="15264"/>
                  <a:pt x="20594" y="15737"/>
                  <a:pt x="20594" y="16211"/>
                </a:cubicBezTo>
                <a:cubicBezTo>
                  <a:pt x="20594" y="16910"/>
                  <a:pt x="20237" y="17609"/>
                  <a:pt x="19913" y="18308"/>
                </a:cubicBezTo>
                <a:cubicBezTo>
                  <a:pt x="19232" y="18781"/>
                  <a:pt x="18551" y="19480"/>
                  <a:pt x="17545" y="19954"/>
                </a:cubicBezTo>
                <a:cubicBezTo>
                  <a:pt x="16864" y="20427"/>
                  <a:pt x="15502" y="20901"/>
                  <a:pt x="14172" y="21126"/>
                </a:cubicBezTo>
                <a:cubicBezTo>
                  <a:pt x="12810" y="21374"/>
                  <a:pt x="11124" y="21600"/>
                  <a:pt x="9437" y="21600"/>
                </a:cubicBezTo>
                <a:cubicBezTo>
                  <a:pt x="7751" y="21600"/>
                  <a:pt x="6389" y="21600"/>
                  <a:pt x="5383" y="21374"/>
                </a:cubicBezTo>
                <a:cubicBezTo>
                  <a:pt x="4021" y="21126"/>
                  <a:pt x="3016" y="20675"/>
                  <a:pt x="2335" y="20427"/>
                </a:cubicBezTo>
                <a:cubicBezTo>
                  <a:pt x="1654" y="19954"/>
                  <a:pt x="1005" y="19480"/>
                  <a:pt x="648" y="19029"/>
                </a:cubicBezTo>
                <a:cubicBezTo>
                  <a:pt x="324" y="18556"/>
                  <a:pt x="0" y="18082"/>
                  <a:pt x="0" y="17609"/>
                </a:cubicBezTo>
                <a:cubicBezTo>
                  <a:pt x="0" y="17135"/>
                  <a:pt x="324" y="16436"/>
                  <a:pt x="648" y="15737"/>
                </a:cubicBezTo>
                <a:cubicBezTo>
                  <a:pt x="1329" y="15264"/>
                  <a:pt x="2010" y="14565"/>
                  <a:pt x="3340" y="14091"/>
                </a:cubicBezTo>
                <a:cubicBezTo>
                  <a:pt x="4021" y="13843"/>
                  <a:pt x="4702" y="13618"/>
                  <a:pt x="5383" y="13392"/>
                </a:cubicBezTo>
                <a:cubicBezTo>
                  <a:pt x="6389" y="13392"/>
                  <a:pt x="7070" y="13144"/>
                  <a:pt x="7751" y="13144"/>
                </a:cubicBezTo>
                <a:cubicBezTo>
                  <a:pt x="8432" y="12919"/>
                  <a:pt x="9113" y="12919"/>
                  <a:pt x="9762" y="12919"/>
                </a:cubicBezTo>
                <a:cubicBezTo>
                  <a:pt x="10443" y="12919"/>
                  <a:pt x="11124" y="12919"/>
                  <a:pt x="11448" y="12919"/>
                </a:cubicBezTo>
                <a:cubicBezTo>
                  <a:pt x="11448" y="12445"/>
                  <a:pt x="11124" y="12220"/>
                  <a:pt x="10800" y="11972"/>
                </a:cubicBezTo>
                <a:cubicBezTo>
                  <a:pt x="10443" y="11746"/>
                  <a:pt x="10443" y="11273"/>
                  <a:pt x="10443" y="10800"/>
                </a:cubicBezTo>
                <a:cubicBezTo>
                  <a:pt x="10443" y="10574"/>
                  <a:pt x="10443" y="10349"/>
                  <a:pt x="10443" y="10349"/>
                </a:cubicBezTo>
                <a:cubicBezTo>
                  <a:pt x="10443" y="10101"/>
                  <a:pt x="10800" y="9875"/>
                  <a:pt x="10800" y="9875"/>
                </a:cubicBezTo>
                <a:cubicBezTo>
                  <a:pt x="10443" y="9875"/>
                  <a:pt x="10443" y="9875"/>
                  <a:pt x="10118" y="9875"/>
                </a:cubicBezTo>
                <a:cubicBezTo>
                  <a:pt x="9762" y="9875"/>
                  <a:pt x="9762" y="9875"/>
                  <a:pt x="9437" y="9875"/>
                </a:cubicBezTo>
                <a:cubicBezTo>
                  <a:pt x="8432" y="9875"/>
                  <a:pt x="7070" y="9627"/>
                  <a:pt x="6389" y="9402"/>
                </a:cubicBezTo>
                <a:cubicBezTo>
                  <a:pt x="5383" y="9154"/>
                  <a:pt x="4702" y="8928"/>
                  <a:pt x="4021" y="8455"/>
                </a:cubicBezTo>
                <a:cubicBezTo>
                  <a:pt x="3340" y="7981"/>
                  <a:pt x="3016" y="7530"/>
                  <a:pt x="2691" y="7057"/>
                </a:cubicBezTo>
                <a:cubicBezTo>
                  <a:pt x="2335" y="6583"/>
                  <a:pt x="2010" y="5884"/>
                  <a:pt x="2010" y="5411"/>
                </a:cubicBezTo>
                <a:cubicBezTo>
                  <a:pt x="2010" y="4712"/>
                  <a:pt x="2335" y="3990"/>
                  <a:pt x="3016" y="3517"/>
                </a:cubicBezTo>
                <a:cubicBezTo>
                  <a:pt x="3340" y="2818"/>
                  <a:pt x="4021" y="2119"/>
                  <a:pt x="5059" y="1645"/>
                </a:cubicBezTo>
                <a:cubicBezTo>
                  <a:pt x="6064" y="946"/>
                  <a:pt x="7394" y="473"/>
                  <a:pt x="8756" y="473"/>
                </a:cubicBezTo>
                <a:cubicBezTo>
                  <a:pt x="10118" y="248"/>
                  <a:pt x="11448" y="0"/>
                  <a:pt x="12810" y="0"/>
                </a:cubicBezTo>
                <a:cubicBezTo>
                  <a:pt x="21600" y="0"/>
                  <a:pt x="21600" y="0"/>
                  <a:pt x="21600" y="0"/>
                </a:cubicBezTo>
                <a:lnTo>
                  <a:pt x="18908" y="1172"/>
                </a:lnTo>
                <a:close/>
                <a:moveTo>
                  <a:pt x="17870" y="17383"/>
                </a:moveTo>
                <a:cubicBezTo>
                  <a:pt x="17870" y="16910"/>
                  <a:pt x="17545" y="16662"/>
                  <a:pt x="17545" y="16436"/>
                </a:cubicBezTo>
                <a:cubicBezTo>
                  <a:pt x="17221" y="15963"/>
                  <a:pt x="17221" y="15737"/>
                  <a:pt x="16864" y="15489"/>
                </a:cubicBezTo>
                <a:cubicBezTo>
                  <a:pt x="16540" y="15264"/>
                  <a:pt x="15859" y="15038"/>
                  <a:pt x="15178" y="14565"/>
                </a:cubicBezTo>
                <a:cubicBezTo>
                  <a:pt x="14854" y="14317"/>
                  <a:pt x="13816" y="14091"/>
                  <a:pt x="13167" y="13618"/>
                </a:cubicBezTo>
                <a:lnTo>
                  <a:pt x="12810" y="13618"/>
                </a:lnTo>
                <a:cubicBezTo>
                  <a:pt x="12129" y="13618"/>
                  <a:pt x="12129" y="13618"/>
                  <a:pt x="12129" y="13618"/>
                </a:cubicBezTo>
                <a:cubicBezTo>
                  <a:pt x="12129" y="13618"/>
                  <a:pt x="11805" y="13618"/>
                  <a:pt x="11448" y="13618"/>
                </a:cubicBezTo>
                <a:cubicBezTo>
                  <a:pt x="11124" y="13618"/>
                  <a:pt x="10800" y="13618"/>
                  <a:pt x="10443" y="13618"/>
                </a:cubicBezTo>
                <a:cubicBezTo>
                  <a:pt x="10118" y="13618"/>
                  <a:pt x="9437" y="13618"/>
                  <a:pt x="9113" y="13843"/>
                </a:cubicBezTo>
                <a:cubicBezTo>
                  <a:pt x="8432" y="13843"/>
                  <a:pt x="8075" y="13843"/>
                  <a:pt x="7751" y="14091"/>
                </a:cubicBezTo>
                <a:cubicBezTo>
                  <a:pt x="7394" y="14091"/>
                  <a:pt x="7070" y="14091"/>
                  <a:pt x="6745" y="14317"/>
                </a:cubicBezTo>
                <a:cubicBezTo>
                  <a:pt x="6064" y="14317"/>
                  <a:pt x="5708" y="14565"/>
                  <a:pt x="5383" y="14790"/>
                </a:cubicBezTo>
                <a:cubicBezTo>
                  <a:pt x="5059" y="15038"/>
                  <a:pt x="4702" y="15264"/>
                  <a:pt x="4378" y="15737"/>
                </a:cubicBezTo>
                <a:cubicBezTo>
                  <a:pt x="4021" y="15963"/>
                  <a:pt x="4021" y="16436"/>
                  <a:pt x="4021" y="16910"/>
                </a:cubicBezTo>
                <a:cubicBezTo>
                  <a:pt x="4021" y="17383"/>
                  <a:pt x="4021" y="17857"/>
                  <a:pt x="4378" y="18308"/>
                </a:cubicBezTo>
                <a:cubicBezTo>
                  <a:pt x="4702" y="18781"/>
                  <a:pt x="5383" y="19029"/>
                  <a:pt x="6064" y="19255"/>
                </a:cubicBezTo>
                <a:cubicBezTo>
                  <a:pt x="6745" y="19728"/>
                  <a:pt x="7394" y="19954"/>
                  <a:pt x="8432" y="20202"/>
                </a:cubicBezTo>
                <a:cubicBezTo>
                  <a:pt x="9113" y="20202"/>
                  <a:pt x="10443" y="20427"/>
                  <a:pt x="11448" y="20427"/>
                </a:cubicBezTo>
                <a:cubicBezTo>
                  <a:pt x="13491" y="20427"/>
                  <a:pt x="15178" y="19954"/>
                  <a:pt x="16183" y="19480"/>
                </a:cubicBezTo>
                <a:cubicBezTo>
                  <a:pt x="17221" y="19029"/>
                  <a:pt x="17870" y="18082"/>
                  <a:pt x="17870" y="17383"/>
                </a:cubicBezTo>
                <a:close/>
                <a:moveTo>
                  <a:pt x="14172" y="8229"/>
                </a:moveTo>
                <a:cubicBezTo>
                  <a:pt x="14854" y="7981"/>
                  <a:pt x="15178" y="7530"/>
                  <a:pt x="15178" y="7282"/>
                </a:cubicBezTo>
                <a:cubicBezTo>
                  <a:pt x="15178" y="6809"/>
                  <a:pt x="15502" y="6583"/>
                  <a:pt x="15502" y="6110"/>
                </a:cubicBezTo>
                <a:cubicBezTo>
                  <a:pt x="15502" y="5636"/>
                  <a:pt x="15178" y="5163"/>
                  <a:pt x="15178" y="4464"/>
                </a:cubicBezTo>
                <a:cubicBezTo>
                  <a:pt x="14854" y="3990"/>
                  <a:pt x="14497" y="3291"/>
                  <a:pt x="14172" y="2818"/>
                </a:cubicBezTo>
                <a:cubicBezTo>
                  <a:pt x="13491" y="2344"/>
                  <a:pt x="13167" y="1893"/>
                  <a:pt x="12486" y="1645"/>
                </a:cubicBezTo>
                <a:cubicBezTo>
                  <a:pt x="11805" y="1172"/>
                  <a:pt x="10800" y="946"/>
                  <a:pt x="10118" y="946"/>
                </a:cubicBezTo>
                <a:cubicBezTo>
                  <a:pt x="9437" y="946"/>
                  <a:pt x="8756" y="1172"/>
                  <a:pt x="8432" y="1420"/>
                </a:cubicBezTo>
                <a:cubicBezTo>
                  <a:pt x="7751" y="1420"/>
                  <a:pt x="7394" y="1645"/>
                  <a:pt x="7070" y="1893"/>
                </a:cubicBezTo>
                <a:cubicBezTo>
                  <a:pt x="6745" y="2344"/>
                  <a:pt x="6389" y="2592"/>
                  <a:pt x="6389" y="3066"/>
                </a:cubicBezTo>
                <a:cubicBezTo>
                  <a:pt x="6064" y="3291"/>
                  <a:pt x="6064" y="3765"/>
                  <a:pt x="6064" y="3990"/>
                </a:cubicBezTo>
                <a:cubicBezTo>
                  <a:pt x="6064" y="4464"/>
                  <a:pt x="6064" y="4937"/>
                  <a:pt x="6389" y="5636"/>
                </a:cubicBezTo>
                <a:cubicBezTo>
                  <a:pt x="6745" y="6110"/>
                  <a:pt x="6745" y="6809"/>
                  <a:pt x="7394" y="7282"/>
                </a:cubicBezTo>
                <a:cubicBezTo>
                  <a:pt x="7751" y="7756"/>
                  <a:pt x="8432" y="8229"/>
                  <a:pt x="9113" y="8455"/>
                </a:cubicBezTo>
                <a:cubicBezTo>
                  <a:pt x="9762" y="8928"/>
                  <a:pt x="10443" y="8928"/>
                  <a:pt x="11448" y="8928"/>
                </a:cubicBezTo>
                <a:cubicBezTo>
                  <a:pt x="11805" y="8928"/>
                  <a:pt x="12486" y="8928"/>
                  <a:pt x="13167" y="8928"/>
                </a:cubicBezTo>
                <a:cubicBezTo>
                  <a:pt x="13491" y="8703"/>
                  <a:pt x="13816" y="8455"/>
                  <a:pt x="14172" y="822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75807" name="AutoShape 31"/>
          <p:cNvSpPr>
            <a:spLocks/>
          </p:cNvSpPr>
          <p:nvPr/>
        </p:nvSpPr>
        <p:spPr bwMode="auto">
          <a:xfrm>
            <a:off x="1854995" y="4546105"/>
            <a:ext cx="250925" cy="489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600"/>
                  <a:pt x="5034" y="21600"/>
                </a:cubicBezTo>
                <a:cubicBezTo>
                  <a:pt x="13682" y="21600"/>
                  <a:pt x="13682" y="21600"/>
                  <a:pt x="13682" y="21600"/>
                </a:cubicBezTo>
                <a:cubicBezTo>
                  <a:pt x="13682" y="10899"/>
                  <a:pt x="13682" y="10899"/>
                  <a:pt x="13682" y="10899"/>
                </a:cubicBezTo>
                <a:cubicBezTo>
                  <a:pt x="19405" y="10899"/>
                  <a:pt x="19405" y="10899"/>
                  <a:pt x="19405" y="10899"/>
                </a:cubicBezTo>
                <a:lnTo>
                  <a:pt x="21600" y="774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u"/>
      </p:transition>
    </mc:Choice>
    <mc:Fallback xmlns="">
      <p:transition spd="slow">
        <p:cover dir="u"/>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4929486" y="4484491"/>
            <a:ext cx="4261247" cy="2130623"/>
            <a:chOff x="8018463" y="5686425"/>
            <a:chExt cx="7575550" cy="3787775"/>
          </a:xfrm>
        </p:grpSpPr>
        <p:sp>
          <p:nvSpPr>
            <p:cNvPr id="76802" name="AutoShape 2"/>
            <p:cNvSpPr>
              <a:spLocks/>
            </p:cNvSpPr>
            <p:nvPr/>
          </p:nvSpPr>
          <p:spPr bwMode="auto">
            <a:xfrm>
              <a:off x="8018463" y="5686425"/>
              <a:ext cx="7575550" cy="3787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6803" name="AutoShape 3"/>
            <p:cNvSpPr>
              <a:spLocks/>
            </p:cNvSpPr>
            <p:nvPr/>
          </p:nvSpPr>
          <p:spPr bwMode="auto">
            <a:xfrm>
              <a:off x="8942388" y="6610350"/>
              <a:ext cx="5727700" cy="286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599" y="21600"/>
                  </a:lnTo>
                  <a:cubicBezTo>
                    <a:pt x="21599" y="16072"/>
                    <a:pt x="20545" y="10544"/>
                    <a:pt x="18436" y="6326"/>
                  </a:cubicBezTo>
                  <a:cubicBezTo>
                    <a:pt x="16327" y="2109"/>
                    <a:pt x="13563" y="0"/>
                    <a:pt x="1080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grpSp>
        <p:nvGrpSpPr>
          <p:cNvPr id="7" name="Group 6"/>
          <p:cNvGrpSpPr/>
          <p:nvPr/>
        </p:nvGrpSpPr>
        <p:grpSpPr>
          <a:xfrm>
            <a:off x="7852173" y="5252443"/>
            <a:ext cx="2725341" cy="1362670"/>
            <a:chOff x="13214350" y="7051675"/>
            <a:chExt cx="4845050" cy="2422525"/>
          </a:xfrm>
        </p:grpSpPr>
        <p:sp>
          <p:nvSpPr>
            <p:cNvPr id="76804" name="AutoShape 4"/>
            <p:cNvSpPr>
              <a:spLocks/>
            </p:cNvSpPr>
            <p:nvPr/>
          </p:nvSpPr>
          <p:spPr bwMode="auto">
            <a:xfrm>
              <a:off x="13214350" y="7051675"/>
              <a:ext cx="4845050" cy="242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6806" name="AutoShape 6"/>
            <p:cNvSpPr>
              <a:spLocks/>
            </p:cNvSpPr>
            <p:nvPr/>
          </p:nvSpPr>
          <p:spPr bwMode="auto">
            <a:xfrm>
              <a:off x="13962063" y="7799388"/>
              <a:ext cx="3349625" cy="1674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grpSp>
        <p:nvGrpSpPr>
          <p:cNvPr id="8" name="Group 7"/>
          <p:cNvGrpSpPr/>
          <p:nvPr/>
        </p:nvGrpSpPr>
        <p:grpSpPr>
          <a:xfrm>
            <a:off x="10146209" y="5723037"/>
            <a:ext cx="1784152" cy="892076"/>
            <a:chOff x="17292638" y="7888288"/>
            <a:chExt cx="3171825" cy="1585912"/>
          </a:xfrm>
        </p:grpSpPr>
        <p:sp>
          <p:nvSpPr>
            <p:cNvPr id="76805" name="AutoShape 5"/>
            <p:cNvSpPr>
              <a:spLocks/>
            </p:cNvSpPr>
            <p:nvPr/>
          </p:nvSpPr>
          <p:spPr bwMode="auto">
            <a:xfrm>
              <a:off x="17292638" y="7888288"/>
              <a:ext cx="3171825" cy="1585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599" y="21599"/>
                  </a:lnTo>
                  <a:cubicBezTo>
                    <a:pt x="21599" y="16072"/>
                    <a:pt x="20545" y="10544"/>
                    <a:pt x="18436" y="6326"/>
                  </a:cubicBezTo>
                  <a:cubicBezTo>
                    <a:pt x="16327" y="2109"/>
                    <a:pt x="13563" y="0"/>
                    <a:pt x="10800" y="0"/>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6807" name="AutoShape 7"/>
            <p:cNvSpPr>
              <a:spLocks/>
            </p:cNvSpPr>
            <p:nvPr/>
          </p:nvSpPr>
          <p:spPr bwMode="auto">
            <a:xfrm>
              <a:off x="17945100" y="8540750"/>
              <a:ext cx="1866900" cy="933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599" y="21599"/>
                  </a:lnTo>
                  <a:cubicBezTo>
                    <a:pt x="21599" y="16072"/>
                    <a:pt x="20545" y="10544"/>
                    <a:pt x="18436" y="6326"/>
                  </a:cubicBezTo>
                  <a:cubicBezTo>
                    <a:pt x="16327" y="2109"/>
                    <a:pt x="13563" y="0"/>
                    <a:pt x="10800" y="0"/>
                  </a:cubicBezTo>
                  <a:close/>
                </a:path>
              </a:pathLst>
            </a:custGeom>
            <a:solidFill>
              <a:schemeClr val="accent6">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grpSp>
      <p:grpSp>
        <p:nvGrpSpPr>
          <p:cNvPr id="5" name="Group 4"/>
          <p:cNvGrpSpPr/>
          <p:nvPr/>
        </p:nvGrpSpPr>
        <p:grpSpPr>
          <a:xfrm>
            <a:off x="3356969" y="4872931"/>
            <a:ext cx="3485257" cy="1742182"/>
            <a:chOff x="5222875" y="6376988"/>
            <a:chExt cx="6196013" cy="3097212"/>
          </a:xfrm>
        </p:grpSpPr>
        <p:sp>
          <p:nvSpPr>
            <p:cNvPr id="76808" name="AutoShape 8"/>
            <p:cNvSpPr>
              <a:spLocks/>
            </p:cNvSpPr>
            <p:nvPr/>
          </p:nvSpPr>
          <p:spPr bwMode="auto">
            <a:xfrm flipH="1">
              <a:off x="5222875" y="6376988"/>
              <a:ext cx="6196013" cy="3097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6809" name="AutoShape 9"/>
            <p:cNvSpPr>
              <a:spLocks/>
            </p:cNvSpPr>
            <p:nvPr/>
          </p:nvSpPr>
          <p:spPr bwMode="auto">
            <a:xfrm flipH="1">
              <a:off x="5978525" y="7132638"/>
              <a:ext cx="4684713" cy="2341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599" y="21600"/>
                  </a:lnTo>
                  <a:cubicBezTo>
                    <a:pt x="21599" y="16072"/>
                    <a:pt x="20545" y="10544"/>
                    <a:pt x="18436" y="6326"/>
                  </a:cubicBezTo>
                  <a:cubicBezTo>
                    <a:pt x="16327" y="2109"/>
                    <a:pt x="13563" y="0"/>
                    <a:pt x="108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grpSp>
      <p:grpSp>
        <p:nvGrpSpPr>
          <p:cNvPr id="4" name="Group 3"/>
          <p:cNvGrpSpPr/>
          <p:nvPr/>
        </p:nvGrpSpPr>
        <p:grpSpPr>
          <a:xfrm>
            <a:off x="2753321" y="5765901"/>
            <a:ext cx="1698427" cy="849213"/>
            <a:chOff x="4149725" y="7964488"/>
            <a:chExt cx="3019425" cy="1509712"/>
          </a:xfrm>
        </p:grpSpPr>
        <p:sp>
          <p:nvSpPr>
            <p:cNvPr id="76810" name="AutoShape 10"/>
            <p:cNvSpPr>
              <a:spLocks/>
            </p:cNvSpPr>
            <p:nvPr/>
          </p:nvSpPr>
          <p:spPr bwMode="auto">
            <a:xfrm flipH="1">
              <a:off x="4149725" y="7964488"/>
              <a:ext cx="3019425" cy="15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6811" name="AutoShape 11"/>
            <p:cNvSpPr>
              <a:spLocks/>
            </p:cNvSpPr>
            <p:nvPr/>
          </p:nvSpPr>
          <p:spPr bwMode="auto">
            <a:xfrm flipH="1">
              <a:off x="4614863" y="8429625"/>
              <a:ext cx="2089150" cy="1044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600" y="21599"/>
                  </a:lnTo>
                  <a:cubicBezTo>
                    <a:pt x="21599" y="16072"/>
                    <a:pt x="20545" y="10544"/>
                    <a:pt x="18436" y="6326"/>
                  </a:cubicBezTo>
                  <a:cubicBezTo>
                    <a:pt x="16327" y="2109"/>
                    <a:pt x="13563" y="0"/>
                    <a:pt x="1080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grpSp>
        <p:nvGrpSpPr>
          <p:cNvPr id="9" name="Group 8"/>
          <p:cNvGrpSpPr/>
          <p:nvPr/>
        </p:nvGrpSpPr>
        <p:grpSpPr>
          <a:xfrm>
            <a:off x="1903214" y="6072189"/>
            <a:ext cx="1085850" cy="542925"/>
            <a:chOff x="2638425" y="8509000"/>
            <a:chExt cx="1930400" cy="965200"/>
          </a:xfrm>
        </p:grpSpPr>
        <p:sp>
          <p:nvSpPr>
            <p:cNvPr id="76812" name="AutoShape 12"/>
            <p:cNvSpPr>
              <a:spLocks/>
            </p:cNvSpPr>
            <p:nvPr/>
          </p:nvSpPr>
          <p:spPr bwMode="auto">
            <a:xfrm flipH="1">
              <a:off x="2638425" y="8509000"/>
              <a:ext cx="1930400"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599" y="21600"/>
                  </a:lnTo>
                  <a:cubicBezTo>
                    <a:pt x="21599" y="16072"/>
                    <a:pt x="20545" y="10544"/>
                    <a:pt x="18436" y="6326"/>
                  </a:cubicBezTo>
                  <a:cubicBezTo>
                    <a:pt x="16327" y="2109"/>
                    <a:pt x="13563" y="0"/>
                    <a:pt x="10800"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6813" name="AutoShape 13"/>
            <p:cNvSpPr>
              <a:spLocks/>
            </p:cNvSpPr>
            <p:nvPr/>
          </p:nvSpPr>
          <p:spPr bwMode="auto">
            <a:xfrm flipH="1">
              <a:off x="3035300" y="8905875"/>
              <a:ext cx="1136650" cy="568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599" y="21599"/>
                  </a:lnTo>
                  <a:cubicBezTo>
                    <a:pt x="21599" y="16072"/>
                    <a:pt x="20545" y="10544"/>
                    <a:pt x="18436" y="6326"/>
                  </a:cubicBezTo>
                  <a:cubicBezTo>
                    <a:pt x="16327" y="2109"/>
                    <a:pt x="13563" y="0"/>
                    <a:pt x="108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sp>
        <p:nvSpPr>
          <p:cNvPr id="76814" name="AutoShape 14"/>
          <p:cNvSpPr>
            <a:spLocks/>
          </p:cNvSpPr>
          <p:nvPr/>
        </p:nvSpPr>
        <p:spPr bwMode="auto">
          <a:xfrm>
            <a:off x="1907679" y="7456290"/>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6815" name="AutoShape 15"/>
          <p:cNvSpPr>
            <a:spLocks/>
          </p:cNvSpPr>
          <p:nvPr/>
        </p:nvSpPr>
        <p:spPr bwMode="auto">
          <a:xfrm>
            <a:off x="1903214" y="7143750"/>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76816" name="AutoShape 16"/>
          <p:cNvSpPr>
            <a:spLocks/>
          </p:cNvSpPr>
          <p:nvPr/>
        </p:nvSpPr>
        <p:spPr bwMode="auto">
          <a:xfrm>
            <a:off x="2770287" y="382547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Lorem of for ipsum randomised words our, don't look even night offer slightly beration</a:t>
            </a:r>
            <a:endParaRPr lang="id-ID" sz="4275" dirty="0"/>
          </a:p>
        </p:txBody>
      </p:sp>
      <p:sp>
        <p:nvSpPr>
          <p:cNvPr id="76817" name="AutoShape 17"/>
          <p:cNvSpPr>
            <a:spLocks/>
          </p:cNvSpPr>
          <p:nvPr/>
        </p:nvSpPr>
        <p:spPr bwMode="auto">
          <a:xfrm>
            <a:off x="2765822" y="3512939"/>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rgbClr val="53585F"/>
                </a:solidFill>
              </a:rPr>
              <a:t>Add Title Here</a:t>
            </a:r>
            <a:endParaRPr lang="id-ID" sz="4275" dirty="0"/>
          </a:p>
        </p:txBody>
      </p:sp>
      <p:sp>
        <p:nvSpPr>
          <p:cNvPr id="76818" name="AutoShape 18"/>
          <p:cNvSpPr>
            <a:spLocks/>
          </p:cNvSpPr>
          <p:nvPr/>
        </p:nvSpPr>
        <p:spPr bwMode="auto">
          <a:xfrm>
            <a:off x="4493718" y="748575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6819" name="AutoShape 19"/>
          <p:cNvSpPr>
            <a:spLocks/>
          </p:cNvSpPr>
          <p:nvPr/>
        </p:nvSpPr>
        <p:spPr bwMode="auto">
          <a:xfrm>
            <a:off x="5304533" y="717321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76820" name="AutoShape 20"/>
          <p:cNvSpPr>
            <a:spLocks/>
          </p:cNvSpPr>
          <p:nvPr/>
        </p:nvSpPr>
        <p:spPr bwMode="auto">
          <a:xfrm>
            <a:off x="7856638" y="7456290"/>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6821" name="AutoShape 21"/>
          <p:cNvSpPr>
            <a:spLocks/>
          </p:cNvSpPr>
          <p:nvPr/>
        </p:nvSpPr>
        <p:spPr bwMode="auto">
          <a:xfrm>
            <a:off x="7852172" y="7143750"/>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76822" name="AutoShape 22"/>
          <p:cNvSpPr>
            <a:spLocks/>
          </p:cNvSpPr>
          <p:nvPr/>
        </p:nvSpPr>
        <p:spPr bwMode="auto">
          <a:xfrm>
            <a:off x="10161389" y="4350544"/>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6823" name="AutoShape 23"/>
          <p:cNvSpPr>
            <a:spLocks/>
          </p:cNvSpPr>
          <p:nvPr/>
        </p:nvSpPr>
        <p:spPr bwMode="auto">
          <a:xfrm>
            <a:off x="10156926" y="4038005"/>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76824" name="Line 24"/>
          <p:cNvSpPr>
            <a:spLocks noChangeShapeType="1"/>
          </p:cNvSpPr>
          <p:nvPr/>
        </p:nvSpPr>
        <p:spPr bwMode="auto">
          <a:xfrm flipV="1">
            <a:off x="2446139" y="6493669"/>
            <a:ext cx="0" cy="528638"/>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76825" name="Line 25"/>
          <p:cNvSpPr>
            <a:spLocks noChangeShapeType="1"/>
          </p:cNvSpPr>
          <p:nvPr/>
        </p:nvSpPr>
        <p:spPr bwMode="auto">
          <a:xfrm flipV="1">
            <a:off x="6575227" y="6493669"/>
            <a:ext cx="0" cy="528638"/>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76826" name="Line 26"/>
          <p:cNvSpPr>
            <a:spLocks noChangeShapeType="1"/>
          </p:cNvSpPr>
          <p:nvPr/>
        </p:nvSpPr>
        <p:spPr bwMode="auto">
          <a:xfrm flipV="1">
            <a:off x="8039695" y="6493669"/>
            <a:ext cx="0" cy="528638"/>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76827" name="Line 27"/>
          <p:cNvSpPr>
            <a:spLocks noChangeShapeType="1"/>
          </p:cNvSpPr>
          <p:nvPr/>
        </p:nvSpPr>
        <p:spPr bwMode="auto">
          <a:xfrm>
            <a:off x="10335518" y="5272088"/>
            <a:ext cx="0" cy="1144786"/>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76828" name="Line 28"/>
          <p:cNvSpPr>
            <a:spLocks noChangeShapeType="1"/>
          </p:cNvSpPr>
          <p:nvPr/>
        </p:nvSpPr>
        <p:spPr bwMode="auto">
          <a:xfrm flipH="1">
            <a:off x="3014960" y="4702373"/>
            <a:ext cx="0" cy="1526084"/>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76829" name="AutoShape 29"/>
          <p:cNvSpPr>
            <a:spLocks/>
          </p:cNvSpPr>
          <p:nvPr/>
        </p:nvSpPr>
        <p:spPr bwMode="auto">
          <a:xfrm>
            <a:off x="6322518" y="3440610"/>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6830" name="AutoShape 30"/>
          <p:cNvSpPr>
            <a:spLocks/>
          </p:cNvSpPr>
          <p:nvPr/>
        </p:nvSpPr>
        <p:spPr bwMode="auto">
          <a:xfrm>
            <a:off x="7133333" y="3128071"/>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76831" name="Line 31"/>
          <p:cNvSpPr>
            <a:spLocks noChangeShapeType="1"/>
          </p:cNvSpPr>
          <p:nvPr/>
        </p:nvSpPr>
        <p:spPr bwMode="auto">
          <a:xfrm>
            <a:off x="8344198" y="4348758"/>
            <a:ext cx="0" cy="86618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10" name="Slide Number Placeholder 9"/>
          <p:cNvSpPr>
            <a:spLocks noGrp="1"/>
          </p:cNvSpPr>
          <p:nvPr>
            <p:ph type="sldNum" sz="quarter" idx="4"/>
          </p:nvPr>
        </p:nvSpPr>
        <p:spPr/>
        <p:txBody>
          <a:bodyPr/>
          <a:lstStyle/>
          <a:p>
            <a:fld id="{D919A921-2E83-415D-AFA6-9030E0D9D86D}" type="slidenum">
              <a:rPr lang="id-ID" smtClean="0"/>
              <a:pPr/>
              <a:t>71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900" decel="100000" fill="hold"/>
                                        <p:tgtEl>
                                          <p:spTgt spid="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40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anim calcmode="lin" valueType="num">
                                      <p:cBhvr>
                                        <p:cTn id="14" dur="1000" fill="hold"/>
                                        <p:tgtEl>
                                          <p:spTgt spid="4"/>
                                        </p:tgtEl>
                                        <p:attrNameLst>
                                          <p:attrName>ppt_x</p:attrName>
                                        </p:attrNameLst>
                                      </p:cBhvr>
                                      <p:tavLst>
                                        <p:tav tm="0">
                                          <p:val>
                                            <p:strVal val="#ppt_x"/>
                                          </p:val>
                                        </p:tav>
                                        <p:tav tm="100000">
                                          <p:val>
                                            <p:strVal val="#ppt_x"/>
                                          </p:val>
                                        </p:tav>
                                      </p:tavLst>
                                    </p:anim>
                                    <p:anim calcmode="lin" valueType="num">
                                      <p:cBhvr>
                                        <p:cTn id="15" dur="900" decel="100000" fill="hold"/>
                                        <p:tgtEl>
                                          <p:spTgt spid="4"/>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20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900" decel="100000" fill="hold"/>
                                        <p:tgtEl>
                                          <p:spTgt spid="5"/>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60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1000"/>
                                        <p:tgtEl>
                                          <p:spTgt spid="6"/>
                                        </p:tgtEl>
                                      </p:cBhvr>
                                    </p:animEffect>
                                    <p:anim calcmode="lin" valueType="num">
                                      <p:cBhvr>
                                        <p:cTn id="26" dur="1000" fill="hold"/>
                                        <p:tgtEl>
                                          <p:spTgt spid="6"/>
                                        </p:tgtEl>
                                        <p:attrNameLst>
                                          <p:attrName>ppt_x</p:attrName>
                                        </p:attrNameLst>
                                      </p:cBhvr>
                                      <p:tavLst>
                                        <p:tav tm="0">
                                          <p:val>
                                            <p:strVal val="#ppt_x"/>
                                          </p:val>
                                        </p:tav>
                                        <p:tav tm="100000">
                                          <p:val>
                                            <p:strVal val="#ppt_x"/>
                                          </p:val>
                                        </p:tav>
                                      </p:tavLst>
                                    </p:anim>
                                    <p:anim calcmode="lin" valueType="num">
                                      <p:cBhvr>
                                        <p:cTn id="27" dur="900" decel="100000" fill="hold"/>
                                        <p:tgtEl>
                                          <p:spTgt spid="6"/>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30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1000"/>
                                        <p:tgtEl>
                                          <p:spTgt spid="7"/>
                                        </p:tgtEl>
                                      </p:cBhvr>
                                    </p:animEffect>
                                    <p:anim calcmode="lin" valueType="num">
                                      <p:cBhvr>
                                        <p:cTn id="32" dur="1000" fill="hold"/>
                                        <p:tgtEl>
                                          <p:spTgt spid="7"/>
                                        </p:tgtEl>
                                        <p:attrNameLst>
                                          <p:attrName>ppt_x</p:attrName>
                                        </p:attrNameLst>
                                      </p:cBhvr>
                                      <p:tavLst>
                                        <p:tav tm="0">
                                          <p:val>
                                            <p:strVal val="#ppt_x"/>
                                          </p:val>
                                        </p:tav>
                                        <p:tav tm="100000">
                                          <p:val>
                                            <p:strVal val="#ppt_x"/>
                                          </p:val>
                                        </p:tav>
                                      </p:tavLst>
                                    </p:anim>
                                    <p:anim calcmode="lin" valueType="num">
                                      <p:cBhvr>
                                        <p:cTn id="33" dur="900" decel="100000" fill="hold"/>
                                        <p:tgtEl>
                                          <p:spTgt spid="7"/>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60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1000"/>
                                        <p:tgtEl>
                                          <p:spTgt spid="8"/>
                                        </p:tgtEl>
                                      </p:cBhvr>
                                    </p:animEffect>
                                    <p:anim calcmode="lin" valueType="num">
                                      <p:cBhvr>
                                        <p:cTn id="38" dur="1000" fill="hold"/>
                                        <p:tgtEl>
                                          <p:spTgt spid="8"/>
                                        </p:tgtEl>
                                        <p:attrNameLst>
                                          <p:attrName>ppt_x</p:attrName>
                                        </p:attrNameLst>
                                      </p:cBhvr>
                                      <p:tavLst>
                                        <p:tav tm="0">
                                          <p:val>
                                            <p:strVal val="#ppt_x"/>
                                          </p:val>
                                        </p:tav>
                                        <p:tav tm="100000">
                                          <p:val>
                                            <p:strVal val="#ppt_x"/>
                                          </p:val>
                                        </p:tav>
                                      </p:tavLst>
                                    </p:anim>
                                    <p:anim calcmode="lin" valueType="num">
                                      <p:cBhvr>
                                        <p:cTn id="39" dur="900" decel="100000" fill="hold"/>
                                        <p:tgtEl>
                                          <p:spTgt spid="8"/>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par>
                          <p:cTn id="41" fill="hold">
                            <p:stCondLst>
                              <p:cond delay="1600"/>
                            </p:stCondLst>
                            <p:childTnLst>
                              <p:par>
                                <p:cTn id="42" presetID="22" presetClass="entr" presetSubtype="4" fill="hold" grpId="0" nodeType="afterEffect">
                                  <p:stCondLst>
                                    <p:cond delay="0"/>
                                  </p:stCondLst>
                                  <p:childTnLst>
                                    <p:set>
                                      <p:cBhvr>
                                        <p:cTn id="43" dur="1" fill="hold">
                                          <p:stCondLst>
                                            <p:cond delay="0"/>
                                          </p:stCondLst>
                                        </p:cTn>
                                        <p:tgtEl>
                                          <p:spTgt spid="76824"/>
                                        </p:tgtEl>
                                        <p:attrNameLst>
                                          <p:attrName>style.visibility</p:attrName>
                                        </p:attrNameLst>
                                      </p:cBhvr>
                                      <p:to>
                                        <p:strVal val="visible"/>
                                      </p:to>
                                    </p:set>
                                    <p:animEffect transition="in" filter="wipe(down)">
                                      <p:cBhvr>
                                        <p:cTn id="44" dur="500"/>
                                        <p:tgtEl>
                                          <p:spTgt spid="76824"/>
                                        </p:tgtEl>
                                      </p:cBhvr>
                                    </p:animEffect>
                                  </p:childTnLst>
                                </p:cTn>
                              </p:par>
                            </p:childTnLst>
                          </p:cTn>
                        </p:par>
                        <p:par>
                          <p:cTn id="45" fill="hold">
                            <p:stCondLst>
                              <p:cond delay="2100"/>
                            </p:stCondLst>
                            <p:childTnLst>
                              <p:par>
                                <p:cTn id="46" presetID="22" presetClass="entr" presetSubtype="1" fill="hold" grpId="0" nodeType="afterEffect">
                                  <p:stCondLst>
                                    <p:cond delay="0"/>
                                  </p:stCondLst>
                                  <p:childTnLst>
                                    <p:set>
                                      <p:cBhvr>
                                        <p:cTn id="47" dur="1" fill="hold">
                                          <p:stCondLst>
                                            <p:cond delay="0"/>
                                          </p:stCondLst>
                                        </p:cTn>
                                        <p:tgtEl>
                                          <p:spTgt spid="76828"/>
                                        </p:tgtEl>
                                        <p:attrNameLst>
                                          <p:attrName>style.visibility</p:attrName>
                                        </p:attrNameLst>
                                      </p:cBhvr>
                                      <p:to>
                                        <p:strVal val="visible"/>
                                      </p:to>
                                    </p:set>
                                    <p:animEffect transition="in" filter="wipe(up)">
                                      <p:cBhvr>
                                        <p:cTn id="48" dur="500"/>
                                        <p:tgtEl>
                                          <p:spTgt spid="76828"/>
                                        </p:tgtEl>
                                      </p:cBhvr>
                                    </p:animEffect>
                                  </p:childTnLst>
                                </p:cTn>
                              </p:par>
                            </p:childTnLst>
                          </p:cTn>
                        </p:par>
                        <p:par>
                          <p:cTn id="49" fill="hold">
                            <p:stCondLst>
                              <p:cond delay="2600"/>
                            </p:stCondLst>
                            <p:childTnLst>
                              <p:par>
                                <p:cTn id="50" presetID="22" presetClass="entr" presetSubtype="4" fill="hold" grpId="0" nodeType="afterEffect">
                                  <p:stCondLst>
                                    <p:cond delay="0"/>
                                  </p:stCondLst>
                                  <p:childTnLst>
                                    <p:set>
                                      <p:cBhvr>
                                        <p:cTn id="51" dur="1" fill="hold">
                                          <p:stCondLst>
                                            <p:cond delay="0"/>
                                          </p:stCondLst>
                                        </p:cTn>
                                        <p:tgtEl>
                                          <p:spTgt spid="76825"/>
                                        </p:tgtEl>
                                        <p:attrNameLst>
                                          <p:attrName>style.visibility</p:attrName>
                                        </p:attrNameLst>
                                      </p:cBhvr>
                                      <p:to>
                                        <p:strVal val="visible"/>
                                      </p:to>
                                    </p:set>
                                    <p:animEffect transition="in" filter="wipe(down)">
                                      <p:cBhvr>
                                        <p:cTn id="52" dur="500"/>
                                        <p:tgtEl>
                                          <p:spTgt spid="76825"/>
                                        </p:tgtEl>
                                      </p:cBhvr>
                                    </p:animEffect>
                                  </p:childTnLst>
                                </p:cTn>
                              </p:par>
                            </p:childTnLst>
                          </p:cTn>
                        </p:par>
                        <p:par>
                          <p:cTn id="53" fill="hold">
                            <p:stCondLst>
                              <p:cond delay="3100"/>
                            </p:stCondLst>
                            <p:childTnLst>
                              <p:par>
                                <p:cTn id="54" presetID="22" presetClass="entr" presetSubtype="1" fill="hold" grpId="0" nodeType="afterEffect">
                                  <p:stCondLst>
                                    <p:cond delay="0"/>
                                  </p:stCondLst>
                                  <p:childTnLst>
                                    <p:set>
                                      <p:cBhvr>
                                        <p:cTn id="55" dur="1" fill="hold">
                                          <p:stCondLst>
                                            <p:cond delay="0"/>
                                          </p:stCondLst>
                                        </p:cTn>
                                        <p:tgtEl>
                                          <p:spTgt spid="76831"/>
                                        </p:tgtEl>
                                        <p:attrNameLst>
                                          <p:attrName>style.visibility</p:attrName>
                                        </p:attrNameLst>
                                      </p:cBhvr>
                                      <p:to>
                                        <p:strVal val="visible"/>
                                      </p:to>
                                    </p:set>
                                    <p:animEffect transition="in" filter="wipe(up)">
                                      <p:cBhvr>
                                        <p:cTn id="56" dur="500"/>
                                        <p:tgtEl>
                                          <p:spTgt spid="76831"/>
                                        </p:tgtEl>
                                      </p:cBhvr>
                                    </p:animEffect>
                                  </p:childTnLst>
                                </p:cTn>
                              </p:par>
                            </p:childTnLst>
                          </p:cTn>
                        </p:par>
                        <p:par>
                          <p:cTn id="57" fill="hold">
                            <p:stCondLst>
                              <p:cond delay="3600"/>
                            </p:stCondLst>
                            <p:childTnLst>
                              <p:par>
                                <p:cTn id="58" presetID="22" presetClass="entr" presetSubtype="4" fill="hold" grpId="0" nodeType="afterEffect">
                                  <p:stCondLst>
                                    <p:cond delay="0"/>
                                  </p:stCondLst>
                                  <p:childTnLst>
                                    <p:set>
                                      <p:cBhvr>
                                        <p:cTn id="59" dur="1" fill="hold">
                                          <p:stCondLst>
                                            <p:cond delay="0"/>
                                          </p:stCondLst>
                                        </p:cTn>
                                        <p:tgtEl>
                                          <p:spTgt spid="76826"/>
                                        </p:tgtEl>
                                        <p:attrNameLst>
                                          <p:attrName>style.visibility</p:attrName>
                                        </p:attrNameLst>
                                      </p:cBhvr>
                                      <p:to>
                                        <p:strVal val="visible"/>
                                      </p:to>
                                    </p:set>
                                    <p:animEffect transition="in" filter="wipe(down)">
                                      <p:cBhvr>
                                        <p:cTn id="60" dur="500"/>
                                        <p:tgtEl>
                                          <p:spTgt spid="76826"/>
                                        </p:tgtEl>
                                      </p:cBhvr>
                                    </p:animEffect>
                                  </p:childTnLst>
                                </p:cTn>
                              </p:par>
                            </p:childTnLst>
                          </p:cTn>
                        </p:par>
                        <p:par>
                          <p:cTn id="61" fill="hold">
                            <p:stCondLst>
                              <p:cond delay="4100"/>
                            </p:stCondLst>
                            <p:childTnLst>
                              <p:par>
                                <p:cTn id="62" presetID="22" presetClass="entr" presetSubtype="1" fill="hold" grpId="0" nodeType="afterEffect">
                                  <p:stCondLst>
                                    <p:cond delay="0"/>
                                  </p:stCondLst>
                                  <p:childTnLst>
                                    <p:set>
                                      <p:cBhvr>
                                        <p:cTn id="63" dur="1" fill="hold">
                                          <p:stCondLst>
                                            <p:cond delay="0"/>
                                          </p:stCondLst>
                                        </p:cTn>
                                        <p:tgtEl>
                                          <p:spTgt spid="76827"/>
                                        </p:tgtEl>
                                        <p:attrNameLst>
                                          <p:attrName>style.visibility</p:attrName>
                                        </p:attrNameLst>
                                      </p:cBhvr>
                                      <p:to>
                                        <p:strVal val="visible"/>
                                      </p:to>
                                    </p:set>
                                    <p:animEffect transition="in" filter="wipe(up)">
                                      <p:cBhvr>
                                        <p:cTn id="64" dur="500"/>
                                        <p:tgtEl>
                                          <p:spTgt spid="76827"/>
                                        </p:tgtEl>
                                      </p:cBhvr>
                                    </p:animEffect>
                                  </p:childTnLst>
                                </p:cTn>
                              </p:par>
                            </p:childTnLst>
                          </p:cTn>
                        </p:par>
                        <p:par>
                          <p:cTn id="65" fill="hold">
                            <p:stCondLst>
                              <p:cond delay="4600"/>
                            </p:stCondLst>
                            <p:childTnLst>
                              <p:par>
                                <p:cTn id="66" presetID="22" presetClass="entr" presetSubtype="4" fill="hold" grpId="0" nodeType="afterEffect">
                                  <p:stCondLst>
                                    <p:cond delay="0"/>
                                  </p:stCondLst>
                                  <p:childTnLst>
                                    <p:set>
                                      <p:cBhvr>
                                        <p:cTn id="67" dur="1" fill="hold">
                                          <p:stCondLst>
                                            <p:cond delay="0"/>
                                          </p:stCondLst>
                                        </p:cTn>
                                        <p:tgtEl>
                                          <p:spTgt spid="76816"/>
                                        </p:tgtEl>
                                        <p:attrNameLst>
                                          <p:attrName>style.visibility</p:attrName>
                                        </p:attrNameLst>
                                      </p:cBhvr>
                                      <p:to>
                                        <p:strVal val="visible"/>
                                      </p:to>
                                    </p:set>
                                    <p:animEffect transition="in" filter="wipe(down)">
                                      <p:cBhvr>
                                        <p:cTn id="68" dur="500"/>
                                        <p:tgtEl>
                                          <p:spTgt spid="76816"/>
                                        </p:tgtEl>
                                      </p:cBhvr>
                                    </p:animEffect>
                                  </p:childTnLst>
                                </p:cTn>
                              </p:par>
                            </p:childTnLst>
                          </p:cTn>
                        </p:par>
                        <p:par>
                          <p:cTn id="69" fill="hold">
                            <p:stCondLst>
                              <p:cond delay="5100"/>
                            </p:stCondLst>
                            <p:childTnLst>
                              <p:par>
                                <p:cTn id="70" presetID="22" presetClass="entr" presetSubtype="4" fill="hold" grpId="0" nodeType="afterEffect">
                                  <p:stCondLst>
                                    <p:cond delay="0"/>
                                  </p:stCondLst>
                                  <p:childTnLst>
                                    <p:set>
                                      <p:cBhvr>
                                        <p:cTn id="71" dur="1" fill="hold">
                                          <p:stCondLst>
                                            <p:cond delay="0"/>
                                          </p:stCondLst>
                                        </p:cTn>
                                        <p:tgtEl>
                                          <p:spTgt spid="76817"/>
                                        </p:tgtEl>
                                        <p:attrNameLst>
                                          <p:attrName>style.visibility</p:attrName>
                                        </p:attrNameLst>
                                      </p:cBhvr>
                                      <p:to>
                                        <p:strVal val="visible"/>
                                      </p:to>
                                    </p:set>
                                    <p:animEffect transition="in" filter="wipe(down)">
                                      <p:cBhvr>
                                        <p:cTn id="72" dur="500"/>
                                        <p:tgtEl>
                                          <p:spTgt spid="76817"/>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76822"/>
                                        </p:tgtEl>
                                        <p:attrNameLst>
                                          <p:attrName>style.visibility</p:attrName>
                                        </p:attrNameLst>
                                      </p:cBhvr>
                                      <p:to>
                                        <p:strVal val="visible"/>
                                      </p:to>
                                    </p:set>
                                    <p:animEffect transition="in" filter="wipe(down)">
                                      <p:cBhvr>
                                        <p:cTn id="75" dur="500"/>
                                        <p:tgtEl>
                                          <p:spTgt spid="76822"/>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76823"/>
                                        </p:tgtEl>
                                        <p:attrNameLst>
                                          <p:attrName>style.visibility</p:attrName>
                                        </p:attrNameLst>
                                      </p:cBhvr>
                                      <p:to>
                                        <p:strVal val="visible"/>
                                      </p:to>
                                    </p:set>
                                    <p:animEffect transition="in" filter="wipe(down)">
                                      <p:cBhvr>
                                        <p:cTn id="78" dur="500"/>
                                        <p:tgtEl>
                                          <p:spTgt spid="76823"/>
                                        </p:tgtEl>
                                      </p:cBhvr>
                                    </p:animEffect>
                                  </p:childTnLst>
                                </p:cTn>
                              </p:par>
                              <p:par>
                                <p:cTn id="79" presetID="22" presetClass="entr" presetSubtype="4" fill="hold" grpId="0" nodeType="withEffect">
                                  <p:stCondLst>
                                    <p:cond delay="0"/>
                                  </p:stCondLst>
                                  <p:childTnLst>
                                    <p:set>
                                      <p:cBhvr>
                                        <p:cTn id="80" dur="1" fill="hold">
                                          <p:stCondLst>
                                            <p:cond delay="0"/>
                                          </p:stCondLst>
                                        </p:cTn>
                                        <p:tgtEl>
                                          <p:spTgt spid="76829"/>
                                        </p:tgtEl>
                                        <p:attrNameLst>
                                          <p:attrName>style.visibility</p:attrName>
                                        </p:attrNameLst>
                                      </p:cBhvr>
                                      <p:to>
                                        <p:strVal val="visible"/>
                                      </p:to>
                                    </p:set>
                                    <p:animEffect transition="in" filter="wipe(down)">
                                      <p:cBhvr>
                                        <p:cTn id="81" dur="500"/>
                                        <p:tgtEl>
                                          <p:spTgt spid="76829"/>
                                        </p:tgtEl>
                                      </p:cBhvr>
                                    </p:animEffect>
                                  </p:childTnLst>
                                </p:cTn>
                              </p:par>
                              <p:par>
                                <p:cTn id="82" presetID="22" presetClass="entr" presetSubtype="4" fill="hold" grpId="0" nodeType="withEffect">
                                  <p:stCondLst>
                                    <p:cond delay="0"/>
                                  </p:stCondLst>
                                  <p:childTnLst>
                                    <p:set>
                                      <p:cBhvr>
                                        <p:cTn id="83" dur="1" fill="hold">
                                          <p:stCondLst>
                                            <p:cond delay="0"/>
                                          </p:stCondLst>
                                        </p:cTn>
                                        <p:tgtEl>
                                          <p:spTgt spid="76830"/>
                                        </p:tgtEl>
                                        <p:attrNameLst>
                                          <p:attrName>style.visibility</p:attrName>
                                        </p:attrNameLst>
                                      </p:cBhvr>
                                      <p:to>
                                        <p:strVal val="visible"/>
                                      </p:to>
                                    </p:set>
                                    <p:animEffect transition="in" filter="wipe(down)">
                                      <p:cBhvr>
                                        <p:cTn id="84" dur="500"/>
                                        <p:tgtEl>
                                          <p:spTgt spid="76830"/>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76820"/>
                                        </p:tgtEl>
                                        <p:attrNameLst>
                                          <p:attrName>style.visibility</p:attrName>
                                        </p:attrNameLst>
                                      </p:cBhvr>
                                      <p:to>
                                        <p:strVal val="visible"/>
                                      </p:to>
                                    </p:set>
                                    <p:animEffect transition="in" filter="wipe(down)">
                                      <p:cBhvr>
                                        <p:cTn id="87" dur="500"/>
                                        <p:tgtEl>
                                          <p:spTgt spid="76820"/>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76821"/>
                                        </p:tgtEl>
                                        <p:attrNameLst>
                                          <p:attrName>style.visibility</p:attrName>
                                        </p:attrNameLst>
                                      </p:cBhvr>
                                      <p:to>
                                        <p:strVal val="visible"/>
                                      </p:to>
                                    </p:set>
                                    <p:animEffect transition="in" filter="wipe(down)">
                                      <p:cBhvr>
                                        <p:cTn id="90" dur="500"/>
                                        <p:tgtEl>
                                          <p:spTgt spid="76821"/>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76818"/>
                                        </p:tgtEl>
                                        <p:attrNameLst>
                                          <p:attrName>style.visibility</p:attrName>
                                        </p:attrNameLst>
                                      </p:cBhvr>
                                      <p:to>
                                        <p:strVal val="visible"/>
                                      </p:to>
                                    </p:set>
                                    <p:animEffect transition="in" filter="wipe(down)">
                                      <p:cBhvr>
                                        <p:cTn id="93" dur="500"/>
                                        <p:tgtEl>
                                          <p:spTgt spid="76818"/>
                                        </p:tgtEl>
                                      </p:cBhvr>
                                    </p:animEffect>
                                  </p:childTnLst>
                                </p:cTn>
                              </p:par>
                              <p:par>
                                <p:cTn id="94" presetID="22" presetClass="entr" presetSubtype="4" fill="hold" grpId="0" nodeType="withEffect">
                                  <p:stCondLst>
                                    <p:cond delay="0"/>
                                  </p:stCondLst>
                                  <p:childTnLst>
                                    <p:set>
                                      <p:cBhvr>
                                        <p:cTn id="95" dur="1" fill="hold">
                                          <p:stCondLst>
                                            <p:cond delay="0"/>
                                          </p:stCondLst>
                                        </p:cTn>
                                        <p:tgtEl>
                                          <p:spTgt spid="76819"/>
                                        </p:tgtEl>
                                        <p:attrNameLst>
                                          <p:attrName>style.visibility</p:attrName>
                                        </p:attrNameLst>
                                      </p:cBhvr>
                                      <p:to>
                                        <p:strVal val="visible"/>
                                      </p:to>
                                    </p:set>
                                    <p:animEffect transition="in" filter="wipe(down)">
                                      <p:cBhvr>
                                        <p:cTn id="96" dur="500"/>
                                        <p:tgtEl>
                                          <p:spTgt spid="76819"/>
                                        </p:tgtEl>
                                      </p:cBhvr>
                                    </p:animEffect>
                                  </p:childTnLst>
                                </p:cTn>
                              </p:par>
                              <p:par>
                                <p:cTn id="97" presetID="22" presetClass="entr" presetSubtype="4" fill="hold" grpId="0" nodeType="withEffect">
                                  <p:stCondLst>
                                    <p:cond delay="0"/>
                                  </p:stCondLst>
                                  <p:childTnLst>
                                    <p:set>
                                      <p:cBhvr>
                                        <p:cTn id="98" dur="1" fill="hold">
                                          <p:stCondLst>
                                            <p:cond delay="0"/>
                                          </p:stCondLst>
                                        </p:cTn>
                                        <p:tgtEl>
                                          <p:spTgt spid="76814"/>
                                        </p:tgtEl>
                                        <p:attrNameLst>
                                          <p:attrName>style.visibility</p:attrName>
                                        </p:attrNameLst>
                                      </p:cBhvr>
                                      <p:to>
                                        <p:strVal val="visible"/>
                                      </p:to>
                                    </p:set>
                                    <p:animEffect transition="in" filter="wipe(down)">
                                      <p:cBhvr>
                                        <p:cTn id="99" dur="500"/>
                                        <p:tgtEl>
                                          <p:spTgt spid="76814"/>
                                        </p:tgtEl>
                                      </p:cBhvr>
                                    </p:animEffect>
                                  </p:childTnLst>
                                </p:cTn>
                              </p:par>
                              <p:par>
                                <p:cTn id="100" presetID="22" presetClass="entr" presetSubtype="4" fill="hold" grpId="0" nodeType="withEffect">
                                  <p:stCondLst>
                                    <p:cond delay="0"/>
                                  </p:stCondLst>
                                  <p:childTnLst>
                                    <p:set>
                                      <p:cBhvr>
                                        <p:cTn id="101" dur="1" fill="hold">
                                          <p:stCondLst>
                                            <p:cond delay="0"/>
                                          </p:stCondLst>
                                        </p:cTn>
                                        <p:tgtEl>
                                          <p:spTgt spid="76815"/>
                                        </p:tgtEl>
                                        <p:attrNameLst>
                                          <p:attrName>style.visibility</p:attrName>
                                        </p:attrNameLst>
                                      </p:cBhvr>
                                      <p:to>
                                        <p:strVal val="visible"/>
                                      </p:to>
                                    </p:set>
                                    <p:animEffect transition="in" filter="wipe(down)">
                                      <p:cBhvr>
                                        <p:cTn id="102" dur="500"/>
                                        <p:tgtEl>
                                          <p:spTgt spid="768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14" grpId="0"/>
      <p:bldP spid="76815" grpId="0"/>
      <p:bldP spid="76816" grpId="0"/>
      <p:bldP spid="76817" grpId="0"/>
      <p:bldP spid="76818" grpId="0"/>
      <p:bldP spid="76819" grpId="0"/>
      <p:bldP spid="76820" grpId="0"/>
      <p:bldP spid="76821" grpId="0"/>
      <p:bldP spid="76822" grpId="0"/>
      <p:bldP spid="76823" grpId="0"/>
      <p:bldP spid="76824" grpId="0" animBg="1"/>
      <p:bldP spid="76825" grpId="0" animBg="1"/>
      <p:bldP spid="76826" grpId="0" animBg="1"/>
      <p:bldP spid="76827" grpId="0" animBg="1"/>
      <p:bldP spid="76828" grpId="0" animBg="1"/>
      <p:bldP spid="76829" grpId="0"/>
      <p:bldP spid="76830" grpId="0"/>
      <p:bldP spid="76831"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AutoShape 1"/>
          <p:cNvSpPr>
            <a:spLocks/>
          </p:cNvSpPr>
          <p:nvPr/>
        </p:nvSpPr>
        <p:spPr bwMode="auto">
          <a:xfrm rot="10800000">
            <a:off x="6749355" y="6251675"/>
            <a:ext cx="1054596" cy="10545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7826" name="AutoShape 2"/>
          <p:cNvSpPr>
            <a:spLocks/>
          </p:cNvSpPr>
          <p:nvPr/>
        </p:nvSpPr>
        <p:spPr bwMode="auto">
          <a:xfrm rot="10800000">
            <a:off x="5795666" y="3273624"/>
            <a:ext cx="1055489" cy="10545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7827" name="AutoShape 3"/>
          <p:cNvSpPr>
            <a:spLocks/>
          </p:cNvSpPr>
          <p:nvPr/>
        </p:nvSpPr>
        <p:spPr bwMode="auto">
          <a:xfrm rot="10800000">
            <a:off x="7754839" y="3273624"/>
            <a:ext cx="1055489" cy="10545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7828" name="AutoShape 4"/>
          <p:cNvSpPr>
            <a:spLocks/>
          </p:cNvSpPr>
          <p:nvPr/>
        </p:nvSpPr>
        <p:spPr bwMode="auto">
          <a:xfrm rot="10800000">
            <a:off x="5181303" y="5153323"/>
            <a:ext cx="1055489" cy="10545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7829" name="AutoShape 5"/>
          <p:cNvSpPr>
            <a:spLocks/>
          </p:cNvSpPr>
          <p:nvPr/>
        </p:nvSpPr>
        <p:spPr bwMode="auto">
          <a:xfrm rot="10800000">
            <a:off x="8317409" y="5153323"/>
            <a:ext cx="1054596" cy="10545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7830" name="AutoShape 6"/>
          <p:cNvSpPr>
            <a:spLocks/>
          </p:cNvSpPr>
          <p:nvPr/>
        </p:nvSpPr>
        <p:spPr bwMode="auto">
          <a:xfrm rot="10737866">
            <a:off x="5993904" y="6259711"/>
            <a:ext cx="611684" cy="48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600" y="21599"/>
                </a:cubicBezTo>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77831" name="AutoShape 7"/>
          <p:cNvSpPr>
            <a:spLocks/>
          </p:cNvSpPr>
          <p:nvPr/>
        </p:nvSpPr>
        <p:spPr bwMode="auto">
          <a:xfrm rot="15128225">
            <a:off x="5485359" y="4473328"/>
            <a:ext cx="592931" cy="458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600" y="21600"/>
                </a:cubicBezTo>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77832" name="AutoShape 8"/>
          <p:cNvSpPr>
            <a:spLocks/>
          </p:cNvSpPr>
          <p:nvPr/>
        </p:nvSpPr>
        <p:spPr bwMode="auto">
          <a:xfrm rot="19441952">
            <a:off x="7008316" y="3408463"/>
            <a:ext cx="597396" cy="4652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599" y="21599"/>
                </a:cubicBezTo>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77833" name="AutoShape 9"/>
          <p:cNvSpPr>
            <a:spLocks/>
          </p:cNvSpPr>
          <p:nvPr/>
        </p:nvSpPr>
        <p:spPr bwMode="auto">
          <a:xfrm rot="2135843">
            <a:off x="8504040" y="4445198"/>
            <a:ext cx="6000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599" y="21600"/>
                </a:cubicBezTo>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77834" name="AutoShape 10"/>
          <p:cNvSpPr>
            <a:spLocks/>
          </p:cNvSpPr>
          <p:nvPr/>
        </p:nvSpPr>
        <p:spPr bwMode="auto">
          <a:xfrm rot="6292346">
            <a:off x="7944595" y="6244085"/>
            <a:ext cx="627757"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600" y="21599"/>
                </a:cubicBezTo>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77836" name="AutoShape 12"/>
          <p:cNvSpPr>
            <a:spLocks/>
          </p:cNvSpPr>
          <p:nvPr/>
        </p:nvSpPr>
        <p:spPr bwMode="auto">
          <a:xfrm>
            <a:off x="6498431" y="4385370"/>
            <a:ext cx="1557338" cy="15573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7837" name="AutoShape 13"/>
          <p:cNvSpPr>
            <a:spLocks/>
          </p:cNvSpPr>
          <p:nvPr/>
        </p:nvSpPr>
        <p:spPr bwMode="auto">
          <a:xfrm>
            <a:off x="6130530" y="3670996"/>
            <a:ext cx="38665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One</a:t>
            </a:r>
            <a:endParaRPr lang="id-ID" sz="4275"/>
          </a:p>
        </p:txBody>
      </p:sp>
      <p:sp>
        <p:nvSpPr>
          <p:cNvPr id="77838" name="AutoShape 14"/>
          <p:cNvSpPr>
            <a:spLocks/>
          </p:cNvSpPr>
          <p:nvPr/>
        </p:nvSpPr>
        <p:spPr bwMode="auto">
          <a:xfrm>
            <a:off x="8093275" y="3671889"/>
            <a:ext cx="384869"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Two</a:t>
            </a:r>
            <a:endParaRPr lang="id-ID" sz="4275"/>
          </a:p>
        </p:txBody>
      </p:sp>
      <p:sp>
        <p:nvSpPr>
          <p:cNvPr id="77839" name="AutoShape 15"/>
          <p:cNvSpPr>
            <a:spLocks/>
          </p:cNvSpPr>
          <p:nvPr/>
        </p:nvSpPr>
        <p:spPr bwMode="auto">
          <a:xfrm>
            <a:off x="8576370" y="5549802"/>
            <a:ext cx="53667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Three</a:t>
            </a:r>
            <a:endParaRPr lang="id-ID" sz="4275"/>
          </a:p>
        </p:txBody>
      </p:sp>
      <p:sp>
        <p:nvSpPr>
          <p:cNvPr id="77840" name="AutoShape 16"/>
          <p:cNvSpPr>
            <a:spLocks/>
          </p:cNvSpPr>
          <p:nvPr/>
        </p:nvSpPr>
        <p:spPr bwMode="auto">
          <a:xfrm>
            <a:off x="7061896" y="6656190"/>
            <a:ext cx="430411"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Four</a:t>
            </a:r>
            <a:endParaRPr lang="id-ID" sz="4275"/>
          </a:p>
        </p:txBody>
      </p:sp>
      <p:sp>
        <p:nvSpPr>
          <p:cNvPr id="77841" name="AutoShape 17"/>
          <p:cNvSpPr>
            <a:spLocks/>
          </p:cNvSpPr>
          <p:nvPr/>
        </p:nvSpPr>
        <p:spPr bwMode="auto">
          <a:xfrm>
            <a:off x="5518845" y="5551588"/>
            <a:ext cx="38040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Five</a:t>
            </a:r>
            <a:endParaRPr lang="id-ID" sz="4275"/>
          </a:p>
        </p:txBody>
      </p:sp>
      <p:sp>
        <p:nvSpPr>
          <p:cNvPr id="77842" name="AutoShape 18"/>
          <p:cNvSpPr>
            <a:spLocks/>
          </p:cNvSpPr>
          <p:nvPr/>
        </p:nvSpPr>
        <p:spPr bwMode="auto">
          <a:xfrm>
            <a:off x="6657381" y="4960442"/>
            <a:ext cx="123944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5 Step</a:t>
            </a:r>
            <a:endParaRPr lang="id-ID" sz="4275"/>
          </a:p>
        </p:txBody>
      </p:sp>
      <p:sp>
        <p:nvSpPr>
          <p:cNvPr id="77843" name="AutoShape 19"/>
          <p:cNvSpPr>
            <a:spLocks/>
          </p:cNvSpPr>
          <p:nvPr/>
        </p:nvSpPr>
        <p:spPr bwMode="auto">
          <a:xfrm>
            <a:off x="9305926" y="3440609"/>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7844" name="AutoShape 20"/>
          <p:cNvSpPr>
            <a:spLocks/>
          </p:cNvSpPr>
          <p:nvPr/>
        </p:nvSpPr>
        <p:spPr bwMode="auto">
          <a:xfrm>
            <a:off x="9301460" y="3128071"/>
            <a:ext cx="1583234"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rgbClr val="53585F"/>
                </a:solidFill>
              </a:rPr>
              <a:t>Add Title Here</a:t>
            </a:r>
            <a:endParaRPr lang="id-ID" sz="4275" dirty="0"/>
          </a:p>
        </p:txBody>
      </p:sp>
      <p:sp>
        <p:nvSpPr>
          <p:cNvPr id="77845" name="AutoShape 21"/>
          <p:cNvSpPr>
            <a:spLocks/>
          </p:cNvSpPr>
          <p:nvPr/>
        </p:nvSpPr>
        <p:spPr bwMode="auto">
          <a:xfrm>
            <a:off x="2968527" y="3440610"/>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7846" name="AutoShape 22"/>
          <p:cNvSpPr>
            <a:spLocks/>
          </p:cNvSpPr>
          <p:nvPr/>
        </p:nvSpPr>
        <p:spPr bwMode="auto">
          <a:xfrm>
            <a:off x="3779342" y="3128071"/>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rgbClr val="53585F"/>
                </a:solidFill>
              </a:rPr>
              <a:t>Add Title Here</a:t>
            </a:r>
            <a:endParaRPr lang="id-ID" sz="4275" dirty="0"/>
          </a:p>
        </p:txBody>
      </p:sp>
      <p:sp>
        <p:nvSpPr>
          <p:cNvPr id="77847" name="AutoShape 23"/>
          <p:cNvSpPr>
            <a:spLocks/>
          </p:cNvSpPr>
          <p:nvPr/>
        </p:nvSpPr>
        <p:spPr bwMode="auto">
          <a:xfrm>
            <a:off x="9502378" y="6370440"/>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7848" name="AutoShape 24"/>
          <p:cNvSpPr>
            <a:spLocks/>
          </p:cNvSpPr>
          <p:nvPr/>
        </p:nvSpPr>
        <p:spPr bwMode="auto">
          <a:xfrm>
            <a:off x="9498808" y="6057900"/>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77849" name="AutoShape 25"/>
          <p:cNvSpPr>
            <a:spLocks/>
          </p:cNvSpPr>
          <p:nvPr/>
        </p:nvSpPr>
        <p:spPr bwMode="auto">
          <a:xfrm>
            <a:off x="2563119" y="6370441"/>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7850" name="AutoShape 26"/>
          <p:cNvSpPr>
            <a:spLocks/>
          </p:cNvSpPr>
          <p:nvPr/>
        </p:nvSpPr>
        <p:spPr bwMode="auto">
          <a:xfrm>
            <a:off x="3373934" y="605790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rgbClr val="53585F"/>
                </a:solidFill>
              </a:rPr>
              <a:t>Add Title Here</a:t>
            </a:r>
            <a:endParaRPr lang="id-ID" sz="4275" dirty="0"/>
          </a:p>
        </p:txBody>
      </p:sp>
      <p:sp>
        <p:nvSpPr>
          <p:cNvPr id="77851" name="AutoShape 27"/>
          <p:cNvSpPr>
            <a:spLocks/>
          </p:cNvSpPr>
          <p:nvPr/>
        </p:nvSpPr>
        <p:spPr bwMode="auto">
          <a:xfrm>
            <a:off x="6059092" y="7742040"/>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7852" name="AutoShape 28"/>
          <p:cNvSpPr>
            <a:spLocks/>
          </p:cNvSpPr>
          <p:nvPr/>
        </p:nvSpPr>
        <p:spPr bwMode="auto">
          <a:xfrm>
            <a:off x="6510934" y="7429500"/>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7846"/>
                                        </p:tgtEl>
                                        <p:attrNameLst>
                                          <p:attrName>style.visibility</p:attrName>
                                        </p:attrNameLst>
                                      </p:cBhvr>
                                      <p:to>
                                        <p:strVal val="visible"/>
                                      </p:to>
                                    </p:set>
                                    <p:animEffect transition="in" filter="wipe(down)">
                                      <p:cBhvr>
                                        <p:cTn id="7" dur="500"/>
                                        <p:tgtEl>
                                          <p:spTgt spid="7784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77845"/>
                                        </p:tgtEl>
                                        <p:attrNameLst>
                                          <p:attrName>style.visibility</p:attrName>
                                        </p:attrNameLst>
                                      </p:cBhvr>
                                      <p:to>
                                        <p:strVal val="visible"/>
                                      </p:to>
                                    </p:set>
                                    <p:animEffect transition="in" filter="wipe(down)">
                                      <p:cBhvr>
                                        <p:cTn id="10" dur="500"/>
                                        <p:tgtEl>
                                          <p:spTgt spid="7784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7850"/>
                                        </p:tgtEl>
                                        <p:attrNameLst>
                                          <p:attrName>style.visibility</p:attrName>
                                        </p:attrNameLst>
                                      </p:cBhvr>
                                      <p:to>
                                        <p:strVal val="visible"/>
                                      </p:to>
                                    </p:set>
                                    <p:animEffect transition="in" filter="wipe(down)">
                                      <p:cBhvr>
                                        <p:cTn id="13" dur="500"/>
                                        <p:tgtEl>
                                          <p:spTgt spid="77850"/>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77849"/>
                                        </p:tgtEl>
                                        <p:attrNameLst>
                                          <p:attrName>style.visibility</p:attrName>
                                        </p:attrNameLst>
                                      </p:cBhvr>
                                      <p:to>
                                        <p:strVal val="visible"/>
                                      </p:to>
                                    </p:set>
                                    <p:animEffect transition="in" filter="wipe(down)">
                                      <p:cBhvr>
                                        <p:cTn id="16" dur="500"/>
                                        <p:tgtEl>
                                          <p:spTgt spid="77849"/>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77851"/>
                                        </p:tgtEl>
                                        <p:attrNameLst>
                                          <p:attrName>style.visibility</p:attrName>
                                        </p:attrNameLst>
                                      </p:cBhvr>
                                      <p:to>
                                        <p:strVal val="visible"/>
                                      </p:to>
                                    </p:set>
                                    <p:animEffect transition="in" filter="wipe(down)">
                                      <p:cBhvr>
                                        <p:cTn id="19" dur="500"/>
                                        <p:tgtEl>
                                          <p:spTgt spid="77851"/>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77852"/>
                                        </p:tgtEl>
                                        <p:attrNameLst>
                                          <p:attrName>style.visibility</p:attrName>
                                        </p:attrNameLst>
                                      </p:cBhvr>
                                      <p:to>
                                        <p:strVal val="visible"/>
                                      </p:to>
                                    </p:set>
                                    <p:animEffect transition="in" filter="wipe(down)">
                                      <p:cBhvr>
                                        <p:cTn id="22" dur="500"/>
                                        <p:tgtEl>
                                          <p:spTgt spid="77852"/>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77847"/>
                                        </p:tgtEl>
                                        <p:attrNameLst>
                                          <p:attrName>style.visibility</p:attrName>
                                        </p:attrNameLst>
                                      </p:cBhvr>
                                      <p:to>
                                        <p:strVal val="visible"/>
                                      </p:to>
                                    </p:set>
                                    <p:animEffect transition="in" filter="wipe(down)">
                                      <p:cBhvr>
                                        <p:cTn id="25" dur="500"/>
                                        <p:tgtEl>
                                          <p:spTgt spid="7784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77848"/>
                                        </p:tgtEl>
                                        <p:attrNameLst>
                                          <p:attrName>style.visibility</p:attrName>
                                        </p:attrNameLst>
                                      </p:cBhvr>
                                      <p:to>
                                        <p:strVal val="visible"/>
                                      </p:to>
                                    </p:set>
                                    <p:animEffect transition="in" filter="wipe(down)">
                                      <p:cBhvr>
                                        <p:cTn id="28" dur="500"/>
                                        <p:tgtEl>
                                          <p:spTgt spid="77848"/>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77843"/>
                                        </p:tgtEl>
                                        <p:attrNameLst>
                                          <p:attrName>style.visibility</p:attrName>
                                        </p:attrNameLst>
                                      </p:cBhvr>
                                      <p:to>
                                        <p:strVal val="visible"/>
                                      </p:to>
                                    </p:set>
                                    <p:animEffect transition="in" filter="wipe(down)">
                                      <p:cBhvr>
                                        <p:cTn id="31" dur="500"/>
                                        <p:tgtEl>
                                          <p:spTgt spid="77843"/>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77844"/>
                                        </p:tgtEl>
                                        <p:attrNameLst>
                                          <p:attrName>style.visibility</p:attrName>
                                        </p:attrNameLst>
                                      </p:cBhvr>
                                      <p:to>
                                        <p:strVal val="visible"/>
                                      </p:to>
                                    </p:set>
                                    <p:animEffect transition="in" filter="wipe(down)">
                                      <p:cBhvr>
                                        <p:cTn id="34" dur="500"/>
                                        <p:tgtEl>
                                          <p:spTgt spid="778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43" grpId="0"/>
      <p:bldP spid="77844" grpId="0"/>
      <p:bldP spid="77845" grpId="0"/>
      <p:bldP spid="77846" grpId="0"/>
      <p:bldP spid="77847" grpId="0"/>
      <p:bldP spid="77848" grpId="0"/>
      <p:bldP spid="77849" grpId="0"/>
      <p:bldP spid="77850" grpId="0"/>
      <p:bldP spid="77851" grpId="0"/>
      <p:bldP spid="77852"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73</a:t>
            </a:fld>
            <a:endParaRPr lang="id-ID" dirty="0"/>
          </a:p>
        </p:txBody>
      </p:sp>
      <p:sp>
        <p:nvSpPr>
          <p:cNvPr id="4" name="Text Placeholder 3"/>
          <p:cNvSpPr>
            <a:spLocks noGrp="1"/>
          </p:cNvSpPr>
          <p:nvPr>
            <p:ph type="body" sz="quarter" idx="11"/>
          </p:nvPr>
        </p:nvSpPr>
        <p:spPr/>
        <p:txBody>
          <a:bodyPr/>
          <a:lstStyle/>
          <a:p>
            <a:endParaRPr lang="id-ID"/>
          </a:p>
        </p:txBody>
      </p:sp>
      <p:sp>
        <p:nvSpPr>
          <p:cNvPr id="5" name="Picture Placeholder 4"/>
          <p:cNvSpPr>
            <a:spLocks noGrp="1"/>
          </p:cNvSpPr>
          <p:nvPr>
            <p:ph type="pic" sz="quarter" idx="16"/>
          </p:nvPr>
        </p:nvSpPr>
        <p:spPr/>
      </p:sp>
      <p:sp>
        <p:nvSpPr>
          <p:cNvPr id="6" name="Picture Placeholder 5"/>
          <p:cNvSpPr>
            <a:spLocks noGrp="1"/>
          </p:cNvSpPr>
          <p:nvPr>
            <p:ph type="pic" sz="quarter" idx="17"/>
          </p:nvPr>
        </p:nvSpPr>
        <p:spPr/>
      </p:sp>
      <p:sp>
        <p:nvSpPr>
          <p:cNvPr id="78852" name="AutoShape 4"/>
          <p:cNvSpPr>
            <a:spLocks/>
          </p:cNvSpPr>
          <p:nvPr/>
        </p:nvSpPr>
        <p:spPr bwMode="auto">
          <a:xfrm>
            <a:off x="5453658" y="3198614"/>
            <a:ext cx="3587948" cy="358705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8853" name="AutoShape 5"/>
          <p:cNvSpPr>
            <a:spLocks/>
          </p:cNvSpPr>
          <p:nvPr/>
        </p:nvSpPr>
        <p:spPr bwMode="auto">
          <a:xfrm>
            <a:off x="2019301" y="4467523"/>
            <a:ext cx="1049239" cy="10492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8854" name="AutoShape 6"/>
          <p:cNvSpPr>
            <a:spLocks/>
          </p:cNvSpPr>
          <p:nvPr/>
        </p:nvSpPr>
        <p:spPr bwMode="auto">
          <a:xfrm>
            <a:off x="11484770" y="4467523"/>
            <a:ext cx="1049239" cy="10492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8855" name="AutoShape 7"/>
          <p:cNvSpPr>
            <a:spLocks/>
          </p:cNvSpPr>
          <p:nvPr/>
        </p:nvSpPr>
        <p:spPr bwMode="auto">
          <a:xfrm>
            <a:off x="3370287" y="7224435"/>
            <a:ext cx="1497508"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53585F"/>
                </a:solidFill>
              </a:rPr>
              <a:t>Add Title Here</a:t>
            </a:r>
            <a:endParaRPr lang="id-ID" sz="4275" dirty="0"/>
          </a:p>
        </p:txBody>
      </p:sp>
      <p:sp>
        <p:nvSpPr>
          <p:cNvPr id="78856" name="AutoShape 8"/>
          <p:cNvSpPr>
            <a:spLocks/>
          </p:cNvSpPr>
          <p:nvPr/>
        </p:nvSpPr>
        <p:spPr bwMode="auto">
          <a:xfrm>
            <a:off x="2325515" y="7619126"/>
            <a:ext cx="3587055" cy="7911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which don't look even slightly which don't look even slightly htly. or randomised words which</a:t>
            </a:r>
            <a:endParaRPr lang="id-ID" sz="4275"/>
          </a:p>
        </p:txBody>
      </p:sp>
      <p:sp>
        <p:nvSpPr>
          <p:cNvPr id="78857" name="AutoShape 9"/>
          <p:cNvSpPr>
            <a:spLocks/>
          </p:cNvSpPr>
          <p:nvPr/>
        </p:nvSpPr>
        <p:spPr bwMode="auto">
          <a:xfrm>
            <a:off x="1208485" y="4756845"/>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1"/>
                </a:solidFill>
              </a:rPr>
              <a:t>43%</a:t>
            </a:r>
            <a:endParaRPr lang="id-ID" sz="4275" dirty="0">
              <a:solidFill>
                <a:schemeClr val="accent1"/>
              </a:solidFill>
            </a:endParaRPr>
          </a:p>
        </p:txBody>
      </p:sp>
      <p:sp>
        <p:nvSpPr>
          <p:cNvPr id="78858" name="AutoShape 10"/>
          <p:cNvSpPr>
            <a:spLocks/>
          </p:cNvSpPr>
          <p:nvPr/>
        </p:nvSpPr>
        <p:spPr bwMode="auto">
          <a:xfrm>
            <a:off x="12687599" y="4756845"/>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2"/>
                </a:solidFill>
              </a:rPr>
              <a:t>63%</a:t>
            </a:r>
            <a:endParaRPr lang="id-ID" sz="4275" dirty="0">
              <a:solidFill>
                <a:schemeClr val="accent2"/>
              </a:solidFill>
            </a:endParaRPr>
          </a:p>
        </p:txBody>
      </p:sp>
      <p:sp>
        <p:nvSpPr>
          <p:cNvPr id="78859" name="AutoShape 11"/>
          <p:cNvSpPr>
            <a:spLocks/>
          </p:cNvSpPr>
          <p:nvPr/>
        </p:nvSpPr>
        <p:spPr bwMode="auto">
          <a:xfrm>
            <a:off x="9700737" y="7224435"/>
            <a:ext cx="1497509"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rgbClr val="53585F"/>
                </a:solidFill>
              </a:rPr>
              <a:t>Add Title Here</a:t>
            </a:r>
            <a:endParaRPr lang="id-ID" sz="4275" dirty="0"/>
          </a:p>
        </p:txBody>
      </p:sp>
      <p:sp>
        <p:nvSpPr>
          <p:cNvPr id="78860" name="AutoShape 12"/>
          <p:cNvSpPr>
            <a:spLocks/>
          </p:cNvSpPr>
          <p:nvPr/>
        </p:nvSpPr>
        <p:spPr bwMode="auto">
          <a:xfrm>
            <a:off x="8655963" y="7619126"/>
            <a:ext cx="3587948" cy="7911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which don't look even slightly which don't look even slightly htly. or randomised words which</a:t>
            </a:r>
            <a:endParaRPr lang="id-ID" sz="4275"/>
          </a:p>
        </p:txBody>
      </p:sp>
      <p:sp>
        <p:nvSpPr>
          <p:cNvPr id="78861" name="AutoShape 13"/>
          <p:cNvSpPr>
            <a:spLocks/>
          </p:cNvSpPr>
          <p:nvPr/>
        </p:nvSpPr>
        <p:spPr bwMode="auto">
          <a:xfrm>
            <a:off x="6032302" y="4724698"/>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rgbClr val="FFFFFF"/>
                </a:solidFill>
              </a:rPr>
              <a:t>Lorem of for ipsum randomised words our, don't look even night offer slightly beration</a:t>
            </a:r>
            <a:endParaRPr lang="id-ID" sz="4275" dirty="0"/>
          </a:p>
        </p:txBody>
      </p:sp>
      <p:sp>
        <p:nvSpPr>
          <p:cNvPr id="78862" name="AutoShape 14"/>
          <p:cNvSpPr>
            <a:spLocks/>
          </p:cNvSpPr>
          <p:nvPr/>
        </p:nvSpPr>
        <p:spPr bwMode="auto">
          <a:xfrm>
            <a:off x="6272511" y="4372868"/>
            <a:ext cx="2008286" cy="3687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Add Title Here</a:t>
            </a:r>
            <a:endParaRPr lang="id-ID" sz="4275"/>
          </a:p>
        </p:txBody>
      </p:sp>
      <p:sp>
        <p:nvSpPr>
          <p:cNvPr id="78863" name="AutoShape 15"/>
          <p:cNvSpPr>
            <a:spLocks/>
          </p:cNvSpPr>
          <p:nvPr/>
        </p:nvSpPr>
        <p:spPr bwMode="auto">
          <a:xfrm>
            <a:off x="2400599" y="4835426"/>
            <a:ext cx="286643" cy="3134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15882" y="21599"/>
                </a:lnTo>
                <a:lnTo>
                  <a:pt x="15882" y="0"/>
                </a:lnTo>
                <a:lnTo>
                  <a:pt x="21600" y="0"/>
                </a:lnTo>
                <a:cubicBezTo>
                  <a:pt x="21600" y="0"/>
                  <a:pt x="21600" y="21599"/>
                  <a:pt x="21600"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78864" name="AutoShape 16"/>
          <p:cNvSpPr>
            <a:spLocks/>
          </p:cNvSpPr>
          <p:nvPr/>
        </p:nvSpPr>
        <p:spPr bwMode="auto">
          <a:xfrm>
            <a:off x="11854458" y="4837212"/>
            <a:ext cx="309860"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8855"/>
                                        </p:tgtEl>
                                        <p:attrNameLst>
                                          <p:attrName>style.visibility</p:attrName>
                                        </p:attrNameLst>
                                      </p:cBhvr>
                                      <p:to>
                                        <p:strVal val="visible"/>
                                      </p:to>
                                    </p:set>
                                    <p:animEffect transition="in" filter="wipe(down)">
                                      <p:cBhvr>
                                        <p:cTn id="7" dur="500"/>
                                        <p:tgtEl>
                                          <p:spTgt spid="7885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78856"/>
                                        </p:tgtEl>
                                        <p:attrNameLst>
                                          <p:attrName>style.visibility</p:attrName>
                                        </p:attrNameLst>
                                      </p:cBhvr>
                                      <p:to>
                                        <p:strVal val="visible"/>
                                      </p:to>
                                    </p:set>
                                    <p:animEffect transition="in" filter="wipe(down)">
                                      <p:cBhvr>
                                        <p:cTn id="10" dur="500"/>
                                        <p:tgtEl>
                                          <p:spTgt spid="78856"/>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78859"/>
                                        </p:tgtEl>
                                        <p:attrNameLst>
                                          <p:attrName>style.visibility</p:attrName>
                                        </p:attrNameLst>
                                      </p:cBhvr>
                                      <p:to>
                                        <p:strVal val="visible"/>
                                      </p:to>
                                    </p:set>
                                    <p:animEffect transition="in" filter="wipe(down)">
                                      <p:cBhvr>
                                        <p:cTn id="14" dur="500"/>
                                        <p:tgtEl>
                                          <p:spTgt spid="78859"/>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78860"/>
                                        </p:tgtEl>
                                        <p:attrNameLst>
                                          <p:attrName>style.visibility</p:attrName>
                                        </p:attrNameLst>
                                      </p:cBhvr>
                                      <p:to>
                                        <p:strVal val="visible"/>
                                      </p:to>
                                    </p:set>
                                    <p:animEffect transition="in" filter="wipe(down)">
                                      <p:cBhvr>
                                        <p:cTn id="17" dur="500"/>
                                        <p:tgtEl>
                                          <p:spTgt spid="788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5" grpId="0"/>
      <p:bldP spid="78856" grpId="0"/>
      <p:bldP spid="78859" grpId="0"/>
      <p:bldP spid="78860"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AutoShape 2"/>
          <p:cNvSpPr>
            <a:spLocks/>
          </p:cNvSpPr>
          <p:nvPr/>
        </p:nvSpPr>
        <p:spPr bwMode="auto">
          <a:xfrm rot="10800000">
            <a:off x="6543973" y="5719465"/>
            <a:ext cx="1475184" cy="1475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1"/>
                </a:moveTo>
                <a:cubicBezTo>
                  <a:pt x="21600" y="4836"/>
                  <a:pt x="16765" y="0"/>
                  <a:pt x="10799" y="0"/>
                </a:cubicBezTo>
                <a:cubicBezTo>
                  <a:pt x="4834" y="0"/>
                  <a:pt x="0" y="4836"/>
                  <a:pt x="0" y="10801"/>
                </a:cubicBezTo>
                <a:lnTo>
                  <a:pt x="10799" y="21600"/>
                </a:lnTo>
                <a:cubicBezTo>
                  <a:pt x="10799" y="21600"/>
                  <a:pt x="21600" y="10801"/>
                  <a:pt x="21600" y="1080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9875" name="AutoShape 3"/>
          <p:cNvSpPr>
            <a:spLocks/>
          </p:cNvSpPr>
          <p:nvPr/>
        </p:nvSpPr>
        <p:spPr bwMode="auto">
          <a:xfrm rot="10800000">
            <a:off x="5453659" y="4965799"/>
            <a:ext cx="1455539" cy="1456432"/>
          </a:xfrm>
          <a:custGeom>
            <a:avLst/>
            <a:gdLst>
              <a:gd name="T0" fmla="*/ 10167 w 20334"/>
              <a:gd name="T1" fmla="+- 0 11433 1266"/>
              <a:gd name="T2" fmla="*/ 11433 h 20334"/>
              <a:gd name="T3" fmla="*/ 10167 w 20334"/>
              <a:gd name="T4" fmla="+- 0 11433 1266"/>
              <a:gd name="T5" fmla="*/ 11433 h 20334"/>
              <a:gd name="T6" fmla="*/ 10167 w 20334"/>
              <a:gd name="T7" fmla="+- 0 11433 1266"/>
              <a:gd name="T8" fmla="*/ 11433 h 20334"/>
              <a:gd name="T9" fmla="*/ 10167 w 20334"/>
              <a:gd name="T10" fmla="+- 0 11433 1266"/>
              <a:gd name="T11" fmla="*/ 11433 h 20334"/>
            </a:gdLst>
            <a:ahLst/>
            <a:cxnLst>
              <a:cxn ang="0">
                <a:pos x="T0" y="T2"/>
              </a:cxn>
              <a:cxn ang="0">
                <a:pos x="T3" y="T5"/>
              </a:cxn>
              <a:cxn ang="0">
                <a:pos x="T6" y="T8"/>
              </a:cxn>
              <a:cxn ang="0">
                <a:pos x="T9" y="T11"/>
              </a:cxn>
            </a:cxnLst>
            <a:rect l="0" t="0" r="r" b="b"/>
            <a:pathLst>
              <a:path w="20334" h="20334">
                <a:moveTo>
                  <a:pt x="13129" y="20333"/>
                </a:moveTo>
                <a:cubicBezTo>
                  <a:pt x="18604" y="18555"/>
                  <a:pt x="21600" y="12677"/>
                  <a:pt x="19821" y="7203"/>
                </a:cubicBezTo>
                <a:cubicBezTo>
                  <a:pt x="18042" y="1729"/>
                  <a:pt x="12162" y="-1266"/>
                  <a:pt x="6688" y="512"/>
                </a:cubicBezTo>
                <a:lnTo>
                  <a:pt x="0" y="13641"/>
                </a:lnTo>
                <a:cubicBezTo>
                  <a:pt x="0" y="13641"/>
                  <a:pt x="13129" y="20333"/>
                  <a:pt x="13129" y="20333"/>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9876" name="AutoShape 4"/>
          <p:cNvSpPr>
            <a:spLocks/>
          </p:cNvSpPr>
          <p:nvPr/>
        </p:nvSpPr>
        <p:spPr bwMode="auto">
          <a:xfrm rot="10800000">
            <a:off x="7653041" y="4971159"/>
            <a:ext cx="1446609" cy="1446609"/>
          </a:xfrm>
          <a:custGeom>
            <a:avLst/>
            <a:gdLst>
              <a:gd name="T0" fmla="+- 0 11433 1266"/>
              <a:gd name="T1" fmla="*/ T0 w 20334"/>
              <a:gd name="T2" fmla="+- 0 11432 1265"/>
              <a:gd name="T3" fmla="*/ 11432 h 20335"/>
              <a:gd name="T4" fmla="+- 0 11433 1266"/>
              <a:gd name="T5" fmla="*/ T4 w 20334"/>
              <a:gd name="T6" fmla="+- 0 11432 1265"/>
              <a:gd name="T7" fmla="*/ 11432 h 20335"/>
              <a:gd name="T8" fmla="+- 0 11433 1266"/>
              <a:gd name="T9" fmla="*/ T8 w 20334"/>
              <a:gd name="T10" fmla="+- 0 11432 1265"/>
              <a:gd name="T11" fmla="*/ 11432 h 20335"/>
              <a:gd name="T12" fmla="+- 0 11433 1266"/>
              <a:gd name="T13" fmla="*/ T12 w 20334"/>
              <a:gd name="T14" fmla="+- 0 11432 1265"/>
              <a:gd name="T15" fmla="*/ 11432 h 20335"/>
            </a:gdLst>
            <a:ahLst/>
            <a:cxnLst>
              <a:cxn ang="0">
                <a:pos x="T1" y="T3"/>
              </a:cxn>
              <a:cxn ang="0">
                <a:pos x="T5" y="T7"/>
              </a:cxn>
              <a:cxn ang="0">
                <a:pos x="T9" y="T11"/>
              </a:cxn>
              <a:cxn ang="0">
                <a:pos x="T13" y="T15"/>
              </a:cxn>
            </a:cxnLst>
            <a:rect l="0" t="0" r="r" b="b"/>
            <a:pathLst>
              <a:path w="20334" h="20335">
                <a:moveTo>
                  <a:pt x="13646" y="513"/>
                </a:moveTo>
                <a:cubicBezTo>
                  <a:pt x="8171" y="-1265"/>
                  <a:pt x="2291" y="1729"/>
                  <a:pt x="513" y="7203"/>
                </a:cubicBezTo>
                <a:cubicBezTo>
                  <a:pt x="-1266" y="12677"/>
                  <a:pt x="1730" y="18556"/>
                  <a:pt x="7204" y="20334"/>
                </a:cubicBezTo>
                <a:lnTo>
                  <a:pt x="20333" y="13644"/>
                </a:lnTo>
                <a:cubicBezTo>
                  <a:pt x="20333" y="13644"/>
                  <a:pt x="13646" y="513"/>
                  <a:pt x="13646" y="513"/>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9877" name="AutoShape 5"/>
          <p:cNvSpPr>
            <a:spLocks/>
          </p:cNvSpPr>
          <p:nvPr/>
        </p:nvSpPr>
        <p:spPr bwMode="auto">
          <a:xfrm rot="10800000">
            <a:off x="5882284" y="3655815"/>
            <a:ext cx="1334989" cy="1335881"/>
          </a:xfrm>
          <a:custGeom>
            <a:avLst/>
            <a:gdLst>
              <a:gd name="T0" fmla="*/ 10057 w 20115"/>
              <a:gd name="T1" fmla="*/ 10057 h 20114"/>
              <a:gd name="T2" fmla="*/ 10057 w 20115"/>
              <a:gd name="T3" fmla="*/ 10057 h 20114"/>
              <a:gd name="T4" fmla="*/ 10057 w 20115"/>
              <a:gd name="T5" fmla="*/ 10057 h 20114"/>
              <a:gd name="T6" fmla="*/ 10057 w 20115"/>
              <a:gd name="T7" fmla="*/ 10057 h 20114"/>
            </a:gdLst>
            <a:ahLst/>
            <a:cxnLst>
              <a:cxn ang="0">
                <a:pos x="T0" y="T1"/>
              </a:cxn>
              <a:cxn ang="0">
                <a:pos x="T2" y="T3"/>
              </a:cxn>
              <a:cxn ang="0">
                <a:pos x="T4" y="T5"/>
              </a:cxn>
              <a:cxn ang="0">
                <a:pos x="T6" y="T7"/>
              </a:cxn>
            </a:cxnLst>
            <a:rect l="0" t="0" r="r" b="b"/>
            <a:pathLst>
              <a:path w="20115" h="20114">
                <a:moveTo>
                  <a:pt x="0" y="15529"/>
                </a:moveTo>
                <a:cubicBezTo>
                  <a:pt x="3609" y="20497"/>
                  <a:pt x="10562" y="21600"/>
                  <a:pt x="15530" y="17989"/>
                </a:cubicBezTo>
                <a:cubicBezTo>
                  <a:pt x="20499" y="14379"/>
                  <a:pt x="21599" y="7425"/>
                  <a:pt x="17990" y="2457"/>
                </a:cubicBezTo>
                <a:lnTo>
                  <a:pt x="2462" y="0"/>
                </a:lnTo>
                <a:cubicBezTo>
                  <a:pt x="2462" y="0"/>
                  <a:pt x="0" y="15529"/>
                  <a:pt x="0" y="1552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9878" name="AutoShape 6"/>
          <p:cNvSpPr>
            <a:spLocks/>
          </p:cNvSpPr>
          <p:nvPr/>
        </p:nvSpPr>
        <p:spPr bwMode="auto">
          <a:xfrm rot="10800000">
            <a:off x="7360147" y="3660280"/>
            <a:ext cx="1339453" cy="1339453"/>
          </a:xfrm>
          <a:custGeom>
            <a:avLst/>
            <a:gdLst>
              <a:gd name="T0" fmla="+- 0 11542 1485"/>
              <a:gd name="T1" fmla="*/ T0 w 20115"/>
              <a:gd name="T2" fmla="*/ 10057 h 20114"/>
              <a:gd name="T3" fmla="+- 0 11542 1485"/>
              <a:gd name="T4" fmla="*/ T3 w 20115"/>
              <a:gd name="T5" fmla="*/ 10057 h 20114"/>
              <a:gd name="T6" fmla="+- 0 11542 1485"/>
              <a:gd name="T7" fmla="*/ T6 w 20115"/>
              <a:gd name="T8" fmla="*/ 10057 h 20114"/>
              <a:gd name="T9" fmla="+- 0 11542 1485"/>
              <a:gd name="T10" fmla="*/ T9 w 20115"/>
              <a:gd name="T11" fmla="*/ 10057 h 20114"/>
            </a:gdLst>
            <a:ahLst/>
            <a:cxnLst>
              <a:cxn ang="0">
                <a:pos x="T1" y="T2"/>
              </a:cxn>
              <a:cxn ang="0">
                <a:pos x="T4" y="T5"/>
              </a:cxn>
              <a:cxn ang="0">
                <a:pos x="T7" y="T8"/>
              </a:cxn>
              <a:cxn ang="0">
                <a:pos x="T10" y="T11"/>
              </a:cxn>
            </a:cxnLst>
            <a:rect l="0" t="0" r="r" b="b"/>
            <a:pathLst>
              <a:path w="20115" h="20114">
                <a:moveTo>
                  <a:pt x="2124" y="2456"/>
                </a:moveTo>
                <a:cubicBezTo>
                  <a:pt x="-1485" y="7425"/>
                  <a:pt x="-385" y="14379"/>
                  <a:pt x="4584" y="17988"/>
                </a:cubicBezTo>
                <a:cubicBezTo>
                  <a:pt x="9552" y="21600"/>
                  <a:pt x="16505" y="20497"/>
                  <a:pt x="20115" y="15529"/>
                </a:cubicBezTo>
                <a:lnTo>
                  <a:pt x="17653" y="0"/>
                </a:lnTo>
                <a:cubicBezTo>
                  <a:pt x="17653" y="0"/>
                  <a:pt x="2124" y="2456"/>
                  <a:pt x="2124" y="245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9879" name="AutoShape 7"/>
          <p:cNvSpPr>
            <a:spLocks/>
          </p:cNvSpPr>
          <p:nvPr/>
        </p:nvSpPr>
        <p:spPr bwMode="auto">
          <a:xfrm>
            <a:off x="9306818" y="3678138"/>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9880" name="AutoShape 8"/>
          <p:cNvSpPr>
            <a:spLocks/>
          </p:cNvSpPr>
          <p:nvPr/>
        </p:nvSpPr>
        <p:spPr bwMode="auto">
          <a:xfrm>
            <a:off x="9303248" y="3365601"/>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79881" name="AutoShape 9"/>
          <p:cNvSpPr>
            <a:spLocks/>
          </p:cNvSpPr>
          <p:nvPr/>
        </p:nvSpPr>
        <p:spPr bwMode="auto">
          <a:xfrm>
            <a:off x="2967634" y="3706714"/>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9882" name="AutoShape 10"/>
          <p:cNvSpPr>
            <a:spLocks/>
          </p:cNvSpPr>
          <p:nvPr/>
        </p:nvSpPr>
        <p:spPr bwMode="auto">
          <a:xfrm>
            <a:off x="3778449" y="3394176"/>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79883" name="AutoShape 11"/>
          <p:cNvSpPr>
            <a:spLocks/>
          </p:cNvSpPr>
          <p:nvPr/>
        </p:nvSpPr>
        <p:spPr bwMode="auto">
          <a:xfrm>
            <a:off x="9650611" y="5764113"/>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9884" name="AutoShape 12"/>
          <p:cNvSpPr>
            <a:spLocks/>
          </p:cNvSpPr>
          <p:nvPr/>
        </p:nvSpPr>
        <p:spPr bwMode="auto">
          <a:xfrm>
            <a:off x="9646147" y="5451575"/>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79885" name="AutoShape 13"/>
          <p:cNvSpPr>
            <a:spLocks/>
          </p:cNvSpPr>
          <p:nvPr/>
        </p:nvSpPr>
        <p:spPr bwMode="auto">
          <a:xfrm>
            <a:off x="2563119" y="5764114"/>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9886" name="AutoShape 14"/>
          <p:cNvSpPr>
            <a:spLocks/>
          </p:cNvSpPr>
          <p:nvPr/>
        </p:nvSpPr>
        <p:spPr bwMode="auto">
          <a:xfrm>
            <a:off x="3373041" y="5451575"/>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79887" name="AutoShape 15"/>
          <p:cNvSpPr>
            <a:spLocks/>
          </p:cNvSpPr>
          <p:nvPr/>
        </p:nvSpPr>
        <p:spPr bwMode="auto">
          <a:xfrm>
            <a:off x="6034088" y="7742040"/>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79888" name="AutoShape 16"/>
          <p:cNvSpPr>
            <a:spLocks/>
          </p:cNvSpPr>
          <p:nvPr/>
        </p:nvSpPr>
        <p:spPr bwMode="auto">
          <a:xfrm>
            <a:off x="6486824" y="7429500"/>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79889" name="AutoShape 17"/>
          <p:cNvSpPr>
            <a:spLocks/>
          </p:cNvSpPr>
          <p:nvPr/>
        </p:nvSpPr>
        <p:spPr bwMode="auto">
          <a:xfrm>
            <a:off x="5941219" y="3919241"/>
            <a:ext cx="2713732" cy="2734270"/>
          </a:xfrm>
          <a:custGeom>
            <a:avLst/>
            <a:gdLst>
              <a:gd name="T0" fmla="+- 0 10739 398"/>
              <a:gd name="T1" fmla="*/ T0 w 20682"/>
              <a:gd name="T2" fmla="*/ 10648 h 21297"/>
              <a:gd name="T3" fmla="+- 0 10739 398"/>
              <a:gd name="T4" fmla="*/ T3 w 20682"/>
              <a:gd name="T5" fmla="*/ 10648 h 21297"/>
              <a:gd name="T6" fmla="+- 0 10739 398"/>
              <a:gd name="T7" fmla="*/ T6 w 20682"/>
              <a:gd name="T8" fmla="*/ 10648 h 21297"/>
              <a:gd name="T9" fmla="+- 0 10739 398"/>
              <a:gd name="T10" fmla="*/ T9 w 20682"/>
              <a:gd name="T11" fmla="*/ 10648 h 21297"/>
            </a:gdLst>
            <a:ahLst/>
            <a:cxnLst>
              <a:cxn ang="0">
                <a:pos x="T1" y="T2"/>
              </a:cxn>
              <a:cxn ang="0">
                <a:pos x="T4" y="T5"/>
              </a:cxn>
              <a:cxn ang="0">
                <a:pos x="T7" y="T8"/>
              </a:cxn>
              <a:cxn ang="0">
                <a:pos x="T10" y="T11"/>
              </a:cxn>
            </a:cxnLst>
            <a:rect l="0" t="0" r="r" b="b"/>
            <a:pathLst>
              <a:path w="20682" h="21297">
                <a:moveTo>
                  <a:pt x="10215" y="0"/>
                </a:moveTo>
                <a:cubicBezTo>
                  <a:pt x="7681" y="0"/>
                  <a:pt x="5539" y="1714"/>
                  <a:pt x="4836" y="4067"/>
                </a:cubicBezTo>
                <a:cubicBezTo>
                  <a:pt x="2637" y="4387"/>
                  <a:pt x="740" y="6025"/>
                  <a:pt x="168" y="8362"/>
                </a:cubicBezTo>
                <a:cubicBezTo>
                  <a:pt x="-398" y="10678"/>
                  <a:pt x="501" y="13016"/>
                  <a:pt x="2264" y="14360"/>
                </a:cubicBezTo>
                <a:cubicBezTo>
                  <a:pt x="1787" y="16656"/>
                  <a:pt x="2719" y="19112"/>
                  <a:pt x="4781" y="20426"/>
                </a:cubicBezTo>
                <a:cubicBezTo>
                  <a:pt x="6529" y="21541"/>
                  <a:pt x="8640" y="21549"/>
                  <a:pt x="10346" y="20647"/>
                </a:cubicBezTo>
                <a:cubicBezTo>
                  <a:pt x="12143" y="21599"/>
                  <a:pt x="14382" y="21530"/>
                  <a:pt x="16157" y="20265"/>
                </a:cubicBezTo>
                <a:cubicBezTo>
                  <a:pt x="18071" y="18900"/>
                  <a:pt x="18898" y="16539"/>
                  <a:pt x="18438" y="14346"/>
                </a:cubicBezTo>
                <a:cubicBezTo>
                  <a:pt x="20356" y="12873"/>
                  <a:pt x="21202" y="10246"/>
                  <a:pt x="20350" y="7817"/>
                </a:cubicBezTo>
                <a:cubicBezTo>
                  <a:pt x="19591" y="5651"/>
                  <a:pt x="17688" y="4245"/>
                  <a:pt x="15585" y="4040"/>
                </a:cubicBezTo>
                <a:cubicBezTo>
                  <a:pt x="14874" y="1700"/>
                  <a:pt x="12739" y="0"/>
                  <a:pt x="10215" y="0"/>
                </a:cubicBezTo>
                <a:close/>
              </a:path>
            </a:pathLst>
          </a:custGeom>
          <a:solidFill>
            <a:srgbClr val="FFFFFF">
              <a:alpha val="1858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hecker/>
      </p:transition>
    </mc:Choice>
    <mc:Fallback xmlns="">
      <p:transition spd="slow">
        <p:checker/>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AutoShape 2"/>
          <p:cNvSpPr>
            <a:spLocks/>
          </p:cNvSpPr>
          <p:nvPr/>
        </p:nvSpPr>
        <p:spPr bwMode="auto">
          <a:xfrm>
            <a:off x="5598320" y="5529262"/>
            <a:ext cx="3621881" cy="4757738"/>
          </a:xfrm>
          <a:custGeom>
            <a:avLst/>
            <a:gdLst>
              <a:gd name="T0" fmla="+- 0 10880 161"/>
              <a:gd name="T1" fmla="*/ T0 w 21439"/>
              <a:gd name="T2" fmla="+- 0 10914 228"/>
              <a:gd name="T3" fmla="*/ 10914 h 21372"/>
              <a:gd name="T4" fmla="+- 0 10880 161"/>
              <a:gd name="T5" fmla="*/ T4 w 21439"/>
              <a:gd name="T6" fmla="+- 0 10914 228"/>
              <a:gd name="T7" fmla="*/ 10914 h 21372"/>
              <a:gd name="T8" fmla="+- 0 10880 161"/>
              <a:gd name="T9" fmla="*/ T8 w 21439"/>
              <a:gd name="T10" fmla="+- 0 10914 228"/>
              <a:gd name="T11" fmla="*/ 10914 h 21372"/>
              <a:gd name="T12" fmla="+- 0 10880 161"/>
              <a:gd name="T13" fmla="*/ T12 w 21439"/>
              <a:gd name="T14" fmla="+- 0 10914 228"/>
              <a:gd name="T15" fmla="*/ 10914 h 21372"/>
            </a:gdLst>
            <a:ahLst/>
            <a:cxnLst>
              <a:cxn ang="0">
                <a:pos x="T1" y="T3"/>
              </a:cxn>
              <a:cxn ang="0">
                <a:pos x="T5" y="T7"/>
              </a:cxn>
              <a:cxn ang="0">
                <a:pos x="T9" y="T11"/>
              </a:cxn>
              <a:cxn ang="0">
                <a:pos x="T13" y="T15"/>
              </a:cxn>
            </a:cxnLst>
            <a:rect l="0" t="0" r="r" b="b"/>
            <a:pathLst>
              <a:path w="21439" h="21372">
                <a:moveTo>
                  <a:pt x="1906" y="8066"/>
                </a:moveTo>
                <a:cubicBezTo>
                  <a:pt x="1906" y="8055"/>
                  <a:pt x="1990" y="7671"/>
                  <a:pt x="1906" y="7117"/>
                </a:cubicBezTo>
                <a:cubicBezTo>
                  <a:pt x="1731" y="5958"/>
                  <a:pt x="1913" y="4631"/>
                  <a:pt x="2622" y="3501"/>
                </a:cubicBezTo>
                <a:cubicBezTo>
                  <a:pt x="3884" y="1491"/>
                  <a:pt x="6512" y="516"/>
                  <a:pt x="9159" y="157"/>
                </a:cubicBezTo>
                <a:cubicBezTo>
                  <a:pt x="11999" y="-228"/>
                  <a:pt x="15210" y="25"/>
                  <a:pt x="17608" y="1694"/>
                </a:cubicBezTo>
                <a:cubicBezTo>
                  <a:pt x="19810" y="3226"/>
                  <a:pt x="20470" y="5556"/>
                  <a:pt x="19818" y="7795"/>
                </a:cubicBezTo>
                <a:cubicBezTo>
                  <a:pt x="19170" y="10015"/>
                  <a:pt x="17031" y="10414"/>
                  <a:pt x="17011" y="12675"/>
                </a:cubicBezTo>
                <a:cubicBezTo>
                  <a:pt x="16987" y="15587"/>
                  <a:pt x="20993" y="21110"/>
                  <a:pt x="21438" y="21310"/>
                </a:cubicBezTo>
                <a:lnTo>
                  <a:pt x="6765" y="21372"/>
                </a:lnTo>
                <a:cubicBezTo>
                  <a:pt x="7913" y="20831"/>
                  <a:pt x="8689" y="19934"/>
                  <a:pt x="8888" y="18920"/>
                </a:cubicBezTo>
                <a:cubicBezTo>
                  <a:pt x="9008" y="18306"/>
                  <a:pt x="8906" y="17678"/>
                  <a:pt x="8593" y="17104"/>
                </a:cubicBezTo>
                <a:cubicBezTo>
                  <a:pt x="8593" y="17104"/>
                  <a:pt x="7630" y="15460"/>
                  <a:pt x="6891" y="15494"/>
                </a:cubicBezTo>
                <a:cubicBezTo>
                  <a:pt x="6152" y="15528"/>
                  <a:pt x="3913" y="15714"/>
                  <a:pt x="3309" y="15646"/>
                </a:cubicBezTo>
                <a:cubicBezTo>
                  <a:pt x="2704" y="15579"/>
                  <a:pt x="2122" y="15426"/>
                  <a:pt x="2167" y="14630"/>
                </a:cubicBezTo>
                <a:cubicBezTo>
                  <a:pt x="2212" y="13833"/>
                  <a:pt x="2145" y="13698"/>
                  <a:pt x="1809" y="13528"/>
                </a:cubicBezTo>
                <a:cubicBezTo>
                  <a:pt x="1473" y="13359"/>
                  <a:pt x="1339" y="13037"/>
                  <a:pt x="1607" y="12867"/>
                </a:cubicBezTo>
                <a:cubicBezTo>
                  <a:pt x="1876" y="12698"/>
                  <a:pt x="1876" y="12698"/>
                  <a:pt x="1876" y="12698"/>
                </a:cubicBezTo>
                <a:cubicBezTo>
                  <a:pt x="1876" y="12698"/>
                  <a:pt x="1674" y="12596"/>
                  <a:pt x="1361" y="12444"/>
                </a:cubicBezTo>
                <a:cubicBezTo>
                  <a:pt x="1048" y="12291"/>
                  <a:pt x="1115" y="12071"/>
                  <a:pt x="1204" y="11901"/>
                </a:cubicBezTo>
                <a:cubicBezTo>
                  <a:pt x="1294" y="11732"/>
                  <a:pt x="1473" y="11342"/>
                  <a:pt x="1271" y="11274"/>
                </a:cubicBezTo>
                <a:cubicBezTo>
                  <a:pt x="1070" y="11206"/>
                  <a:pt x="712" y="11037"/>
                  <a:pt x="398" y="10901"/>
                </a:cubicBezTo>
                <a:cubicBezTo>
                  <a:pt x="85" y="10766"/>
                  <a:pt x="-161" y="10529"/>
                  <a:pt x="130" y="10139"/>
                </a:cubicBezTo>
                <a:cubicBezTo>
                  <a:pt x="421" y="9749"/>
                  <a:pt x="1906" y="8066"/>
                  <a:pt x="1906" y="806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80899" name="AutoShape 3"/>
          <p:cNvSpPr>
            <a:spLocks/>
          </p:cNvSpPr>
          <p:nvPr/>
        </p:nvSpPr>
        <p:spPr bwMode="auto">
          <a:xfrm>
            <a:off x="6914556" y="6482953"/>
            <a:ext cx="1156395" cy="741164"/>
          </a:xfrm>
          <a:custGeom>
            <a:avLst/>
            <a:gdLst>
              <a:gd name="T0" fmla="+- 0 10894 271"/>
              <a:gd name="T1" fmla="*/ T0 w 21246"/>
              <a:gd name="T2" fmla="+- 0 10704 55"/>
              <a:gd name="T3" fmla="*/ 10704 h 21298"/>
              <a:gd name="T4" fmla="+- 0 10894 271"/>
              <a:gd name="T5" fmla="*/ T4 w 21246"/>
              <a:gd name="T6" fmla="+- 0 10704 55"/>
              <a:gd name="T7" fmla="*/ 10704 h 21298"/>
              <a:gd name="T8" fmla="+- 0 10894 271"/>
              <a:gd name="T9" fmla="*/ T8 w 21246"/>
              <a:gd name="T10" fmla="+- 0 10704 55"/>
              <a:gd name="T11" fmla="*/ 10704 h 21298"/>
              <a:gd name="T12" fmla="+- 0 10894 271"/>
              <a:gd name="T13" fmla="*/ T12 w 21246"/>
              <a:gd name="T14" fmla="+- 0 10704 55"/>
              <a:gd name="T15" fmla="*/ 10704 h 21298"/>
            </a:gdLst>
            <a:ahLst/>
            <a:cxnLst>
              <a:cxn ang="0">
                <a:pos x="T1" y="T3"/>
              </a:cxn>
              <a:cxn ang="0">
                <a:pos x="T5" y="T7"/>
              </a:cxn>
              <a:cxn ang="0">
                <a:pos x="T9" y="T11"/>
              </a:cxn>
              <a:cxn ang="0">
                <a:pos x="T13" y="T15"/>
              </a:cxn>
            </a:cxnLst>
            <a:rect l="0" t="0" r="r" b="b"/>
            <a:pathLst>
              <a:path w="21246" h="21298">
                <a:moveTo>
                  <a:pt x="15106" y="9030"/>
                </a:moveTo>
                <a:cubicBezTo>
                  <a:pt x="16061" y="8384"/>
                  <a:pt x="17030" y="7867"/>
                  <a:pt x="18016" y="7460"/>
                </a:cubicBezTo>
                <a:cubicBezTo>
                  <a:pt x="19487" y="6853"/>
                  <a:pt x="21162" y="6019"/>
                  <a:pt x="21243" y="3653"/>
                </a:cubicBezTo>
                <a:cubicBezTo>
                  <a:pt x="21329" y="1136"/>
                  <a:pt x="19661" y="97"/>
                  <a:pt x="17802" y="16"/>
                </a:cubicBezTo>
                <a:cubicBezTo>
                  <a:pt x="16171" y="-55"/>
                  <a:pt x="14389" y="116"/>
                  <a:pt x="12588" y="416"/>
                </a:cubicBezTo>
                <a:cubicBezTo>
                  <a:pt x="10884" y="700"/>
                  <a:pt x="9118" y="1072"/>
                  <a:pt x="7462" y="2487"/>
                </a:cubicBezTo>
                <a:cubicBezTo>
                  <a:pt x="6454" y="3349"/>
                  <a:pt x="5524" y="4412"/>
                  <a:pt x="4737" y="5721"/>
                </a:cubicBezTo>
                <a:cubicBezTo>
                  <a:pt x="4065" y="7497"/>
                  <a:pt x="3151" y="8974"/>
                  <a:pt x="2075" y="10078"/>
                </a:cubicBezTo>
                <a:cubicBezTo>
                  <a:pt x="1314" y="10859"/>
                  <a:pt x="402" y="11539"/>
                  <a:pt x="96" y="12959"/>
                </a:cubicBezTo>
                <a:cubicBezTo>
                  <a:pt x="-271" y="14667"/>
                  <a:pt x="451" y="16481"/>
                  <a:pt x="1593" y="16722"/>
                </a:cubicBezTo>
                <a:cubicBezTo>
                  <a:pt x="2571" y="19176"/>
                  <a:pt x="4199" y="20821"/>
                  <a:pt x="6031" y="21206"/>
                </a:cubicBezTo>
                <a:cubicBezTo>
                  <a:pt x="7645" y="21545"/>
                  <a:pt x="9226" y="20899"/>
                  <a:pt x="10698" y="20004"/>
                </a:cubicBezTo>
                <a:cubicBezTo>
                  <a:pt x="11898" y="19274"/>
                  <a:pt x="13062" y="18356"/>
                  <a:pt x="14173" y="17250"/>
                </a:cubicBezTo>
                <a:cubicBezTo>
                  <a:pt x="15113" y="17010"/>
                  <a:pt x="16079" y="17126"/>
                  <a:pt x="16987" y="17573"/>
                </a:cubicBezTo>
                <a:cubicBezTo>
                  <a:pt x="18001" y="18071"/>
                  <a:pt x="19178" y="18293"/>
                  <a:pt x="19409" y="16919"/>
                </a:cubicBezTo>
                <a:cubicBezTo>
                  <a:pt x="19510" y="16319"/>
                  <a:pt x="19351" y="15763"/>
                  <a:pt x="19128" y="15318"/>
                </a:cubicBezTo>
                <a:cubicBezTo>
                  <a:pt x="18729" y="14521"/>
                  <a:pt x="18140" y="14005"/>
                  <a:pt x="17450" y="13941"/>
                </a:cubicBezTo>
                <a:cubicBezTo>
                  <a:pt x="17451" y="13238"/>
                  <a:pt x="17358" y="12543"/>
                  <a:pt x="17177" y="11899"/>
                </a:cubicBezTo>
                <a:cubicBezTo>
                  <a:pt x="16788" y="10515"/>
                  <a:pt x="16031" y="9467"/>
                  <a:pt x="15106" y="903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0900" name="AutoShape 4"/>
          <p:cNvSpPr>
            <a:spLocks/>
          </p:cNvSpPr>
          <p:nvPr/>
        </p:nvSpPr>
        <p:spPr bwMode="auto">
          <a:xfrm>
            <a:off x="6183215" y="5759648"/>
            <a:ext cx="1126033" cy="1143000"/>
          </a:xfrm>
          <a:custGeom>
            <a:avLst/>
            <a:gdLst>
              <a:gd name="T0" fmla="+- 0 10778 133"/>
              <a:gd name="T1" fmla="*/ T0 w 21290"/>
              <a:gd name="T2" fmla="+- 0 10958 367"/>
              <a:gd name="T3" fmla="*/ 10958 h 21182"/>
              <a:gd name="T4" fmla="+- 0 10778 133"/>
              <a:gd name="T5" fmla="*/ T4 w 21290"/>
              <a:gd name="T6" fmla="+- 0 10958 367"/>
              <a:gd name="T7" fmla="*/ 10958 h 21182"/>
              <a:gd name="T8" fmla="+- 0 10778 133"/>
              <a:gd name="T9" fmla="*/ T8 w 21290"/>
              <a:gd name="T10" fmla="+- 0 10958 367"/>
              <a:gd name="T11" fmla="*/ 10958 h 21182"/>
              <a:gd name="T12" fmla="+- 0 10778 133"/>
              <a:gd name="T13" fmla="*/ T12 w 21290"/>
              <a:gd name="T14" fmla="+- 0 10958 367"/>
              <a:gd name="T15" fmla="*/ 10958 h 21182"/>
            </a:gdLst>
            <a:ahLst/>
            <a:cxnLst>
              <a:cxn ang="0">
                <a:pos x="T1" y="T3"/>
              </a:cxn>
              <a:cxn ang="0">
                <a:pos x="T5" y="T7"/>
              </a:cxn>
              <a:cxn ang="0">
                <a:pos x="T9" y="T11"/>
              </a:cxn>
              <a:cxn ang="0">
                <a:pos x="T13" y="T15"/>
              </a:cxn>
            </a:cxnLst>
            <a:rect l="0" t="0" r="r" b="b"/>
            <a:pathLst>
              <a:path w="21290" h="21182">
                <a:moveTo>
                  <a:pt x="20614" y="3392"/>
                </a:moveTo>
                <a:cubicBezTo>
                  <a:pt x="19620" y="3624"/>
                  <a:pt x="18679" y="3990"/>
                  <a:pt x="17814" y="4468"/>
                </a:cubicBezTo>
                <a:cubicBezTo>
                  <a:pt x="17038" y="4898"/>
                  <a:pt x="16298" y="5431"/>
                  <a:pt x="15766" y="6166"/>
                </a:cubicBezTo>
                <a:cubicBezTo>
                  <a:pt x="15095" y="7094"/>
                  <a:pt x="14840" y="8250"/>
                  <a:pt x="15058" y="9367"/>
                </a:cubicBezTo>
                <a:cubicBezTo>
                  <a:pt x="15142" y="10336"/>
                  <a:pt x="15437" y="11276"/>
                  <a:pt x="15922" y="12125"/>
                </a:cubicBezTo>
                <a:cubicBezTo>
                  <a:pt x="16558" y="13238"/>
                  <a:pt x="17498" y="14156"/>
                  <a:pt x="18637" y="14775"/>
                </a:cubicBezTo>
                <a:cubicBezTo>
                  <a:pt x="17770" y="17172"/>
                  <a:pt x="15943" y="19118"/>
                  <a:pt x="13578" y="20164"/>
                </a:cubicBezTo>
                <a:cubicBezTo>
                  <a:pt x="12498" y="20641"/>
                  <a:pt x="11336" y="20913"/>
                  <a:pt x="10153" y="20964"/>
                </a:cubicBezTo>
                <a:cubicBezTo>
                  <a:pt x="8578" y="21182"/>
                  <a:pt x="7031" y="21233"/>
                  <a:pt x="5519" y="21134"/>
                </a:cubicBezTo>
                <a:cubicBezTo>
                  <a:pt x="3826" y="21023"/>
                  <a:pt x="2012" y="20680"/>
                  <a:pt x="922" y="19310"/>
                </a:cubicBezTo>
                <a:cubicBezTo>
                  <a:pt x="-101" y="18026"/>
                  <a:pt x="-133" y="16422"/>
                  <a:pt x="157" y="14981"/>
                </a:cubicBezTo>
                <a:cubicBezTo>
                  <a:pt x="642" y="12581"/>
                  <a:pt x="2048" y="10374"/>
                  <a:pt x="4328" y="8907"/>
                </a:cubicBezTo>
                <a:cubicBezTo>
                  <a:pt x="4107" y="7239"/>
                  <a:pt x="4685" y="5565"/>
                  <a:pt x="5894" y="4372"/>
                </a:cubicBezTo>
                <a:cubicBezTo>
                  <a:pt x="7158" y="3124"/>
                  <a:pt x="8957" y="2548"/>
                  <a:pt x="10729" y="2824"/>
                </a:cubicBezTo>
                <a:cubicBezTo>
                  <a:pt x="12839" y="645"/>
                  <a:pt x="15914" y="-367"/>
                  <a:pt x="18940" y="120"/>
                </a:cubicBezTo>
                <a:cubicBezTo>
                  <a:pt x="19840" y="265"/>
                  <a:pt x="20757" y="597"/>
                  <a:pt x="21135" y="1397"/>
                </a:cubicBezTo>
                <a:cubicBezTo>
                  <a:pt x="21467" y="2099"/>
                  <a:pt x="21249" y="2932"/>
                  <a:pt x="20614" y="33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0901" name="AutoShape 5"/>
          <p:cNvSpPr>
            <a:spLocks/>
          </p:cNvSpPr>
          <p:nvPr/>
        </p:nvSpPr>
        <p:spPr bwMode="auto">
          <a:xfrm>
            <a:off x="7052073" y="5786438"/>
            <a:ext cx="1332309" cy="799207"/>
          </a:xfrm>
          <a:custGeom>
            <a:avLst/>
            <a:gdLst>
              <a:gd name="T0" fmla="+- 0 10489 388"/>
              <a:gd name="T1" fmla="*/ T0 w 20203"/>
              <a:gd name="T2" fmla="+- 0 11114 629"/>
              <a:gd name="T3" fmla="*/ 11114 h 20971"/>
              <a:gd name="T4" fmla="+- 0 10489 388"/>
              <a:gd name="T5" fmla="*/ T4 w 20203"/>
              <a:gd name="T6" fmla="+- 0 11114 629"/>
              <a:gd name="T7" fmla="*/ 11114 h 20971"/>
              <a:gd name="T8" fmla="+- 0 10489 388"/>
              <a:gd name="T9" fmla="*/ T8 w 20203"/>
              <a:gd name="T10" fmla="+- 0 11114 629"/>
              <a:gd name="T11" fmla="*/ 11114 h 20971"/>
              <a:gd name="T12" fmla="+- 0 10489 388"/>
              <a:gd name="T13" fmla="*/ T12 w 20203"/>
              <a:gd name="T14" fmla="+- 0 11114 629"/>
              <a:gd name="T15" fmla="*/ 11114 h 20971"/>
            </a:gdLst>
            <a:ahLst/>
            <a:cxnLst>
              <a:cxn ang="0">
                <a:pos x="T1" y="T3"/>
              </a:cxn>
              <a:cxn ang="0">
                <a:pos x="T5" y="T7"/>
              </a:cxn>
              <a:cxn ang="0">
                <a:pos x="T9" y="T11"/>
              </a:cxn>
              <a:cxn ang="0">
                <a:pos x="T13" y="T15"/>
              </a:cxn>
            </a:cxnLst>
            <a:rect l="0" t="0" r="r" b="b"/>
            <a:pathLst>
              <a:path w="20203" h="20971">
                <a:moveTo>
                  <a:pt x="16815" y="20971"/>
                </a:moveTo>
                <a:cubicBezTo>
                  <a:pt x="16370" y="19282"/>
                  <a:pt x="15551" y="17974"/>
                  <a:pt x="14543" y="17341"/>
                </a:cubicBezTo>
                <a:cubicBezTo>
                  <a:pt x="13316" y="16570"/>
                  <a:pt x="11999" y="16875"/>
                  <a:pt x="10731" y="17158"/>
                </a:cubicBezTo>
                <a:cubicBezTo>
                  <a:pt x="9601" y="17410"/>
                  <a:pt x="8421" y="17627"/>
                  <a:pt x="7398" y="16749"/>
                </a:cubicBezTo>
                <a:cubicBezTo>
                  <a:pt x="7017" y="16421"/>
                  <a:pt x="6681" y="15952"/>
                  <a:pt x="6416" y="15375"/>
                </a:cubicBezTo>
                <a:cubicBezTo>
                  <a:pt x="6270" y="16676"/>
                  <a:pt x="5858" y="17843"/>
                  <a:pt x="5255" y="18661"/>
                </a:cubicBezTo>
                <a:cubicBezTo>
                  <a:pt x="4723" y="19384"/>
                  <a:pt x="4071" y="19794"/>
                  <a:pt x="3395" y="19831"/>
                </a:cubicBezTo>
                <a:cubicBezTo>
                  <a:pt x="1104" y="19095"/>
                  <a:pt x="-388" y="15241"/>
                  <a:pt x="89" y="11293"/>
                </a:cubicBezTo>
                <a:cubicBezTo>
                  <a:pt x="572" y="7293"/>
                  <a:pt x="2880" y="4790"/>
                  <a:pt x="5171" y="5781"/>
                </a:cubicBezTo>
                <a:cubicBezTo>
                  <a:pt x="4747" y="4879"/>
                  <a:pt x="4662" y="3638"/>
                  <a:pt x="4949" y="2592"/>
                </a:cubicBezTo>
                <a:cubicBezTo>
                  <a:pt x="5294" y="1334"/>
                  <a:pt x="6064" y="675"/>
                  <a:pt x="6858" y="334"/>
                </a:cubicBezTo>
                <a:cubicBezTo>
                  <a:pt x="9098" y="-629"/>
                  <a:pt x="11465" y="519"/>
                  <a:pt x="13089" y="3356"/>
                </a:cubicBezTo>
                <a:cubicBezTo>
                  <a:pt x="15340" y="1896"/>
                  <a:pt x="17877" y="3284"/>
                  <a:pt x="19234" y="6719"/>
                </a:cubicBezTo>
                <a:cubicBezTo>
                  <a:pt x="21212" y="11725"/>
                  <a:pt x="20043" y="18611"/>
                  <a:pt x="16815" y="2097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0902" name="AutoShape 6"/>
          <p:cNvSpPr>
            <a:spLocks/>
          </p:cNvSpPr>
          <p:nvPr/>
        </p:nvSpPr>
        <p:spPr bwMode="auto">
          <a:xfrm>
            <a:off x="7905751" y="6206133"/>
            <a:ext cx="830461" cy="799207"/>
          </a:xfrm>
          <a:custGeom>
            <a:avLst/>
            <a:gdLst>
              <a:gd name="T0" fmla="*/ 10739 w 21478"/>
              <a:gd name="T1" fmla="*/ 10691 h 21382"/>
              <a:gd name="T2" fmla="*/ 10739 w 21478"/>
              <a:gd name="T3" fmla="*/ 10691 h 21382"/>
              <a:gd name="T4" fmla="*/ 10739 w 21478"/>
              <a:gd name="T5" fmla="*/ 10691 h 21382"/>
              <a:gd name="T6" fmla="*/ 10739 w 21478"/>
              <a:gd name="T7" fmla="*/ 10691 h 21382"/>
            </a:gdLst>
            <a:ahLst/>
            <a:cxnLst>
              <a:cxn ang="0">
                <a:pos x="T0" y="T1"/>
              </a:cxn>
              <a:cxn ang="0">
                <a:pos x="T2" y="T3"/>
              </a:cxn>
              <a:cxn ang="0">
                <a:pos x="T4" y="T5"/>
              </a:cxn>
              <a:cxn ang="0">
                <a:pos x="T6" y="T7"/>
              </a:cxn>
            </a:cxnLst>
            <a:rect l="0" t="0" r="r" b="b"/>
            <a:pathLst>
              <a:path w="21478" h="21382">
                <a:moveTo>
                  <a:pt x="9770" y="21323"/>
                </a:moveTo>
                <a:cubicBezTo>
                  <a:pt x="7293" y="21600"/>
                  <a:pt x="4805" y="20895"/>
                  <a:pt x="2843" y="19363"/>
                </a:cubicBezTo>
                <a:cubicBezTo>
                  <a:pt x="1596" y="18388"/>
                  <a:pt x="617" y="17114"/>
                  <a:pt x="0" y="15660"/>
                </a:cubicBezTo>
                <a:cubicBezTo>
                  <a:pt x="2838" y="14905"/>
                  <a:pt x="5471" y="13570"/>
                  <a:pt x="7738" y="11755"/>
                </a:cubicBezTo>
                <a:cubicBezTo>
                  <a:pt x="8663" y="11015"/>
                  <a:pt x="9527" y="10193"/>
                  <a:pt x="10300" y="9282"/>
                </a:cubicBezTo>
                <a:cubicBezTo>
                  <a:pt x="12523" y="6660"/>
                  <a:pt x="13879" y="3418"/>
                  <a:pt x="14183" y="0"/>
                </a:cubicBezTo>
                <a:cubicBezTo>
                  <a:pt x="17208" y="1879"/>
                  <a:pt x="19491" y="4738"/>
                  <a:pt x="20648" y="8096"/>
                </a:cubicBezTo>
                <a:cubicBezTo>
                  <a:pt x="21335" y="10090"/>
                  <a:pt x="21600" y="12204"/>
                  <a:pt x="21425" y="14305"/>
                </a:cubicBezTo>
                <a:cubicBezTo>
                  <a:pt x="21413" y="16666"/>
                  <a:pt x="19493" y="18575"/>
                  <a:pt x="17123" y="18586"/>
                </a:cubicBezTo>
                <a:cubicBezTo>
                  <a:pt x="16544" y="18589"/>
                  <a:pt x="15971" y="18464"/>
                  <a:pt x="15446" y="18220"/>
                </a:cubicBezTo>
                <a:cubicBezTo>
                  <a:pt x="14860" y="18908"/>
                  <a:pt x="14174" y="19505"/>
                  <a:pt x="13410" y="19989"/>
                </a:cubicBezTo>
                <a:cubicBezTo>
                  <a:pt x="12308" y="20690"/>
                  <a:pt x="11066" y="21145"/>
                  <a:pt x="9770" y="213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0903" name="AutoShape 7"/>
          <p:cNvSpPr>
            <a:spLocks/>
          </p:cNvSpPr>
          <p:nvPr/>
        </p:nvSpPr>
        <p:spPr bwMode="auto">
          <a:xfrm>
            <a:off x="7707512" y="6969622"/>
            <a:ext cx="830461" cy="456307"/>
          </a:xfrm>
          <a:custGeom>
            <a:avLst/>
            <a:gdLst>
              <a:gd name="T0" fmla="*/ 10561 w 21122"/>
              <a:gd name="T1" fmla="*/ 10537 h 21074"/>
              <a:gd name="T2" fmla="*/ 10561 w 21122"/>
              <a:gd name="T3" fmla="*/ 10537 h 21074"/>
              <a:gd name="T4" fmla="*/ 10561 w 21122"/>
              <a:gd name="T5" fmla="*/ 10537 h 21074"/>
              <a:gd name="T6" fmla="*/ 10561 w 21122"/>
              <a:gd name="T7" fmla="*/ 10537 h 21074"/>
            </a:gdLst>
            <a:ahLst/>
            <a:cxnLst>
              <a:cxn ang="0">
                <a:pos x="T0" y="T1"/>
              </a:cxn>
              <a:cxn ang="0">
                <a:pos x="T2" y="T3"/>
              </a:cxn>
              <a:cxn ang="0">
                <a:pos x="T4" y="T5"/>
              </a:cxn>
              <a:cxn ang="0">
                <a:pos x="T6" y="T7"/>
              </a:cxn>
            </a:cxnLst>
            <a:rect l="0" t="0" r="r" b="b"/>
            <a:pathLst>
              <a:path w="21122" h="21074">
                <a:moveTo>
                  <a:pt x="0" y="9758"/>
                </a:moveTo>
                <a:cubicBezTo>
                  <a:pt x="643" y="9223"/>
                  <a:pt x="1343" y="8951"/>
                  <a:pt x="2051" y="8959"/>
                </a:cubicBezTo>
                <a:cubicBezTo>
                  <a:pt x="3218" y="8974"/>
                  <a:pt x="4354" y="9754"/>
                  <a:pt x="5520" y="9598"/>
                </a:cubicBezTo>
                <a:cubicBezTo>
                  <a:pt x="7258" y="9366"/>
                  <a:pt x="8735" y="7203"/>
                  <a:pt x="9230" y="4167"/>
                </a:cubicBezTo>
                <a:cubicBezTo>
                  <a:pt x="10695" y="4991"/>
                  <a:pt x="12240" y="5234"/>
                  <a:pt x="13761" y="4879"/>
                </a:cubicBezTo>
                <a:cubicBezTo>
                  <a:pt x="15939" y="4371"/>
                  <a:pt x="17980" y="2669"/>
                  <a:pt x="19611" y="0"/>
                </a:cubicBezTo>
                <a:cubicBezTo>
                  <a:pt x="21429" y="3854"/>
                  <a:pt x="21600" y="9321"/>
                  <a:pt x="20160" y="13485"/>
                </a:cubicBezTo>
                <a:cubicBezTo>
                  <a:pt x="18948" y="16991"/>
                  <a:pt x="16790" y="18955"/>
                  <a:pt x="14494" y="20055"/>
                </a:cubicBezTo>
                <a:cubicBezTo>
                  <a:pt x="11269" y="21599"/>
                  <a:pt x="7904" y="21503"/>
                  <a:pt x="5017" y="18967"/>
                </a:cubicBezTo>
                <a:cubicBezTo>
                  <a:pt x="2848" y="17063"/>
                  <a:pt x="1061" y="13851"/>
                  <a:pt x="0" y="97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0904" name="AutoShape 8"/>
          <p:cNvSpPr>
            <a:spLocks/>
          </p:cNvSpPr>
          <p:nvPr/>
        </p:nvSpPr>
        <p:spPr bwMode="auto">
          <a:xfrm>
            <a:off x="9223771" y="442609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53585F"/>
                </a:solidFill>
              </a:rPr>
              <a:t>Lorem of for ipsum randomised words our, don't look even night offer slightly beration</a:t>
            </a:r>
            <a:endParaRPr lang="id-ID" sz="4275" dirty="0"/>
          </a:p>
        </p:txBody>
      </p:sp>
      <p:sp>
        <p:nvSpPr>
          <p:cNvPr id="80905" name="AutoShape 9"/>
          <p:cNvSpPr>
            <a:spLocks/>
          </p:cNvSpPr>
          <p:nvPr/>
        </p:nvSpPr>
        <p:spPr bwMode="auto">
          <a:xfrm>
            <a:off x="9220201" y="4113554"/>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80906" name="AutoShape 10"/>
          <p:cNvSpPr>
            <a:spLocks/>
          </p:cNvSpPr>
          <p:nvPr/>
        </p:nvSpPr>
        <p:spPr bwMode="auto">
          <a:xfrm>
            <a:off x="9696152" y="6512066"/>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0907" name="AutoShape 11"/>
          <p:cNvSpPr>
            <a:spLocks/>
          </p:cNvSpPr>
          <p:nvPr/>
        </p:nvSpPr>
        <p:spPr bwMode="auto">
          <a:xfrm>
            <a:off x="9691688" y="6199528"/>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80908" name="AutoShape 12"/>
          <p:cNvSpPr>
            <a:spLocks/>
          </p:cNvSpPr>
          <p:nvPr/>
        </p:nvSpPr>
        <p:spPr bwMode="auto">
          <a:xfrm>
            <a:off x="3170337" y="445466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0909" name="AutoShape 13"/>
          <p:cNvSpPr>
            <a:spLocks/>
          </p:cNvSpPr>
          <p:nvPr/>
        </p:nvSpPr>
        <p:spPr bwMode="auto">
          <a:xfrm>
            <a:off x="3981152" y="4142129"/>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80910" name="AutoShape 14"/>
          <p:cNvSpPr>
            <a:spLocks/>
          </p:cNvSpPr>
          <p:nvPr/>
        </p:nvSpPr>
        <p:spPr bwMode="auto">
          <a:xfrm>
            <a:off x="2765822" y="651206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0911" name="AutoShape 15"/>
          <p:cNvSpPr>
            <a:spLocks/>
          </p:cNvSpPr>
          <p:nvPr/>
        </p:nvSpPr>
        <p:spPr bwMode="auto">
          <a:xfrm>
            <a:off x="3575744" y="619952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80904"/>
                                        </p:tgtEl>
                                        <p:attrNameLst>
                                          <p:attrName>style.visibility</p:attrName>
                                        </p:attrNameLst>
                                      </p:cBhvr>
                                      <p:to>
                                        <p:strVal val="visible"/>
                                      </p:to>
                                    </p:set>
                                    <p:animEffect transition="in" filter="wipe(down)">
                                      <p:cBhvr>
                                        <p:cTn id="7" dur="500"/>
                                        <p:tgtEl>
                                          <p:spTgt spid="8090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80905"/>
                                        </p:tgtEl>
                                        <p:attrNameLst>
                                          <p:attrName>style.visibility</p:attrName>
                                        </p:attrNameLst>
                                      </p:cBhvr>
                                      <p:to>
                                        <p:strVal val="visible"/>
                                      </p:to>
                                    </p:set>
                                    <p:animEffect transition="in" filter="wipe(down)">
                                      <p:cBhvr>
                                        <p:cTn id="10" dur="500"/>
                                        <p:tgtEl>
                                          <p:spTgt spid="8090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80907"/>
                                        </p:tgtEl>
                                        <p:attrNameLst>
                                          <p:attrName>style.visibility</p:attrName>
                                        </p:attrNameLst>
                                      </p:cBhvr>
                                      <p:to>
                                        <p:strVal val="visible"/>
                                      </p:to>
                                    </p:set>
                                    <p:animEffect transition="in" filter="wipe(down)">
                                      <p:cBhvr>
                                        <p:cTn id="13" dur="500"/>
                                        <p:tgtEl>
                                          <p:spTgt spid="8090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80906"/>
                                        </p:tgtEl>
                                        <p:attrNameLst>
                                          <p:attrName>style.visibility</p:attrName>
                                        </p:attrNameLst>
                                      </p:cBhvr>
                                      <p:to>
                                        <p:strVal val="visible"/>
                                      </p:to>
                                    </p:set>
                                    <p:animEffect transition="in" filter="wipe(down)">
                                      <p:cBhvr>
                                        <p:cTn id="16" dur="500"/>
                                        <p:tgtEl>
                                          <p:spTgt spid="8090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80911"/>
                                        </p:tgtEl>
                                        <p:attrNameLst>
                                          <p:attrName>style.visibility</p:attrName>
                                        </p:attrNameLst>
                                      </p:cBhvr>
                                      <p:to>
                                        <p:strVal val="visible"/>
                                      </p:to>
                                    </p:set>
                                    <p:animEffect transition="in" filter="wipe(down)">
                                      <p:cBhvr>
                                        <p:cTn id="19" dur="500"/>
                                        <p:tgtEl>
                                          <p:spTgt spid="80911"/>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80910"/>
                                        </p:tgtEl>
                                        <p:attrNameLst>
                                          <p:attrName>style.visibility</p:attrName>
                                        </p:attrNameLst>
                                      </p:cBhvr>
                                      <p:to>
                                        <p:strVal val="visible"/>
                                      </p:to>
                                    </p:set>
                                    <p:animEffect transition="in" filter="wipe(down)">
                                      <p:cBhvr>
                                        <p:cTn id="22" dur="500"/>
                                        <p:tgtEl>
                                          <p:spTgt spid="80910"/>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80908"/>
                                        </p:tgtEl>
                                        <p:attrNameLst>
                                          <p:attrName>style.visibility</p:attrName>
                                        </p:attrNameLst>
                                      </p:cBhvr>
                                      <p:to>
                                        <p:strVal val="visible"/>
                                      </p:to>
                                    </p:set>
                                    <p:animEffect transition="in" filter="wipe(down)">
                                      <p:cBhvr>
                                        <p:cTn id="25" dur="500"/>
                                        <p:tgtEl>
                                          <p:spTgt spid="8090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80909"/>
                                        </p:tgtEl>
                                        <p:attrNameLst>
                                          <p:attrName>style.visibility</p:attrName>
                                        </p:attrNameLst>
                                      </p:cBhvr>
                                      <p:to>
                                        <p:strVal val="visible"/>
                                      </p:to>
                                    </p:set>
                                    <p:animEffect transition="in" filter="wipe(down)">
                                      <p:cBhvr>
                                        <p:cTn id="28" dur="500"/>
                                        <p:tgtEl>
                                          <p:spTgt spid="80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4" grpId="0"/>
      <p:bldP spid="80905" grpId="0"/>
      <p:bldP spid="80906" grpId="0"/>
      <p:bldP spid="80907" grpId="0"/>
      <p:bldP spid="80908" grpId="0"/>
      <p:bldP spid="80909" grpId="0"/>
      <p:bldP spid="80910" grpId="0"/>
      <p:bldP spid="80911"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22" name="Group 2"/>
          <p:cNvGrpSpPr>
            <a:grpSpLocks/>
          </p:cNvGrpSpPr>
          <p:nvPr/>
        </p:nvGrpSpPr>
        <p:grpSpPr bwMode="auto">
          <a:xfrm>
            <a:off x="5258099" y="3513833"/>
            <a:ext cx="4037111" cy="4076402"/>
            <a:chOff x="0" y="0"/>
            <a:chExt cx="7178648" cy="7247320"/>
          </a:xfrm>
        </p:grpSpPr>
        <p:sp>
          <p:nvSpPr>
            <p:cNvPr id="81923" name="AutoShape 3"/>
            <p:cNvSpPr>
              <a:spLocks/>
            </p:cNvSpPr>
            <p:nvPr/>
          </p:nvSpPr>
          <p:spPr bwMode="auto">
            <a:xfrm>
              <a:off x="4208042" y="3679130"/>
              <a:ext cx="2960831" cy="2960831"/>
            </a:xfrm>
            <a:custGeom>
              <a:avLst/>
              <a:gdLst>
                <a:gd name="T0" fmla="*/ 10525 w 21051"/>
                <a:gd name="T1" fmla="*/ 10525 h 21051"/>
                <a:gd name="T2" fmla="*/ 10525 w 21051"/>
                <a:gd name="T3" fmla="*/ 10525 h 21051"/>
                <a:gd name="T4" fmla="*/ 10525 w 21051"/>
                <a:gd name="T5" fmla="*/ 10525 h 21051"/>
                <a:gd name="T6" fmla="*/ 10525 w 21051"/>
                <a:gd name="T7" fmla="*/ 10525 h 21051"/>
              </a:gdLst>
              <a:ahLst/>
              <a:cxnLst>
                <a:cxn ang="0">
                  <a:pos x="T0" y="T1"/>
                </a:cxn>
                <a:cxn ang="0">
                  <a:pos x="T2" y="T3"/>
                </a:cxn>
                <a:cxn ang="0">
                  <a:pos x="T4" y="T5"/>
                </a:cxn>
                <a:cxn ang="0">
                  <a:pos x="T6" y="T7"/>
                </a:cxn>
              </a:cxnLst>
              <a:rect l="0" t="0" r="r" b="b"/>
              <a:pathLst>
                <a:path w="21051" h="21051">
                  <a:moveTo>
                    <a:pt x="19402" y="9679"/>
                  </a:moveTo>
                  <a:cubicBezTo>
                    <a:pt x="21599" y="7482"/>
                    <a:pt x="21600" y="3921"/>
                    <a:pt x="19402" y="1723"/>
                  </a:cubicBezTo>
                  <a:lnTo>
                    <a:pt x="17678" y="0"/>
                  </a:lnTo>
                  <a:lnTo>
                    <a:pt x="0" y="17678"/>
                  </a:lnTo>
                  <a:lnTo>
                    <a:pt x="1723" y="19402"/>
                  </a:lnTo>
                  <a:cubicBezTo>
                    <a:pt x="3921" y="21599"/>
                    <a:pt x="7482" y="21599"/>
                    <a:pt x="9679" y="19402"/>
                  </a:cubicBezTo>
                  <a:lnTo>
                    <a:pt x="19402" y="9679"/>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1924" name="AutoShape 4"/>
            <p:cNvSpPr>
              <a:spLocks/>
            </p:cNvSpPr>
            <p:nvPr/>
          </p:nvSpPr>
          <p:spPr bwMode="auto">
            <a:xfrm>
              <a:off x="979666" y="3150558"/>
              <a:ext cx="4909584" cy="4043316"/>
            </a:xfrm>
            <a:custGeom>
              <a:avLst/>
              <a:gdLst>
                <a:gd name="T0" fmla="*/ 10800 w 21600"/>
                <a:gd name="T1" fmla="*/ 10377 h 20755"/>
                <a:gd name="T2" fmla="*/ 10800 w 21600"/>
                <a:gd name="T3" fmla="*/ 10377 h 20755"/>
                <a:gd name="T4" fmla="*/ 10800 w 21600"/>
                <a:gd name="T5" fmla="*/ 10377 h 20755"/>
                <a:gd name="T6" fmla="*/ 10800 w 21600"/>
                <a:gd name="T7" fmla="*/ 10377 h 20755"/>
              </a:gdLst>
              <a:ahLst/>
              <a:cxnLst>
                <a:cxn ang="0">
                  <a:pos x="T0" y="T1"/>
                </a:cxn>
                <a:cxn ang="0">
                  <a:pos x="T2" y="T3"/>
                </a:cxn>
                <a:cxn ang="0">
                  <a:pos x="T4" y="T5"/>
                </a:cxn>
                <a:cxn ang="0">
                  <a:pos x="T6" y="T7"/>
                </a:cxn>
              </a:cxnLst>
              <a:rect l="0" t="0" r="r" b="b"/>
              <a:pathLst>
                <a:path w="21600" h="20755">
                  <a:moveTo>
                    <a:pt x="10455" y="17683"/>
                  </a:moveTo>
                  <a:cubicBezTo>
                    <a:pt x="12918" y="20556"/>
                    <a:pt x="16015" y="21599"/>
                    <a:pt x="17375" y="20013"/>
                  </a:cubicBezTo>
                  <a:lnTo>
                    <a:pt x="21429" y="15283"/>
                  </a:lnTo>
                  <a:cubicBezTo>
                    <a:pt x="21492" y="15210"/>
                    <a:pt x="21546" y="15128"/>
                    <a:pt x="21600" y="15046"/>
                  </a:cubicBezTo>
                  <a:cubicBezTo>
                    <a:pt x="20069" y="15920"/>
                    <a:pt x="17397" y="14813"/>
                    <a:pt x="15219" y="12272"/>
                  </a:cubicBezTo>
                  <a:lnTo>
                    <a:pt x="4700" y="0"/>
                  </a:lnTo>
                  <a:lnTo>
                    <a:pt x="0" y="5484"/>
                  </a:lnTo>
                  <a:lnTo>
                    <a:pt x="10455" y="17683"/>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1925" name="AutoShape 5"/>
            <p:cNvSpPr>
              <a:spLocks/>
            </p:cNvSpPr>
            <p:nvPr/>
          </p:nvSpPr>
          <p:spPr bwMode="auto">
            <a:xfrm>
              <a:off x="639853" y="4286489"/>
              <a:ext cx="2960831" cy="2960831"/>
            </a:xfrm>
            <a:custGeom>
              <a:avLst/>
              <a:gdLst>
                <a:gd name="T0" fmla="+- 0 11074 549"/>
                <a:gd name="T1" fmla="*/ T0 w 21051"/>
                <a:gd name="T2" fmla="*/ 10525 h 21051"/>
                <a:gd name="T3" fmla="+- 0 11074 549"/>
                <a:gd name="T4" fmla="*/ T3 w 21051"/>
                <a:gd name="T5" fmla="*/ 10525 h 21051"/>
                <a:gd name="T6" fmla="+- 0 11074 549"/>
                <a:gd name="T7" fmla="*/ T6 w 21051"/>
                <a:gd name="T8" fmla="*/ 10525 h 21051"/>
                <a:gd name="T9" fmla="+- 0 11074 549"/>
                <a:gd name="T10" fmla="*/ T9 w 21051"/>
                <a:gd name="T11" fmla="*/ 10525 h 21051"/>
              </a:gdLst>
              <a:ahLst/>
              <a:cxnLst>
                <a:cxn ang="0">
                  <a:pos x="T1" y="T2"/>
                </a:cxn>
                <a:cxn ang="0">
                  <a:pos x="T4" y="T5"/>
                </a:cxn>
                <a:cxn ang="0">
                  <a:pos x="T7" y="T8"/>
                </a:cxn>
                <a:cxn ang="0">
                  <a:pos x="T10" y="T11"/>
                </a:cxn>
              </a:cxnLst>
              <a:rect l="0" t="0" r="r" b="b"/>
              <a:pathLst>
                <a:path w="21051" h="21051">
                  <a:moveTo>
                    <a:pt x="11371" y="19402"/>
                  </a:moveTo>
                  <a:cubicBezTo>
                    <a:pt x="13568" y="21599"/>
                    <a:pt x="17129" y="21600"/>
                    <a:pt x="19327" y="19402"/>
                  </a:cubicBezTo>
                  <a:lnTo>
                    <a:pt x="21051" y="17678"/>
                  </a:lnTo>
                  <a:lnTo>
                    <a:pt x="3372" y="0"/>
                  </a:lnTo>
                  <a:lnTo>
                    <a:pt x="1648" y="1723"/>
                  </a:lnTo>
                  <a:cubicBezTo>
                    <a:pt x="-549" y="3921"/>
                    <a:pt x="-549" y="7482"/>
                    <a:pt x="1648" y="9679"/>
                  </a:cubicBezTo>
                  <a:lnTo>
                    <a:pt x="11371" y="19402"/>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1926" name="AutoShape 6"/>
            <p:cNvSpPr>
              <a:spLocks/>
            </p:cNvSpPr>
            <p:nvPr/>
          </p:nvSpPr>
          <p:spPr bwMode="auto">
            <a:xfrm>
              <a:off x="74113" y="1388291"/>
              <a:ext cx="3727043" cy="4580403"/>
            </a:xfrm>
            <a:custGeom>
              <a:avLst/>
              <a:gdLst>
                <a:gd name="T0" fmla="+- 0 11221 843"/>
                <a:gd name="T1" fmla="*/ T0 w 20757"/>
                <a:gd name="T2" fmla="*/ 10800 h 21600"/>
                <a:gd name="T3" fmla="+- 0 11221 843"/>
                <a:gd name="T4" fmla="*/ T3 w 20757"/>
                <a:gd name="T5" fmla="*/ 10800 h 21600"/>
                <a:gd name="T6" fmla="+- 0 11221 843"/>
                <a:gd name="T7" fmla="*/ T6 w 20757"/>
                <a:gd name="T8" fmla="*/ 10800 h 21600"/>
                <a:gd name="T9" fmla="+- 0 11221 843"/>
                <a:gd name="T10" fmla="*/ T9 w 20757"/>
                <a:gd name="T11" fmla="*/ 10800 h 21600"/>
              </a:gdLst>
              <a:ahLst/>
              <a:cxnLst>
                <a:cxn ang="0">
                  <a:pos x="T1" y="T2"/>
                </a:cxn>
                <a:cxn ang="0">
                  <a:pos x="T4" y="T5"/>
                </a:cxn>
                <a:cxn ang="0">
                  <a:pos x="T7" y="T8"/>
                </a:cxn>
                <a:cxn ang="0">
                  <a:pos x="T10" y="T11"/>
                </a:cxn>
              </a:cxnLst>
              <a:rect l="0" t="0" r="r" b="b"/>
              <a:pathLst>
                <a:path w="20757" h="21600">
                  <a:moveTo>
                    <a:pt x="2857" y="10117"/>
                  </a:moveTo>
                  <a:cubicBezTo>
                    <a:pt x="43" y="12500"/>
                    <a:pt x="-843" y="15612"/>
                    <a:pt x="878" y="17070"/>
                  </a:cubicBezTo>
                  <a:lnTo>
                    <a:pt x="6009" y="21415"/>
                  </a:lnTo>
                  <a:cubicBezTo>
                    <a:pt x="6089" y="21482"/>
                    <a:pt x="6177" y="21541"/>
                    <a:pt x="6265" y="21600"/>
                  </a:cubicBezTo>
                  <a:cubicBezTo>
                    <a:pt x="5269" y="20000"/>
                    <a:pt x="6247" y="17324"/>
                    <a:pt x="8736" y="15217"/>
                  </a:cubicBezTo>
                  <a:lnTo>
                    <a:pt x="20757" y="5038"/>
                  </a:lnTo>
                  <a:lnTo>
                    <a:pt x="14806" y="0"/>
                  </a:lnTo>
                  <a:lnTo>
                    <a:pt x="2857" y="10117"/>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1927" name="AutoShape 7"/>
            <p:cNvSpPr>
              <a:spLocks/>
            </p:cNvSpPr>
            <p:nvPr/>
          </p:nvSpPr>
          <p:spPr bwMode="auto">
            <a:xfrm>
              <a:off x="0" y="718611"/>
              <a:ext cx="2960831" cy="2960831"/>
            </a:xfrm>
            <a:custGeom>
              <a:avLst/>
              <a:gdLst>
                <a:gd name="T0" fmla="+- 0 11074 549"/>
                <a:gd name="T1" fmla="*/ T0 w 21051"/>
                <a:gd name="T2" fmla="+- 0 11074 549"/>
                <a:gd name="T3" fmla="*/ 11074 h 21051"/>
                <a:gd name="T4" fmla="+- 0 11074 549"/>
                <a:gd name="T5" fmla="*/ T4 w 21051"/>
                <a:gd name="T6" fmla="+- 0 11074 549"/>
                <a:gd name="T7" fmla="*/ 11074 h 21051"/>
                <a:gd name="T8" fmla="+- 0 11074 549"/>
                <a:gd name="T9" fmla="*/ T8 w 21051"/>
                <a:gd name="T10" fmla="+- 0 11074 549"/>
                <a:gd name="T11" fmla="*/ 11074 h 21051"/>
                <a:gd name="T12" fmla="+- 0 11074 549"/>
                <a:gd name="T13" fmla="*/ T12 w 21051"/>
                <a:gd name="T14" fmla="+- 0 11074 549"/>
                <a:gd name="T15" fmla="*/ 11074 h 21051"/>
              </a:gdLst>
              <a:ahLst/>
              <a:cxnLst>
                <a:cxn ang="0">
                  <a:pos x="T1" y="T3"/>
                </a:cxn>
                <a:cxn ang="0">
                  <a:pos x="T5" y="T7"/>
                </a:cxn>
                <a:cxn ang="0">
                  <a:pos x="T9" y="T11"/>
                </a:cxn>
                <a:cxn ang="0">
                  <a:pos x="T13" y="T15"/>
                </a:cxn>
              </a:cxnLst>
              <a:rect l="0" t="0" r="r" b="b"/>
              <a:pathLst>
                <a:path w="21051" h="21051">
                  <a:moveTo>
                    <a:pt x="1648" y="11371"/>
                  </a:moveTo>
                  <a:cubicBezTo>
                    <a:pt x="-549" y="13568"/>
                    <a:pt x="-549" y="17129"/>
                    <a:pt x="1648" y="19327"/>
                  </a:cubicBezTo>
                  <a:lnTo>
                    <a:pt x="3372" y="21050"/>
                  </a:lnTo>
                  <a:lnTo>
                    <a:pt x="21051" y="3372"/>
                  </a:lnTo>
                  <a:lnTo>
                    <a:pt x="19327" y="1648"/>
                  </a:lnTo>
                  <a:cubicBezTo>
                    <a:pt x="17129" y="-549"/>
                    <a:pt x="13568" y="-549"/>
                    <a:pt x="11371" y="1648"/>
                  </a:cubicBezTo>
                  <a:lnTo>
                    <a:pt x="1648" y="11371"/>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1928" name="AutoShape 8"/>
            <p:cNvSpPr>
              <a:spLocks/>
            </p:cNvSpPr>
            <p:nvPr/>
          </p:nvSpPr>
          <p:spPr bwMode="auto">
            <a:xfrm>
              <a:off x="1350089" y="105288"/>
              <a:ext cx="4909584" cy="4043316"/>
            </a:xfrm>
            <a:custGeom>
              <a:avLst/>
              <a:gdLst>
                <a:gd name="T0" fmla="*/ 10800 w 21600"/>
                <a:gd name="T1" fmla="+- 0 11222 845"/>
                <a:gd name="T2" fmla="*/ 11222 h 20755"/>
                <a:gd name="T3" fmla="*/ 10800 w 21600"/>
                <a:gd name="T4" fmla="+- 0 11222 845"/>
                <a:gd name="T5" fmla="*/ 11222 h 20755"/>
                <a:gd name="T6" fmla="*/ 10800 w 21600"/>
                <a:gd name="T7" fmla="+- 0 11222 845"/>
                <a:gd name="T8" fmla="*/ 11222 h 20755"/>
                <a:gd name="T9" fmla="*/ 10800 w 21600"/>
                <a:gd name="T10" fmla="+- 0 11222 845"/>
                <a:gd name="T11" fmla="*/ 11222 h 20755"/>
              </a:gdLst>
              <a:ahLst/>
              <a:cxnLst>
                <a:cxn ang="0">
                  <a:pos x="T0" y="T2"/>
                </a:cxn>
                <a:cxn ang="0">
                  <a:pos x="T3" y="T5"/>
                </a:cxn>
                <a:cxn ang="0">
                  <a:pos x="T6" y="T8"/>
                </a:cxn>
                <a:cxn ang="0">
                  <a:pos x="T9" y="T11"/>
                </a:cxn>
              </a:cxnLst>
              <a:rect l="0" t="0" r="r" b="b"/>
              <a:pathLst>
                <a:path w="21600" h="20755">
                  <a:moveTo>
                    <a:pt x="11144" y="3071"/>
                  </a:moveTo>
                  <a:cubicBezTo>
                    <a:pt x="8681" y="198"/>
                    <a:pt x="5584" y="-845"/>
                    <a:pt x="4224" y="741"/>
                  </a:cubicBezTo>
                  <a:lnTo>
                    <a:pt x="170" y="5471"/>
                  </a:lnTo>
                  <a:cubicBezTo>
                    <a:pt x="107" y="5544"/>
                    <a:pt x="53" y="5626"/>
                    <a:pt x="0" y="5708"/>
                  </a:cubicBezTo>
                  <a:cubicBezTo>
                    <a:pt x="1530" y="4834"/>
                    <a:pt x="4202" y="5941"/>
                    <a:pt x="6380" y="8482"/>
                  </a:cubicBezTo>
                  <a:lnTo>
                    <a:pt x="16899" y="20755"/>
                  </a:lnTo>
                  <a:lnTo>
                    <a:pt x="21600" y="15270"/>
                  </a:lnTo>
                  <a:lnTo>
                    <a:pt x="11144" y="3071"/>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1929" name="AutoShape 9"/>
            <p:cNvSpPr>
              <a:spLocks/>
            </p:cNvSpPr>
            <p:nvPr/>
          </p:nvSpPr>
          <p:spPr bwMode="auto">
            <a:xfrm>
              <a:off x="3646635" y="0"/>
              <a:ext cx="2960831" cy="2960830"/>
            </a:xfrm>
            <a:custGeom>
              <a:avLst/>
              <a:gdLst>
                <a:gd name="T0" fmla="*/ 10525 w 21051"/>
                <a:gd name="T1" fmla="+- 0 11074 549"/>
                <a:gd name="T2" fmla="*/ 11074 h 21051"/>
                <a:gd name="T3" fmla="*/ 10525 w 21051"/>
                <a:gd name="T4" fmla="+- 0 11074 549"/>
                <a:gd name="T5" fmla="*/ 11074 h 21051"/>
                <a:gd name="T6" fmla="*/ 10525 w 21051"/>
                <a:gd name="T7" fmla="+- 0 11074 549"/>
                <a:gd name="T8" fmla="*/ 11074 h 21051"/>
                <a:gd name="T9" fmla="*/ 10525 w 21051"/>
                <a:gd name="T10" fmla="+- 0 11074 549"/>
                <a:gd name="T11" fmla="*/ 11074 h 21051"/>
              </a:gdLst>
              <a:ahLst/>
              <a:cxnLst>
                <a:cxn ang="0">
                  <a:pos x="T0" y="T2"/>
                </a:cxn>
                <a:cxn ang="0">
                  <a:pos x="T3" y="T5"/>
                </a:cxn>
                <a:cxn ang="0">
                  <a:pos x="T6" y="T8"/>
                </a:cxn>
                <a:cxn ang="0">
                  <a:pos x="T9" y="T11"/>
                </a:cxn>
              </a:cxnLst>
              <a:rect l="0" t="0" r="r" b="b"/>
              <a:pathLst>
                <a:path w="21051" h="21051">
                  <a:moveTo>
                    <a:pt x="9679" y="1648"/>
                  </a:moveTo>
                  <a:cubicBezTo>
                    <a:pt x="7482" y="-549"/>
                    <a:pt x="3921" y="-549"/>
                    <a:pt x="1723" y="1648"/>
                  </a:cubicBezTo>
                  <a:lnTo>
                    <a:pt x="0" y="3372"/>
                  </a:lnTo>
                  <a:lnTo>
                    <a:pt x="17678" y="21051"/>
                  </a:lnTo>
                  <a:lnTo>
                    <a:pt x="19402" y="19327"/>
                  </a:lnTo>
                  <a:cubicBezTo>
                    <a:pt x="21600" y="17129"/>
                    <a:pt x="21600" y="13568"/>
                    <a:pt x="19402" y="11371"/>
                  </a:cubicBezTo>
                  <a:lnTo>
                    <a:pt x="9679" y="1648"/>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1930" name="AutoShape 10"/>
            <p:cNvSpPr>
              <a:spLocks/>
            </p:cNvSpPr>
            <p:nvPr/>
          </p:nvSpPr>
          <p:spPr bwMode="auto">
            <a:xfrm>
              <a:off x="3566031" y="1278528"/>
              <a:ext cx="3612617" cy="4460702"/>
            </a:xfrm>
            <a:custGeom>
              <a:avLst/>
              <a:gdLst>
                <a:gd name="T0" fmla="*/ 10380 w 20761"/>
                <a:gd name="T1" fmla="*/ 10800 h 21600"/>
                <a:gd name="T2" fmla="*/ 10380 w 20761"/>
                <a:gd name="T3" fmla="*/ 10800 h 21600"/>
                <a:gd name="T4" fmla="*/ 10380 w 20761"/>
                <a:gd name="T5" fmla="*/ 10800 h 21600"/>
                <a:gd name="T6" fmla="*/ 10380 w 20761"/>
                <a:gd name="T7" fmla="*/ 10800 h 21600"/>
              </a:gdLst>
              <a:ahLst/>
              <a:cxnLst>
                <a:cxn ang="0">
                  <a:pos x="T0" y="T1"/>
                </a:cxn>
                <a:cxn ang="0">
                  <a:pos x="T2" y="T3"/>
                </a:cxn>
                <a:cxn ang="0">
                  <a:pos x="T4" y="T5"/>
                </a:cxn>
                <a:cxn ang="0">
                  <a:pos x="T6" y="T7"/>
                </a:cxn>
              </a:cxnLst>
              <a:rect l="0" t="0" r="r" b="b"/>
              <a:pathLst>
                <a:path w="20761" h="21600">
                  <a:moveTo>
                    <a:pt x="17987" y="11618"/>
                  </a:moveTo>
                  <a:cubicBezTo>
                    <a:pt x="20777" y="9266"/>
                    <a:pt x="21600" y="6148"/>
                    <a:pt x="19823" y="4652"/>
                  </a:cubicBezTo>
                  <a:lnTo>
                    <a:pt x="14528" y="190"/>
                  </a:lnTo>
                  <a:cubicBezTo>
                    <a:pt x="14446" y="121"/>
                    <a:pt x="14356" y="59"/>
                    <a:pt x="14265" y="0"/>
                  </a:cubicBezTo>
                  <a:cubicBezTo>
                    <a:pt x="15311" y="1627"/>
                    <a:pt x="14385" y="4304"/>
                    <a:pt x="11918" y="6383"/>
                  </a:cubicBezTo>
                  <a:lnTo>
                    <a:pt x="0" y="16426"/>
                  </a:lnTo>
                  <a:lnTo>
                    <a:pt x="6140" y="21600"/>
                  </a:lnTo>
                  <a:lnTo>
                    <a:pt x="17987" y="11618"/>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sp>
        <p:nvSpPr>
          <p:cNvPr id="81931" name="AutoShape 11"/>
          <p:cNvSpPr>
            <a:spLocks/>
          </p:cNvSpPr>
          <p:nvPr/>
        </p:nvSpPr>
        <p:spPr bwMode="auto">
          <a:xfrm rot="2700000">
            <a:off x="6714530" y="4437162"/>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Add Title Here</a:t>
            </a:r>
            <a:endParaRPr lang="id-ID" sz="4275"/>
          </a:p>
        </p:txBody>
      </p:sp>
      <p:sp>
        <p:nvSpPr>
          <p:cNvPr id="81932" name="AutoShape 12"/>
          <p:cNvSpPr>
            <a:spLocks/>
          </p:cNvSpPr>
          <p:nvPr/>
        </p:nvSpPr>
        <p:spPr bwMode="auto">
          <a:xfrm rot="18900000">
            <a:off x="7414618" y="5644457"/>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Add Title Here</a:t>
            </a:r>
            <a:endParaRPr lang="id-ID" sz="4275"/>
          </a:p>
        </p:txBody>
      </p:sp>
      <p:sp>
        <p:nvSpPr>
          <p:cNvPr id="81933" name="AutoShape 13"/>
          <p:cNvSpPr>
            <a:spLocks/>
          </p:cNvSpPr>
          <p:nvPr/>
        </p:nvSpPr>
        <p:spPr bwMode="auto">
          <a:xfrm rot="18900000">
            <a:off x="5478661" y="5287269"/>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Add Title Here</a:t>
            </a:r>
            <a:endParaRPr lang="id-ID" sz="4275"/>
          </a:p>
        </p:txBody>
      </p:sp>
      <p:sp>
        <p:nvSpPr>
          <p:cNvPr id="81934" name="AutoShape 14"/>
          <p:cNvSpPr>
            <a:spLocks/>
          </p:cNvSpPr>
          <p:nvPr/>
        </p:nvSpPr>
        <p:spPr bwMode="auto">
          <a:xfrm rot="2700000">
            <a:off x="6229203" y="6386959"/>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Add Title Here</a:t>
            </a:r>
            <a:endParaRPr lang="id-ID" sz="4275"/>
          </a:p>
        </p:txBody>
      </p:sp>
      <p:sp>
        <p:nvSpPr>
          <p:cNvPr id="81935" name="AutoShape 15"/>
          <p:cNvSpPr>
            <a:spLocks/>
          </p:cNvSpPr>
          <p:nvPr/>
        </p:nvSpPr>
        <p:spPr bwMode="auto">
          <a:xfrm>
            <a:off x="9879211" y="6762453"/>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1936" name="AutoShape 16"/>
          <p:cNvSpPr>
            <a:spLocks/>
          </p:cNvSpPr>
          <p:nvPr/>
        </p:nvSpPr>
        <p:spPr bwMode="auto">
          <a:xfrm>
            <a:off x="9874747" y="6449914"/>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81937" name="AutoShape 17"/>
          <p:cNvSpPr>
            <a:spLocks/>
          </p:cNvSpPr>
          <p:nvPr/>
        </p:nvSpPr>
        <p:spPr bwMode="auto">
          <a:xfrm>
            <a:off x="2330054" y="6791029"/>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1938" name="AutoShape 18"/>
          <p:cNvSpPr>
            <a:spLocks/>
          </p:cNvSpPr>
          <p:nvPr/>
        </p:nvSpPr>
        <p:spPr bwMode="auto">
          <a:xfrm>
            <a:off x="3140869" y="6478489"/>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81939" name="AutoShape 19"/>
          <p:cNvSpPr>
            <a:spLocks/>
          </p:cNvSpPr>
          <p:nvPr/>
        </p:nvSpPr>
        <p:spPr bwMode="auto">
          <a:xfrm>
            <a:off x="2330054" y="3829944"/>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1940" name="AutoShape 20"/>
          <p:cNvSpPr>
            <a:spLocks/>
          </p:cNvSpPr>
          <p:nvPr/>
        </p:nvSpPr>
        <p:spPr bwMode="auto">
          <a:xfrm>
            <a:off x="3140869" y="3517405"/>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81941" name="AutoShape 21"/>
          <p:cNvSpPr>
            <a:spLocks/>
          </p:cNvSpPr>
          <p:nvPr/>
        </p:nvSpPr>
        <p:spPr bwMode="auto">
          <a:xfrm>
            <a:off x="9879211" y="382637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1942" name="AutoShape 22"/>
          <p:cNvSpPr>
            <a:spLocks/>
          </p:cNvSpPr>
          <p:nvPr/>
        </p:nvSpPr>
        <p:spPr bwMode="auto">
          <a:xfrm>
            <a:off x="9874747" y="3513833"/>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AutoShape 2"/>
          <p:cNvSpPr>
            <a:spLocks/>
          </p:cNvSpPr>
          <p:nvPr/>
        </p:nvSpPr>
        <p:spPr bwMode="auto">
          <a:xfrm>
            <a:off x="1540669" y="3511154"/>
            <a:ext cx="5403354" cy="1213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947" name="AutoShape 3"/>
          <p:cNvSpPr>
            <a:spLocks/>
          </p:cNvSpPr>
          <p:nvPr/>
        </p:nvSpPr>
        <p:spPr bwMode="auto">
          <a:xfrm>
            <a:off x="1663898" y="3642421"/>
            <a:ext cx="951012" cy="9510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948" name="AutoShape 4"/>
          <p:cNvSpPr>
            <a:spLocks/>
          </p:cNvSpPr>
          <p:nvPr/>
        </p:nvSpPr>
        <p:spPr bwMode="auto">
          <a:xfrm>
            <a:off x="2934593" y="3725466"/>
            <a:ext cx="3042344"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ipsum dolour siamet shame explore dora offer words which don't be look even slightly words</a:t>
            </a:r>
            <a:endParaRPr lang="id-ID" sz="4275"/>
          </a:p>
        </p:txBody>
      </p:sp>
      <p:sp>
        <p:nvSpPr>
          <p:cNvPr id="82949" name="AutoShape 5"/>
          <p:cNvSpPr>
            <a:spLocks/>
          </p:cNvSpPr>
          <p:nvPr/>
        </p:nvSpPr>
        <p:spPr bwMode="auto">
          <a:xfrm>
            <a:off x="1554957" y="4954192"/>
            <a:ext cx="5403354" cy="1213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950" name="AutoShape 6"/>
          <p:cNvSpPr>
            <a:spLocks/>
          </p:cNvSpPr>
          <p:nvPr/>
        </p:nvSpPr>
        <p:spPr bwMode="auto">
          <a:xfrm>
            <a:off x="1663898" y="5085459"/>
            <a:ext cx="951012" cy="9510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951" name="AutoShape 7"/>
          <p:cNvSpPr>
            <a:spLocks/>
          </p:cNvSpPr>
          <p:nvPr/>
        </p:nvSpPr>
        <p:spPr bwMode="auto">
          <a:xfrm>
            <a:off x="2934593" y="5168504"/>
            <a:ext cx="3042344"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ipsum dolour siamet shame explore dora offer words which don't be look even slightly words</a:t>
            </a:r>
            <a:endParaRPr lang="id-ID" sz="4275"/>
          </a:p>
        </p:txBody>
      </p:sp>
      <p:sp>
        <p:nvSpPr>
          <p:cNvPr id="82952" name="AutoShape 8"/>
          <p:cNvSpPr>
            <a:spLocks/>
          </p:cNvSpPr>
          <p:nvPr/>
        </p:nvSpPr>
        <p:spPr bwMode="auto">
          <a:xfrm flipH="1">
            <a:off x="7169944" y="4118373"/>
            <a:ext cx="5403354" cy="1213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2953" name="AutoShape 9"/>
          <p:cNvSpPr>
            <a:spLocks/>
          </p:cNvSpPr>
          <p:nvPr/>
        </p:nvSpPr>
        <p:spPr bwMode="auto">
          <a:xfrm flipH="1">
            <a:off x="11499056" y="4249640"/>
            <a:ext cx="951012" cy="9510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2954" name="AutoShape 10"/>
          <p:cNvSpPr>
            <a:spLocks/>
          </p:cNvSpPr>
          <p:nvPr/>
        </p:nvSpPr>
        <p:spPr bwMode="auto">
          <a:xfrm>
            <a:off x="8137029" y="4331792"/>
            <a:ext cx="3042344"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FFFFFF"/>
                </a:solidFill>
              </a:rPr>
              <a:t>Lorem ipsum dolour siamet shame explore dora offer words which don't be look even slightly words</a:t>
            </a:r>
            <a:endParaRPr lang="id-ID" sz="4275"/>
          </a:p>
        </p:txBody>
      </p:sp>
      <p:sp>
        <p:nvSpPr>
          <p:cNvPr id="82955" name="AutoShape 11"/>
          <p:cNvSpPr>
            <a:spLocks/>
          </p:cNvSpPr>
          <p:nvPr/>
        </p:nvSpPr>
        <p:spPr bwMode="auto">
          <a:xfrm flipH="1">
            <a:off x="7169944" y="5561411"/>
            <a:ext cx="5403354" cy="1213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956" name="AutoShape 12"/>
          <p:cNvSpPr>
            <a:spLocks/>
          </p:cNvSpPr>
          <p:nvPr/>
        </p:nvSpPr>
        <p:spPr bwMode="auto">
          <a:xfrm flipH="1">
            <a:off x="11499056" y="5692678"/>
            <a:ext cx="951012" cy="9510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957" name="AutoShape 13"/>
          <p:cNvSpPr>
            <a:spLocks/>
          </p:cNvSpPr>
          <p:nvPr/>
        </p:nvSpPr>
        <p:spPr bwMode="auto">
          <a:xfrm>
            <a:off x="8137029" y="5774830"/>
            <a:ext cx="3042344"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FFFFFF"/>
                </a:solidFill>
              </a:rPr>
              <a:t>Lorem ipsum dolour siamet shame explore dora offer words which don't be look even slightly words</a:t>
            </a:r>
            <a:endParaRPr lang="id-ID" sz="4275"/>
          </a:p>
        </p:txBody>
      </p:sp>
      <p:sp>
        <p:nvSpPr>
          <p:cNvPr id="82958" name="AutoShape 14"/>
          <p:cNvSpPr>
            <a:spLocks/>
          </p:cNvSpPr>
          <p:nvPr/>
        </p:nvSpPr>
        <p:spPr bwMode="auto">
          <a:xfrm>
            <a:off x="2309516" y="7373244"/>
            <a:ext cx="9934277" cy="835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53585F"/>
                </a:solidFill>
              </a:rPr>
              <a:t>Lorem ipsum randomised words which </a:t>
            </a:r>
            <a:r>
              <a:rPr lang="id-ID" sz="1238">
                <a:solidFill>
                  <a:srgbClr val="53585F"/>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sz="4275"/>
          </a:p>
        </p:txBody>
      </p:sp>
      <p:sp>
        <p:nvSpPr>
          <p:cNvPr id="82959" name="AutoShape 15"/>
          <p:cNvSpPr>
            <a:spLocks/>
          </p:cNvSpPr>
          <p:nvPr/>
        </p:nvSpPr>
        <p:spPr bwMode="auto">
          <a:xfrm>
            <a:off x="1988939" y="3954960"/>
            <a:ext cx="300038" cy="3268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82960" name="AutoShape 16"/>
          <p:cNvSpPr>
            <a:spLocks/>
          </p:cNvSpPr>
          <p:nvPr/>
        </p:nvSpPr>
        <p:spPr bwMode="auto">
          <a:xfrm>
            <a:off x="1972865" y="5394426"/>
            <a:ext cx="333078" cy="3330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82961" name="AutoShape 17"/>
          <p:cNvSpPr>
            <a:spLocks/>
          </p:cNvSpPr>
          <p:nvPr/>
        </p:nvSpPr>
        <p:spPr bwMode="auto">
          <a:xfrm>
            <a:off x="11788379" y="5981106"/>
            <a:ext cx="371475" cy="373261"/>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600"/>
                  <a:pt x="17697" y="21600"/>
                </a:cubicBezTo>
                <a:cubicBezTo>
                  <a:pt x="16611" y="21600"/>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600"/>
                  <a:pt x="4539" y="21600"/>
                </a:cubicBezTo>
                <a:cubicBezTo>
                  <a:pt x="3483" y="21600"/>
                  <a:pt x="2614" y="20722"/>
                  <a:pt x="2614" y="19657"/>
                </a:cubicBezTo>
                <a:cubicBezTo>
                  <a:pt x="2614" y="18558"/>
                  <a:pt x="3483" y="17680"/>
                  <a:pt x="4539" y="17680"/>
                </a:cubicBezTo>
                <a:cubicBezTo>
                  <a:pt x="5656" y="17680"/>
                  <a:pt x="6493" y="18558"/>
                  <a:pt x="6493" y="19657"/>
                </a:cubicBezTo>
                <a:close/>
                <a:moveTo>
                  <a:pt x="19869" y="2915"/>
                </a:moveTo>
                <a:cubicBezTo>
                  <a:pt x="20801" y="2915"/>
                  <a:pt x="21234" y="3480"/>
                  <a:pt x="21234" y="4169"/>
                </a:cubicBezTo>
                <a:lnTo>
                  <a:pt x="21234" y="10032"/>
                </a:lnTo>
                <a:cubicBezTo>
                  <a:pt x="21234"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5"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82962" name="AutoShape 18"/>
          <p:cNvSpPr>
            <a:spLocks/>
          </p:cNvSpPr>
          <p:nvPr/>
        </p:nvSpPr>
        <p:spPr bwMode="auto">
          <a:xfrm>
            <a:off x="11782129" y="4589860"/>
            <a:ext cx="383977" cy="269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AutoShape 2"/>
          <p:cNvSpPr>
            <a:spLocks/>
          </p:cNvSpPr>
          <p:nvPr/>
        </p:nvSpPr>
        <p:spPr bwMode="auto">
          <a:xfrm rot="10800000">
            <a:off x="5046464" y="5037237"/>
            <a:ext cx="3806726" cy="2059186"/>
          </a:xfrm>
          <a:custGeom>
            <a:avLst/>
            <a:gdLst>
              <a:gd name="T0" fmla="+- 0 10809 18"/>
              <a:gd name="T1" fmla="*/ T0 w 21582"/>
              <a:gd name="T2" fmla="*/ 10800 h 21600"/>
              <a:gd name="T3" fmla="+- 0 10809 18"/>
              <a:gd name="T4" fmla="*/ T3 w 21582"/>
              <a:gd name="T5" fmla="*/ 10800 h 21600"/>
              <a:gd name="T6" fmla="+- 0 10809 18"/>
              <a:gd name="T7" fmla="*/ T6 w 21582"/>
              <a:gd name="T8" fmla="*/ 10800 h 21600"/>
              <a:gd name="T9" fmla="+- 0 10809 18"/>
              <a:gd name="T10" fmla="*/ T9 w 21582"/>
              <a:gd name="T11" fmla="*/ 10800 h 21600"/>
            </a:gdLst>
            <a:ahLst/>
            <a:cxnLst>
              <a:cxn ang="0">
                <a:pos x="T1" y="T2"/>
              </a:cxn>
              <a:cxn ang="0">
                <a:pos x="T4" y="T5"/>
              </a:cxn>
              <a:cxn ang="0">
                <a:pos x="T7" y="T8"/>
              </a:cxn>
              <a:cxn ang="0">
                <a:pos x="T10" y="T11"/>
              </a:cxn>
            </a:cxnLst>
            <a:rect l="0" t="0" r="r" b="b"/>
            <a:pathLst>
              <a:path w="21582" h="21600">
                <a:moveTo>
                  <a:pt x="7011" y="21599"/>
                </a:moveTo>
                <a:cubicBezTo>
                  <a:pt x="5213" y="20709"/>
                  <a:pt x="3934" y="17574"/>
                  <a:pt x="4067" y="13985"/>
                </a:cubicBezTo>
                <a:cubicBezTo>
                  <a:pt x="4229" y="9604"/>
                  <a:pt x="6399" y="6432"/>
                  <a:pt x="8741" y="7147"/>
                </a:cubicBezTo>
                <a:lnTo>
                  <a:pt x="21582" y="6544"/>
                </a:lnTo>
                <a:lnTo>
                  <a:pt x="21582" y="0"/>
                </a:lnTo>
                <a:lnTo>
                  <a:pt x="9183" y="0"/>
                </a:lnTo>
                <a:cubicBezTo>
                  <a:pt x="4161" y="213"/>
                  <a:pt x="116" y="7692"/>
                  <a:pt x="1" y="16982"/>
                </a:cubicBezTo>
                <a:cubicBezTo>
                  <a:pt x="-18" y="18577"/>
                  <a:pt x="93" y="20119"/>
                  <a:pt x="295" y="21599"/>
                </a:cubicBezTo>
                <a:lnTo>
                  <a:pt x="7011" y="21599"/>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3971" name="AutoShape 3"/>
          <p:cNvSpPr>
            <a:spLocks/>
          </p:cNvSpPr>
          <p:nvPr/>
        </p:nvSpPr>
        <p:spPr bwMode="auto">
          <a:xfrm rot="10800000">
            <a:off x="5686724" y="3934422"/>
            <a:ext cx="3805833" cy="2034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409" y="21600"/>
                </a:moveTo>
                <a:cubicBezTo>
                  <a:pt x="17484" y="21600"/>
                  <a:pt x="21600" y="13902"/>
                  <a:pt x="21600" y="4409"/>
                </a:cubicBezTo>
                <a:cubicBezTo>
                  <a:pt x="21600" y="2881"/>
                  <a:pt x="21481" y="1409"/>
                  <a:pt x="21280" y="0"/>
                </a:cubicBezTo>
                <a:lnTo>
                  <a:pt x="14394" y="0"/>
                </a:lnTo>
                <a:cubicBezTo>
                  <a:pt x="16258" y="587"/>
                  <a:pt x="17666" y="3739"/>
                  <a:pt x="17531" y="7442"/>
                </a:cubicBezTo>
                <a:cubicBezTo>
                  <a:pt x="17407" y="10835"/>
                  <a:pt x="15961" y="13539"/>
                  <a:pt x="14147" y="13771"/>
                </a:cubicBezTo>
                <a:lnTo>
                  <a:pt x="0" y="14975"/>
                </a:lnTo>
                <a:lnTo>
                  <a:pt x="0" y="21600"/>
                </a:lnTo>
                <a:lnTo>
                  <a:pt x="12409" y="21600"/>
                </a:ln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3972" name="AutoShape 4"/>
          <p:cNvSpPr>
            <a:spLocks/>
          </p:cNvSpPr>
          <p:nvPr/>
        </p:nvSpPr>
        <p:spPr bwMode="auto">
          <a:xfrm rot="10800000">
            <a:off x="6306444" y="4550569"/>
            <a:ext cx="3188791" cy="14189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00" y="21599"/>
                </a:moveTo>
                <a:cubicBezTo>
                  <a:pt x="17040" y="21599"/>
                  <a:pt x="18615" y="20015"/>
                  <a:pt x="19755" y="17453"/>
                </a:cubicBezTo>
                <a:cubicBezTo>
                  <a:pt x="20895" y="14891"/>
                  <a:pt x="21599" y="11351"/>
                  <a:pt x="21599" y="7440"/>
                </a:cubicBezTo>
                <a:lnTo>
                  <a:pt x="21599" y="0"/>
                </a:lnTo>
                <a:lnTo>
                  <a:pt x="16082" y="0"/>
                </a:lnTo>
                <a:cubicBezTo>
                  <a:pt x="16617" y="514"/>
                  <a:pt x="17073" y="1368"/>
                  <a:pt x="17394" y="2442"/>
                </a:cubicBezTo>
                <a:cubicBezTo>
                  <a:pt x="17716" y="3516"/>
                  <a:pt x="17904" y="4809"/>
                  <a:pt x="17904" y="6200"/>
                </a:cubicBezTo>
                <a:lnTo>
                  <a:pt x="17904" y="6995"/>
                </a:lnTo>
                <a:cubicBezTo>
                  <a:pt x="17904" y="8855"/>
                  <a:pt x="17568" y="10539"/>
                  <a:pt x="17025" y="11757"/>
                </a:cubicBezTo>
                <a:cubicBezTo>
                  <a:pt x="16483" y="12975"/>
                  <a:pt x="15733" y="13728"/>
                  <a:pt x="14905" y="13728"/>
                </a:cubicBezTo>
                <a:lnTo>
                  <a:pt x="0" y="13728"/>
                </a:lnTo>
                <a:lnTo>
                  <a:pt x="0" y="21599"/>
                </a:lnTo>
                <a:lnTo>
                  <a:pt x="15300" y="21599"/>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3973" name="AutoShape 5"/>
          <p:cNvSpPr>
            <a:spLocks/>
          </p:cNvSpPr>
          <p:nvPr/>
        </p:nvSpPr>
        <p:spPr bwMode="auto">
          <a:xfrm rot="10800000">
            <a:off x="5039321" y="5060456"/>
            <a:ext cx="3242370" cy="1418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195" y="0"/>
                </a:moveTo>
                <a:cubicBezTo>
                  <a:pt x="4484" y="0"/>
                  <a:pt x="2935" y="1584"/>
                  <a:pt x="1814" y="4146"/>
                </a:cubicBezTo>
                <a:cubicBezTo>
                  <a:pt x="693" y="6708"/>
                  <a:pt x="0" y="10248"/>
                  <a:pt x="0" y="14159"/>
                </a:cubicBezTo>
                <a:lnTo>
                  <a:pt x="0" y="21599"/>
                </a:lnTo>
                <a:lnTo>
                  <a:pt x="5426" y="21599"/>
                </a:lnTo>
                <a:cubicBezTo>
                  <a:pt x="4900" y="21085"/>
                  <a:pt x="4452" y="20231"/>
                  <a:pt x="4135" y="19157"/>
                </a:cubicBezTo>
                <a:cubicBezTo>
                  <a:pt x="3819" y="18083"/>
                  <a:pt x="3635" y="16790"/>
                  <a:pt x="3635" y="15399"/>
                </a:cubicBezTo>
                <a:lnTo>
                  <a:pt x="3635" y="14604"/>
                </a:lnTo>
                <a:cubicBezTo>
                  <a:pt x="3635" y="12744"/>
                  <a:pt x="3965" y="11060"/>
                  <a:pt x="4498" y="9842"/>
                </a:cubicBezTo>
                <a:cubicBezTo>
                  <a:pt x="5032" y="8624"/>
                  <a:pt x="5769" y="7871"/>
                  <a:pt x="6583" y="7871"/>
                </a:cubicBezTo>
                <a:lnTo>
                  <a:pt x="21600" y="7871"/>
                </a:lnTo>
                <a:lnTo>
                  <a:pt x="21600" y="0"/>
                </a:lnTo>
                <a:lnTo>
                  <a:pt x="6195" y="0"/>
                </a:ln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3974" name="AutoShape 6"/>
          <p:cNvSpPr>
            <a:spLocks/>
          </p:cNvSpPr>
          <p:nvPr/>
        </p:nvSpPr>
        <p:spPr bwMode="auto">
          <a:xfrm rot="10800000">
            <a:off x="4586586" y="4603255"/>
            <a:ext cx="4111228" cy="2445841"/>
          </a:xfrm>
          <a:custGeom>
            <a:avLst/>
            <a:gdLst>
              <a:gd name="T0" fmla="*/ 10800 w 21600"/>
              <a:gd name="T1" fmla="+- 0 11435 1271"/>
              <a:gd name="T2" fmla="*/ 11435 h 20329"/>
              <a:gd name="T3" fmla="*/ 10800 w 21600"/>
              <a:gd name="T4" fmla="+- 0 11435 1271"/>
              <a:gd name="T5" fmla="*/ 11435 h 20329"/>
              <a:gd name="T6" fmla="*/ 10800 w 21600"/>
              <a:gd name="T7" fmla="+- 0 11435 1271"/>
              <a:gd name="T8" fmla="*/ 11435 h 20329"/>
              <a:gd name="T9" fmla="*/ 10800 w 21600"/>
              <a:gd name="T10" fmla="+- 0 11435 1271"/>
              <a:gd name="T11" fmla="*/ 11435 h 20329"/>
            </a:gdLst>
            <a:ahLst/>
            <a:cxnLst>
              <a:cxn ang="0">
                <a:pos x="T0" y="T2"/>
              </a:cxn>
              <a:cxn ang="0">
                <a:pos x="T3" y="T5"/>
              </a:cxn>
              <a:cxn ang="0">
                <a:pos x="T6" y="T8"/>
              </a:cxn>
              <a:cxn ang="0">
                <a:pos x="T9" y="T11"/>
              </a:cxn>
            </a:cxnLst>
            <a:rect l="0" t="0" r="r" b="b"/>
            <a:pathLst>
              <a:path w="21600" h="20329">
                <a:moveTo>
                  <a:pt x="4400" y="13665"/>
                </a:moveTo>
                <a:cubicBezTo>
                  <a:pt x="3537" y="11303"/>
                  <a:pt x="3810" y="8221"/>
                  <a:pt x="5168" y="6348"/>
                </a:cubicBezTo>
                <a:cubicBezTo>
                  <a:pt x="6826" y="4061"/>
                  <a:pt x="9372" y="4532"/>
                  <a:pt x="10654" y="7360"/>
                </a:cubicBezTo>
                <a:lnTo>
                  <a:pt x="19281" y="20328"/>
                </a:lnTo>
                <a:lnTo>
                  <a:pt x="21599" y="16662"/>
                </a:lnTo>
                <a:lnTo>
                  <a:pt x="13476" y="3814"/>
                </a:lnTo>
                <a:cubicBezTo>
                  <a:pt x="10109" y="-1271"/>
                  <a:pt x="4809" y="-1271"/>
                  <a:pt x="1443" y="3814"/>
                </a:cubicBezTo>
                <a:cubicBezTo>
                  <a:pt x="865" y="4687"/>
                  <a:pt x="391" y="5667"/>
                  <a:pt x="0" y="6706"/>
                </a:cubicBezTo>
                <a:lnTo>
                  <a:pt x="4400" y="13665"/>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3975" name="AutoShape 7"/>
          <p:cNvSpPr>
            <a:spLocks/>
          </p:cNvSpPr>
          <p:nvPr/>
        </p:nvSpPr>
        <p:spPr bwMode="auto">
          <a:xfrm rot="10800000">
            <a:off x="5876926" y="3930850"/>
            <a:ext cx="4089797" cy="2461915"/>
          </a:xfrm>
          <a:custGeom>
            <a:avLst/>
            <a:gdLst>
              <a:gd name="T0" fmla="*/ 10800 w 21600"/>
              <a:gd name="T1" fmla="*/ 10148 h 20297"/>
              <a:gd name="T2" fmla="*/ 10800 w 21600"/>
              <a:gd name="T3" fmla="*/ 10148 h 20297"/>
              <a:gd name="T4" fmla="*/ 10800 w 21600"/>
              <a:gd name="T5" fmla="*/ 10148 h 20297"/>
              <a:gd name="T6" fmla="*/ 10800 w 21600"/>
              <a:gd name="T7" fmla="*/ 10148 h 20297"/>
            </a:gdLst>
            <a:ahLst/>
            <a:cxnLst>
              <a:cxn ang="0">
                <a:pos x="T0" y="T1"/>
              </a:cxn>
              <a:cxn ang="0">
                <a:pos x="T2" y="T3"/>
              </a:cxn>
              <a:cxn ang="0">
                <a:pos x="T4" y="T5"/>
              </a:cxn>
              <a:cxn ang="0">
                <a:pos x="T6" y="T7"/>
              </a:cxn>
            </a:cxnLst>
            <a:rect l="0" t="0" r="r" b="b"/>
            <a:pathLst>
              <a:path w="21600" h="20297">
                <a:moveTo>
                  <a:pt x="8164" y="16386"/>
                </a:moveTo>
                <a:cubicBezTo>
                  <a:pt x="11504" y="21599"/>
                  <a:pt x="16919" y="21599"/>
                  <a:pt x="20258" y="16386"/>
                </a:cubicBezTo>
                <a:cubicBezTo>
                  <a:pt x="20796" y="15546"/>
                  <a:pt x="21236" y="14617"/>
                  <a:pt x="21599" y="13636"/>
                </a:cubicBezTo>
                <a:lnTo>
                  <a:pt x="17068" y="6562"/>
                </a:lnTo>
                <a:cubicBezTo>
                  <a:pt x="18088" y="8799"/>
                  <a:pt x="17906" y="11977"/>
                  <a:pt x="16514" y="13872"/>
                </a:cubicBezTo>
                <a:cubicBezTo>
                  <a:pt x="15239" y="15608"/>
                  <a:pt x="13337" y="15608"/>
                  <a:pt x="12062" y="13872"/>
                </a:cubicBezTo>
                <a:lnTo>
                  <a:pt x="2330" y="0"/>
                </a:lnTo>
                <a:lnTo>
                  <a:pt x="0" y="3638"/>
                </a:lnTo>
                <a:lnTo>
                  <a:pt x="8164" y="16386"/>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3976" name="AutoShape 8"/>
          <p:cNvSpPr>
            <a:spLocks/>
          </p:cNvSpPr>
          <p:nvPr/>
        </p:nvSpPr>
        <p:spPr bwMode="auto">
          <a:xfrm rot="10800000">
            <a:off x="6274297" y="4520209"/>
            <a:ext cx="3256657" cy="22333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584" y="18965"/>
                </a:moveTo>
                <a:cubicBezTo>
                  <a:pt x="11788" y="20721"/>
                  <a:pt x="13367" y="21600"/>
                  <a:pt x="14945" y="21600"/>
                </a:cubicBezTo>
                <a:cubicBezTo>
                  <a:pt x="16524" y="21600"/>
                  <a:pt x="18103" y="20721"/>
                  <a:pt x="19307" y="18965"/>
                </a:cubicBezTo>
                <a:lnTo>
                  <a:pt x="21600" y="15623"/>
                </a:lnTo>
                <a:lnTo>
                  <a:pt x="17779" y="10054"/>
                </a:lnTo>
                <a:cubicBezTo>
                  <a:pt x="17992" y="10825"/>
                  <a:pt x="18044" y="11668"/>
                  <a:pt x="17936" y="12475"/>
                </a:cubicBezTo>
                <a:cubicBezTo>
                  <a:pt x="17827" y="13282"/>
                  <a:pt x="17559" y="14052"/>
                  <a:pt x="17130" y="14677"/>
                </a:cubicBezTo>
                <a:lnTo>
                  <a:pt x="16886" y="15034"/>
                </a:lnTo>
                <a:cubicBezTo>
                  <a:pt x="16312" y="15870"/>
                  <a:pt x="15561" y="16287"/>
                  <a:pt x="14810" y="16286"/>
                </a:cubicBezTo>
                <a:cubicBezTo>
                  <a:pt x="14059" y="16286"/>
                  <a:pt x="13309" y="15867"/>
                  <a:pt x="12735" y="15032"/>
                </a:cubicBezTo>
                <a:lnTo>
                  <a:pt x="2424" y="0"/>
                </a:lnTo>
                <a:lnTo>
                  <a:pt x="0" y="3535"/>
                </a:lnTo>
                <a:lnTo>
                  <a:pt x="10584" y="18965"/>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3977" name="AutoShape 9"/>
          <p:cNvSpPr>
            <a:spLocks/>
          </p:cNvSpPr>
          <p:nvPr/>
        </p:nvSpPr>
        <p:spPr bwMode="auto">
          <a:xfrm rot="10800000">
            <a:off x="5021461" y="4240710"/>
            <a:ext cx="3292376" cy="2269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94" y="2592"/>
                </a:moveTo>
                <a:cubicBezTo>
                  <a:pt x="9703" y="864"/>
                  <a:pt x="8142" y="0"/>
                  <a:pt x="6580" y="0"/>
                </a:cubicBezTo>
                <a:cubicBezTo>
                  <a:pt x="5019" y="0"/>
                  <a:pt x="3458" y="864"/>
                  <a:pt x="2266" y="2592"/>
                </a:cubicBezTo>
                <a:lnTo>
                  <a:pt x="0" y="5880"/>
                </a:lnTo>
                <a:lnTo>
                  <a:pt x="3778" y="11361"/>
                </a:lnTo>
                <a:cubicBezTo>
                  <a:pt x="3568" y="10602"/>
                  <a:pt x="3516" y="9772"/>
                  <a:pt x="3623" y="8978"/>
                </a:cubicBezTo>
                <a:cubicBezTo>
                  <a:pt x="3730" y="8184"/>
                  <a:pt x="3996" y="7426"/>
                  <a:pt x="4420" y="6811"/>
                </a:cubicBezTo>
                <a:lnTo>
                  <a:pt x="4662" y="6460"/>
                </a:lnTo>
                <a:cubicBezTo>
                  <a:pt x="5228" y="5638"/>
                  <a:pt x="5971" y="5227"/>
                  <a:pt x="6714" y="5228"/>
                </a:cubicBezTo>
                <a:cubicBezTo>
                  <a:pt x="7457" y="5228"/>
                  <a:pt x="8199" y="5640"/>
                  <a:pt x="8766" y="6462"/>
                </a:cubicBezTo>
                <a:lnTo>
                  <a:pt x="19201" y="21599"/>
                </a:lnTo>
                <a:lnTo>
                  <a:pt x="21600" y="18121"/>
                </a:lnTo>
                <a:lnTo>
                  <a:pt x="10894" y="2592"/>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3978" name="AutoShape 10"/>
          <p:cNvSpPr>
            <a:spLocks/>
          </p:cNvSpPr>
          <p:nvPr/>
        </p:nvSpPr>
        <p:spPr bwMode="auto">
          <a:xfrm rot="10800000">
            <a:off x="5878711" y="4393406"/>
            <a:ext cx="1089422" cy="13064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16" y="0"/>
                </a:moveTo>
                <a:cubicBezTo>
                  <a:pt x="3110" y="1521"/>
                  <a:pt x="3163" y="3193"/>
                  <a:pt x="2567" y="4743"/>
                </a:cubicBezTo>
                <a:cubicBezTo>
                  <a:pt x="2085" y="5997"/>
                  <a:pt x="1197" y="7116"/>
                  <a:pt x="0" y="7975"/>
                </a:cubicBezTo>
                <a:lnTo>
                  <a:pt x="16443" y="21600"/>
                </a:lnTo>
                <a:cubicBezTo>
                  <a:pt x="17538" y="20699"/>
                  <a:pt x="18543" y="19727"/>
                  <a:pt x="19449" y="18691"/>
                </a:cubicBezTo>
                <a:cubicBezTo>
                  <a:pt x="20247" y="17779"/>
                  <a:pt x="20965" y="16821"/>
                  <a:pt x="21600" y="15824"/>
                </a:cubicBezTo>
                <a:lnTo>
                  <a:pt x="2416" y="0"/>
                </a:ln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3979" name="AutoShape 11"/>
          <p:cNvSpPr>
            <a:spLocks/>
          </p:cNvSpPr>
          <p:nvPr/>
        </p:nvSpPr>
        <p:spPr bwMode="auto">
          <a:xfrm rot="10800000">
            <a:off x="7622680" y="5309593"/>
            <a:ext cx="1057275" cy="12921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3311"/>
                </a:moveTo>
                <a:cubicBezTo>
                  <a:pt x="20493" y="14096"/>
                  <a:pt x="19647" y="15096"/>
                  <a:pt x="19137" y="16219"/>
                </a:cubicBezTo>
                <a:cubicBezTo>
                  <a:pt x="18346" y="17964"/>
                  <a:pt x="18406" y="19891"/>
                  <a:pt x="19306" y="21600"/>
                </a:cubicBezTo>
                <a:lnTo>
                  <a:pt x="0" y="5645"/>
                </a:lnTo>
                <a:cubicBezTo>
                  <a:pt x="728" y="4557"/>
                  <a:pt x="1575" y="3524"/>
                  <a:pt x="2530" y="2560"/>
                </a:cubicBezTo>
                <a:cubicBezTo>
                  <a:pt x="3444" y="1637"/>
                  <a:pt x="4453" y="780"/>
                  <a:pt x="5547" y="0"/>
                </a:cubicBezTo>
                <a:lnTo>
                  <a:pt x="21600" y="13311"/>
                </a:ln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3980" name="AutoShape 12"/>
          <p:cNvSpPr>
            <a:spLocks/>
          </p:cNvSpPr>
          <p:nvPr/>
        </p:nvSpPr>
        <p:spPr bwMode="auto">
          <a:xfrm rot="2700000">
            <a:off x="4710708" y="5331917"/>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Marketing Area</a:t>
            </a:r>
            <a:endParaRPr lang="id-ID" sz="4275"/>
          </a:p>
        </p:txBody>
      </p:sp>
      <p:sp>
        <p:nvSpPr>
          <p:cNvPr id="83981" name="AutoShape 13"/>
          <p:cNvSpPr>
            <a:spLocks/>
          </p:cNvSpPr>
          <p:nvPr/>
        </p:nvSpPr>
        <p:spPr bwMode="auto">
          <a:xfrm>
            <a:off x="1608535" y="4628259"/>
            <a:ext cx="2344936"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83982" name="AutoShape 14"/>
          <p:cNvSpPr>
            <a:spLocks/>
          </p:cNvSpPr>
          <p:nvPr/>
        </p:nvSpPr>
        <p:spPr bwMode="auto">
          <a:xfrm>
            <a:off x="1804989" y="4244282"/>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b="1">
                <a:solidFill>
                  <a:srgbClr val="53585F"/>
                </a:solidFill>
              </a:rPr>
              <a:t>Add Title Here</a:t>
            </a:r>
            <a:endParaRPr lang="id-ID" sz="4275"/>
          </a:p>
        </p:txBody>
      </p:sp>
      <p:sp>
        <p:nvSpPr>
          <p:cNvPr id="83983" name="AutoShape 15"/>
          <p:cNvSpPr>
            <a:spLocks/>
          </p:cNvSpPr>
          <p:nvPr/>
        </p:nvSpPr>
        <p:spPr bwMode="auto">
          <a:xfrm>
            <a:off x="10579300" y="4628259"/>
            <a:ext cx="2344043"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83984" name="AutoShape 16"/>
          <p:cNvSpPr>
            <a:spLocks/>
          </p:cNvSpPr>
          <p:nvPr/>
        </p:nvSpPr>
        <p:spPr bwMode="auto">
          <a:xfrm>
            <a:off x="10574835" y="4244282"/>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rgbClr val="53585F"/>
                </a:solidFill>
              </a:rPr>
              <a:t>Add Title Here</a:t>
            </a:r>
            <a:endParaRPr lang="id-ID" sz="4275"/>
          </a:p>
        </p:txBody>
      </p:sp>
      <p:sp>
        <p:nvSpPr>
          <p:cNvPr id="83985" name="AutoShape 17"/>
          <p:cNvSpPr>
            <a:spLocks/>
          </p:cNvSpPr>
          <p:nvPr/>
        </p:nvSpPr>
        <p:spPr bwMode="auto">
          <a:xfrm rot="2700000">
            <a:off x="5234435" y="4768900"/>
            <a:ext cx="889397" cy="2634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+ 12,560</a:t>
            </a:r>
            <a:endParaRPr lang="id-ID" sz="4275"/>
          </a:p>
        </p:txBody>
      </p:sp>
      <p:sp>
        <p:nvSpPr>
          <p:cNvPr id="83986" name="AutoShape 18"/>
          <p:cNvSpPr>
            <a:spLocks/>
          </p:cNvSpPr>
          <p:nvPr/>
        </p:nvSpPr>
        <p:spPr bwMode="auto">
          <a:xfrm rot="2700000">
            <a:off x="7928968" y="5788224"/>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Sales Promotion</a:t>
            </a:r>
            <a:endParaRPr lang="id-ID" sz="4275"/>
          </a:p>
        </p:txBody>
      </p:sp>
      <p:sp>
        <p:nvSpPr>
          <p:cNvPr id="83987" name="AutoShape 19"/>
          <p:cNvSpPr>
            <a:spLocks/>
          </p:cNvSpPr>
          <p:nvPr/>
        </p:nvSpPr>
        <p:spPr bwMode="auto">
          <a:xfrm rot="2700000">
            <a:off x="8815686" y="5585520"/>
            <a:ext cx="889397" cy="2625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+ 534,900</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83981"/>
                                        </p:tgtEl>
                                        <p:attrNameLst>
                                          <p:attrName>style.visibility</p:attrName>
                                        </p:attrNameLst>
                                      </p:cBhvr>
                                      <p:to>
                                        <p:strVal val="visible"/>
                                      </p:to>
                                    </p:set>
                                    <p:animEffect transition="in" filter="wipe(down)">
                                      <p:cBhvr>
                                        <p:cTn id="7" dur="500"/>
                                        <p:tgtEl>
                                          <p:spTgt spid="83981"/>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83982"/>
                                        </p:tgtEl>
                                        <p:attrNameLst>
                                          <p:attrName>style.visibility</p:attrName>
                                        </p:attrNameLst>
                                      </p:cBhvr>
                                      <p:to>
                                        <p:strVal val="visible"/>
                                      </p:to>
                                    </p:set>
                                    <p:animEffect transition="in" filter="wipe(down)">
                                      <p:cBhvr>
                                        <p:cTn id="10" dur="500"/>
                                        <p:tgtEl>
                                          <p:spTgt spid="83982"/>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83983"/>
                                        </p:tgtEl>
                                        <p:attrNameLst>
                                          <p:attrName>style.visibility</p:attrName>
                                        </p:attrNameLst>
                                      </p:cBhvr>
                                      <p:to>
                                        <p:strVal val="visible"/>
                                      </p:to>
                                    </p:set>
                                    <p:animEffect transition="in" filter="wipe(down)">
                                      <p:cBhvr>
                                        <p:cTn id="14" dur="500"/>
                                        <p:tgtEl>
                                          <p:spTgt spid="83983"/>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83984"/>
                                        </p:tgtEl>
                                        <p:attrNameLst>
                                          <p:attrName>style.visibility</p:attrName>
                                        </p:attrNameLst>
                                      </p:cBhvr>
                                      <p:to>
                                        <p:strVal val="visible"/>
                                      </p:to>
                                    </p:set>
                                    <p:animEffect transition="in" filter="wipe(down)">
                                      <p:cBhvr>
                                        <p:cTn id="17" dur="500"/>
                                        <p:tgtEl>
                                          <p:spTgt spid="839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81" grpId="0"/>
      <p:bldP spid="83982" grpId="0"/>
      <p:bldP spid="83983" grpId="0"/>
      <p:bldP spid="8398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AutoShape 2"/>
          <p:cNvSpPr>
            <a:spLocks/>
          </p:cNvSpPr>
          <p:nvPr/>
        </p:nvSpPr>
        <p:spPr bwMode="auto">
          <a:xfrm>
            <a:off x="4841975" y="3373637"/>
            <a:ext cx="1860947" cy="186094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599"/>
                  <a:pt x="12954" y="21599"/>
                  <a:pt x="16796" y="17578"/>
                </a:cubicBezTo>
                <a:cubicBezTo>
                  <a:pt x="20639"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4995" name="AutoShape 3"/>
          <p:cNvSpPr>
            <a:spLocks/>
          </p:cNvSpPr>
          <p:nvPr/>
        </p:nvSpPr>
        <p:spPr bwMode="auto">
          <a:xfrm>
            <a:off x="5772448" y="4184452"/>
            <a:ext cx="2469952" cy="2469952"/>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600"/>
                  <a:pt x="12954" y="21599"/>
                  <a:pt x="16796" y="17578"/>
                </a:cubicBezTo>
                <a:cubicBezTo>
                  <a:pt x="20638"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4996" name="AutoShape 4"/>
          <p:cNvSpPr>
            <a:spLocks/>
          </p:cNvSpPr>
          <p:nvPr/>
        </p:nvSpPr>
        <p:spPr bwMode="auto">
          <a:xfrm>
            <a:off x="5494734" y="3854053"/>
            <a:ext cx="554534" cy="504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53585F"/>
                </a:solidFill>
              </a:rPr>
              <a:t>01</a:t>
            </a:r>
            <a:endParaRPr lang="id-ID" sz="4275"/>
          </a:p>
        </p:txBody>
      </p:sp>
      <p:sp>
        <p:nvSpPr>
          <p:cNvPr id="84997" name="AutoShape 5"/>
          <p:cNvSpPr>
            <a:spLocks/>
          </p:cNvSpPr>
          <p:nvPr/>
        </p:nvSpPr>
        <p:spPr bwMode="auto">
          <a:xfrm>
            <a:off x="5487592" y="4358582"/>
            <a:ext cx="568821"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53585F"/>
                </a:solidFill>
              </a:rPr>
              <a:t>Sales</a:t>
            </a:r>
            <a:endParaRPr lang="id-ID" sz="4275"/>
          </a:p>
        </p:txBody>
      </p:sp>
      <p:sp>
        <p:nvSpPr>
          <p:cNvPr id="84998" name="AutoShape 6"/>
          <p:cNvSpPr>
            <a:spLocks/>
          </p:cNvSpPr>
          <p:nvPr/>
        </p:nvSpPr>
        <p:spPr bwMode="auto">
          <a:xfrm>
            <a:off x="6502004" y="5034558"/>
            <a:ext cx="1010841" cy="504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53585F"/>
                </a:solidFill>
              </a:rPr>
              <a:t>02</a:t>
            </a:r>
            <a:endParaRPr lang="id-ID" sz="4275"/>
          </a:p>
        </p:txBody>
      </p:sp>
      <p:sp>
        <p:nvSpPr>
          <p:cNvPr id="84999" name="AutoShape 7"/>
          <p:cNvSpPr>
            <a:spLocks/>
          </p:cNvSpPr>
          <p:nvPr/>
        </p:nvSpPr>
        <p:spPr bwMode="auto">
          <a:xfrm>
            <a:off x="6514504" y="5539087"/>
            <a:ext cx="985838"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53585F"/>
                </a:solidFill>
              </a:rPr>
              <a:t>Database</a:t>
            </a:r>
            <a:endParaRPr lang="id-ID" sz="4275"/>
          </a:p>
        </p:txBody>
      </p:sp>
      <p:sp>
        <p:nvSpPr>
          <p:cNvPr id="85000" name="AutoShape 8"/>
          <p:cNvSpPr>
            <a:spLocks/>
          </p:cNvSpPr>
          <p:nvPr/>
        </p:nvSpPr>
        <p:spPr bwMode="auto">
          <a:xfrm>
            <a:off x="4626769" y="5590878"/>
            <a:ext cx="2469952" cy="2469952"/>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600"/>
                  <a:pt x="12954" y="21599"/>
                  <a:pt x="16796" y="17578"/>
                </a:cubicBezTo>
                <a:cubicBezTo>
                  <a:pt x="20638"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5001" name="AutoShape 9"/>
          <p:cNvSpPr>
            <a:spLocks/>
          </p:cNvSpPr>
          <p:nvPr/>
        </p:nvSpPr>
        <p:spPr bwMode="auto">
          <a:xfrm>
            <a:off x="5356326" y="6440985"/>
            <a:ext cx="1011733" cy="5045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53585F"/>
                </a:solidFill>
              </a:rPr>
              <a:t>04</a:t>
            </a:r>
            <a:endParaRPr lang="id-ID" sz="4275"/>
          </a:p>
        </p:txBody>
      </p:sp>
      <p:sp>
        <p:nvSpPr>
          <p:cNvPr id="85002" name="AutoShape 10"/>
          <p:cNvSpPr>
            <a:spLocks/>
          </p:cNvSpPr>
          <p:nvPr/>
        </p:nvSpPr>
        <p:spPr bwMode="auto">
          <a:xfrm>
            <a:off x="5267920" y="6916044"/>
            <a:ext cx="1188542"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53585F"/>
                </a:solidFill>
              </a:rPr>
              <a:t>Change case</a:t>
            </a:r>
            <a:endParaRPr lang="id-ID" sz="4275"/>
          </a:p>
        </p:txBody>
      </p:sp>
      <p:sp>
        <p:nvSpPr>
          <p:cNvPr id="85003" name="AutoShape 11"/>
          <p:cNvSpPr>
            <a:spLocks/>
          </p:cNvSpPr>
          <p:nvPr/>
        </p:nvSpPr>
        <p:spPr bwMode="auto">
          <a:xfrm>
            <a:off x="7731622" y="4623793"/>
            <a:ext cx="1994892" cy="1994892"/>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599"/>
                  <a:pt x="12954" y="21599"/>
                  <a:pt x="16796" y="17578"/>
                </a:cubicBezTo>
                <a:cubicBezTo>
                  <a:pt x="20638"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5004" name="AutoShape 12"/>
          <p:cNvSpPr>
            <a:spLocks/>
          </p:cNvSpPr>
          <p:nvPr/>
        </p:nvSpPr>
        <p:spPr bwMode="auto">
          <a:xfrm>
            <a:off x="8444212" y="5190828"/>
            <a:ext cx="568821" cy="505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rgbClr val="53585F"/>
                </a:solidFill>
              </a:rPr>
              <a:t>03</a:t>
            </a:r>
            <a:endParaRPr lang="id-ID" sz="4275"/>
          </a:p>
        </p:txBody>
      </p:sp>
      <p:sp>
        <p:nvSpPr>
          <p:cNvPr id="85005" name="AutoShape 13"/>
          <p:cNvSpPr>
            <a:spLocks/>
          </p:cNvSpPr>
          <p:nvPr/>
        </p:nvSpPr>
        <p:spPr bwMode="auto">
          <a:xfrm>
            <a:off x="8215612" y="5666780"/>
            <a:ext cx="1026021" cy="3241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53585F"/>
                </a:solidFill>
              </a:rPr>
              <a:t>Responsive</a:t>
            </a:r>
            <a:endParaRPr lang="id-ID" sz="4275"/>
          </a:p>
        </p:txBody>
      </p:sp>
      <p:sp>
        <p:nvSpPr>
          <p:cNvPr id="85006" name="AutoShape 14"/>
          <p:cNvSpPr>
            <a:spLocks/>
          </p:cNvSpPr>
          <p:nvPr/>
        </p:nvSpPr>
        <p:spPr bwMode="auto">
          <a:xfrm>
            <a:off x="6449319" y="4238924"/>
            <a:ext cx="253603" cy="379511"/>
          </a:xfrm>
          <a:custGeom>
            <a:avLst/>
            <a:gdLst>
              <a:gd name="T0" fmla="*/ 10563 w 21126"/>
              <a:gd name="T1" fmla="*/ 10800 h 21600"/>
              <a:gd name="T2" fmla="*/ 10563 w 21126"/>
              <a:gd name="T3" fmla="*/ 10800 h 21600"/>
              <a:gd name="T4" fmla="*/ 10563 w 21126"/>
              <a:gd name="T5" fmla="*/ 10800 h 21600"/>
              <a:gd name="T6" fmla="*/ 10563 w 21126"/>
              <a:gd name="T7" fmla="*/ 10800 h 21600"/>
            </a:gdLst>
            <a:ahLst/>
            <a:cxnLst>
              <a:cxn ang="0">
                <a:pos x="T0" y="T1"/>
              </a:cxn>
              <a:cxn ang="0">
                <a:pos x="T2" y="T3"/>
              </a:cxn>
              <a:cxn ang="0">
                <a:pos x="T4" y="T5"/>
              </a:cxn>
              <a:cxn ang="0">
                <a:pos x="T6" y="T7"/>
              </a:cxn>
            </a:cxnLst>
            <a:rect l="0" t="0" r="r" b="b"/>
            <a:pathLst>
              <a:path w="21126" h="21600">
                <a:moveTo>
                  <a:pt x="20930" y="0"/>
                </a:moveTo>
                <a:lnTo>
                  <a:pt x="5719" y="2121"/>
                </a:lnTo>
                <a:cubicBezTo>
                  <a:pt x="6088" y="8769"/>
                  <a:pt x="4179" y="15445"/>
                  <a:pt x="0" y="21600"/>
                </a:cubicBezTo>
                <a:lnTo>
                  <a:pt x="17725" y="19352"/>
                </a:lnTo>
                <a:cubicBezTo>
                  <a:pt x="20555" y="13069"/>
                  <a:pt x="21599" y="6503"/>
                  <a:pt x="20930"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5007" name="AutoShape 15"/>
          <p:cNvSpPr>
            <a:spLocks/>
          </p:cNvSpPr>
          <p:nvPr/>
        </p:nvSpPr>
        <p:spPr bwMode="auto">
          <a:xfrm>
            <a:off x="6552903" y="6328471"/>
            <a:ext cx="543818" cy="325041"/>
          </a:xfrm>
          <a:custGeom>
            <a:avLst/>
            <a:gdLst>
              <a:gd name="T0" fmla="*/ 10800 w 21600"/>
              <a:gd name="T1" fmla="*/ 10502 h 21005"/>
              <a:gd name="T2" fmla="*/ 10800 w 21600"/>
              <a:gd name="T3" fmla="*/ 10502 h 21005"/>
              <a:gd name="T4" fmla="*/ 10800 w 21600"/>
              <a:gd name="T5" fmla="*/ 10502 h 21005"/>
              <a:gd name="T6" fmla="*/ 10800 w 21600"/>
              <a:gd name="T7" fmla="*/ 10502 h 21005"/>
            </a:gdLst>
            <a:ahLst/>
            <a:cxnLst>
              <a:cxn ang="0">
                <a:pos x="T0" y="T1"/>
              </a:cxn>
              <a:cxn ang="0">
                <a:pos x="T2" y="T3"/>
              </a:cxn>
              <a:cxn ang="0">
                <a:pos x="T4" y="T5"/>
              </a:cxn>
              <a:cxn ang="0">
                <a:pos x="T6" y="T7"/>
              </a:cxn>
            </a:cxnLst>
            <a:rect l="0" t="0" r="r" b="b"/>
            <a:pathLst>
              <a:path w="21600" h="21005">
                <a:moveTo>
                  <a:pt x="2498" y="0"/>
                </a:moveTo>
                <a:lnTo>
                  <a:pt x="0" y="15459"/>
                </a:lnTo>
                <a:cubicBezTo>
                  <a:pt x="6802" y="19845"/>
                  <a:pt x="14074" y="21600"/>
                  <a:pt x="21273" y="20828"/>
                </a:cubicBezTo>
                <a:lnTo>
                  <a:pt x="21600" y="4975"/>
                </a:lnTo>
                <a:cubicBezTo>
                  <a:pt x="15132" y="5928"/>
                  <a:pt x="8560" y="4254"/>
                  <a:pt x="2498"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5008" name="AutoShape 16"/>
          <p:cNvSpPr>
            <a:spLocks/>
          </p:cNvSpPr>
          <p:nvPr/>
        </p:nvSpPr>
        <p:spPr bwMode="auto">
          <a:xfrm>
            <a:off x="7731622" y="5731967"/>
            <a:ext cx="365224" cy="5786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748" y="0"/>
                </a:moveTo>
                <a:cubicBezTo>
                  <a:pt x="10174" y="4903"/>
                  <a:pt x="5919" y="9522"/>
                  <a:pt x="0" y="13526"/>
                </a:cubicBezTo>
                <a:lnTo>
                  <a:pt x="7749" y="21599"/>
                </a:lnTo>
                <a:cubicBezTo>
                  <a:pt x="8114" y="21378"/>
                  <a:pt x="8491" y="21168"/>
                  <a:pt x="8851" y="20941"/>
                </a:cubicBezTo>
                <a:cubicBezTo>
                  <a:pt x="14062" y="17653"/>
                  <a:pt x="18293" y="13984"/>
                  <a:pt x="21599" y="10086"/>
                </a:cubicBezTo>
                <a:cubicBezTo>
                  <a:pt x="17524" y="7179"/>
                  <a:pt x="14507" y="3741"/>
                  <a:pt x="12748"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5009" name="AutoShape 17"/>
          <p:cNvSpPr>
            <a:spLocks/>
          </p:cNvSpPr>
          <p:nvPr/>
        </p:nvSpPr>
        <p:spPr bwMode="auto">
          <a:xfrm>
            <a:off x="9879211" y="6734771"/>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5010" name="AutoShape 18"/>
          <p:cNvSpPr>
            <a:spLocks/>
          </p:cNvSpPr>
          <p:nvPr/>
        </p:nvSpPr>
        <p:spPr bwMode="auto">
          <a:xfrm>
            <a:off x="1613001" y="637847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5011" name="AutoShape 19"/>
          <p:cNvSpPr>
            <a:spLocks/>
          </p:cNvSpPr>
          <p:nvPr/>
        </p:nvSpPr>
        <p:spPr bwMode="auto">
          <a:xfrm>
            <a:off x="1613001" y="4108550"/>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5012" name="AutoShape 20"/>
          <p:cNvSpPr>
            <a:spLocks/>
          </p:cNvSpPr>
          <p:nvPr/>
        </p:nvSpPr>
        <p:spPr bwMode="auto">
          <a:xfrm>
            <a:off x="9879211" y="410854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5013" name="Line 21"/>
          <p:cNvSpPr>
            <a:spLocks noChangeShapeType="1"/>
          </p:cNvSpPr>
          <p:nvPr/>
        </p:nvSpPr>
        <p:spPr bwMode="auto">
          <a:xfrm>
            <a:off x="4162425" y="4303217"/>
            <a:ext cx="807244"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5014" name="Line 22"/>
          <p:cNvSpPr>
            <a:spLocks noChangeShapeType="1"/>
          </p:cNvSpPr>
          <p:nvPr/>
        </p:nvSpPr>
        <p:spPr bwMode="auto">
          <a:xfrm>
            <a:off x="4162425" y="6555284"/>
            <a:ext cx="641152"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5015" name="AutoShape 23"/>
          <p:cNvSpPr>
            <a:spLocks/>
          </p:cNvSpPr>
          <p:nvPr/>
        </p:nvSpPr>
        <p:spPr bwMode="auto">
          <a:xfrm>
            <a:off x="9150549" y="4286250"/>
            <a:ext cx="576858" cy="5634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0" y="0"/>
                </a:lnTo>
                <a:lnTo>
                  <a:pt x="0" y="2160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5016" name="AutoShape 24"/>
          <p:cNvSpPr>
            <a:spLocks/>
          </p:cNvSpPr>
          <p:nvPr/>
        </p:nvSpPr>
        <p:spPr bwMode="auto">
          <a:xfrm>
            <a:off x="7403009" y="6490991"/>
            <a:ext cx="2295822" cy="4321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AutoShape 2"/>
          <p:cNvSpPr>
            <a:spLocks/>
          </p:cNvSpPr>
          <p:nvPr/>
        </p:nvSpPr>
        <p:spPr bwMode="auto">
          <a:xfrm>
            <a:off x="1656755" y="3715644"/>
            <a:ext cx="11239798" cy="518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Nulla varius vehicula augue, id placerat nisi luctus a. Suspendisse magna tellus, imperdietid turpis in, gravida fermentum sem. Integer commodo pharetra dui a congue. Vivamus. imperdiet id turpis in, gravida fermentum. Suspendisse magna </a:t>
            </a:r>
            <a:endParaRPr lang="id-ID" sz="4275"/>
          </a:p>
        </p:txBody>
      </p:sp>
      <p:sp>
        <p:nvSpPr>
          <p:cNvPr id="12291" name="AutoShape 3"/>
          <p:cNvSpPr>
            <a:spLocks/>
          </p:cNvSpPr>
          <p:nvPr/>
        </p:nvSpPr>
        <p:spPr bwMode="auto">
          <a:xfrm>
            <a:off x="1656755" y="3257550"/>
            <a:ext cx="3576340" cy="443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Lorem ipsum dolor si amet</a:t>
            </a:r>
            <a:endParaRPr lang="id-ID" sz="4275"/>
          </a:p>
        </p:txBody>
      </p:sp>
      <p:sp>
        <p:nvSpPr>
          <p:cNvPr id="12292" name="AutoShape 4"/>
          <p:cNvSpPr>
            <a:spLocks/>
          </p:cNvSpPr>
          <p:nvPr/>
        </p:nvSpPr>
        <p:spPr bwMode="auto">
          <a:xfrm>
            <a:off x="1656755" y="4980981"/>
            <a:ext cx="11239798" cy="518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Nulla varius vehicula augue, id placerat nisi luctus a. Suspendisse magna tellus, imperdietid turpis in, gravida fermentum sem. Integer commodo pharetra dui a congue. Vivamus. imperdiet id turpis in, gravida fermentum. Suspendisse magna </a:t>
            </a:r>
            <a:endParaRPr lang="id-ID" sz="4275"/>
          </a:p>
        </p:txBody>
      </p:sp>
      <p:sp>
        <p:nvSpPr>
          <p:cNvPr id="12293" name="AutoShape 5"/>
          <p:cNvSpPr>
            <a:spLocks/>
          </p:cNvSpPr>
          <p:nvPr/>
        </p:nvSpPr>
        <p:spPr bwMode="auto">
          <a:xfrm>
            <a:off x="1656755" y="4522888"/>
            <a:ext cx="3576340" cy="443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Devour cinemo La veibe</a:t>
            </a:r>
            <a:endParaRPr lang="id-ID" sz="4275"/>
          </a:p>
        </p:txBody>
      </p:sp>
      <p:sp>
        <p:nvSpPr>
          <p:cNvPr id="12294" name="AutoShape 6"/>
          <p:cNvSpPr>
            <a:spLocks/>
          </p:cNvSpPr>
          <p:nvPr/>
        </p:nvSpPr>
        <p:spPr bwMode="auto">
          <a:xfrm>
            <a:off x="1656755" y="6247210"/>
            <a:ext cx="11239798" cy="518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Nulla varius vehicula augue, id placerat nisi luctus a. Suspendisse magna tellus, imperdietid turpis in, gravida fermentum sem. Integer commodo pharetra dui a congue. Vivamus. imperdiet id turpis in, gravida fermentum. Suspendisse magna </a:t>
            </a:r>
            <a:endParaRPr lang="id-ID" sz="4275"/>
          </a:p>
        </p:txBody>
      </p:sp>
      <p:sp>
        <p:nvSpPr>
          <p:cNvPr id="12295" name="AutoShape 7"/>
          <p:cNvSpPr>
            <a:spLocks/>
          </p:cNvSpPr>
          <p:nvPr/>
        </p:nvSpPr>
        <p:spPr bwMode="auto">
          <a:xfrm>
            <a:off x="1656755" y="5788224"/>
            <a:ext cx="3576340" cy="4446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Nulla Varius auge</a:t>
            </a:r>
            <a:endParaRPr lang="id-ID" sz="4275"/>
          </a:p>
        </p:txBody>
      </p:sp>
      <p:sp>
        <p:nvSpPr>
          <p:cNvPr id="12296" name="AutoShape 8"/>
          <p:cNvSpPr>
            <a:spLocks/>
          </p:cNvSpPr>
          <p:nvPr/>
        </p:nvSpPr>
        <p:spPr bwMode="auto">
          <a:xfrm>
            <a:off x="1656755" y="7512547"/>
            <a:ext cx="11239798" cy="518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Nulla varius vehicula augue, id placerat nisi luctus a. Suspendisse magna tellus, imperdietid turpis in, gravida fermentum sem. Integer commodo pharetra dui a congue. Vivamus. imperdiet id turpis in, gravida fermentum. Suspendisse magna </a:t>
            </a:r>
            <a:endParaRPr lang="id-ID" sz="4275"/>
          </a:p>
        </p:txBody>
      </p:sp>
      <p:sp>
        <p:nvSpPr>
          <p:cNvPr id="12297" name="AutoShape 9"/>
          <p:cNvSpPr>
            <a:spLocks/>
          </p:cNvSpPr>
          <p:nvPr/>
        </p:nvSpPr>
        <p:spPr bwMode="auto">
          <a:xfrm>
            <a:off x="1656755" y="7054453"/>
            <a:ext cx="3576340" cy="443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Suspendied imprente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AutoShape 2"/>
          <p:cNvSpPr>
            <a:spLocks/>
          </p:cNvSpPr>
          <p:nvPr/>
        </p:nvSpPr>
        <p:spPr bwMode="auto">
          <a:xfrm>
            <a:off x="5201840" y="4847035"/>
            <a:ext cx="7076778" cy="767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0501" y="21480"/>
                </a:lnTo>
                <a:cubicBezTo>
                  <a:pt x="21115" y="21221"/>
                  <a:pt x="21599" y="16554"/>
                  <a:pt x="21599" y="10884"/>
                </a:cubicBezTo>
                <a:cubicBezTo>
                  <a:pt x="21599" y="5212"/>
                  <a:pt x="21116" y="542"/>
                  <a:pt x="20501" y="282"/>
                </a:cubicBezTo>
                <a:lnTo>
                  <a:pt x="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6019" name="AutoShape 3"/>
          <p:cNvSpPr>
            <a:spLocks/>
          </p:cNvSpPr>
          <p:nvPr/>
        </p:nvSpPr>
        <p:spPr bwMode="auto">
          <a:xfrm>
            <a:off x="5201840" y="5799832"/>
            <a:ext cx="7076778" cy="7670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0501" y="21480"/>
                </a:lnTo>
                <a:cubicBezTo>
                  <a:pt x="21115" y="21221"/>
                  <a:pt x="21599" y="16554"/>
                  <a:pt x="21599" y="10884"/>
                </a:cubicBezTo>
                <a:cubicBezTo>
                  <a:pt x="21599" y="5212"/>
                  <a:pt x="21116" y="542"/>
                  <a:pt x="20501" y="282"/>
                </a:cubicBezTo>
                <a:lnTo>
                  <a:pt x="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6020" name="AutoShape 4"/>
          <p:cNvSpPr>
            <a:spLocks/>
          </p:cNvSpPr>
          <p:nvPr/>
        </p:nvSpPr>
        <p:spPr bwMode="auto">
          <a:xfrm>
            <a:off x="4349949" y="6848179"/>
            <a:ext cx="7062490" cy="767953"/>
          </a:xfrm>
          <a:custGeom>
            <a:avLst/>
            <a:gdLst>
              <a:gd name="T0" fmla="*/ 10796 w 21593"/>
              <a:gd name="T1" fmla="*/ 10800 h 21600"/>
              <a:gd name="T2" fmla="*/ 10796 w 21593"/>
              <a:gd name="T3" fmla="*/ 10800 h 21600"/>
              <a:gd name="T4" fmla="*/ 10796 w 21593"/>
              <a:gd name="T5" fmla="*/ 10800 h 21600"/>
              <a:gd name="T6" fmla="*/ 10796 w 21593"/>
              <a:gd name="T7" fmla="*/ 10800 h 21600"/>
            </a:gdLst>
            <a:ahLst/>
            <a:cxnLst>
              <a:cxn ang="0">
                <a:pos x="T0" y="T1"/>
              </a:cxn>
              <a:cxn ang="0">
                <a:pos x="T2" y="T3"/>
              </a:cxn>
              <a:cxn ang="0">
                <a:pos x="T4" y="T5"/>
              </a:cxn>
              <a:cxn ang="0">
                <a:pos x="T6" y="T7"/>
              </a:cxn>
            </a:cxnLst>
            <a:rect l="0" t="0" r="r" b="b"/>
            <a:pathLst>
              <a:path w="21593" h="21600">
                <a:moveTo>
                  <a:pt x="0" y="0"/>
                </a:moveTo>
                <a:lnTo>
                  <a:pt x="0" y="21600"/>
                </a:lnTo>
                <a:lnTo>
                  <a:pt x="20494" y="21480"/>
                </a:lnTo>
                <a:cubicBezTo>
                  <a:pt x="21105" y="21145"/>
                  <a:pt x="21585" y="16520"/>
                  <a:pt x="21592" y="10884"/>
                </a:cubicBezTo>
                <a:cubicBezTo>
                  <a:pt x="21600" y="5144"/>
                  <a:pt x="21117" y="356"/>
                  <a:pt x="20494" y="0"/>
                </a:cubicBez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6021" name="AutoShape 5"/>
          <p:cNvSpPr>
            <a:spLocks/>
          </p:cNvSpPr>
          <p:nvPr/>
        </p:nvSpPr>
        <p:spPr bwMode="auto">
          <a:xfrm>
            <a:off x="4349949" y="3886201"/>
            <a:ext cx="7062490" cy="767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0501" y="21480"/>
                </a:lnTo>
                <a:cubicBezTo>
                  <a:pt x="21116" y="21210"/>
                  <a:pt x="21600" y="16543"/>
                  <a:pt x="21599" y="10878"/>
                </a:cubicBezTo>
                <a:cubicBezTo>
                  <a:pt x="21599" y="5216"/>
                  <a:pt x="21116" y="552"/>
                  <a:pt x="20501" y="282"/>
                </a:cubicBezTo>
                <a:lnTo>
                  <a:pt x="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6022" name="AutoShape 6"/>
          <p:cNvSpPr>
            <a:spLocks/>
          </p:cNvSpPr>
          <p:nvPr/>
        </p:nvSpPr>
        <p:spPr bwMode="auto">
          <a:xfrm>
            <a:off x="2274690" y="4931867"/>
            <a:ext cx="1975247" cy="1827014"/>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20631" y="0"/>
                </a:moveTo>
                <a:cubicBezTo>
                  <a:pt x="20097" y="0"/>
                  <a:pt x="19697" y="428"/>
                  <a:pt x="19697" y="965"/>
                </a:cubicBezTo>
                <a:cubicBezTo>
                  <a:pt x="18127" y="3146"/>
                  <a:pt x="15358" y="5900"/>
                  <a:pt x="11218" y="5900"/>
                </a:cubicBezTo>
                <a:lnTo>
                  <a:pt x="2337" y="5900"/>
                </a:lnTo>
                <a:cubicBezTo>
                  <a:pt x="2337" y="5900"/>
                  <a:pt x="0" y="7115"/>
                  <a:pt x="0" y="9261"/>
                </a:cubicBezTo>
                <a:cubicBezTo>
                  <a:pt x="0" y="11407"/>
                  <a:pt x="2337" y="12766"/>
                  <a:pt x="2337" y="12766"/>
                </a:cubicBezTo>
                <a:lnTo>
                  <a:pt x="4841" y="12766"/>
                </a:lnTo>
                <a:lnTo>
                  <a:pt x="9481" y="20775"/>
                </a:lnTo>
                <a:cubicBezTo>
                  <a:pt x="9814" y="21205"/>
                  <a:pt x="10417" y="21600"/>
                  <a:pt x="10985" y="21278"/>
                </a:cubicBezTo>
                <a:lnTo>
                  <a:pt x="13254" y="19525"/>
                </a:lnTo>
                <a:lnTo>
                  <a:pt x="9516" y="12766"/>
                </a:lnTo>
                <a:lnTo>
                  <a:pt x="11218" y="12766"/>
                </a:lnTo>
                <a:cubicBezTo>
                  <a:pt x="15358" y="12766"/>
                  <a:pt x="18127" y="15413"/>
                  <a:pt x="19697" y="17487"/>
                </a:cubicBezTo>
                <a:cubicBezTo>
                  <a:pt x="19697" y="18023"/>
                  <a:pt x="20097" y="18453"/>
                  <a:pt x="20631" y="18453"/>
                </a:cubicBezTo>
                <a:cubicBezTo>
                  <a:pt x="21165" y="18453"/>
                  <a:pt x="21599" y="18023"/>
                  <a:pt x="21599" y="17487"/>
                </a:cubicBezTo>
                <a:lnTo>
                  <a:pt x="21599" y="965"/>
                </a:lnTo>
                <a:cubicBezTo>
                  <a:pt x="21599" y="428"/>
                  <a:pt x="21165" y="0"/>
                  <a:pt x="20631" y="0"/>
                </a:cubicBezTo>
                <a:close/>
                <a:moveTo>
                  <a:pt x="19397" y="3861"/>
                </a:moveTo>
                <a:lnTo>
                  <a:pt x="19397" y="14625"/>
                </a:lnTo>
                <a:cubicBezTo>
                  <a:pt x="17293" y="12372"/>
                  <a:pt x="14824" y="11157"/>
                  <a:pt x="11653" y="11157"/>
                </a:cubicBezTo>
                <a:lnTo>
                  <a:pt x="11653" y="7473"/>
                </a:lnTo>
                <a:cubicBezTo>
                  <a:pt x="14824" y="7473"/>
                  <a:pt x="17326" y="6221"/>
                  <a:pt x="19397" y="3861"/>
                </a:cubicBezTo>
                <a:close/>
                <a:moveTo>
                  <a:pt x="3373" y="7723"/>
                </a:moveTo>
                <a:lnTo>
                  <a:pt x="6043" y="7723"/>
                </a:lnTo>
                <a:cubicBezTo>
                  <a:pt x="6277" y="7723"/>
                  <a:pt x="6478" y="7939"/>
                  <a:pt x="6478" y="8190"/>
                </a:cubicBezTo>
                <a:cubicBezTo>
                  <a:pt x="6478" y="8440"/>
                  <a:pt x="6277" y="8689"/>
                  <a:pt x="6043" y="8689"/>
                </a:cubicBezTo>
                <a:lnTo>
                  <a:pt x="3373" y="8689"/>
                </a:lnTo>
                <a:cubicBezTo>
                  <a:pt x="3139" y="8689"/>
                  <a:pt x="2905" y="8440"/>
                  <a:pt x="2905" y="8190"/>
                </a:cubicBezTo>
                <a:cubicBezTo>
                  <a:pt x="2905" y="7939"/>
                  <a:pt x="3139" y="7723"/>
                  <a:pt x="3373" y="7723"/>
                </a:cubicBezTo>
                <a:close/>
                <a:moveTo>
                  <a:pt x="3373" y="9797"/>
                </a:moveTo>
                <a:lnTo>
                  <a:pt x="6043" y="9797"/>
                </a:lnTo>
                <a:cubicBezTo>
                  <a:pt x="6277" y="9797"/>
                  <a:pt x="6478" y="10012"/>
                  <a:pt x="6478" y="10262"/>
                </a:cubicBezTo>
                <a:cubicBezTo>
                  <a:pt x="6478" y="10513"/>
                  <a:pt x="6277" y="10763"/>
                  <a:pt x="6043" y="10763"/>
                </a:cubicBezTo>
                <a:lnTo>
                  <a:pt x="3373" y="10763"/>
                </a:lnTo>
                <a:cubicBezTo>
                  <a:pt x="3139" y="10763"/>
                  <a:pt x="2905" y="10513"/>
                  <a:pt x="2905" y="10262"/>
                </a:cubicBezTo>
                <a:cubicBezTo>
                  <a:pt x="2905" y="10012"/>
                  <a:pt x="3139" y="9797"/>
                  <a:pt x="3373" y="979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86023" name="AutoShape 7"/>
          <p:cNvSpPr>
            <a:spLocks/>
          </p:cNvSpPr>
          <p:nvPr/>
        </p:nvSpPr>
        <p:spPr bwMode="auto">
          <a:xfrm>
            <a:off x="3961507" y="3886201"/>
            <a:ext cx="767060" cy="7679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6024" name="AutoShape 8"/>
          <p:cNvSpPr>
            <a:spLocks/>
          </p:cNvSpPr>
          <p:nvPr/>
        </p:nvSpPr>
        <p:spPr bwMode="auto">
          <a:xfrm>
            <a:off x="6531472" y="4028183"/>
            <a:ext cx="4352330" cy="4482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of for ipsum randomised words our, don't look even night offer slightly beration beration</a:t>
            </a:r>
            <a:endParaRPr lang="id-ID" sz="4275"/>
          </a:p>
        </p:txBody>
      </p:sp>
      <p:sp>
        <p:nvSpPr>
          <p:cNvPr id="86025" name="AutoShape 9"/>
          <p:cNvSpPr>
            <a:spLocks/>
          </p:cNvSpPr>
          <p:nvPr/>
        </p:nvSpPr>
        <p:spPr bwMode="auto">
          <a:xfrm>
            <a:off x="4909841" y="4124623"/>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Title Here</a:t>
            </a:r>
            <a:endParaRPr lang="id-ID" sz="4275"/>
          </a:p>
        </p:txBody>
      </p:sp>
      <p:sp>
        <p:nvSpPr>
          <p:cNvPr id="86026" name="AutoShape 10"/>
          <p:cNvSpPr>
            <a:spLocks/>
          </p:cNvSpPr>
          <p:nvPr/>
        </p:nvSpPr>
        <p:spPr bwMode="auto">
          <a:xfrm>
            <a:off x="6531472" y="7021414"/>
            <a:ext cx="4010322" cy="4482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of for ipsum randomised words our, don't look even night offer slightly beration beration</a:t>
            </a:r>
            <a:endParaRPr lang="id-ID" sz="4275"/>
          </a:p>
        </p:txBody>
      </p:sp>
      <p:sp>
        <p:nvSpPr>
          <p:cNvPr id="86027" name="AutoShape 11"/>
          <p:cNvSpPr>
            <a:spLocks/>
          </p:cNvSpPr>
          <p:nvPr/>
        </p:nvSpPr>
        <p:spPr bwMode="auto">
          <a:xfrm>
            <a:off x="4909841" y="7114283"/>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Title Here</a:t>
            </a:r>
            <a:endParaRPr lang="id-ID" sz="4275"/>
          </a:p>
        </p:txBody>
      </p:sp>
      <p:sp>
        <p:nvSpPr>
          <p:cNvPr id="86028" name="AutoShape 12"/>
          <p:cNvSpPr>
            <a:spLocks/>
          </p:cNvSpPr>
          <p:nvPr/>
        </p:nvSpPr>
        <p:spPr bwMode="auto">
          <a:xfrm>
            <a:off x="7331572" y="5977533"/>
            <a:ext cx="4010322" cy="4491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of for ipsum randomised words our, don't look even night offer slightly beration beration</a:t>
            </a:r>
            <a:endParaRPr lang="id-ID" sz="4275"/>
          </a:p>
        </p:txBody>
      </p:sp>
      <p:sp>
        <p:nvSpPr>
          <p:cNvPr id="86029" name="AutoShape 13"/>
          <p:cNvSpPr>
            <a:spLocks/>
          </p:cNvSpPr>
          <p:nvPr/>
        </p:nvSpPr>
        <p:spPr bwMode="auto">
          <a:xfrm>
            <a:off x="5709941" y="6078440"/>
            <a:ext cx="1285875"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Title Here</a:t>
            </a:r>
            <a:endParaRPr lang="id-ID" sz="4275"/>
          </a:p>
        </p:txBody>
      </p:sp>
      <p:sp>
        <p:nvSpPr>
          <p:cNvPr id="86030" name="AutoShape 14"/>
          <p:cNvSpPr>
            <a:spLocks/>
          </p:cNvSpPr>
          <p:nvPr/>
        </p:nvSpPr>
        <p:spPr bwMode="auto">
          <a:xfrm>
            <a:off x="7331572" y="4995268"/>
            <a:ext cx="4180880" cy="4482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of for ipsum randomised words our, don't look even night offer slightly beration beration</a:t>
            </a:r>
            <a:endParaRPr lang="id-ID" sz="4275"/>
          </a:p>
        </p:txBody>
      </p:sp>
      <p:sp>
        <p:nvSpPr>
          <p:cNvPr id="86031" name="AutoShape 15"/>
          <p:cNvSpPr>
            <a:spLocks/>
          </p:cNvSpPr>
          <p:nvPr/>
        </p:nvSpPr>
        <p:spPr bwMode="auto">
          <a:xfrm>
            <a:off x="5709941" y="5073849"/>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Title Here</a:t>
            </a:r>
            <a:endParaRPr lang="id-ID" sz="4275"/>
          </a:p>
        </p:txBody>
      </p:sp>
      <p:sp>
        <p:nvSpPr>
          <p:cNvPr id="86032" name="AutoShape 16"/>
          <p:cNvSpPr>
            <a:spLocks/>
          </p:cNvSpPr>
          <p:nvPr/>
        </p:nvSpPr>
        <p:spPr bwMode="auto">
          <a:xfrm>
            <a:off x="4818757" y="4847035"/>
            <a:ext cx="767060" cy="7679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6033" name="AutoShape 17"/>
          <p:cNvSpPr>
            <a:spLocks/>
          </p:cNvSpPr>
          <p:nvPr/>
        </p:nvSpPr>
        <p:spPr bwMode="auto">
          <a:xfrm>
            <a:off x="4818757" y="5799832"/>
            <a:ext cx="767060" cy="76706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6034" name="AutoShape 18"/>
          <p:cNvSpPr>
            <a:spLocks/>
          </p:cNvSpPr>
          <p:nvPr/>
        </p:nvSpPr>
        <p:spPr bwMode="auto">
          <a:xfrm>
            <a:off x="3961507" y="6848179"/>
            <a:ext cx="767060" cy="7679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6035" name="AutoShape 19"/>
          <p:cNvSpPr>
            <a:spLocks/>
          </p:cNvSpPr>
          <p:nvPr/>
        </p:nvSpPr>
        <p:spPr bwMode="auto">
          <a:xfrm>
            <a:off x="4238329" y="4147842"/>
            <a:ext cx="224135" cy="2446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86036" name="AutoShape 20"/>
          <p:cNvSpPr>
            <a:spLocks/>
          </p:cNvSpPr>
          <p:nvPr/>
        </p:nvSpPr>
        <p:spPr bwMode="auto">
          <a:xfrm>
            <a:off x="5077718" y="6058793"/>
            <a:ext cx="249138" cy="24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86037" name="AutoShape 21"/>
          <p:cNvSpPr>
            <a:spLocks/>
          </p:cNvSpPr>
          <p:nvPr/>
        </p:nvSpPr>
        <p:spPr bwMode="auto">
          <a:xfrm>
            <a:off x="4206182" y="7092852"/>
            <a:ext cx="277713" cy="279499"/>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600"/>
                  <a:pt x="17697" y="21600"/>
                </a:cubicBezTo>
                <a:cubicBezTo>
                  <a:pt x="16611" y="21600"/>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600"/>
                  <a:pt x="4539" y="21600"/>
                </a:cubicBezTo>
                <a:cubicBezTo>
                  <a:pt x="3483" y="21600"/>
                  <a:pt x="2614" y="20722"/>
                  <a:pt x="2614" y="19657"/>
                </a:cubicBezTo>
                <a:cubicBezTo>
                  <a:pt x="2614" y="18558"/>
                  <a:pt x="3483" y="17680"/>
                  <a:pt x="4539" y="17680"/>
                </a:cubicBezTo>
                <a:cubicBezTo>
                  <a:pt x="5656" y="17680"/>
                  <a:pt x="6493" y="18558"/>
                  <a:pt x="6493" y="19657"/>
                </a:cubicBezTo>
                <a:close/>
                <a:moveTo>
                  <a:pt x="19869" y="2915"/>
                </a:moveTo>
                <a:cubicBezTo>
                  <a:pt x="20801" y="2915"/>
                  <a:pt x="21235" y="3480"/>
                  <a:pt x="21235" y="4169"/>
                </a:cubicBezTo>
                <a:lnTo>
                  <a:pt x="21235" y="10032"/>
                </a:lnTo>
                <a:cubicBezTo>
                  <a:pt x="21235"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4"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86038" name="AutoShape 22"/>
          <p:cNvSpPr>
            <a:spLocks/>
          </p:cNvSpPr>
          <p:nvPr/>
        </p:nvSpPr>
        <p:spPr bwMode="auto">
          <a:xfrm>
            <a:off x="5077719" y="5130107"/>
            <a:ext cx="287536" cy="2018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an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018"/>
                                        </p:tgtEl>
                                        <p:attrNameLst>
                                          <p:attrName>style.visibility</p:attrName>
                                        </p:attrNameLst>
                                      </p:cBhvr>
                                      <p:to>
                                        <p:strVal val="visible"/>
                                      </p:to>
                                    </p:set>
                                    <p:animEffect transition="in" filter="wipe(left)">
                                      <p:cBhvr>
                                        <p:cTn id="7" dur="500"/>
                                        <p:tgtEl>
                                          <p:spTgt spid="8601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86019"/>
                                        </p:tgtEl>
                                        <p:attrNameLst>
                                          <p:attrName>style.visibility</p:attrName>
                                        </p:attrNameLst>
                                      </p:cBhvr>
                                      <p:to>
                                        <p:strVal val="visible"/>
                                      </p:to>
                                    </p:set>
                                    <p:animEffect transition="in" filter="wipe(left)">
                                      <p:cBhvr>
                                        <p:cTn id="10" dur="500"/>
                                        <p:tgtEl>
                                          <p:spTgt spid="86019"/>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86020"/>
                                        </p:tgtEl>
                                        <p:attrNameLst>
                                          <p:attrName>style.visibility</p:attrName>
                                        </p:attrNameLst>
                                      </p:cBhvr>
                                      <p:to>
                                        <p:strVal val="visible"/>
                                      </p:to>
                                    </p:set>
                                    <p:animEffect transition="in" filter="wipe(left)">
                                      <p:cBhvr>
                                        <p:cTn id="13" dur="500"/>
                                        <p:tgtEl>
                                          <p:spTgt spid="86020"/>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86021"/>
                                        </p:tgtEl>
                                        <p:attrNameLst>
                                          <p:attrName>style.visibility</p:attrName>
                                        </p:attrNameLst>
                                      </p:cBhvr>
                                      <p:to>
                                        <p:strVal val="visible"/>
                                      </p:to>
                                    </p:set>
                                    <p:animEffect transition="in" filter="wipe(left)">
                                      <p:cBhvr>
                                        <p:cTn id="16" dur="500"/>
                                        <p:tgtEl>
                                          <p:spTgt spid="86021"/>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86023"/>
                                        </p:tgtEl>
                                        <p:attrNameLst>
                                          <p:attrName>style.visibility</p:attrName>
                                        </p:attrNameLst>
                                      </p:cBhvr>
                                      <p:to>
                                        <p:strVal val="visible"/>
                                      </p:to>
                                    </p:set>
                                    <p:animEffect transition="in" filter="wipe(left)">
                                      <p:cBhvr>
                                        <p:cTn id="19" dur="500"/>
                                        <p:tgtEl>
                                          <p:spTgt spid="86023"/>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86024"/>
                                        </p:tgtEl>
                                        <p:attrNameLst>
                                          <p:attrName>style.visibility</p:attrName>
                                        </p:attrNameLst>
                                      </p:cBhvr>
                                      <p:to>
                                        <p:strVal val="visible"/>
                                      </p:to>
                                    </p:set>
                                    <p:animEffect transition="in" filter="wipe(left)">
                                      <p:cBhvr>
                                        <p:cTn id="22" dur="500"/>
                                        <p:tgtEl>
                                          <p:spTgt spid="86024"/>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86025"/>
                                        </p:tgtEl>
                                        <p:attrNameLst>
                                          <p:attrName>style.visibility</p:attrName>
                                        </p:attrNameLst>
                                      </p:cBhvr>
                                      <p:to>
                                        <p:strVal val="visible"/>
                                      </p:to>
                                    </p:set>
                                    <p:animEffect transition="in" filter="wipe(left)">
                                      <p:cBhvr>
                                        <p:cTn id="25" dur="500"/>
                                        <p:tgtEl>
                                          <p:spTgt spid="86025"/>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86026"/>
                                        </p:tgtEl>
                                        <p:attrNameLst>
                                          <p:attrName>style.visibility</p:attrName>
                                        </p:attrNameLst>
                                      </p:cBhvr>
                                      <p:to>
                                        <p:strVal val="visible"/>
                                      </p:to>
                                    </p:set>
                                    <p:animEffect transition="in" filter="wipe(left)">
                                      <p:cBhvr>
                                        <p:cTn id="28" dur="500"/>
                                        <p:tgtEl>
                                          <p:spTgt spid="86026"/>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86027"/>
                                        </p:tgtEl>
                                        <p:attrNameLst>
                                          <p:attrName>style.visibility</p:attrName>
                                        </p:attrNameLst>
                                      </p:cBhvr>
                                      <p:to>
                                        <p:strVal val="visible"/>
                                      </p:to>
                                    </p:set>
                                    <p:animEffect transition="in" filter="wipe(left)">
                                      <p:cBhvr>
                                        <p:cTn id="31" dur="500"/>
                                        <p:tgtEl>
                                          <p:spTgt spid="86027"/>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86028"/>
                                        </p:tgtEl>
                                        <p:attrNameLst>
                                          <p:attrName>style.visibility</p:attrName>
                                        </p:attrNameLst>
                                      </p:cBhvr>
                                      <p:to>
                                        <p:strVal val="visible"/>
                                      </p:to>
                                    </p:set>
                                    <p:animEffect transition="in" filter="wipe(left)">
                                      <p:cBhvr>
                                        <p:cTn id="34" dur="500"/>
                                        <p:tgtEl>
                                          <p:spTgt spid="86028"/>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86029"/>
                                        </p:tgtEl>
                                        <p:attrNameLst>
                                          <p:attrName>style.visibility</p:attrName>
                                        </p:attrNameLst>
                                      </p:cBhvr>
                                      <p:to>
                                        <p:strVal val="visible"/>
                                      </p:to>
                                    </p:set>
                                    <p:animEffect transition="in" filter="wipe(left)">
                                      <p:cBhvr>
                                        <p:cTn id="37" dur="500"/>
                                        <p:tgtEl>
                                          <p:spTgt spid="86029"/>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86030"/>
                                        </p:tgtEl>
                                        <p:attrNameLst>
                                          <p:attrName>style.visibility</p:attrName>
                                        </p:attrNameLst>
                                      </p:cBhvr>
                                      <p:to>
                                        <p:strVal val="visible"/>
                                      </p:to>
                                    </p:set>
                                    <p:animEffect transition="in" filter="wipe(left)">
                                      <p:cBhvr>
                                        <p:cTn id="40" dur="500"/>
                                        <p:tgtEl>
                                          <p:spTgt spid="86030"/>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6031"/>
                                        </p:tgtEl>
                                        <p:attrNameLst>
                                          <p:attrName>style.visibility</p:attrName>
                                        </p:attrNameLst>
                                      </p:cBhvr>
                                      <p:to>
                                        <p:strVal val="visible"/>
                                      </p:to>
                                    </p:set>
                                    <p:animEffect transition="in" filter="wipe(left)">
                                      <p:cBhvr>
                                        <p:cTn id="43" dur="500"/>
                                        <p:tgtEl>
                                          <p:spTgt spid="86031"/>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86032"/>
                                        </p:tgtEl>
                                        <p:attrNameLst>
                                          <p:attrName>style.visibility</p:attrName>
                                        </p:attrNameLst>
                                      </p:cBhvr>
                                      <p:to>
                                        <p:strVal val="visible"/>
                                      </p:to>
                                    </p:set>
                                    <p:animEffect transition="in" filter="wipe(left)">
                                      <p:cBhvr>
                                        <p:cTn id="46" dur="500"/>
                                        <p:tgtEl>
                                          <p:spTgt spid="86032"/>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86033"/>
                                        </p:tgtEl>
                                        <p:attrNameLst>
                                          <p:attrName>style.visibility</p:attrName>
                                        </p:attrNameLst>
                                      </p:cBhvr>
                                      <p:to>
                                        <p:strVal val="visible"/>
                                      </p:to>
                                    </p:set>
                                    <p:animEffect transition="in" filter="wipe(left)">
                                      <p:cBhvr>
                                        <p:cTn id="49" dur="500"/>
                                        <p:tgtEl>
                                          <p:spTgt spid="86033"/>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86034"/>
                                        </p:tgtEl>
                                        <p:attrNameLst>
                                          <p:attrName>style.visibility</p:attrName>
                                        </p:attrNameLst>
                                      </p:cBhvr>
                                      <p:to>
                                        <p:strVal val="visible"/>
                                      </p:to>
                                    </p:set>
                                    <p:animEffect transition="in" filter="wipe(left)">
                                      <p:cBhvr>
                                        <p:cTn id="52" dur="500"/>
                                        <p:tgtEl>
                                          <p:spTgt spid="86034"/>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86035"/>
                                        </p:tgtEl>
                                        <p:attrNameLst>
                                          <p:attrName>style.visibility</p:attrName>
                                        </p:attrNameLst>
                                      </p:cBhvr>
                                      <p:to>
                                        <p:strVal val="visible"/>
                                      </p:to>
                                    </p:set>
                                    <p:animEffect transition="in" filter="wipe(left)">
                                      <p:cBhvr>
                                        <p:cTn id="55" dur="500"/>
                                        <p:tgtEl>
                                          <p:spTgt spid="86035"/>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86036"/>
                                        </p:tgtEl>
                                        <p:attrNameLst>
                                          <p:attrName>style.visibility</p:attrName>
                                        </p:attrNameLst>
                                      </p:cBhvr>
                                      <p:to>
                                        <p:strVal val="visible"/>
                                      </p:to>
                                    </p:set>
                                    <p:animEffect transition="in" filter="wipe(left)">
                                      <p:cBhvr>
                                        <p:cTn id="58" dur="500"/>
                                        <p:tgtEl>
                                          <p:spTgt spid="86036"/>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86037"/>
                                        </p:tgtEl>
                                        <p:attrNameLst>
                                          <p:attrName>style.visibility</p:attrName>
                                        </p:attrNameLst>
                                      </p:cBhvr>
                                      <p:to>
                                        <p:strVal val="visible"/>
                                      </p:to>
                                    </p:set>
                                    <p:animEffect transition="in" filter="wipe(left)">
                                      <p:cBhvr>
                                        <p:cTn id="61" dur="500"/>
                                        <p:tgtEl>
                                          <p:spTgt spid="86037"/>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86038"/>
                                        </p:tgtEl>
                                        <p:attrNameLst>
                                          <p:attrName>style.visibility</p:attrName>
                                        </p:attrNameLst>
                                      </p:cBhvr>
                                      <p:to>
                                        <p:strVal val="visible"/>
                                      </p:to>
                                    </p:set>
                                    <p:animEffect transition="in" filter="wipe(left)">
                                      <p:cBhvr>
                                        <p:cTn id="64" dur="500"/>
                                        <p:tgtEl>
                                          <p:spTgt spid="860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8" grpId="0" animBg="1"/>
      <p:bldP spid="86019" grpId="0" animBg="1"/>
      <p:bldP spid="86020" grpId="0" animBg="1"/>
      <p:bldP spid="86021" grpId="0" animBg="1"/>
      <p:bldP spid="86023" grpId="0" animBg="1"/>
      <p:bldP spid="86024" grpId="0"/>
      <p:bldP spid="86025" grpId="0"/>
      <p:bldP spid="86026" grpId="0"/>
      <p:bldP spid="86027" grpId="0"/>
      <p:bldP spid="86028" grpId="0"/>
      <p:bldP spid="86029" grpId="0"/>
      <p:bldP spid="86030" grpId="0"/>
      <p:bldP spid="86031" grpId="0"/>
      <p:bldP spid="86032" grpId="0" animBg="1"/>
      <p:bldP spid="86033" grpId="0" animBg="1"/>
      <p:bldP spid="86034" grpId="0" animBg="1"/>
      <p:bldP spid="86035" grpId="0" animBg="1"/>
      <p:bldP spid="86036" grpId="0" animBg="1"/>
      <p:bldP spid="86037" grpId="0" animBg="1"/>
      <p:bldP spid="86038"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AutoShape 2"/>
          <p:cNvSpPr>
            <a:spLocks/>
          </p:cNvSpPr>
          <p:nvPr/>
        </p:nvSpPr>
        <p:spPr bwMode="auto">
          <a:xfrm>
            <a:off x="4912519" y="5156003"/>
            <a:ext cx="2040434" cy="2187773"/>
          </a:xfrm>
          <a:custGeom>
            <a:avLst/>
            <a:gdLst>
              <a:gd name="T0" fmla="+- 0 11036 473"/>
              <a:gd name="T1" fmla="*/ T0 w 21127"/>
              <a:gd name="T2" fmla="*/ 10800 h 21600"/>
              <a:gd name="T3" fmla="+- 0 11036 473"/>
              <a:gd name="T4" fmla="*/ T3 w 21127"/>
              <a:gd name="T5" fmla="*/ 10800 h 21600"/>
              <a:gd name="T6" fmla="+- 0 11036 473"/>
              <a:gd name="T7" fmla="*/ T6 w 21127"/>
              <a:gd name="T8" fmla="*/ 10800 h 21600"/>
              <a:gd name="T9" fmla="+- 0 11036 473"/>
              <a:gd name="T10" fmla="*/ T9 w 21127"/>
              <a:gd name="T11" fmla="*/ 10800 h 21600"/>
            </a:gdLst>
            <a:ahLst/>
            <a:cxnLst>
              <a:cxn ang="0">
                <a:pos x="T1" y="T2"/>
              </a:cxn>
              <a:cxn ang="0">
                <a:pos x="T4" y="T5"/>
              </a:cxn>
              <a:cxn ang="0">
                <a:pos x="T7" y="T8"/>
              </a:cxn>
              <a:cxn ang="0">
                <a:pos x="T10" y="T11"/>
              </a:cxn>
            </a:cxnLst>
            <a:rect l="0" t="0" r="r" b="b"/>
            <a:pathLst>
              <a:path w="21127" h="21600">
                <a:moveTo>
                  <a:pt x="21126" y="5443"/>
                </a:moveTo>
                <a:lnTo>
                  <a:pt x="900" y="0"/>
                </a:lnTo>
                <a:cubicBezTo>
                  <a:pt x="-473" y="4247"/>
                  <a:pt x="-270" y="8816"/>
                  <a:pt x="1475" y="12937"/>
                </a:cubicBezTo>
                <a:cubicBezTo>
                  <a:pt x="2961" y="16447"/>
                  <a:pt x="5501" y="19460"/>
                  <a:pt x="8774" y="21600"/>
                </a:cubicBezTo>
                <a:lnTo>
                  <a:pt x="21126" y="5443"/>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7043" name="AutoShape 3"/>
          <p:cNvSpPr>
            <a:spLocks/>
          </p:cNvSpPr>
          <p:nvPr/>
        </p:nvSpPr>
        <p:spPr bwMode="auto">
          <a:xfrm>
            <a:off x="5743873" y="4444306"/>
            <a:ext cx="1205508" cy="1265336"/>
          </a:xfrm>
          <a:custGeom>
            <a:avLst/>
            <a:gdLst>
              <a:gd name="T0" fmla="*/ 10800 w 21600"/>
              <a:gd name="T1" fmla="+- 0 11019 438"/>
              <a:gd name="T2" fmla="*/ 11019 h 21162"/>
              <a:gd name="T3" fmla="*/ 10800 w 21600"/>
              <a:gd name="T4" fmla="+- 0 11019 438"/>
              <a:gd name="T5" fmla="*/ 11019 h 21162"/>
              <a:gd name="T6" fmla="*/ 10800 w 21600"/>
              <a:gd name="T7" fmla="+- 0 11019 438"/>
              <a:gd name="T8" fmla="*/ 11019 h 21162"/>
              <a:gd name="T9" fmla="*/ 10800 w 21600"/>
              <a:gd name="T10" fmla="+- 0 11019 438"/>
              <a:gd name="T11" fmla="*/ 11019 h 21162"/>
            </a:gdLst>
            <a:ahLst/>
            <a:cxnLst>
              <a:cxn ang="0">
                <a:pos x="T0" y="T2"/>
              </a:cxn>
              <a:cxn ang="0">
                <a:pos x="T3" y="T5"/>
              </a:cxn>
              <a:cxn ang="0">
                <a:pos x="T6" y="T8"/>
              </a:cxn>
              <a:cxn ang="0">
                <a:pos x="T9" y="T11"/>
              </a:cxn>
            </a:cxnLst>
            <a:rect l="0" t="0" r="r" b="b"/>
            <a:pathLst>
              <a:path w="21600" h="21162">
                <a:moveTo>
                  <a:pt x="21600" y="107"/>
                </a:moveTo>
                <a:cubicBezTo>
                  <a:pt x="16214" y="-438"/>
                  <a:pt x="10825" y="1104"/>
                  <a:pt x="6692" y="4374"/>
                </a:cubicBezTo>
                <a:cubicBezTo>
                  <a:pt x="3117" y="7201"/>
                  <a:pt x="744" y="11130"/>
                  <a:pt x="0" y="15449"/>
                </a:cubicBezTo>
                <a:lnTo>
                  <a:pt x="21566" y="21162"/>
                </a:lnTo>
                <a:lnTo>
                  <a:pt x="21600" y="107"/>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7044" name="AutoShape 4"/>
          <p:cNvSpPr>
            <a:spLocks/>
          </p:cNvSpPr>
          <p:nvPr/>
        </p:nvSpPr>
        <p:spPr bwMode="auto">
          <a:xfrm>
            <a:off x="6945809" y="3784401"/>
            <a:ext cx="1801118" cy="1933278"/>
          </a:xfrm>
          <a:custGeom>
            <a:avLst/>
            <a:gdLst>
              <a:gd name="T0" fmla="*/ 10800 w 21600"/>
              <a:gd name="T1" fmla="+- 0 10861 123"/>
              <a:gd name="T2" fmla="*/ 10861 h 21477"/>
              <a:gd name="T3" fmla="*/ 10800 w 21600"/>
              <a:gd name="T4" fmla="+- 0 10861 123"/>
              <a:gd name="T5" fmla="*/ 10861 h 21477"/>
              <a:gd name="T6" fmla="*/ 10800 w 21600"/>
              <a:gd name="T7" fmla="+- 0 10861 123"/>
              <a:gd name="T8" fmla="*/ 10861 h 21477"/>
              <a:gd name="T9" fmla="*/ 10800 w 21600"/>
              <a:gd name="T10" fmla="+- 0 10861 123"/>
              <a:gd name="T11" fmla="*/ 10861 h 21477"/>
            </a:gdLst>
            <a:ahLst/>
            <a:cxnLst>
              <a:cxn ang="0">
                <a:pos x="T0" y="T2"/>
              </a:cxn>
              <a:cxn ang="0">
                <a:pos x="T3" y="T5"/>
              </a:cxn>
              <a:cxn ang="0">
                <a:pos x="T6" y="T8"/>
              </a:cxn>
              <a:cxn ang="0">
                <a:pos x="T9" y="T11"/>
              </a:cxn>
            </a:cxnLst>
            <a:rect l="0" t="0" r="r" b="b"/>
            <a:pathLst>
              <a:path w="21600" h="21477">
                <a:moveTo>
                  <a:pt x="0" y="6"/>
                </a:moveTo>
                <a:lnTo>
                  <a:pt x="0" y="21476"/>
                </a:lnTo>
                <a:lnTo>
                  <a:pt x="21600" y="15468"/>
                </a:lnTo>
                <a:cubicBezTo>
                  <a:pt x="20630" y="11575"/>
                  <a:pt x="18417" y="8043"/>
                  <a:pt x="15249" y="5332"/>
                </a:cubicBezTo>
                <a:cubicBezTo>
                  <a:pt x="11107" y="1787"/>
                  <a:pt x="5637" y="-123"/>
                  <a:pt x="0" y="6"/>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7045" name="AutoShape 5"/>
          <p:cNvSpPr>
            <a:spLocks/>
          </p:cNvSpPr>
          <p:nvPr/>
        </p:nvSpPr>
        <p:spPr bwMode="auto">
          <a:xfrm>
            <a:off x="6945809" y="5041702"/>
            <a:ext cx="2377976" cy="2438698"/>
          </a:xfrm>
          <a:custGeom>
            <a:avLst/>
            <a:gdLst>
              <a:gd name="T0" fmla="*/ 10543 w 21087"/>
              <a:gd name="T1" fmla="*/ 10800 h 21600"/>
              <a:gd name="T2" fmla="*/ 10543 w 21087"/>
              <a:gd name="T3" fmla="*/ 10800 h 21600"/>
              <a:gd name="T4" fmla="*/ 10543 w 21087"/>
              <a:gd name="T5" fmla="*/ 10800 h 21600"/>
              <a:gd name="T6" fmla="*/ 10543 w 21087"/>
              <a:gd name="T7" fmla="*/ 10800 h 21600"/>
            </a:gdLst>
            <a:ahLst/>
            <a:cxnLst>
              <a:cxn ang="0">
                <a:pos x="T0" y="T1"/>
              </a:cxn>
              <a:cxn ang="0">
                <a:pos x="T2" y="T3"/>
              </a:cxn>
              <a:cxn ang="0">
                <a:pos x="T4" y="T5"/>
              </a:cxn>
              <a:cxn ang="0">
                <a:pos x="T6" y="T7"/>
              </a:cxn>
            </a:cxnLst>
            <a:rect l="0" t="0" r="r" b="b"/>
            <a:pathLst>
              <a:path w="21087" h="21600">
                <a:moveTo>
                  <a:pt x="12758" y="21600"/>
                </a:moveTo>
                <a:lnTo>
                  <a:pt x="0" y="5984"/>
                </a:lnTo>
                <a:lnTo>
                  <a:pt x="20072" y="0"/>
                </a:lnTo>
                <a:cubicBezTo>
                  <a:pt x="21600" y="4446"/>
                  <a:pt x="21395" y="9304"/>
                  <a:pt x="19500" y="13608"/>
                </a:cubicBezTo>
                <a:cubicBezTo>
                  <a:pt x="18067" y="16863"/>
                  <a:pt x="15726" y="19637"/>
                  <a:pt x="12758" y="2160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7046" name="AutoShape 6"/>
          <p:cNvSpPr>
            <a:spLocks/>
          </p:cNvSpPr>
          <p:nvPr/>
        </p:nvSpPr>
        <p:spPr bwMode="auto">
          <a:xfrm>
            <a:off x="6019801" y="5709642"/>
            <a:ext cx="1958281" cy="1669852"/>
          </a:xfrm>
          <a:custGeom>
            <a:avLst/>
            <a:gdLst>
              <a:gd name="T0" fmla="*/ 10800 w 21600"/>
              <a:gd name="T1" fmla="*/ 10746 h 21492"/>
              <a:gd name="T2" fmla="*/ 10800 w 21600"/>
              <a:gd name="T3" fmla="*/ 10746 h 21492"/>
              <a:gd name="T4" fmla="*/ 10800 w 21600"/>
              <a:gd name="T5" fmla="*/ 10746 h 21492"/>
              <a:gd name="T6" fmla="*/ 10800 w 21600"/>
              <a:gd name="T7" fmla="*/ 10746 h 21492"/>
            </a:gdLst>
            <a:ahLst/>
            <a:cxnLst>
              <a:cxn ang="0">
                <a:pos x="T0" y="T1"/>
              </a:cxn>
              <a:cxn ang="0">
                <a:pos x="T2" y="T3"/>
              </a:cxn>
              <a:cxn ang="0">
                <a:pos x="T4" y="T5"/>
              </a:cxn>
              <a:cxn ang="0">
                <a:pos x="T6" y="T7"/>
              </a:cxn>
            </a:cxnLst>
            <a:rect l="0" t="0" r="r" b="b"/>
            <a:pathLst>
              <a:path w="21600" h="21492">
                <a:moveTo>
                  <a:pt x="0" y="16413"/>
                </a:moveTo>
                <a:cubicBezTo>
                  <a:pt x="2797" y="19570"/>
                  <a:pt x="6511" y="21382"/>
                  <a:pt x="10402" y="21487"/>
                </a:cubicBezTo>
                <a:cubicBezTo>
                  <a:pt x="14575" y="21600"/>
                  <a:pt x="18611" y="19747"/>
                  <a:pt x="21600" y="16347"/>
                </a:cubicBezTo>
                <a:lnTo>
                  <a:pt x="10232" y="0"/>
                </a:lnTo>
                <a:lnTo>
                  <a:pt x="0" y="16413"/>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7047" name="AutoShape 7"/>
          <p:cNvSpPr>
            <a:spLocks/>
          </p:cNvSpPr>
          <p:nvPr/>
        </p:nvSpPr>
        <p:spPr bwMode="auto">
          <a:xfrm>
            <a:off x="4996458" y="5089922"/>
            <a:ext cx="2109192" cy="6599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531"/>
                </a:moveTo>
                <a:lnTo>
                  <a:pt x="6384" y="0"/>
                </a:lnTo>
                <a:lnTo>
                  <a:pt x="21599" y="21599"/>
                </a:lnTo>
                <a:lnTo>
                  <a:pt x="0" y="2531"/>
                </a:ln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7048" name="AutoShape 8"/>
          <p:cNvSpPr>
            <a:spLocks/>
          </p:cNvSpPr>
          <p:nvPr/>
        </p:nvSpPr>
        <p:spPr bwMode="auto">
          <a:xfrm>
            <a:off x="6004621" y="5791795"/>
            <a:ext cx="908149" cy="11921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21" y="21600"/>
                </a:moveTo>
                <a:lnTo>
                  <a:pt x="0" y="13510"/>
                </a:lnTo>
                <a:lnTo>
                  <a:pt x="21600" y="0"/>
                </a:lnTo>
                <a:lnTo>
                  <a:pt x="321" y="21600"/>
                </a:ln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7049" name="AutoShape 9"/>
          <p:cNvSpPr>
            <a:spLocks/>
          </p:cNvSpPr>
          <p:nvPr/>
        </p:nvSpPr>
        <p:spPr bwMode="auto">
          <a:xfrm>
            <a:off x="7067253" y="5865913"/>
            <a:ext cx="1324272" cy="16180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4035" y="19371"/>
                </a:lnTo>
                <a:lnTo>
                  <a:pt x="0" y="0"/>
                </a:lnTo>
                <a:lnTo>
                  <a:pt x="21599" y="21600"/>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7050" name="AutoShape 10"/>
          <p:cNvSpPr>
            <a:spLocks/>
          </p:cNvSpPr>
          <p:nvPr/>
        </p:nvSpPr>
        <p:spPr bwMode="auto">
          <a:xfrm>
            <a:off x="7094043" y="5172076"/>
            <a:ext cx="1656457" cy="498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18777" y="15903"/>
                </a:lnTo>
                <a:lnTo>
                  <a:pt x="0" y="21599"/>
                </a:lnTo>
                <a:lnTo>
                  <a:pt x="21599" y="0"/>
                </a:ln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7051" name="AutoShape 11"/>
          <p:cNvSpPr>
            <a:spLocks/>
          </p:cNvSpPr>
          <p:nvPr/>
        </p:nvSpPr>
        <p:spPr bwMode="auto">
          <a:xfrm>
            <a:off x="6936880" y="4457701"/>
            <a:ext cx="214313" cy="11197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50" y="0"/>
                </a:moveTo>
                <a:lnTo>
                  <a:pt x="21599" y="7677"/>
                </a:lnTo>
                <a:lnTo>
                  <a:pt x="0" y="21600"/>
                </a:lnTo>
                <a:lnTo>
                  <a:pt x="1250" y="0"/>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7052" name="AutoShape 12"/>
          <p:cNvSpPr>
            <a:spLocks/>
          </p:cNvSpPr>
          <p:nvPr/>
        </p:nvSpPr>
        <p:spPr bwMode="auto">
          <a:xfrm>
            <a:off x="6568084" y="5339953"/>
            <a:ext cx="754559" cy="75545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7053" name="AutoShape 13"/>
          <p:cNvSpPr>
            <a:spLocks/>
          </p:cNvSpPr>
          <p:nvPr/>
        </p:nvSpPr>
        <p:spPr bwMode="auto">
          <a:xfrm>
            <a:off x="9327357" y="4049613"/>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7054" name="AutoShape 14"/>
          <p:cNvSpPr>
            <a:spLocks/>
          </p:cNvSpPr>
          <p:nvPr/>
        </p:nvSpPr>
        <p:spPr bwMode="auto">
          <a:xfrm>
            <a:off x="9323784" y="3737075"/>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87055" name="AutoShape 15"/>
          <p:cNvSpPr>
            <a:spLocks/>
          </p:cNvSpPr>
          <p:nvPr/>
        </p:nvSpPr>
        <p:spPr bwMode="auto">
          <a:xfrm>
            <a:off x="2564905" y="4159448"/>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7056" name="AutoShape 16"/>
          <p:cNvSpPr>
            <a:spLocks/>
          </p:cNvSpPr>
          <p:nvPr/>
        </p:nvSpPr>
        <p:spPr bwMode="auto">
          <a:xfrm>
            <a:off x="3375721" y="3846910"/>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87057" name="AutoShape 17"/>
          <p:cNvSpPr>
            <a:spLocks/>
          </p:cNvSpPr>
          <p:nvPr/>
        </p:nvSpPr>
        <p:spPr bwMode="auto">
          <a:xfrm>
            <a:off x="9959579" y="6958906"/>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7058" name="AutoShape 18"/>
          <p:cNvSpPr>
            <a:spLocks/>
          </p:cNvSpPr>
          <p:nvPr/>
        </p:nvSpPr>
        <p:spPr bwMode="auto">
          <a:xfrm>
            <a:off x="9955115" y="6646368"/>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87059" name="AutoShape 19"/>
          <p:cNvSpPr>
            <a:spLocks/>
          </p:cNvSpPr>
          <p:nvPr/>
        </p:nvSpPr>
        <p:spPr bwMode="auto">
          <a:xfrm>
            <a:off x="2198787" y="6987482"/>
            <a:ext cx="2344936"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7060" name="AutoShape 20"/>
          <p:cNvSpPr>
            <a:spLocks/>
          </p:cNvSpPr>
          <p:nvPr/>
        </p:nvSpPr>
        <p:spPr bwMode="auto">
          <a:xfrm>
            <a:off x="3009603" y="6674943"/>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87061" name="AutoShape 21"/>
          <p:cNvSpPr>
            <a:spLocks/>
          </p:cNvSpPr>
          <p:nvPr/>
        </p:nvSpPr>
        <p:spPr bwMode="auto">
          <a:xfrm>
            <a:off x="4666954" y="6383834"/>
            <a:ext cx="607219" cy="471488"/>
          </a:xfrm>
          <a:custGeom>
            <a:avLst/>
            <a:gdLst>
              <a:gd name="T0" fmla="*/ 10800 w 21600"/>
              <a:gd name="T1" fmla="*/ 10276 h 20552"/>
              <a:gd name="T2" fmla="*/ 10800 w 21600"/>
              <a:gd name="T3" fmla="*/ 10276 h 20552"/>
              <a:gd name="T4" fmla="*/ 10800 w 21600"/>
              <a:gd name="T5" fmla="*/ 10276 h 20552"/>
              <a:gd name="T6" fmla="*/ 10800 w 21600"/>
              <a:gd name="T7" fmla="*/ 10276 h 20552"/>
            </a:gdLst>
            <a:ahLst/>
            <a:cxnLst>
              <a:cxn ang="0">
                <a:pos x="T0" y="T1"/>
              </a:cxn>
              <a:cxn ang="0">
                <a:pos x="T2" y="T3"/>
              </a:cxn>
              <a:cxn ang="0">
                <a:pos x="T4" y="T5"/>
              </a:cxn>
              <a:cxn ang="0">
                <a:pos x="T6" y="T7"/>
              </a:cxn>
            </a:cxnLst>
            <a:rect l="0" t="0" r="r" b="b"/>
            <a:pathLst>
              <a:path w="21600" h="20552">
                <a:moveTo>
                  <a:pt x="0" y="20017"/>
                </a:moveTo>
                <a:cubicBezTo>
                  <a:pt x="5728" y="21600"/>
                  <a:pt x="11724" y="19618"/>
                  <a:pt x="16025" y="14722"/>
                </a:cubicBezTo>
                <a:cubicBezTo>
                  <a:pt x="19385" y="10897"/>
                  <a:pt x="21386" y="5611"/>
                  <a:pt x="21599" y="0"/>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7062" name="AutoShape 22"/>
          <p:cNvSpPr>
            <a:spLocks/>
          </p:cNvSpPr>
          <p:nvPr/>
        </p:nvSpPr>
        <p:spPr bwMode="auto">
          <a:xfrm>
            <a:off x="5175945" y="4002286"/>
            <a:ext cx="1379636" cy="871538"/>
          </a:xfrm>
          <a:custGeom>
            <a:avLst/>
            <a:gdLst>
              <a:gd name="T0" fmla="*/ 10800 w 21600"/>
              <a:gd name="T1" fmla="+- 0 11171 742"/>
              <a:gd name="T2" fmla="*/ 11171 h 20858"/>
              <a:gd name="T3" fmla="*/ 10800 w 21600"/>
              <a:gd name="T4" fmla="+- 0 11171 742"/>
              <a:gd name="T5" fmla="*/ 11171 h 20858"/>
              <a:gd name="T6" fmla="*/ 10800 w 21600"/>
              <a:gd name="T7" fmla="+- 0 11171 742"/>
              <a:gd name="T8" fmla="*/ 11171 h 20858"/>
              <a:gd name="T9" fmla="*/ 10800 w 21600"/>
              <a:gd name="T10" fmla="+- 0 11171 742"/>
              <a:gd name="T11" fmla="*/ 11171 h 20858"/>
            </a:gdLst>
            <a:ahLst/>
            <a:cxnLst>
              <a:cxn ang="0">
                <a:pos x="T0" y="T2"/>
              </a:cxn>
              <a:cxn ang="0">
                <a:pos x="T3" y="T5"/>
              </a:cxn>
              <a:cxn ang="0">
                <a:pos x="T6" y="T8"/>
              </a:cxn>
              <a:cxn ang="0">
                <a:pos x="T9" y="T11"/>
              </a:cxn>
            </a:cxnLst>
            <a:rect l="0" t="0" r="r" b="b"/>
            <a:pathLst>
              <a:path w="21600" h="20858">
                <a:moveTo>
                  <a:pt x="0" y="291"/>
                </a:moveTo>
                <a:cubicBezTo>
                  <a:pt x="4841" y="-742"/>
                  <a:pt x="9762" y="988"/>
                  <a:pt x="13820" y="5151"/>
                </a:cubicBezTo>
                <a:cubicBezTo>
                  <a:pt x="17488" y="8913"/>
                  <a:pt x="20227" y="14442"/>
                  <a:pt x="21599" y="20857"/>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7063" name="AutoShape 23"/>
          <p:cNvSpPr>
            <a:spLocks/>
          </p:cNvSpPr>
          <p:nvPr/>
        </p:nvSpPr>
        <p:spPr bwMode="auto">
          <a:xfrm flipH="1">
            <a:off x="9017498" y="6132017"/>
            <a:ext cx="830461" cy="645616"/>
          </a:xfrm>
          <a:custGeom>
            <a:avLst/>
            <a:gdLst>
              <a:gd name="T0" fmla="*/ 10800 w 21600"/>
              <a:gd name="T1" fmla="*/ 10276 h 20552"/>
              <a:gd name="T2" fmla="*/ 10800 w 21600"/>
              <a:gd name="T3" fmla="*/ 10276 h 20552"/>
              <a:gd name="T4" fmla="*/ 10800 w 21600"/>
              <a:gd name="T5" fmla="*/ 10276 h 20552"/>
              <a:gd name="T6" fmla="*/ 10800 w 21600"/>
              <a:gd name="T7" fmla="*/ 10276 h 20552"/>
            </a:gdLst>
            <a:ahLst/>
            <a:cxnLst>
              <a:cxn ang="0">
                <a:pos x="T0" y="T1"/>
              </a:cxn>
              <a:cxn ang="0">
                <a:pos x="T2" y="T3"/>
              </a:cxn>
              <a:cxn ang="0">
                <a:pos x="T4" y="T5"/>
              </a:cxn>
              <a:cxn ang="0">
                <a:pos x="T6" y="T7"/>
              </a:cxn>
            </a:cxnLst>
            <a:rect l="0" t="0" r="r" b="b"/>
            <a:pathLst>
              <a:path w="21600" h="20552">
                <a:moveTo>
                  <a:pt x="0" y="20017"/>
                </a:moveTo>
                <a:cubicBezTo>
                  <a:pt x="5728" y="21600"/>
                  <a:pt x="11724" y="19618"/>
                  <a:pt x="16025" y="14722"/>
                </a:cubicBezTo>
                <a:cubicBezTo>
                  <a:pt x="19385" y="10897"/>
                  <a:pt x="21386" y="5611"/>
                  <a:pt x="21599" y="0"/>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7064" name="AutoShape 24"/>
          <p:cNvSpPr>
            <a:spLocks/>
          </p:cNvSpPr>
          <p:nvPr/>
        </p:nvSpPr>
        <p:spPr bwMode="auto">
          <a:xfrm rot="10800000">
            <a:off x="8253116" y="3883522"/>
            <a:ext cx="832247" cy="778669"/>
          </a:xfrm>
          <a:custGeom>
            <a:avLst/>
            <a:gdLst>
              <a:gd name="T0" fmla="*/ 10350 w 20700"/>
              <a:gd name="T1" fmla="*/ 10800 h 21600"/>
              <a:gd name="T2" fmla="*/ 10350 w 20700"/>
              <a:gd name="T3" fmla="*/ 10800 h 21600"/>
              <a:gd name="T4" fmla="*/ 10350 w 20700"/>
              <a:gd name="T5" fmla="*/ 10800 h 21600"/>
              <a:gd name="T6" fmla="*/ 10350 w 20700"/>
              <a:gd name="T7" fmla="*/ 10800 h 21600"/>
            </a:gdLst>
            <a:ahLst/>
            <a:cxnLst>
              <a:cxn ang="0">
                <a:pos x="T0" y="T1"/>
              </a:cxn>
              <a:cxn ang="0">
                <a:pos x="T2" y="T3"/>
              </a:cxn>
              <a:cxn ang="0">
                <a:pos x="T4" y="T5"/>
              </a:cxn>
              <a:cxn ang="0">
                <a:pos x="T6" y="T7"/>
              </a:cxn>
            </a:cxnLst>
            <a:rect l="0" t="0" r="r" b="b"/>
            <a:pathLst>
              <a:path w="20700" h="21600">
                <a:moveTo>
                  <a:pt x="0" y="21599"/>
                </a:moveTo>
                <a:cubicBezTo>
                  <a:pt x="5819" y="21412"/>
                  <a:pt x="11299" y="19249"/>
                  <a:pt x="15182" y="15608"/>
                </a:cubicBezTo>
                <a:cubicBezTo>
                  <a:pt x="19707" y="11364"/>
                  <a:pt x="21599" y="5587"/>
                  <a:pt x="20296" y="0"/>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7065" name="AutoShape 25"/>
          <p:cNvSpPr>
            <a:spLocks/>
          </p:cNvSpPr>
          <p:nvPr/>
        </p:nvSpPr>
        <p:spPr bwMode="auto">
          <a:xfrm>
            <a:off x="5129510" y="7953674"/>
            <a:ext cx="3738860" cy="498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7066" name="AutoShape 26"/>
          <p:cNvSpPr>
            <a:spLocks/>
          </p:cNvSpPr>
          <p:nvPr/>
        </p:nvSpPr>
        <p:spPr bwMode="auto">
          <a:xfrm>
            <a:off x="5866211" y="7536657"/>
            <a:ext cx="2266355" cy="417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rgbClr val="53585F"/>
                </a:solidFill>
              </a:rPr>
              <a:t>Add Title Here</a:t>
            </a:r>
            <a:endParaRPr lang="id-ID" sz="4275"/>
          </a:p>
        </p:txBody>
      </p:sp>
      <p:sp>
        <p:nvSpPr>
          <p:cNvPr id="87067" name="AutoShape 27"/>
          <p:cNvSpPr>
            <a:spLocks/>
          </p:cNvSpPr>
          <p:nvPr/>
        </p:nvSpPr>
        <p:spPr bwMode="auto">
          <a:xfrm>
            <a:off x="4251723" y="3312914"/>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5"/>
                </a:solidFill>
              </a:rPr>
              <a:t>43%</a:t>
            </a:r>
            <a:endParaRPr lang="id-ID" sz="4275" dirty="0">
              <a:solidFill>
                <a:schemeClr val="accent5"/>
              </a:solidFill>
            </a:endParaRPr>
          </a:p>
        </p:txBody>
      </p:sp>
      <p:sp>
        <p:nvSpPr>
          <p:cNvPr id="87068" name="AutoShape 28"/>
          <p:cNvSpPr>
            <a:spLocks/>
          </p:cNvSpPr>
          <p:nvPr/>
        </p:nvSpPr>
        <p:spPr bwMode="auto">
          <a:xfrm>
            <a:off x="3923110" y="6174879"/>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1"/>
                </a:solidFill>
              </a:rPr>
              <a:t>43%</a:t>
            </a:r>
            <a:endParaRPr lang="id-ID" sz="4275" dirty="0">
              <a:solidFill>
                <a:schemeClr val="accent1"/>
              </a:solidFill>
            </a:endParaRPr>
          </a:p>
        </p:txBody>
      </p:sp>
      <p:sp>
        <p:nvSpPr>
          <p:cNvPr id="87069" name="AutoShape 29"/>
          <p:cNvSpPr>
            <a:spLocks/>
          </p:cNvSpPr>
          <p:nvPr/>
        </p:nvSpPr>
        <p:spPr bwMode="auto">
          <a:xfrm>
            <a:off x="9955115" y="6073081"/>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3"/>
                </a:solidFill>
              </a:rPr>
              <a:t>43%</a:t>
            </a:r>
            <a:endParaRPr lang="id-ID" sz="4275" dirty="0">
              <a:solidFill>
                <a:schemeClr val="accent3"/>
              </a:solidFill>
            </a:endParaRPr>
          </a:p>
        </p:txBody>
      </p:sp>
      <p:sp>
        <p:nvSpPr>
          <p:cNvPr id="87070" name="AutoShape 30"/>
          <p:cNvSpPr>
            <a:spLocks/>
          </p:cNvSpPr>
          <p:nvPr/>
        </p:nvSpPr>
        <p:spPr bwMode="auto">
          <a:xfrm>
            <a:off x="9327357" y="3219152"/>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4"/>
                </a:solidFill>
              </a:rPr>
              <a:t>43%</a:t>
            </a:r>
            <a:endParaRPr lang="id-ID" sz="4275" dirty="0">
              <a:solidFill>
                <a:schemeClr val="accent4"/>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AutoShape 2"/>
          <p:cNvSpPr>
            <a:spLocks/>
          </p:cNvSpPr>
          <p:nvPr/>
        </p:nvSpPr>
        <p:spPr bwMode="auto">
          <a:xfrm>
            <a:off x="5266135" y="4108551"/>
            <a:ext cx="3928170" cy="392816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8067" name="AutoShape 3"/>
          <p:cNvSpPr>
            <a:spLocks/>
          </p:cNvSpPr>
          <p:nvPr/>
        </p:nvSpPr>
        <p:spPr bwMode="auto">
          <a:xfrm>
            <a:off x="5389365" y="6066830"/>
            <a:ext cx="3681710" cy="921544"/>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7"/>
                  <a:pt x="3163" y="13909"/>
                </a:cubicBezTo>
                <a:cubicBezTo>
                  <a:pt x="7381" y="21600"/>
                  <a:pt x="14218" y="21599"/>
                  <a:pt x="18436" y="13909"/>
                </a:cubicBezTo>
                <a:cubicBezTo>
                  <a:pt x="20543" y="10067"/>
                  <a:pt x="21597" y="5034"/>
                  <a:pt x="21599" y="0"/>
                </a:cubicBezTo>
                <a:lnTo>
                  <a:pt x="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8068" name="AutoShape 4"/>
          <p:cNvSpPr>
            <a:spLocks/>
          </p:cNvSpPr>
          <p:nvPr/>
        </p:nvSpPr>
        <p:spPr bwMode="auto">
          <a:xfrm>
            <a:off x="5782271" y="6066831"/>
            <a:ext cx="2895898" cy="643831"/>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6"/>
                  <a:pt x="3162" y="13907"/>
                </a:cubicBezTo>
                <a:cubicBezTo>
                  <a:pt x="7380" y="21599"/>
                  <a:pt x="14219" y="21599"/>
                  <a:pt x="18437" y="13907"/>
                </a:cubicBezTo>
                <a:cubicBezTo>
                  <a:pt x="20543" y="10066"/>
                  <a:pt x="21597" y="5034"/>
                  <a:pt x="21599" y="0"/>
                </a:cubicBezTo>
                <a:lnTo>
                  <a:pt x="0" y="0"/>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8069" name="AutoShape 5"/>
          <p:cNvSpPr>
            <a:spLocks/>
          </p:cNvSpPr>
          <p:nvPr/>
        </p:nvSpPr>
        <p:spPr bwMode="auto">
          <a:xfrm rot="10800000">
            <a:off x="5389365" y="4229100"/>
            <a:ext cx="3681710" cy="1839516"/>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7"/>
                  <a:pt x="3163" y="13909"/>
                </a:cubicBezTo>
                <a:cubicBezTo>
                  <a:pt x="7381" y="21600"/>
                  <a:pt x="14218" y="21599"/>
                  <a:pt x="18436" y="13909"/>
                </a:cubicBezTo>
                <a:cubicBezTo>
                  <a:pt x="20543" y="10067"/>
                  <a:pt x="21597" y="5034"/>
                  <a:pt x="21599" y="0"/>
                </a:cubicBezTo>
                <a:lnTo>
                  <a:pt x="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8070" name="AutoShape 6"/>
          <p:cNvSpPr>
            <a:spLocks/>
          </p:cNvSpPr>
          <p:nvPr/>
        </p:nvSpPr>
        <p:spPr bwMode="auto">
          <a:xfrm rot="10800000">
            <a:off x="5782271" y="4622007"/>
            <a:ext cx="2895898" cy="1446609"/>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6"/>
                  <a:pt x="3162" y="13907"/>
                </a:cubicBezTo>
                <a:cubicBezTo>
                  <a:pt x="7380" y="21600"/>
                  <a:pt x="14219" y="21599"/>
                  <a:pt x="18437" y="13907"/>
                </a:cubicBezTo>
                <a:cubicBezTo>
                  <a:pt x="20543" y="10066"/>
                  <a:pt x="21597" y="5034"/>
                  <a:pt x="21599" y="0"/>
                </a:cubicBez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8071" name="AutoShape 7"/>
          <p:cNvSpPr>
            <a:spLocks/>
          </p:cNvSpPr>
          <p:nvPr/>
        </p:nvSpPr>
        <p:spPr bwMode="auto">
          <a:xfrm rot="10800000">
            <a:off x="6628806" y="5467648"/>
            <a:ext cx="1202829" cy="600968"/>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6" y="5031"/>
                  <a:pt x="1061" y="10058"/>
                  <a:pt x="3163" y="13897"/>
                </a:cubicBezTo>
                <a:cubicBezTo>
                  <a:pt x="7380" y="21599"/>
                  <a:pt x="14219" y="21599"/>
                  <a:pt x="18436" y="13897"/>
                </a:cubicBezTo>
                <a:cubicBezTo>
                  <a:pt x="20538" y="10058"/>
                  <a:pt x="21593" y="5031"/>
                  <a:pt x="21599" y="0"/>
                </a:cubicBezTo>
                <a:lnTo>
                  <a:pt x="0" y="0"/>
                </a:ln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8072" name="AutoShape 8"/>
          <p:cNvSpPr>
            <a:spLocks/>
          </p:cNvSpPr>
          <p:nvPr/>
        </p:nvSpPr>
        <p:spPr bwMode="auto">
          <a:xfrm rot="10800000">
            <a:off x="6733283" y="5572126"/>
            <a:ext cx="993874" cy="496491"/>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8" y="5029"/>
                  <a:pt x="1062" y="10057"/>
                  <a:pt x="3162" y="13894"/>
                </a:cubicBezTo>
                <a:cubicBezTo>
                  <a:pt x="7380" y="21599"/>
                  <a:pt x="14219" y="21600"/>
                  <a:pt x="18437" y="13894"/>
                </a:cubicBezTo>
                <a:cubicBezTo>
                  <a:pt x="20537" y="10057"/>
                  <a:pt x="21591" y="5029"/>
                  <a:pt x="21600" y="0"/>
                </a:cubicBezTo>
                <a:lnTo>
                  <a:pt x="0" y="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8073" name="AutoShape 9"/>
          <p:cNvSpPr>
            <a:spLocks/>
          </p:cNvSpPr>
          <p:nvPr/>
        </p:nvSpPr>
        <p:spPr bwMode="auto">
          <a:xfrm>
            <a:off x="6628806" y="6066830"/>
            <a:ext cx="1202829" cy="209848"/>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6" y="5031"/>
                  <a:pt x="1061" y="10058"/>
                  <a:pt x="3163" y="13897"/>
                </a:cubicBezTo>
                <a:cubicBezTo>
                  <a:pt x="7380" y="21599"/>
                  <a:pt x="14219" y="21599"/>
                  <a:pt x="18436" y="13897"/>
                </a:cubicBezTo>
                <a:cubicBezTo>
                  <a:pt x="20538" y="10058"/>
                  <a:pt x="21593" y="5031"/>
                  <a:pt x="21599" y="0"/>
                </a:cubicBezTo>
                <a:lnTo>
                  <a:pt x="0" y="0"/>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8074" name="AutoShape 10"/>
          <p:cNvSpPr>
            <a:spLocks/>
          </p:cNvSpPr>
          <p:nvPr/>
        </p:nvSpPr>
        <p:spPr bwMode="auto">
          <a:xfrm>
            <a:off x="6733283" y="6066831"/>
            <a:ext cx="993874" cy="133053"/>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8" y="5029"/>
                  <a:pt x="1062" y="10057"/>
                  <a:pt x="3162" y="13894"/>
                </a:cubicBezTo>
                <a:cubicBezTo>
                  <a:pt x="7380" y="21599"/>
                  <a:pt x="14219" y="21600"/>
                  <a:pt x="18437" y="13894"/>
                </a:cubicBezTo>
                <a:cubicBezTo>
                  <a:pt x="20537" y="10057"/>
                  <a:pt x="21591" y="5029"/>
                  <a:pt x="21600" y="0"/>
                </a:cubicBez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8075" name="AutoShape 11"/>
          <p:cNvSpPr>
            <a:spLocks/>
          </p:cNvSpPr>
          <p:nvPr/>
        </p:nvSpPr>
        <p:spPr bwMode="auto">
          <a:xfrm>
            <a:off x="5609036" y="7197329"/>
            <a:ext cx="3206651" cy="839391"/>
          </a:xfrm>
          <a:custGeom>
            <a:avLst/>
            <a:gdLst>
              <a:gd name="T0" fmla="*/ 10800 w 21600"/>
              <a:gd name="T1" fmla="*/ 8859 h 17719"/>
              <a:gd name="T2" fmla="*/ 10800 w 21600"/>
              <a:gd name="T3" fmla="*/ 8859 h 17719"/>
              <a:gd name="T4" fmla="*/ 10800 w 21600"/>
              <a:gd name="T5" fmla="*/ 8859 h 17719"/>
              <a:gd name="T6" fmla="*/ 10800 w 21600"/>
              <a:gd name="T7" fmla="*/ 8859 h 17719"/>
            </a:gdLst>
            <a:ahLst/>
            <a:cxnLst>
              <a:cxn ang="0">
                <a:pos x="T0" y="T1"/>
              </a:cxn>
              <a:cxn ang="0">
                <a:pos x="T2" y="T3"/>
              </a:cxn>
              <a:cxn ang="0">
                <a:pos x="T4" y="T5"/>
              </a:cxn>
              <a:cxn ang="0">
                <a:pos x="T6" y="T7"/>
              </a:cxn>
            </a:cxnLst>
            <a:rect l="0" t="0" r="r" b="b"/>
            <a:pathLst>
              <a:path w="21600" h="17719">
                <a:moveTo>
                  <a:pt x="0" y="0"/>
                </a:moveTo>
                <a:cubicBezTo>
                  <a:pt x="470" y="2143"/>
                  <a:pt x="1015" y="4184"/>
                  <a:pt x="1637" y="6076"/>
                </a:cubicBezTo>
                <a:cubicBezTo>
                  <a:pt x="6740" y="21599"/>
                  <a:pt x="15014" y="21600"/>
                  <a:pt x="20116" y="6076"/>
                </a:cubicBezTo>
                <a:cubicBezTo>
                  <a:pt x="20673" y="4384"/>
                  <a:pt x="21164" y="2568"/>
                  <a:pt x="21599" y="671"/>
                </a:cubicBezTo>
                <a:cubicBezTo>
                  <a:pt x="21319" y="1645"/>
                  <a:pt x="21022" y="2594"/>
                  <a:pt x="20704" y="3506"/>
                </a:cubicBezTo>
                <a:cubicBezTo>
                  <a:pt x="15286" y="19029"/>
                  <a:pt x="6502" y="19029"/>
                  <a:pt x="1084" y="3506"/>
                </a:cubicBezTo>
                <a:cubicBezTo>
                  <a:pt x="694" y="2386"/>
                  <a:pt x="334" y="1212"/>
                  <a:pt x="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8076" name="AutoShape 12"/>
          <p:cNvSpPr>
            <a:spLocks/>
          </p:cNvSpPr>
          <p:nvPr/>
        </p:nvSpPr>
        <p:spPr bwMode="auto">
          <a:xfrm flipH="1">
            <a:off x="7254777" y="4031755"/>
            <a:ext cx="3127177" cy="19198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0615" y="0"/>
                </a:lnTo>
                <a:lnTo>
                  <a:pt x="0" y="80"/>
                </a:ln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8077" name="Line 13"/>
          <p:cNvSpPr>
            <a:spLocks noChangeShapeType="1"/>
          </p:cNvSpPr>
          <p:nvPr/>
        </p:nvSpPr>
        <p:spPr bwMode="auto">
          <a:xfrm>
            <a:off x="8562083" y="7120533"/>
            <a:ext cx="2207419" cy="0"/>
          </a:xfrm>
          <a:prstGeom prst="line">
            <a:avLst/>
          </a:pr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8078" name="AutoShape 14"/>
          <p:cNvSpPr>
            <a:spLocks/>
          </p:cNvSpPr>
          <p:nvPr/>
        </p:nvSpPr>
        <p:spPr bwMode="auto">
          <a:xfrm>
            <a:off x="4396384" y="4420196"/>
            <a:ext cx="1601093" cy="5420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8804" y="0"/>
                </a:lnTo>
                <a:lnTo>
                  <a:pt x="0" y="136"/>
                </a:ln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8079" name="AutoShape 15"/>
          <p:cNvSpPr>
            <a:spLocks/>
          </p:cNvSpPr>
          <p:nvPr/>
        </p:nvSpPr>
        <p:spPr bwMode="auto">
          <a:xfrm rot="10800000" flipH="1">
            <a:off x="3965080" y="5854303"/>
            <a:ext cx="2321719" cy="928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7708" y="0"/>
                </a:lnTo>
                <a:lnTo>
                  <a:pt x="0" y="335"/>
                </a:ln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8080" name="AutoShape 16"/>
          <p:cNvSpPr>
            <a:spLocks/>
          </p:cNvSpPr>
          <p:nvPr/>
        </p:nvSpPr>
        <p:spPr bwMode="auto">
          <a:xfrm>
            <a:off x="4006157" y="6319541"/>
            <a:ext cx="747415" cy="4473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rgbClr val="53585F"/>
                </a:solidFill>
              </a:rPr>
              <a:t>48%</a:t>
            </a:r>
            <a:endParaRPr lang="id-ID" sz="4275" dirty="0"/>
          </a:p>
        </p:txBody>
      </p:sp>
      <p:sp>
        <p:nvSpPr>
          <p:cNvPr id="88081" name="AutoShape 17"/>
          <p:cNvSpPr>
            <a:spLocks/>
          </p:cNvSpPr>
          <p:nvPr/>
        </p:nvSpPr>
        <p:spPr bwMode="auto">
          <a:xfrm>
            <a:off x="4395491" y="3878164"/>
            <a:ext cx="747415" cy="4482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rgbClr val="53585F"/>
                </a:solidFill>
              </a:rPr>
              <a:t>30%</a:t>
            </a:r>
            <a:endParaRPr lang="id-ID" sz="4275" dirty="0"/>
          </a:p>
        </p:txBody>
      </p:sp>
      <p:sp>
        <p:nvSpPr>
          <p:cNvPr id="88082" name="AutoShape 18"/>
          <p:cNvSpPr>
            <a:spLocks/>
          </p:cNvSpPr>
          <p:nvPr/>
        </p:nvSpPr>
        <p:spPr bwMode="auto">
          <a:xfrm>
            <a:off x="9634539" y="3506690"/>
            <a:ext cx="747415" cy="4473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rgbClr val="53585F"/>
                </a:solidFill>
              </a:rPr>
              <a:t>12%</a:t>
            </a:r>
            <a:endParaRPr lang="id-ID" sz="4275" dirty="0"/>
          </a:p>
        </p:txBody>
      </p:sp>
      <p:sp>
        <p:nvSpPr>
          <p:cNvPr id="88083" name="AutoShape 19"/>
          <p:cNvSpPr>
            <a:spLocks/>
          </p:cNvSpPr>
          <p:nvPr/>
        </p:nvSpPr>
        <p:spPr bwMode="auto">
          <a:xfrm>
            <a:off x="10022087" y="6607969"/>
            <a:ext cx="747415" cy="4473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rgbClr val="53585F"/>
                </a:solidFill>
              </a:rPr>
              <a:t>65%</a:t>
            </a:r>
            <a:endParaRPr lang="id-ID" sz="4275" dirty="0"/>
          </a:p>
        </p:txBody>
      </p:sp>
      <p:sp>
        <p:nvSpPr>
          <p:cNvPr id="88084" name="AutoShape 20"/>
          <p:cNvSpPr>
            <a:spLocks/>
          </p:cNvSpPr>
          <p:nvPr/>
        </p:nvSpPr>
        <p:spPr bwMode="auto">
          <a:xfrm>
            <a:off x="10627520" y="3896916"/>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8085" name="AutoShape 21"/>
          <p:cNvSpPr>
            <a:spLocks/>
          </p:cNvSpPr>
          <p:nvPr/>
        </p:nvSpPr>
        <p:spPr bwMode="auto">
          <a:xfrm>
            <a:off x="10623056" y="3584378"/>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88086" name="AutoShape 22"/>
          <p:cNvSpPr>
            <a:spLocks/>
          </p:cNvSpPr>
          <p:nvPr/>
        </p:nvSpPr>
        <p:spPr bwMode="auto">
          <a:xfrm>
            <a:off x="1801417" y="432107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8087" name="AutoShape 23"/>
          <p:cNvSpPr>
            <a:spLocks/>
          </p:cNvSpPr>
          <p:nvPr/>
        </p:nvSpPr>
        <p:spPr bwMode="auto">
          <a:xfrm>
            <a:off x="2612232" y="4008537"/>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88088" name="AutoShape 24"/>
          <p:cNvSpPr>
            <a:spLocks/>
          </p:cNvSpPr>
          <p:nvPr/>
        </p:nvSpPr>
        <p:spPr bwMode="auto">
          <a:xfrm>
            <a:off x="11086505" y="703570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8089" name="AutoShape 25"/>
          <p:cNvSpPr>
            <a:spLocks/>
          </p:cNvSpPr>
          <p:nvPr/>
        </p:nvSpPr>
        <p:spPr bwMode="auto">
          <a:xfrm>
            <a:off x="11082933" y="6723162"/>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88090" name="AutoShape 26"/>
          <p:cNvSpPr>
            <a:spLocks/>
          </p:cNvSpPr>
          <p:nvPr/>
        </p:nvSpPr>
        <p:spPr bwMode="auto">
          <a:xfrm>
            <a:off x="1437979" y="6744594"/>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8091" name="AutoShape 27"/>
          <p:cNvSpPr>
            <a:spLocks/>
          </p:cNvSpPr>
          <p:nvPr/>
        </p:nvSpPr>
        <p:spPr bwMode="auto">
          <a:xfrm>
            <a:off x="2248795" y="6432054"/>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8076"/>
                                        </p:tgtEl>
                                        <p:attrNameLst>
                                          <p:attrName>style.visibility</p:attrName>
                                        </p:attrNameLst>
                                      </p:cBhvr>
                                      <p:to>
                                        <p:strVal val="visible"/>
                                      </p:to>
                                    </p:set>
                                    <p:animEffect transition="in" filter="wipe(left)">
                                      <p:cBhvr>
                                        <p:cTn id="7" dur="500"/>
                                        <p:tgtEl>
                                          <p:spTgt spid="88076"/>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88082"/>
                                        </p:tgtEl>
                                        <p:attrNameLst>
                                          <p:attrName>style.visibility</p:attrName>
                                        </p:attrNameLst>
                                      </p:cBhvr>
                                      <p:to>
                                        <p:strVal val="visible"/>
                                      </p:to>
                                    </p:set>
                                    <p:animEffect transition="in" filter="wipe(down)">
                                      <p:cBhvr>
                                        <p:cTn id="11" dur="500"/>
                                        <p:tgtEl>
                                          <p:spTgt spid="8808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88085"/>
                                        </p:tgtEl>
                                        <p:attrNameLst>
                                          <p:attrName>style.visibility</p:attrName>
                                        </p:attrNameLst>
                                      </p:cBhvr>
                                      <p:to>
                                        <p:strVal val="visible"/>
                                      </p:to>
                                    </p:set>
                                    <p:animEffect transition="in" filter="wipe(down)">
                                      <p:cBhvr>
                                        <p:cTn id="14" dur="500"/>
                                        <p:tgtEl>
                                          <p:spTgt spid="88085"/>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88084"/>
                                        </p:tgtEl>
                                        <p:attrNameLst>
                                          <p:attrName>style.visibility</p:attrName>
                                        </p:attrNameLst>
                                      </p:cBhvr>
                                      <p:to>
                                        <p:strVal val="visible"/>
                                      </p:to>
                                    </p:set>
                                    <p:animEffect transition="in" filter="wipe(down)">
                                      <p:cBhvr>
                                        <p:cTn id="17" dur="500"/>
                                        <p:tgtEl>
                                          <p:spTgt spid="88084"/>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8077"/>
                                        </p:tgtEl>
                                        <p:attrNameLst>
                                          <p:attrName>style.visibility</p:attrName>
                                        </p:attrNameLst>
                                      </p:cBhvr>
                                      <p:to>
                                        <p:strVal val="visible"/>
                                      </p:to>
                                    </p:set>
                                    <p:animEffect transition="in" filter="wipe(left)">
                                      <p:cBhvr>
                                        <p:cTn id="21" dur="500"/>
                                        <p:tgtEl>
                                          <p:spTgt spid="8807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88083"/>
                                        </p:tgtEl>
                                        <p:attrNameLst>
                                          <p:attrName>style.visibility</p:attrName>
                                        </p:attrNameLst>
                                      </p:cBhvr>
                                      <p:to>
                                        <p:strVal val="visible"/>
                                      </p:to>
                                    </p:set>
                                    <p:animEffect transition="in" filter="wipe(down)">
                                      <p:cBhvr>
                                        <p:cTn id="25" dur="500"/>
                                        <p:tgtEl>
                                          <p:spTgt spid="88083"/>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88089"/>
                                        </p:tgtEl>
                                        <p:attrNameLst>
                                          <p:attrName>style.visibility</p:attrName>
                                        </p:attrNameLst>
                                      </p:cBhvr>
                                      <p:to>
                                        <p:strVal val="visible"/>
                                      </p:to>
                                    </p:set>
                                    <p:animEffect transition="in" filter="wipe(down)">
                                      <p:cBhvr>
                                        <p:cTn id="28" dur="500"/>
                                        <p:tgtEl>
                                          <p:spTgt spid="8808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88088"/>
                                        </p:tgtEl>
                                        <p:attrNameLst>
                                          <p:attrName>style.visibility</p:attrName>
                                        </p:attrNameLst>
                                      </p:cBhvr>
                                      <p:to>
                                        <p:strVal val="visible"/>
                                      </p:to>
                                    </p:set>
                                    <p:animEffect transition="in" filter="wipe(down)">
                                      <p:cBhvr>
                                        <p:cTn id="31" dur="500"/>
                                        <p:tgtEl>
                                          <p:spTgt spid="88088"/>
                                        </p:tgtEl>
                                      </p:cBhvr>
                                    </p:animEffect>
                                  </p:childTnLst>
                                </p:cTn>
                              </p:par>
                            </p:childTnLst>
                          </p:cTn>
                        </p:par>
                        <p:par>
                          <p:cTn id="32" fill="hold">
                            <p:stCondLst>
                              <p:cond delay="2000"/>
                            </p:stCondLst>
                            <p:childTnLst>
                              <p:par>
                                <p:cTn id="33" presetID="22" presetClass="entr" presetSubtype="2" fill="hold" grpId="0" nodeType="afterEffect">
                                  <p:stCondLst>
                                    <p:cond delay="0"/>
                                  </p:stCondLst>
                                  <p:childTnLst>
                                    <p:set>
                                      <p:cBhvr>
                                        <p:cTn id="34" dur="1" fill="hold">
                                          <p:stCondLst>
                                            <p:cond delay="0"/>
                                          </p:stCondLst>
                                        </p:cTn>
                                        <p:tgtEl>
                                          <p:spTgt spid="88078"/>
                                        </p:tgtEl>
                                        <p:attrNameLst>
                                          <p:attrName>style.visibility</p:attrName>
                                        </p:attrNameLst>
                                      </p:cBhvr>
                                      <p:to>
                                        <p:strVal val="visible"/>
                                      </p:to>
                                    </p:set>
                                    <p:animEffect transition="in" filter="wipe(right)">
                                      <p:cBhvr>
                                        <p:cTn id="35" dur="500"/>
                                        <p:tgtEl>
                                          <p:spTgt spid="88078"/>
                                        </p:tgtEl>
                                      </p:cBhvr>
                                    </p:animEffect>
                                  </p:childTnLst>
                                </p:cTn>
                              </p:par>
                            </p:childTnLst>
                          </p:cTn>
                        </p:par>
                        <p:par>
                          <p:cTn id="36" fill="hold">
                            <p:stCondLst>
                              <p:cond delay="2500"/>
                            </p:stCondLst>
                            <p:childTnLst>
                              <p:par>
                                <p:cTn id="37" presetID="22" presetClass="entr" presetSubtype="4" fill="hold" grpId="0" nodeType="afterEffect">
                                  <p:stCondLst>
                                    <p:cond delay="0"/>
                                  </p:stCondLst>
                                  <p:childTnLst>
                                    <p:set>
                                      <p:cBhvr>
                                        <p:cTn id="38" dur="1" fill="hold">
                                          <p:stCondLst>
                                            <p:cond delay="0"/>
                                          </p:stCondLst>
                                        </p:cTn>
                                        <p:tgtEl>
                                          <p:spTgt spid="88081"/>
                                        </p:tgtEl>
                                        <p:attrNameLst>
                                          <p:attrName>style.visibility</p:attrName>
                                        </p:attrNameLst>
                                      </p:cBhvr>
                                      <p:to>
                                        <p:strVal val="visible"/>
                                      </p:to>
                                    </p:set>
                                    <p:animEffect transition="in" filter="wipe(down)">
                                      <p:cBhvr>
                                        <p:cTn id="39" dur="500"/>
                                        <p:tgtEl>
                                          <p:spTgt spid="88081"/>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88087"/>
                                        </p:tgtEl>
                                        <p:attrNameLst>
                                          <p:attrName>style.visibility</p:attrName>
                                        </p:attrNameLst>
                                      </p:cBhvr>
                                      <p:to>
                                        <p:strVal val="visible"/>
                                      </p:to>
                                    </p:set>
                                    <p:animEffect transition="in" filter="wipe(down)">
                                      <p:cBhvr>
                                        <p:cTn id="42" dur="500"/>
                                        <p:tgtEl>
                                          <p:spTgt spid="88087"/>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88086"/>
                                        </p:tgtEl>
                                        <p:attrNameLst>
                                          <p:attrName>style.visibility</p:attrName>
                                        </p:attrNameLst>
                                      </p:cBhvr>
                                      <p:to>
                                        <p:strVal val="visible"/>
                                      </p:to>
                                    </p:set>
                                    <p:animEffect transition="in" filter="wipe(down)">
                                      <p:cBhvr>
                                        <p:cTn id="45" dur="500"/>
                                        <p:tgtEl>
                                          <p:spTgt spid="88086"/>
                                        </p:tgtEl>
                                      </p:cBhvr>
                                    </p:animEffect>
                                  </p:childTnLst>
                                </p:cTn>
                              </p:par>
                            </p:childTnLst>
                          </p:cTn>
                        </p:par>
                        <p:par>
                          <p:cTn id="46" fill="hold">
                            <p:stCondLst>
                              <p:cond delay="3000"/>
                            </p:stCondLst>
                            <p:childTnLst>
                              <p:par>
                                <p:cTn id="47" presetID="22" presetClass="entr" presetSubtype="2" fill="hold" grpId="0" nodeType="afterEffect">
                                  <p:stCondLst>
                                    <p:cond delay="0"/>
                                  </p:stCondLst>
                                  <p:childTnLst>
                                    <p:set>
                                      <p:cBhvr>
                                        <p:cTn id="48" dur="1" fill="hold">
                                          <p:stCondLst>
                                            <p:cond delay="0"/>
                                          </p:stCondLst>
                                        </p:cTn>
                                        <p:tgtEl>
                                          <p:spTgt spid="88079"/>
                                        </p:tgtEl>
                                        <p:attrNameLst>
                                          <p:attrName>style.visibility</p:attrName>
                                        </p:attrNameLst>
                                      </p:cBhvr>
                                      <p:to>
                                        <p:strVal val="visible"/>
                                      </p:to>
                                    </p:set>
                                    <p:animEffect transition="in" filter="wipe(right)">
                                      <p:cBhvr>
                                        <p:cTn id="49" dur="500"/>
                                        <p:tgtEl>
                                          <p:spTgt spid="88079"/>
                                        </p:tgtEl>
                                      </p:cBhvr>
                                    </p:animEffect>
                                  </p:childTnLst>
                                </p:cTn>
                              </p:par>
                            </p:childTnLst>
                          </p:cTn>
                        </p:par>
                        <p:par>
                          <p:cTn id="50" fill="hold">
                            <p:stCondLst>
                              <p:cond delay="3500"/>
                            </p:stCondLst>
                            <p:childTnLst>
                              <p:par>
                                <p:cTn id="51" presetID="22" presetClass="entr" presetSubtype="4" fill="hold" grpId="0" nodeType="afterEffect">
                                  <p:stCondLst>
                                    <p:cond delay="0"/>
                                  </p:stCondLst>
                                  <p:childTnLst>
                                    <p:set>
                                      <p:cBhvr>
                                        <p:cTn id="52" dur="1" fill="hold">
                                          <p:stCondLst>
                                            <p:cond delay="0"/>
                                          </p:stCondLst>
                                        </p:cTn>
                                        <p:tgtEl>
                                          <p:spTgt spid="88080"/>
                                        </p:tgtEl>
                                        <p:attrNameLst>
                                          <p:attrName>style.visibility</p:attrName>
                                        </p:attrNameLst>
                                      </p:cBhvr>
                                      <p:to>
                                        <p:strVal val="visible"/>
                                      </p:to>
                                    </p:set>
                                    <p:animEffect transition="in" filter="wipe(down)">
                                      <p:cBhvr>
                                        <p:cTn id="53" dur="500"/>
                                        <p:tgtEl>
                                          <p:spTgt spid="88080"/>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88091"/>
                                        </p:tgtEl>
                                        <p:attrNameLst>
                                          <p:attrName>style.visibility</p:attrName>
                                        </p:attrNameLst>
                                      </p:cBhvr>
                                      <p:to>
                                        <p:strVal val="visible"/>
                                      </p:to>
                                    </p:set>
                                    <p:animEffect transition="in" filter="wipe(down)">
                                      <p:cBhvr>
                                        <p:cTn id="56" dur="500"/>
                                        <p:tgtEl>
                                          <p:spTgt spid="88091"/>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88090"/>
                                        </p:tgtEl>
                                        <p:attrNameLst>
                                          <p:attrName>style.visibility</p:attrName>
                                        </p:attrNameLst>
                                      </p:cBhvr>
                                      <p:to>
                                        <p:strVal val="visible"/>
                                      </p:to>
                                    </p:set>
                                    <p:animEffect transition="in" filter="wipe(down)">
                                      <p:cBhvr>
                                        <p:cTn id="59" dur="500"/>
                                        <p:tgtEl>
                                          <p:spTgt spid="88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76" grpId="0" animBg="1"/>
      <p:bldP spid="88077" grpId="0" animBg="1"/>
      <p:bldP spid="88078" grpId="0" animBg="1"/>
      <p:bldP spid="88079" grpId="0" animBg="1"/>
      <p:bldP spid="88080" grpId="0"/>
      <p:bldP spid="88081" grpId="0"/>
      <p:bldP spid="88082" grpId="0"/>
      <p:bldP spid="88083" grpId="0"/>
      <p:bldP spid="88084" grpId="0"/>
      <p:bldP spid="88085" grpId="0"/>
      <p:bldP spid="88086" grpId="0"/>
      <p:bldP spid="88087" grpId="0"/>
      <p:bldP spid="88088" grpId="0"/>
      <p:bldP spid="88089" grpId="0"/>
      <p:bldP spid="88090" grpId="0"/>
      <p:bldP spid="8809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AutoShape 2"/>
          <p:cNvSpPr>
            <a:spLocks/>
          </p:cNvSpPr>
          <p:nvPr/>
        </p:nvSpPr>
        <p:spPr bwMode="auto">
          <a:xfrm>
            <a:off x="5403653" y="3757613"/>
            <a:ext cx="1744861" cy="37460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2" y="0"/>
                </a:moveTo>
                <a:cubicBezTo>
                  <a:pt x="14627" y="0"/>
                  <a:pt x="13237" y="302"/>
                  <a:pt x="12248" y="784"/>
                </a:cubicBezTo>
                <a:cubicBezTo>
                  <a:pt x="12176" y="783"/>
                  <a:pt x="12105" y="778"/>
                  <a:pt x="12033" y="778"/>
                </a:cubicBezTo>
                <a:cubicBezTo>
                  <a:pt x="8313" y="778"/>
                  <a:pt x="5300" y="2213"/>
                  <a:pt x="5300" y="3982"/>
                </a:cubicBezTo>
                <a:cubicBezTo>
                  <a:pt x="5300" y="4046"/>
                  <a:pt x="5312" y="4110"/>
                  <a:pt x="5319" y="4174"/>
                </a:cubicBezTo>
                <a:cubicBezTo>
                  <a:pt x="2890" y="4338"/>
                  <a:pt x="1003" y="5567"/>
                  <a:pt x="1003" y="7060"/>
                </a:cubicBezTo>
                <a:cubicBezTo>
                  <a:pt x="1003" y="7628"/>
                  <a:pt x="1280" y="8156"/>
                  <a:pt x="1752" y="8604"/>
                </a:cubicBezTo>
                <a:cubicBezTo>
                  <a:pt x="646" y="9341"/>
                  <a:pt x="0" y="10222"/>
                  <a:pt x="0" y="11169"/>
                </a:cubicBezTo>
                <a:cubicBezTo>
                  <a:pt x="0" y="12394"/>
                  <a:pt x="1076" y="13508"/>
                  <a:pt x="2838" y="14343"/>
                </a:cubicBezTo>
                <a:cubicBezTo>
                  <a:pt x="2762" y="14577"/>
                  <a:pt x="2721" y="14816"/>
                  <a:pt x="2721" y="15060"/>
                </a:cubicBezTo>
                <a:cubicBezTo>
                  <a:pt x="2721" y="16918"/>
                  <a:pt x="5015" y="18515"/>
                  <a:pt x="8298" y="19216"/>
                </a:cubicBezTo>
                <a:cubicBezTo>
                  <a:pt x="8883" y="20438"/>
                  <a:pt x="11446" y="21599"/>
                  <a:pt x="16172" y="21599"/>
                </a:cubicBezTo>
                <a:cubicBezTo>
                  <a:pt x="19169" y="21599"/>
                  <a:pt x="21600" y="20467"/>
                  <a:pt x="21600" y="19070"/>
                </a:cubicBezTo>
                <a:lnTo>
                  <a:pt x="21600" y="2528"/>
                </a:lnTo>
                <a:cubicBezTo>
                  <a:pt x="21600" y="1132"/>
                  <a:pt x="19169" y="0"/>
                  <a:pt x="16172"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9091" name="AutoShape 3"/>
          <p:cNvSpPr>
            <a:spLocks/>
          </p:cNvSpPr>
          <p:nvPr/>
        </p:nvSpPr>
        <p:spPr bwMode="auto">
          <a:xfrm>
            <a:off x="5305426" y="3683496"/>
            <a:ext cx="1918097" cy="3919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686" y="0"/>
                </a:moveTo>
                <a:cubicBezTo>
                  <a:pt x="14330" y="0"/>
                  <a:pt x="13054" y="222"/>
                  <a:pt x="12012" y="630"/>
                </a:cubicBezTo>
                <a:cubicBezTo>
                  <a:pt x="12009" y="630"/>
                  <a:pt x="12006" y="629"/>
                  <a:pt x="12005" y="629"/>
                </a:cubicBezTo>
                <a:cubicBezTo>
                  <a:pt x="12002" y="630"/>
                  <a:pt x="12002" y="632"/>
                  <a:pt x="12001" y="634"/>
                </a:cubicBezTo>
                <a:cubicBezTo>
                  <a:pt x="11909" y="670"/>
                  <a:pt x="11813" y="706"/>
                  <a:pt x="11725" y="745"/>
                </a:cubicBezTo>
                <a:cubicBezTo>
                  <a:pt x="8024" y="794"/>
                  <a:pt x="5023" y="2262"/>
                  <a:pt x="4830" y="4095"/>
                </a:cubicBezTo>
                <a:cubicBezTo>
                  <a:pt x="2545" y="4486"/>
                  <a:pt x="911" y="5752"/>
                  <a:pt x="911" y="7226"/>
                </a:cubicBezTo>
                <a:cubicBezTo>
                  <a:pt x="911" y="7722"/>
                  <a:pt x="1098" y="8210"/>
                  <a:pt x="1460" y="8655"/>
                </a:cubicBezTo>
                <a:cubicBezTo>
                  <a:pt x="501" y="9412"/>
                  <a:pt x="0" y="10271"/>
                  <a:pt x="0" y="11153"/>
                </a:cubicBezTo>
                <a:cubicBezTo>
                  <a:pt x="0" y="12330"/>
                  <a:pt x="892" y="13455"/>
                  <a:pt x="2528" y="14349"/>
                </a:cubicBezTo>
                <a:cubicBezTo>
                  <a:pt x="2491" y="14523"/>
                  <a:pt x="2472" y="14698"/>
                  <a:pt x="2472" y="14871"/>
                </a:cubicBezTo>
                <a:cubicBezTo>
                  <a:pt x="2472" y="16700"/>
                  <a:pt x="4508" y="18366"/>
                  <a:pt x="7694" y="19178"/>
                </a:cubicBezTo>
                <a:cubicBezTo>
                  <a:pt x="8441" y="20344"/>
                  <a:pt x="10905" y="21599"/>
                  <a:pt x="15686" y="21599"/>
                </a:cubicBezTo>
                <a:cubicBezTo>
                  <a:pt x="18946" y="21599"/>
                  <a:pt x="21599" y="20301"/>
                  <a:pt x="21600" y="18705"/>
                </a:cubicBezTo>
                <a:lnTo>
                  <a:pt x="21600" y="2894"/>
                </a:lnTo>
                <a:cubicBezTo>
                  <a:pt x="21600" y="1298"/>
                  <a:pt x="18946" y="0"/>
                  <a:pt x="15686" y="0"/>
                </a:cubicBezTo>
                <a:close/>
                <a:moveTo>
                  <a:pt x="15686" y="955"/>
                </a:moveTo>
                <a:cubicBezTo>
                  <a:pt x="17869" y="955"/>
                  <a:pt x="19643" y="1825"/>
                  <a:pt x="19643" y="2894"/>
                </a:cubicBezTo>
                <a:lnTo>
                  <a:pt x="19643" y="4172"/>
                </a:lnTo>
                <a:cubicBezTo>
                  <a:pt x="19523" y="4413"/>
                  <a:pt x="19321" y="4622"/>
                  <a:pt x="18906" y="4818"/>
                </a:cubicBezTo>
                <a:cubicBezTo>
                  <a:pt x="18099" y="5086"/>
                  <a:pt x="17258" y="5211"/>
                  <a:pt x="16283" y="5247"/>
                </a:cubicBezTo>
                <a:cubicBezTo>
                  <a:pt x="14748" y="5305"/>
                  <a:pt x="13138" y="5206"/>
                  <a:pt x="11655" y="5005"/>
                </a:cubicBezTo>
                <a:cubicBezTo>
                  <a:pt x="13359" y="5444"/>
                  <a:pt x="15366" y="5774"/>
                  <a:pt x="17303" y="5784"/>
                </a:cubicBezTo>
                <a:cubicBezTo>
                  <a:pt x="18106" y="5789"/>
                  <a:pt x="18918" y="5724"/>
                  <a:pt x="19643" y="5560"/>
                </a:cubicBezTo>
                <a:lnTo>
                  <a:pt x="19643" y="12822"/>
                </a:lnTo>
                <a:cubicBezTo>
                  <a:pt x="19519" y="13549"/>
                  <a:pt x="18937" y="14266"/>
                  <a:pt x="17495" y="14652"/>
                </a:cubicBezTo>
                <a:cubicBezTo>
                  <a:pt x="15992" y="15053"/>
                  <a:pt x="13952" y="15025"/>
                  <a:pt x="12333" y="14813"/>
                </a:cubicBezTo>
                <a:cubicBezTo>
                  <a:pt x="14145" y="15282"/>
                  <a:pt x="16684" y="15533"/>
                  <a:pt x="18610" y="15095"/>
                </a:cubicBezTo>
                <a:cubicBezTo>
                  <a:pt x="19013" y="15005"/>
                  <a:pt x="19350" y="14900"/>
                  <a:pt x="19643" y="14782"/>
                </a:cubicBezTo>
                <a:lnTo>
                  <a:pt x="19643" y="18705"/>
                </a:lnTo>
                <a:cubicBezTo>
                  <a:pt x="19643" y="19774"/>
                  <a:pt x="17869" y="20644"/>
                  <a:pt x="15686" y="20644"/>
                </a:cubicBezTo>
                <a:cubicBezTo>
                  <a:pt x="13970" y="20644"/>
                  <a:pt x="12647" y="20457"/>
                  <a:pt x="11669" y="20170"/>
                </a:cubicBezTo>
                <a:cubicBezTo>
                  <a:pt x="11256" y="20011"/>
                  <a:pt x="10478" y="19631"/>
                  <a:pt x="10429" y="19590"/>
                </a:cubicBezTo>
                <a:cubicBezTo>
                  <a:pt x="10099" y="19313"/>
                  <a:pt x="9889" y="18777"/>
                  <a:pt x="10269" y="18484"/>
                </a:cubicBezTo>
                <a:cubicBezTo>
                  <a:pt x="10582" y="18244"/>
                  <a:pt x="11731" y="17912"/>
                  <a:pt x="12333" y="17913"/>
                </a:cubicBezTo>
                <a:cubicBezTo>
                  <a:pt x="11171" y="17911"/>
                  <a:pt x="9870" y="18005"/>
                  <a:pt x="9196" y="18470"/>
                </a:cubicBezTo>
                <a:lnTo>
                  <a:pt x="8931" y="18409"/>
                </a:lnTo>
                <a:cubicBezTo>
                  <a:pt x="6645" y="17895"/>
                  <a:pt x="5039" y="16840"/>
                  <a:pt x="4572" y="15611"/>
                </a:cubicBezTo>
                <a:cubicBezTo>
                  <a:pt x="4536" y="14666"/>
                  <a:pt x="6522" y="13745"/>
                  <a:pt x="8106" y="13443"/>
                </a:cubicBezTo>
                <a:cubicBezTo>
                  <a:pt x="10160" y="13051"/>
                  <a:pt x="12419" y="13068"/>
                  <a:pt x="14586" y="13091"/>
                </a:cubicBezTo>
                <a:cubicBezTo>
                  <a:pt x="13348" y="12969"/>
                  <a:pt x="12090" y="12824"/>
                  <a:pt x="10824" y="12809"/>
                </a:cubicBezTo>
                <a:cubicBezTo>
                  <a:pt x="9640" y="12793"/>
                  <a:pt x="8504" y="12816"/>
                  <a:pt x="7342" y="12928"/>
                </a:cubicBezTo>
                <a:cubicBezTo>
                  <a:pt x="6038" y="13055"/>
                  <a:pt x="4893" y="13324"/>
                  <a:pt x="4041" y="13735"/>
                </a:cubicBezTo>
                <a:cubicBezTo>
                  <a:pt x="2696" y="13013"/>
                  <a:pt x="1952" y="12104"/>
                  <a:pt x="1952" y="11153"/>
                </a:cubicBezTo>
                <a:cubicBezTo>
                  <a:pt x="1952" y="10414"/>
                  <a:pt x="2403" y="9697"/>
                  <a:pt x="3248" y="9069"/>
                </a:cubicBezTo>
                <a:cubicBezTo>
                  <a:pt x="4435" y="9215"/>
                  <a:pt x="5699" y="9208"/>
                  <a:pt x="6901" y="9076"/>
                </a:cubicBezTo>
                <a:cubicBezTo>
                  <a:pt x="8666" y="8882"/>
                  <a:pt x="10116" y="8361"/>
                  <a:pt x="11460" y="7797"/>
                </a:cubicBezTo>
                <a:cubicBezTo>
                  <a:pt x="10099" y="8139"/>
                  <a:pt x="8711" y="8442"/>
                  <a:pt x="7160" y="8483"/>
                </a:cubicBezTo>
                <a:cubicBezTo>
                  <a:pt x="5740" y="8519"/>
                  <a:pt x="4037" y="8358"/>
                  <a:pt x="2996" y="7840"/>
                </a:cubicBezTo>
                <a:cubicBezTo>
                  <a:pt x="2911" y="7640"/>
                  <a:pt x="2864" y="7435"/>
                  <a:pt x="2864" y="7226"/>
                </a:cubicBezTo>
                <a:cubicBezTo>
                  <a:pt x="2864" y="6067"/>
                  <a:pt x="4222" y="5064"/>
                  <a:pt x="5955" y="4941"/>
                </a:cubicBezTo>
                <a:lnTo>
                  <a:pt x="6842" y="4878"/>
                </a:lnTo>
                <a:lnTo>
                  <a:pt x="6783" y="4387"/>
                </a:lnTo>
                <a:cubicBezTo>
                  <a:pt x="6777" y="4353"/>
                  <a:pt x="6772" y="4318"/>
                  <a:pt x="6772" y="4283"/>
                </a:cubicBezTo>
                <a:cubicBezTo>
                  <a:pt x="6772" y="2970"/>
                  <a:pt x="8736" y="1885"/>
                  <a:pt x="11264" y="1723"/>
                </a:cubicBezTo>
                <a:cubicBezTo>
                  <a:pt x="11223" y="2020"/>
                  <a:pt x="11326" y="2314"/>
                  <a:pt x="11617" y="2583"/>
                </a:cubicBezTo>
                <a:cubicBezTo>
                  <a:pt x="10620" y="2866"/>
                  <a:pt x="9785" y="3281"/>
                  <a:pt x="9367" y="3814"/>
                </a:cubicBezTo>
                <a:cubicBezTo>
                  <a:pt x="8921" y="4385"/>
                  <a:pt x="9331" y="4979"/>
                  <a:pt x="9832" y="5500"/>
                </a:cubicBezTo>
                <a:cubicBezTo>
                  <a:pt x="9598" y="4997"/>
                  <a:pt x="9487" y="4521"/>
                  <a:pt x="9951" y="4040"/>
                </a:cubicBezTo>
                <a:cubicBezTo>
                  <a:pt x="10424" y="3552"/>
                  <a:pt x="11606" y="3247"/>
                  <a:pt x="12668" y="3144"/>
                </a:cubicBezTo>
                <a:cubicBezTo>
                  <a:pt x="13861" y="3520"/>
                  <a:pt x="15509" y="3500"/>
                  <a:pt x="16867" y="3460"/>
                </a:cubicBezTo>
                <a:cubicBezTo>
                  <a:pt x="15653" y="3337"/>
                  <a:pt x="14197" y="3193"/>
                  <a:pt x="13328" y="2722"/>
                </a:cubicBezTo>
                <a:cubicBezTo>
                  <a:pt x="12643" y="2350"/>
                  <a:pt x="12742" y="1711"/>
                  <a:pt x="13541" y="1268"/>
                </a:cubicBezTo>
                <a:cubicBezTo>
                  <a:pt x="14175" y="1066"/>
                  <a:pt x="14912" y="955"/>
                  <a:pt x="15686" y="955"/>
                </a:cubicBezTo>
                <a:close/>
                <a:moveTo>
                  <a:pt x="11268" y="6400"/>
                </a:moveTo>
                <a:cubicBezTo>
                  <a:pt x="10831" y="6409"/>
                  <a:pt x="10401" y="6432"/>
                  <a:pt x="9989" y="6461"/>
                </a:cubicBezTo>
                <a:cubicBezTo>
                  <a:pt x="8628" y="6559"/>
                  <a:pt x="7258" y="6744"/>
                  <a:pt x="6014" y="7034"/>
                </a:cubicBezTo>
                <a:cubicBezTo>
                  <a:pt x="7091" y="6866"/>
                  <a:pt x="8231" y="6778"/>
                  <a:pt x="9357" y="6745"/>
                </a:cubicBezTo>
                <a:cubicBezTo>
                  <a:pt x="10772" y="6704"/>
                  <a:pt x="12347" y="6739"/>
                  <a:pt x="13625" y="7072"/>
                </a:cubicBezTo>
                <a:cubicBezTo>
                  <a:pt x="14849" y="7391"/>
                  <a:pt x="15474" y="8060"/>
                  <a:pt x="15075" y="8719"/>
                </a:cubicBezTo>
                <a:cubicBezTo>
                  <a:pt x="14795" y="9180"/>
                  <a:pt x="14171" y="9557"/>
                  <a:pt x="13479" y="9888"/>
                </a:cubicBezTo>
                <a:cubicBezTo>
                  <a:pt x="13441" y="9887"/>
                  <a:pt x="13401" y="9884"/>
                  <a:pt x="13363" y="9883"/>
                </a:cubicBezTo>
                <a:cubicBezTo>
                  <a:pt x="11794" y="9846"/>
                  <a:pt x="10209" y="10015"/>
                  <a:pt x="8746" y="10283"/>
                </a:cubicBezTo>
                <a:cubicBezTo>
                  <a:pt x="7633" y="10487"/>
                  <a:pt x="6489" y="10752"/>
                  <a:pt x="5557" y="11119"/>
                </a:cubicBezTo>
                <a:cubicBezTo>
                  <a:pt x="7990" y="10940"/>
                  <a:pt x="10435" y="10630"/>
                  <a:pt x="12909" y="10642"/>
                </a:cubicBezTo>
                <a:cubicBezTo>
                  <a:pt x="14193" y="10649"/>
                  <a:pt x="15540" y="10735"/>
                  <a:pt x="16517" y="11179"/>
                </a:cubicBezTo>
                <a:cubicBezTo>
                  <a:pt x="17343" y="11554"/>
                  <a:pt x="17607" y="12078"/>
                  <a:pt x="17935" y="12583"/>
                </a:cubicBezTo>
                <a:cubicBezTo>
                  <a:pt x="18240" y="11928"/>
                  <a:pt x="18064" y="11310"/>
                  <a:pt x="17296" y="10750"/>
                </a:cubicBezTo>
                <a:cubicBezTo>
                  <a:pt x="16994" y="10539"/>
                  <a:pt x="16594" y="10376"/>
                  <a:pt x="16144" y="10249"/>
                </a:cubicBezTo>
                <a:cubicBezTo>
                  <a:pt x="16606" y="9855"/>
                  <a:pt x="16888" y="9464"/>
                  <a:pt x="17006" y="8944"/>
                </a:cubicBezTo>
                <a:cubicBezTo>
                  <a:pt x="17200" y="8093"/>
                  <a:pt x="16451" y="7304"/>
                  <a:pt x="15012" y="6820"/>
                </a:cubicBezTo>
                <a:cubicBezTo>
                  <a:pt x="13940" y="6460"/>
                  <a:pt x="12577" y="6372"/>
                  <a:pt x="11268" y="6400"/>
                </a:cubicBezTo>
                <a:close/>
                <a:moveTo>
                  <a:pt x="12214" y="15922"/>
                </a:moveTo>
                <a:cubicBezTo>
                  <a:pt x="11020" y="15906"/>
                  <a:pt x="9808" y="16042"/>
                  <a:pt x="8892" y="16319"/>
                </a:cubicBezTo>
                <a:cubicBezTo>
                  <a:pt x="10612" y="16552"/>
                  <a:pt x="12566" y="16649"/>
                  <a:pt x="14079" y="17143"/>
                </a:cubicBezTo>
                <a:cubicBezTo>
                  <a:pt x="15721" y="17681"/>
                  <a:pt x="15410" y="18673"/>
                  <a:pt x="15539" y="19508"/>
                </a:cubicBezTo>
                <a:cubicBezTo>
                  <a:pt x="17187" y="18634"/>
                  <a:pt x="17435" y="17235"/>
                  <a:pt x="15435" y="16444"/>
                </a:cubicBezTo>
                <a:cubicBezTo>
                  <a:pt x="14586" y="16109"/>
                  <a:pt x="13408" y="15939"/>
                  <a:pt x="12214" y="15922"/>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89092" name="AutoShape 4"/>
          <p:cNvSpPr>
            <a:spLocks/>
          </p:cNvSpPr>
          <p:nvPr/>
        </p:nvSpPr>
        <p:spPr bwMode="auto">
          <a:xfrm>
            <a:off x="7375327" y="3757613"/>
            <a:ext cx="1745754" cy="37460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427" y="0"/>
                </a:moveTo>
                <a:cubicBezTo>
                  <a:pt x="6973" y="0"/>
                  <a:pt x="8363" y="302"/>
                  <a:pt x="9351" y="784"/>
                </a:cubicBezTo>
                <a:cubicBezTo>
                  <a:pt x="9424" y="783"/>
                  <a:pt x="9494" y="778"/>
                  <a:pt x="9567" y="778"/>
                </a:cubicBezTo>
                <a:cubicBezTo>
                  <a:pt x="13285" y="778"/>
                  <a:pt x="16300" y="2213"/>
                  <a:pt x="16300" y="3982"/>
                </a:cubicBezTo>
                <a:cubicBezTo>
                  <a:pt x="16300" y="4046"/>
                  <a:pt x="16288" y="4110"/>
                  <a:pt x="16280" y="4174"/>
                </a:cubicBezTo>
                <a:cubicBezTo>
                  <a:pt x="18708" y="4338"/>
                  <a:pt x="20597" y="5567"/>
                  <a:pt x="20597" y="7060"/>
                </a:cubicBezTo>
                <a:cubicBezTo>
                  <a:pt x="20597" y="7628"/>
                  <a:pt x="20318" y="8156"/>
                  <a:pt x="19846" y="8604"/>
                </a:cubicBezTo>
                <a:cubicBezTo>
                  <a:pt x="20953" y="9341"/>
                  <a:pt x="21600" y="10222"/>
                  <a:pt x="21600" y="11169"/>
                </a:cubicBezTo>
                <a:cubicBezTo>
                  <a:pt x="21600" y="12394"/>
                  <a:pt x="20523" y="13508"/>
                  <a:pt x="18760" y="14343"/>
                </a:cubicBezTo>
                <a:cubicBezTo>
                  <a:pt x="18837" y="14577"/>
                  <a:pt x="18877" y="14816"/>
                  <a:pt x="18877" y="15060"/>
                </a:cubicBezTo>
                <a:cubicBezTo>
                  <a:pt x="18877" y="16918"/>
                  <a:pt x="16583" y="18515"/>
                  <a:pt x="13302" y="19216"/>
                </a:cubicBezTo>
                <a:cubicBezTo>
                  <a:pt x="12716" y="20438"/>
                  <a:pt x="10152" y="21599"/>
                  <a:pt x="5427" y="21599"/>
                </a:cubicBezTo>
                <a:cubicBezTo>
                  <a:pt x="2430" y="21599"/>
                  <a:pt x="0" y="20467"/>
                  <a:pt x="0" y="19070"/>
                </a:cubicBezTo>
                <a:lnTo>
                  <a:pt x="0" y="2528"/>
                </a:lnTo>
                <a:cubicBezTo>
                  <a:pt x="0" y="1132"/>
                  <a:pt x="2430" y="0"/>
                  <a:pt x="542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9093" name="AutoShape 5"/>
          <p:cNvSpPr>
            <a:spLocks/>
          </p:cNvSpPr>
          <p:nvPr/>
        </p:nvSpPr>
        <p:spPr bwMode="auto">
          <a:xfrm>
            <a:off x="7277101" y="3683496"/>
            <a:ext cx="1918097" cy="3919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916" y="0"/>
                </a:moveTo>
                <a:cubicBezTo>
                  <a:pt x="2656" y="0"/>
                  <a:pt x="0" y="1298"/>
                  <a:pt x="0" y="2894"/>
                </a:cubicBezTo>
                <a:lnTo>
                  <a:pt x="0" y="18705"/>
                </a:lnTo>
                <a:cubicBezTo>
                  <a:pt x="0" y="20301"/>
                  <a:pt x="2656" y="21599"/>
                  <a:pt x="5916" y="21600"/>
                </a:cubicBezTo>
                <a:cubicBezTo>
                  <a:pt x="10697" y="21600"/>
                  <a:pt x="13158" y="20344"/>
                  <a:pt x="13905" y="19178"/>
                </a:cubicBezTo>
                <a:cubicBezTo>
                  <a:pt x="17091" y="18366"/>
                  <a:pt x="19127" y="16700"/>
                  <a:pt x="19127" y="14871"/>
                </a:cubicBezTo>
                <a:cubicBezTo>
                  <a:pt x="19127" y="14698"/>
                  <a:pt x="19108" y="14523"/>
                  <a:pt x="19071" y="14349"/>
                </a:cubicBezTo>
                <a:cubicBezTo>
                  <a:pt x="20707" y="13455"/>
                  <a:pt x="21599" y="12330"/>
                  <a:pt x="21599" y="11153"/>
                </a:cubicBezTo>
                <a:cubicBezTo>
                  <a:pt x="21599" y="10271"/>
                  <a:pt x="21098" y="9412"/>
                  <a:pt x="20139" y="8655"/>
                </a:cubicBezTo>
                <a:cubicBezTo>
                  <a:pt x="20500" y="8210"/>
                  <a:pt x="20688" y="7722"/>
                  <a:pt x="20688" y="7226"/>
                </a:cubicBezTo>
                <a:cubicBezTo>
                  <a:pt x="20688" y="5752"/>
                  <a:pt x="19056" y="4486"/>
                  <a:pt x="16772" y="4095"/>
                </a:cubicBezTo>
                <a:cubicBezTo>
                  <a:pt x="16578" y="2262"/>
                  <a:pt x="13573" y="794"/>
                  <a:pt x="9870" y="745"/>
                </a:cubicBezTo>
                <a:cubicBezTo>
                  <a:pt x="9784" y="706"/>
                  <a:pt x="9689" y="670"/>
                  <a:pt x="9598" y="634"/>
                </a:cubicBezTo>
                <a:cubicBezTo>
                  <a:pt x="9596" y="632"/>
                  <a:pt x="9597" y="630"/>
                  <a:pt x="9594" y="629"/>
                </a:cubicBezTo>
                <a:cubicBezTo>
                  <a:pt x="9593" y="629"/>
                  <a:pt x="9593" y="630"/>
                  <a:pt x="9591" y="630"/>
                </a:cubicBezTo>
                <a:cubicBezTo>
                  <a:pt x="8549" y="222"/>
                  <a:pt x="7273" y="0"/>
                  <a:pt x="5916" y="0"/>
                </a:cubicBezTo>
                <a:close/>
                <a:moveTo>
                  <a:pt x="5916" y="955"/>
                </a:moveTo>
                <a:cubicBezTo>
                  <a:pt x="6691" y="955"/>
                  <a:pt x="7424" y="1066"/>
                  <a:pt x="8058" y="1268"/>
                </a:cubicBezTo>
                <a:cubicBezTo>
                  <a:pt x="8857" y="1711"/>
                  <a:pt x="8957" y="2350"/>
                  <a:pt x="8271" y="2722"/>
                </a:cubicBezTo>
                <a:cubicBezTo>
                  <a:pt x="7403" y="3193"/>
                  <a:pt x="5945" y="3337"/>
                  <a:pt x="4732" y="3460"/>
                </a:cubicBezTo>
                <a:cubicBezTo>
                  <a:pt x="6090" y="3500"/>
                  <a:pt x="7737" y="3520"/>
                  <a:pt x="8931" y="3144"/>
                </a:cubicBezTo>
                <a:cubicBezTo>
                  <a:pt x="9993" y="3247"/>
                  <a:pt x="11179" y="3552"/>
                  <a:pt x="11652" y="4040"/>
                </a:cubicBezTo>
                <a:cubicBezTo>
                  <a:pt x="12115" y="4521"/>
                  <a:pt x="12001" y="4997"/>
                  <a:pt x="11767" y="5500"/>
                </a:cubicBezTo>
                <a:cubicBezTo>
                  <a:pt x="12268" y="4979"/>
                  <a:pt x="12678" y="4384"/>
                  <a:pt x="12232" y="3814"/>
                </a:cubicBezTo>
                <a:cubicBezTo>
                  <a:pt x="11814" y="3281"/>
                  <a:pt x="10978" y="2866"/>
                  <a:pt x="9982" y="2583"/>
                </a:cubicBezTo>
                <a:cubicBezTo>
                  <a:pt x="10273" y="2314"/>
                  <a:pt x="10376" y="2020"/>
                  <a:pt x="10335" y="1723"/>
                </a:cubicBezTo>
                <a:cubicBezTo>
                  <a:pt x="12863" y="1885"/>
                  <a:pt x="14827" y="2970"/>
                  <a:pt x="14827" y="4283"/>
                </a:cubicBezTo>
                <a:cubicBezTo>
                  <a:pt x="14827" y="4318"/>
                  <a:pt x="14820" y="4353"/>
                  <a:pt x="14816" y="4387"/>
                </a:cubicBezTo>
                <a:lnTo>
                  <a:pt x="14757" y="4878"/>
                </a:lnTo>
                <a:lnTo>
                  <a:pt x="15644" y="4941"/>
                </a:lnTo>
                <a:cubicBezTo>
                  <a:pt x="17377" y="5064"/>
                  <a:pt x="18735" y="6067"/>
                  <a:pt x="18735" y="7226"/>
                </a:cubicBezTo>
                <a:cubicBezTo>
                  <a:pt x="18735" y="7435"/>
                  <a:pt x="18688" y="7640"/>
                  <a:pt x="18603" y="7840"/>
                </a:cubicBezTo>
                <a:cubicBezTo>
                  <a:pt x="17560" y="8358"/>
                  <a:pt x="15860" y="8519"/>
                  <a:pt x="14439" y="8483"/>
                </a:cubicBezTo>
                <a:cubicBezTo>
                  <a:pt x="12888" y="8442"/>
                  <a:pt x="11499" y="8139"/>
                  <a:pt x="10139" y="7797"/>
                </a:cubicBezTo>
                <a:cubicBezTo>
                  <a:pt x="11483" y="8361"/>
                  <a:pt x="12934" y="8882"/>
                  <a:pt x="14698" y="9076"/>
                </a:cubicBezTo>
                <a:cubicBezTo>
                  <a:pt x="15900" y="9208"/>
                  <a:pt x="17163" y="9215"/>
                  <a:pt x="18351" y="9069"/>
                </a:cubicBezTo>
                <a:cubicBezTo>
                  <a:pt x="19195" y="9697"/>
                  <a:pt x="19647" y="10414"/>
                  <a:pt x="19647" y="11153"/>
                </a:cubicBezTo>
                <a:cubicBezTo>
                  <a:pt x="19647" y="12104"/>
                  <a:pt x="18903" y="13013"/>
                  <a:pt x="17558" y="13735"/>
                </a:cubicBezTo>
                <a:cubicBezTo>
                  <a:pt x="16706" y="13324"/>
                  <a:pt x="15561" y="13055"/>
                  <a:pt x="14257" y="12928"/>
                </a:cubicBezTo>
                <a:cubicBezTo>
                  <a:pt x="13095" y="12816"/>
                  <a:pt x="11962" y="12793"/>
                  <a:pt x="10779" y="12809"/>
                </a:cubicBezTo>
                <a:cubicBezTo>
                  <a:pt x="9510" y="12824"/>
                  <a:pt x="8251" y="12969"/>
                  <a:pt x="7013" y="13091"/>
                </a:cubicBezTo>
                <a:cubicBezTo>
                  <a:pt x="9179" y="13068"/>
                  <a:pt x="11440" y="13051"/>
                  <a:pt x="13493" y="13443"/>
                </a:cubicBezTo>
                <a:cubicBezTo>
                  <a:pt x="15078" y="13745"/>
                  <a:pt x="17063" y="14666"/>
                  <a:pt x="17027" y="15611"/>
                </a:cubicBezTo>
                <a:cubicBezTo>
                  <a:pt x="16561" y="16840"/>
                  <a:pt x="14957" y="17895"/>
                  <a:pt x="12672" y="18409"/>
                </a:cubicBezTo>
                <a:lnTo>
                  <a:pt x="12403" y="18470"/>
                </a:lnTo>
                <a:cubicBezTo>
                  <a:pt x="11729" y="18005"/>
                  <a:pt x="10428" y="17911"/>
                  <a:pt x="9266" y="17913"/>
                </a:cubicBezTo>
                <a:cubicBezTo>
                  <a:pt x="9868" y="17912"/>
                  <a:pt x="11018" y="18244"/>
                  <a:pt x="11330" y="18484"/>
                </a:cubicBezTo>
                <a:cubicBezTo>
                  <a:pt x="11711" y="18777"/>
                  <a:pt x="11500" y="19313"/>
                  <a:pt x="11170" y="19590"/>
                </a:cubicBezTo>
                <a:cubicBezTo>
                  <a:pt x="11121" y="19631"/>
                  <a:pt x="10343" y="20011"/>
                  <a:pt x="9930" y="20170"/>
                </a:cubicBezTo>
                <a:cubicBezTo>
                  <a:pt x="8952" y="20457"/>
                  <a:pt x="7634" y="20644"/>
                  <a:pt x="5916" y="20644"/>
                </a:cubicBezTo>
                <a:cubicBezTo>
                  <a:pt x="3733" y="20644"/>
                  <a:pt x="1956" y="19774"/>
                  <a:pt x="1956" y="18705"/>
                </a:cubicBezTo>
                <a:lnTo>
                  <a:pt x="1956" y="14782"/>
                </a:lnTo>
                <a:cubicBezTo>
                  <a:pt x="2248" y="14900"/>
                  <a:pt x="2586" y="15005"/>
                  <a:pt x="2989" y="15095"/>
                </a:cubicBezTo>
                <a:cubicBezTo>
                  <a:pt x="4914" y="15533"/>
                  <a:pt x="7454" y="15282"/>
                  <a:pt x="9266" y="14813"/>
                </a:cubicBezTo>
                <a:cubicBezTo>
                  <a:pt x="7647" y="15025"/>
                  <a:pt x="5606" y="15053"/>
                  <a:pt x="4104" y="14652"/>
                </a:cubicBezTo>
                <a:cubicBezTo>
                  <a:pt x="2663" y="14266"/>
                  <a:pt x="2078" y="13549"/>
                  <a:pt x="1956" y="12822"/>
                </a:cubicBezTo>
                <a:lnTo>
                  <a:pt x="1956" y="5560"/>
                </a:lnTo>
                <a:cubicBezTo>
                  <a:pt x="2680" y="5724"/>
                  <a:pt x="3493" y="5789"/>
                  <a:pt x="4296" y="5784"/>
                </a:cubicBezTo>
                <a:cubicBezTo>
                  <a:pt x="6233" y="5774"/>
                  <a:pt x="8239" y="5444"/>
                  <a:pt x="9944" y="5005"/>
                </a:cubicBezTo>
                <a:cubicBezTo>
                  <a:pt x="8460" y="5206"/>
                  <a:pt x="6853" y="5305"/>
                  <a:pt x="5316" y="5247"/>
                </a:cubicBezTo>
                <a:cubicBezTo>
                  <a:pt x="4341" y="5211"/>
                  <a:pt x="3501" y="5086"/>
                  <a:pt x="2693" y="4818"/>
                </a:cubicBezTo>
                <a:cubicBezTo>
                  <a:pt x="2279" y="4622"/>
                  <a:pt x="2075" y="4413"/>
                  <a:pt x="1956" y="4172"/>
                </a:cubicBezTo>
                <a:lnTo>
                  <a:pt x="1956" y="2894"/>
                </a:lnTo>
                <a:cubicBezTo>
                  <a:pt x="1956" y="1825"/>
                  <a:pt x="3733" y="955"/>
                  <a:pt x="5916" y="955"/>
                </a:cubicBezTo>
                <a:close/>
                <a:moveTo>
                  <a:pt x="10422" y="6400"/>
                </a:moveTo>
                <a:cubicBezTo>
                  <a:pt x="9113" y="6372"/>
                  <a:pt x="7752" y="6460"/>
                  <a:pt x="6678" y="6820"/>
                </a:cubicBezTo>
                <a:cubicBezTo>
                  <a:pt x="5240" y="7304"/>
                  <a:pt x="4490" y="8093"/>
                  <a:pt x="4683" y="8944"/>
                </a:cubicBezTo>
                <a:cubicBezTo>
                  <a:pt x="4801" y="9464"/>
                  <a:pt x="5084" y="9855"/>
                  <a:pt x="5546" y="10249"/>
                </a:cubicBezTo>
                <a:cubicBezTo>
                  <a:pt x="5097" y="10376"/>
                  <a:pt x="4696" y="10539"/>
                  <a:pt x="4394" y="10750"/>
                </a:cubicBezTo>
                <a:cubicBezTo>
                  <a:pt x="3624" y="11310"/>
                  <a:pt x="3454" y="11928"/>
                  <a:pt x="3758" y="12583"/>
                </a:cubicBezTo>
                <a:cubicBezTo>
                  <a:pt x="4087" y="12078"/>
                  <a:pt x="4347" y="11554"/>
                  <a:pt x="5172" y="11179"/>
                </a:cubicBezTo>
                <a:cubicBezTo>
                  <a:pt x="6151" y="10735"/>
                  <a:pt x="7500" y="10649"/>
                  <a:pt x="8784" y="10642"/>
                </a:cubicBezTo>
                <a:cubicBezTo>
                  <a:pt x="11258" y="10630"/>
                  <a:pt x="13700" y="10940"/>
                  <a:pt x="16133" y="11119"/>
                </a:cubicBezTo>
                <a:cubicBezTo>
                  <a:pt x="15201" y="10752"/>
                  <a:pt x="14058" y="10487"/>
                  <a:pt x="12944" y="10283"/>
                </a:cubicBezTo>
                <a:cubicBezTo>
                  <a:pt x="11481" y="10015"/>
                  <a:pt x="9896" y="9846"/>
                  <a:pt x="8327" y="9883"/>
                </a:cubicBezTo>
                <a:cubicBezTo>
                  <a:pt x="8288" y="9884"/>
                  <a:pt x="8250" y="9887"/>
                  <a:pt x="8211" y="9888"/>
                </a:cubicBezTo>
                <a:cubicBezTo>
                  <a:pt x="7520" y="9557"/>
                  <a:pt x="6898" y="9180"/>
                  <a:pt x="6619" y="8718"/>
                </a:cubicBezTo>
                <a:cubicBezTo>
                  <a:pt x="6220" y="8060"/>
                  <a:pt x="6844" y="7391"/>
                  <a:pt x="8068" y="7072"/>
                </a:cubicBezTo>
                <a:cubicBezTo>
                  <a:pt x="9345" y="6739"/>
                  <a:pt x="10919" y="6704"/>
                  <a:pt x="12333" y="6745"/>
                </a:cubicBezTo>
                <a:cubicBezTo>
                  <a:pt x="13459" y="6778"/>
                  <a:pt x="14603" y="6866"/>
                  <a:pt x="15679" y="7034"/>
                </a:cubicBezTo>
                <a:cubicBezTo>
                  <a:pt x="14436" y="6744"/>
                  <a:pt x="13060" y="6559"/>
                  <a:pt x="11701" y="6461"/>
                </a:cubicBezTo>
                <a:cubicBezTo>
                  <a:pt x="11288" y="6432"/>
                  <a:pt x="10859" y="6409"/>
                  <a:pt x="10422" y="6400"/>
                </a:cubicBezTo>
                <a:close/>
                <a:moveTo>
                  <a:pt x="9643" y="15922"/>
                </a:moveTo>
                <a:cubicBezTo>
                  <a:pt x="8449" y="15939"/>
                  <a:pt x="7274" y="16109"/>
                  <a:pt x="6426" y="16444"/>
                </a:cubicBezTo>
                <a:cubicBezTo>
                  <a:pt x="4427" y="17235"/>
                  <a:pt x="4675" y="18634"/>
                  <a:pt x="6322" y="19508"/>
                </a:cubicBezTo>
                <a:cubicBezTo>
                  <a:pt x="6452" y="18673"/>
                  <a:pt x="6135" y="17681"/>
                  <a:pt x="7778" y="17143"/>
                </a:cubicBezTo>
                <a:cubicBezTo>
                  <a:pt x="9290" y="16649"/>
                  <a:pt x="11246" y="16552"/>
                  <a:pt x="12965" y="16319"/>
                </a:cubicBezTo>
                <a:cubicBezTo>
                  <a:pt x="12050" y="16042"/>
                  <a:pt x="10837" y="15906"/>
                  <a:pt x="9643" y="15922"/>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dirty="0">
              <a:solidFill>
                <a:srgbClr val="F2CD7D"/>
              </a:solidFill>
              <a:latin typeface="Helvetica Light" charset="0"/>
              <a:sym typeface="Helvetica Light" charset="0"/>
            </a:endParaRPr>
          </a:p>
        </p:txBody>
      </p:sp>
      <p:sp>
        <p:nvSpPr>
          <p:cNvPr id="89094" name="AutoShape 6"/>
          <p:cNvSpPr>
            <a:spLocks/>
          </p:cNvSpPr>
          <p:nvPr/>
        </p:nvSpPr>
        <p:spPr bwMode="auto">
          <a:xfrm>
            <a:off x="8346878" y="6084689"/>
            <a:ext cx="1509117" cy="831354"/>
          </a:xfrm>
          <a:custGeom>
            <a:avLst/>
            <a:gdLst>
              <a:gd name="T0" fmla="*/ 10800 w 21600"/>
              <a:gd name="T1" fmla="*/ 8872 h 17744"/>
              <a:gd name="T2" fmla="*/ 10800 w 21600"/>
              <a:gd name="T3" fmla="*/ 8872 h 17744"/>
              <a:gd name="T4" fmla="*/ 10800 w 21600"/>
              <a:gd name="T5" fmla="*/ 8872 h 17744"/>
              <a:gd name="T6" fmla="*/ 10800 w 21600"/>
              <a:gd name="T7" fmla="*/ 8872 h 17744"/>
            </a:gdLst>
            <a:ahLst/>
            <a:cxnLst>
              <a:cxn ang="0">
                <a:pos x="T0" y="T1"/>
              </a:cxn>
              <a:cxn ang="0">
                <a:pos x="T2" y="T3"/>
              </a:cxn>
              <a:cxn ang="0">
                <a:pos x="T4" y="T5"/>
              </a:cxn>
              <a:cxn ang="0">
                <a:pos x="T6" y="T7"/>
              </a:cxn>
            </a:cxnLst>
            <a:rect l="0" t="0" r="r" b="b"/>
            <a:pathLst>
              <a:path w="21600" h="17744">
                <a:moveTo>
                  <a:pt x="21600" y="14759"/>
                </a:moveTo>
                <a:cubicBezTo>
                  <a:pt x="10784" y="21599"/>
                  <a:pt x="3584" y="16680"/>
                  <a:pt x="0" y="0"/>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89095" name="AutoShape 7"/>
          <p:cNvSpPr>
            <a:spLocks/>
          </p:cNvSpPr>
          <p:nvPr/>
        </p:nvSpPr>
        <p:spPr bwMode="auto">
          <a:xfrm>
            <a:off x="8788003" y="3922813"/>
            <a:ext cx="1260872" cy="257175"/>
          </a:xfrm>
          <a:custGeom>
            <a:avLst/>
            <a:gdLst>
              <a:gd name="T0" fmla="*/ 10800 w 21600"/>
              <a:gd name="T1" fmla="+- 0 13373 5147"/>
              <a:gd name="T2" fmla="*/ 13373 h 16453"/>
              <a:gd name="T3" fmla="*/ 10800 w 21600"/>
              <a:gd name="T4" fmla="+- 0 13373 5147"/>
              <a:gd name="T5" fmla="*/ 13373 h 16453"/>
              <a:gd name="T6" fmla="*/ 10800 w 21600"/>
              <a:gd name="T7" fmla="+- 0 13373 5147"/>
              <a:gd name="T8" fmla="*/ 13373 h 16453"/>
              <a:gd name="T9" fmla="*/ 10800 w 21600"/>
              <a:gd name="T10" fmla="+- 0 13373 5147"/>
              <a:gd name="T11" fmla="*/ 13373 h 16453"/>
            </a:gdLst>
            <a:ahLst/>
            <a:cxnLst>
              <a:cxn ang="0">
                <a:pos x="T0" y="T2"/>
              </a:cxn>
              <a:cxn ang="0">
                <a:pos x="T3" y="T5"/>
              </a:cxn>
              <a:cxn ang="0">
                <a:pos x="T6" y="T8"/>
              </a:cxn>
              <a:cxn ang="0">
                <a:pos x="T9" y="T11"/>
              </a:cxn>
            </a:cxnLst>
            <a:rect l="0" t="0" r="r" b="b"/>
            <a:pathLst>
              <a:path w="21600" h="16453">
                <a:moveTo>
                  <a:pt x="21600" y="9308"/>
                </a:moveTo>
                <a:cubicBezTo>
                  <a:pt x="14989" y="-5147"/>
                  <a:pt x="7789" y="-2766"/>
                  <a:pt x="0" y="16453"/>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89096" name="AutoShape 8"/>
          <p:cNvSpPr>
            <a:spLocks/>
          </p:cNvSpPr>
          <p:nvPr/>
        </p:nvSpPr>
        <p:spPr bwMode="auto">
          <a:xfrm>
            <a:off x="4612481" y="3867448"/>
            <a:ext cx="1843088" cy="661690"/>
          </a:xfrm>
          <a:custGeom>
            <a:avLst/>
            <a:gdLst>
              <a:gd name="T0" fmla="*/ 10800 w 21600"/>
              <a:gd name="T1" fmla="+- 0 13229 4858"/>
              <a:gd name="T2" fmla="*/ 13229 h 16742"/>
              <a:gd name="T3" fmla="*/ 10800 w 21600"/>
              <a:gd name="T4" fmla="+- 0 13229 4858"/>
              <a:gd name="T5" fmla="*/ 13229 h 16742"/>
              <a:gd name="T6" fmla="*/ 10800 w 21600"/>
              <a:gd name="T7" fmla="+- 0 13229 4858"/>
              <a:gd name="T8" fmla="*/ 13229 h 16742"/>
              <a:gd name="T9" fmla="*/ 10800 w 21600"/>
              <a:gd name="T10" fmla="+- 0 13229 4858"/>
              <a:gd name="T11" fmla="*/ 13229 h 16742"/>
            </a:gdLst>
            <a:ahLst/>
            <a:cxnLst>
              <a:cxn ang="0">
                <a:pos x="T0" y="T2"/>
              </a:cxn>
              <a:cxn ang="0">
                <a:pos x="T3" y="T5"/>
              </a:cxn>
              <a:cxn ang="0">
                <a:pos x="T6" y="T8"/>
              </a:cxn>
              <a:cxn ang="0">
                <a:pos x="T9" y="T11"/>
              </a:cxn>
            </a:cxnLst>
            <a:rect l="0" t="0" r="r" b="b"/>
            <a:pathLst>
              <a:path w="21600" h="16742">
                <a:moveTo>
                  <a:pt x="0" y="6864"/>
                </a:moveTo>
                <a:cubicBezTo>
                  <a:pt x="8670" y="-4858"/>
                  <a:pt x="15870" y="-1566"/>
                  <a:pt x="21599" y="16741"/>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89097" name="AutoShape 9"/>
          <p:cNvSpPr>
            <a:spLocks/>
          </p:cNvSpPr>
          <p:nvPr/>
        </p:nvSpPr>
        <p:spPr bwMode="auto">
          <a:xfrm>
            <a:off x="4556226" y="6669584"/>
            <a:ext cx="1190327" cy="467916"/>
          </a:xfrm>
          <a:custGeom>
            <a:avLst/>
            <a:gdLst>
              <a:gd name="T0" fmla="*/ 10800 w 21600"/>
              <a:gd name="T1" fmla="*/ 8168 h 16337"/>
              <a:gd name="T2" fmla="*/ 10800 w 21600"/>
              <a:gd name="T3" fmla="*/ 8168 h 16337"/>
              <a:gd name="T4" fmla="*/ 10800 w 21600"/>
              <a:gd name="T5" fmla="*/ 8168 h 16337"/>
              <a:gd name="T6" fmla="*/ 10800 w 21600"/>
              <a:gd name="T7" fmla="*/ 8168 h 16337"/>
            </a:gdLst>
            <a:ahLst/>
            <a:cxnLst>
              <a:cxn ang="0">
                <a:pos x="T0" y="T1"/>
              </a:cxn>
              <a:cxn ang="0">
                <a:pos x="T2" y="T3"/>
              </a:cxn>
              <a:cxn ang="0">
                <a:pos x="T4" y="T5"/>
              </a:cxn>
              <a:cxn ang="0">
                <a:pos x="T6" y="T7"/>
              </a:cxn>
            </a:cxnLst>
            <a:rect l="0" t="0" r="r" b="b"/>
            <a:pathLst>
              <a:path w="21600" h="16337">
                <a:moveTo>
                  <a:pt x="0" y="0"/>
                </a:moveTo>
                <a:cubicBezTo>
                  <a:pt x="5354" y="19789"/>
                  <a:pt x="12554" y="21600"/>
                  <a:pt x="21600" y="5431"/>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89098" name="AutoShape 10"/>
          <p:cNvSpPr>
            <a:spLocks/>
          </p:cNvSpPr>
          <p:nvPr/>
        </p:nvSpPr>
        <p:spPr bwMode="auto">
          <a:xfrm>
            <a:off x="1878212" y="4037113"/>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9099" name="AutoShape 11"/>
          <p:cNvSpPr>
            <a:spLocks/>
          </p:cNvSpPr>
          <p:nvPr/>
        </p:nvSpPr>
        <p:spPr bwMode="auto">
          <a:xfrm>
            <a:off x="2688134" y="3724573"/>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89100" name="AutoShape 12"/>
          <p:cNvSpPr>
            <a:spLocks/>
          </p:cNvSpPr>
          <p:nvPr/>
        </p:nvSpPr>
        <p:spPr bwMode="auto">
          <a:xfrm>
            <a:off x="10452497" y="416569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9101" name="AutoShape 13"/>
          <p:cNvSpPr>
            <a:spLocks/>
          </p:cNvSpPr>
          <p:nvPr/>
        </p:nvSpPr>
        <p:spPr bwMode="auto">
          <a:xfrm>
            <a:off x="10448033" y="3853161"/>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89102" name="AutoShape 14"/>
          <p:cNvSpPr>
            <a:spLocks/>
          </p:cNvSpPr>
          <p:nvPr/>
        </p:nvSpPr>
        <p:spPr bwMode="auto">
          <a:xfrm>
            <a:off x="1878212" y="6482061"/>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9103" name="AutoShape 15"/>
          <p:cNvSpPr>
            <a:spLocks/>
          </p:cNvSpPr>
          <p:nvPr/>
        </p:nvSpPr>
        <p:spPr bwMode="auto">
          <a:xfrm>
            <a:off x="2688134" y="6169522"/>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89104" name="AutoShape 16"/>
          <p:cNvSpPr>
            <a:spLocks/>
          </p:cNvSpPr>
          <p:nvPr/>
        </p:nvSpPr>
        <p:spPr bwMode="auto">
          <a:xfrm>
            <a:off x="10452497" y="6624043"/>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9105" name="AutoShape 17"/>
          <p:cNvSpPr>
            <a:spLocks/>
          </p:cNvSpPr>
          <p:nvPr/>
        </p:nvSpPr>
        <p:spPr bwMode="auto">
          <a:xfrm>
            <a:off x="10448033" y="6311503"/>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d"/>
      </p:transition>
    </mc:Choice>
    <mc:Fallback xmlns="">
      <p:transition spd="slow">
        <p:wipe dir="d"/>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AutoShape 1"/>
          <p:cNvSpPr>
            <a:spLocks/>
          </p:cNvSpPr>
          <p:nvPr/>
        </p:nvSpPr>
        <p:spPr bwMode="auto">
          <a:xfrm>
            <a:off x="5367934" y="5390853"/>
            <a:ext cx="2181523" cy="21815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200"/>
                </a:moveTo>
                <a:cubicBezTo>
                  <a:pt x="7817" y="16200"/>
                  <a:pt x="5400" y="13782"/>
                  <a:pt x="5400" y="10800"/>
                </a:cubicBezTo>
                <a:cubicBezTo>
                  <a:pt x="5400" y="7817"/>
                  <a:pt x="7817" y="5399"/>
                  <a:pt x="10800" y="5399"/>
                </a:cubicBezTo>
                <a:cubicBezTo>
                  <a:pt x="13782" y="5399"/>
                  <a:pt x="16199" y="7817"/>
                  <a:pt x="16199" y="10800"/>
                </a:cubicBezTo>
                <a:cubicBezTo>
                  <a:pt x="16199" y="13782"/>
                  <a:pt x="13782" y="16200"/>
                  <a:pt x="10800" y="16200"/>
                </a:cubicBezTo>
                <a:close/>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0115" name="AutoShape 3"/>
          <p:cNvSpPr>
            <a:spLocks/>
          </p:cNvSpPr>
          <p:nvPr/>
        </p:nvSpPr>
        <p:spPr bwMode="auto">
          <a:xfrm>
            <a:off x="5367934" y="3755828"/>
            <a:ext cx="2181523" cy="21815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199"/>
                </a:moveTo>
                <a:cubicBezTo>
                  <a:pt x="7817" y="16199"/>
                  <a:pt x="5400" y="13782"/>
                  <a:pt x="5400" y="10800"/>
                </a:cubicBezTo>
                <a:cubicBezTo>
                  <a:pt x="5400" y="7817"/>
                  <a:pt x="7817" y="5400"/>
                  <a:pt x="10800" y="5400"/>
                </a:cubicBezTo>
                <a:cubicBezTo>
                  <a:pt x="13782" y="5400"/>
                  <a:pt x="16199" y="7817"/>
                  <a:pt x="16199" y="10800"/>
                </a:cubicBezTo>
                <a:cubicBezTo>
                  <a:pt x="16199" y="13782"/>
                  <a:pt x="13782" y="16199"/>
                  <a:pt x="10800" y="16199"/>
                </a:cubicBezTo>
                <a:close/>
                <a:moveTo>
                  <a:pt x="10800" y="0"/>
                </a:moveTo>
                <a:cubicBezTo>
                  <a:pt x="4835" y="0"/>
                  <a:pt x="0" y="4835"/>
                  <a:pt x="0" y="10800"/>
                </a:cubicBezTo>
                <a:cubicBezTo>
                  <a:pt x="0" y="16764"/>
                  <a:pt x="4835" y="21599"/>
                  <a:pt x="10800" y="21599"/>
                </a:cubicBezTo>
                <a:cubicBezTo>
                  <a:pt x="16764" y="21599"/>
                  <a:pt x="21600" y="16764"/>
                  <a:pt x="21600" y="10800"/>
                </a:cubicBezTo>
                <a:cubicBezTo>
                  <a:pt x="21600" y="4835"/>
                  <a:pt x="16764" y="0"/>
                  <a:pt x="10800"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0116" name="AutoShape 4"/>
          <p:cNvSpPr>
            <a:spLocks/>
          </p:cNvSpPr>
          <p:nvPr/>
        </p:nvSpPr>
        <p:spPr bwMode="auto">
          <a:xfrm>
            <a:off x="7003853" y="3755828"/>
            <a:ext cx="2181523" cy="21815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16199"/>
                </a:moveTo>
                <a:cubicBezTo>
                  <a:pt x="7817" y="16199"/>
                  <a:pt x="5399" y="13782"/>
                  <a:pt x="5399" y="10800"/>
                </a:cubicBezTo>
                <a:cubicBezTo>
                  <a:pt x="5399" y="7817"/>
                  <a:pt x="7817" y="5400"/>
                  <a:pt x="10799" y="5400"/>
                </a:cubicBezTo>
                <a:cubicBezTo>
                  <a:pt x="13782" y="5400"/>
                  <a:pt x="16199" y="7817"/>
                  <a:pt x="16199" y="10800"/>
                </a:cubicBezTo>
                <a:cubicBezTo>
                  <a:pt x="16199" y="13782"/>
                  <a:pt x="13782" y="16199"/>
                  <a:pt x="10799" y="16199"/>
                </a:cubicBezTo>
                <a:close/>
                <a:moveTo>
                  <a:pt x="10799" y="0"/>
                </a:moveTo>
                <a:cubicBezTo>
                  <a:pt x="4835" y="0"/>
                  <a:pt x="0" y="4835"/>
                  <a:pt x="0" y="10800"/>
                </a:cubicBezTo>
                <a:cubicBezTo>
                  <a:pt x="0" y="16764"/>
                  <a:pt x="4835" y="21599"/>
                  <a:pt x="10799" y="21599"/>
                </a:cubicBezTo>
                <a:cubicBezTo>
                  <a:pt x="16764" y="21599"/>
                  <a:pt x="21599" y="16764"/>
                  <a:pt x="21599" y="10800"/>
                </a:cubicBezTo>
                <a:cubicBezTo>
                  <a:pt x="21599" y="4835"/>
                  <a:pt x="16764" y="0"/>
                  <a:pt x="10799"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0117" name="AutoShape 5"/>
          <p:cNvSpPr>
            <a:spLocks/>
          </p:cNvSpPr>
          <p:nvPr/>
        </p:nvSpPr>
        <p:spPr bwMode="auto">
          <a:xfrm>
            <a:off x="7003853" y="5390853"/>
            <a:ext cx="2181523" cy="21815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16200"/>
                </a:moveTo>
                <a:cubicBezTo>
                  <a:pt x="7817" y="16200"/>
                  <a:pt x="5399" y="13782"/>
                  <a:pt x="5399" y="10800"/>
                </a:cubicBezTo>
                <a:cubicBezTo>
                  <a:pt x="5399" y="7817"/>
                  <a:pt x="7817" y="5399"/>
                  <a:pt x="10799" y="5399"/>
                </a:cubicBezTo>
                <a:cubicBezTo>
                  <a:pt x="13782" y="5399"/>
                  <a:pt x="16199" y="7817"/>
                  <a:pt x="16199" y="10800"/>
                </a:cubicBezTo>
                <a:cubicBezTo>
                  <a:pt x="16199" y="13782"/>
                  <a:pt x="13782" y="16200"/>
                  <a:pt x="10799" y="16200"/>
                </a:cubicBezTo>
                <a:close/>
                <a:moveTo>
                  <a:pt x="10799" y="0"/>
                </a:moveTo>
                <a:cubicBezTo>
                  <a:pt x="4835" y="0"/>
                  <a:pt x="0" y="4835"/>
                  <a:pt x="0" y="10800"/>
                </a:cubicBezTo>
                <a:cubicBezTo>
                  <a:pt x="0" y="16764"/>
                  <a:pt x="4835" y="21600"/>
                  <a:pt x="10799" y="21600"/>
                </a:cubicBezTo>
                <a:cubicBezTo>
                  <a:pt x="16764" y="21600"/>
                  <a:pt x="21599" y="16764"/>
                  <a:pt x="21599" y="10800"/>
                </a:cubicBezTo>
                <a:cubicBezTo>
                  <a:pt x="21599" y="4835"/>
                  <a:pt x="16764" y="0"/>
                  <a:pt x="10799"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0118" name="AutoShape 6"/>
          <p:cNvSpPr>
            <a:spLocks/>
          </p:cNvSpPr>
          <p:nvPr/>
        </p:nvSpPr>
        <p:spPr bwMode="auto">
          <a:xfrm>
            <a:off x="2330054" y="436036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0119" name="AutoShape 7"/>
          <p:cNvSpPr>
            <a:spLocks/>
          </p:cNvSpPr>
          <p:nvPr/>
        </p:nvSpPr>
        <p:spPr bwMode="auto">
          <a:xfrm>
            <a:off x="3140869" y="404782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90120" name="AutoShape 8"/>
          <p:cNvSpPr>
            <a:spLocks/>
          </p:cNvSpPr>
          <p:nvPr/>
        </p:nvSpPr>
        <p:spPr bwMode="auto">
          <a:xfrm>
            <a:off x="9879211" y="4447878"/>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0121" name="AutoShape 9"/>
          <p:cNvSpPr>
            <a:spLocks/>
          </p:cNvSpPr>
          <p:nvPr/>
        </p:nvSpPr>
        <p:spPr bwMode="auto">
          <a:xfrm>
            <a:off x="9874747" y="4135340"/>
            <a:ext cx="1584127"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0122" name="AutoShape 10"/>
          <p:cNvSpPr>
            <a:spLocks/>
          </p:cNvSpPr>
          <p:nvPr/>
        </p:nvSpPr>
        <p:spPr bwMode="auto">
          <a:xfrm>
            <a:off x="2330054" y="6249889"/>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0123" name="AutoShape 11"/>
          <p:cNvSpPr>
            <a:spLocks/>
          </p:cNvSpPr>
          <p:nvPr/>
        </p:nvSpPr>
        <p:spPr bwMode="auto">
          <a:xfrm>
            <a:off x="3140869" y="593735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90124" name="AutoShape 12"/>
          <p:cNvSpPr>
            <a:spLocks/>
          </p:cNvSpPr>
          <p:nvPr/>
        </p:nvSpPr>
        <p:spPr bwMode="auto">
          <a:xfrm>
            <a:off x="9879211" y="6336507"/>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0125" name="AutoShape 13"/>
          <p:cNvSpPr>
            <a:spLocks/>
          </p:cNvSpPr>
          <p:nvPr/>
        </p:nvSpPr>
        <p:spPr bwMode="auto">
          <a:xfrm>
            <a:off x="9874747" y="6023967"/>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0126" name="AutoShape 14"/>
          <p:cNvSpPr>
            <a:spLocks/>
          </p:cNvSpPr>
          <p:nvPr/>
        </p:nvSpPr>
        <p:spPr bwMode="auto">
          <a:xfrm>
            <a:off x="6301979" y="6307932"/>
            <a:ext cx="317897" cy="347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0127" name="AutoShape 15"/>
          <p:cNvSpPr>
            <a:spLocks/>
          </p:cNvSpPr>
          <p:nvPr/>
        </p:nvSpPr>
        <p:spPr bwMode="auto">
          <a:xfrm>
            <a:off x="6301979" y="4675586"/>
            <a:ext cx="313432" cy="3420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0128" name="AutoShape 16"/>
          <p:cNvSpPr>
            <a:spLocks/>
          </p:cNvSpPr>
          <p:nvPr/>
        </p:nvSpPr>
        <p:spPr bwMode="auto">
          <a:xfrm>
            <a:off x="7930753" y="4663976"/>
            <a:ext cx="353616" cy="3536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0129" name="AutoShape 17"/>
          <p:cNvSpPr>
            <a:spLocks/>
          </p:cNvSpPr>
          <p:nvPr/>
        </p:nvSpPr>
        <p:spPr bwMode="auto">
          <a:xfrm>
            <a:off x="7930753" y="6305253"/>
            <a:ext cx="327720"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AutoShape 2"/>
          <p:cNvSpPr>
            <a:spLocks/>
          </p:cNvSpPr>
          <p:nvPr/>
        </p:nvSpPr>
        <p:spPr bwMode="auto">
          <a:xfrm>
            <a:off x="1688010" y="4228209"/>
            <a:ext cx="1571625" cy="1560909"/>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1061"/>
                  <a:pt x="2881" y="3185"/>
                </a:cubicBezTo>
                <a:cubicBezTo>
                  <a:pt x="-961" y="7433"/>
                  <a:pt x="-961" y="14319"/>
                  <a:pt x="2881" y="18566"/>
                </a:cubicBezTo>
                <a:cubicBezTo>
                  <a:pt x="4162" y="19983"/>
                  <a:pt x="5714" y="20915"/>
                  <a:pt x="7349" y="21387"/>
                </a:cubicBezTo>
                <a:cubicBezTo>
                  <a:pt x="7502" y="20105"/>
                  <a:pt x="7606" y="18839"/>
                  <a:pt x="7040" y="17627"/>
                </a:cubicBezTo>
                <a:cubicBezTo>
                  <a:pt x="6734" y="16971"/>
                  <a:pt x="6508" y="15994"/>
                  <a:pt x="6456" y="15252"/>
                </a:cubicBezTo>
                <a:cubicBezTo>
                  <a:pt x="6401" y="14476"/>
                  <a:pt x="6337" y="13689"/>
                  <a:pt x="6443" y="12919"/>
                </a:cubicBezTo>
                <a:cubicBezTo>
                  <a:pt x="6519" y="12364"/>
                  <a:pt x="6597" y="11933"/>
                  <a:pt x="7092" y="11661"/>
                </a:cubicBezTo>
                <a:cubicBezTo>
                  <a:pt x="7371" y="11509"/>
                  <a:pt x="7879" y="11601"/>
                  <a:pt x="7981" y="11271"/>
                </a:cubicBezTo>
                <a:cubicBezTo>
                  <a:pt x="8218" y="10496"/>
                  <a:pt x="8931" y="10470"/>
                  <a:pt x="9550" y="10696"/>
                </a:cubicBezTo>
                <a:cubicBezTo>
                  <a:pt x="9537" y="9892"/>
                  <a:pt x="10640" y="9462"/>
                  <a:pt x="11187" y="9814"/>
                </a:cubicBezTo>
                <a:cubicBezTo>
                  <a:pt x="11217" y="8792"/>
                  <a:pt x="11241" y="7794"/>
                  <a:pt x="11299" y="6770"/>
                </a:cubicBezTo>
                <a:cubicBezTo>
                  <a:pt x="11331" y="6199"/>
                  <a:pt x="11040" y="4873"/>
                  <a:pt x="11691" y="4630"/>
                </a:cubicBezTo>
                <a:cubicBezTo>
                  <a:pt x="12334" y="4389"/>
                  <a:pt x="12636" y="5057"/>
                  <a:pt x="12665" y="5661"/>
                </a:cubicBezTo>
                <a:cubicBezTo>
                  <a:pt x="12687" y="6109"/>
                  <a:pt x="12630" y="6559"/>
                  <a:pt x="12621" y="7008"/>
                </a:cubicBezTo>
                <a:cubicBezTo>
                  <a:pt x="12615" y="7348"/>
                  <a:pt x="12656" y="7708"/>
                  <a:pt x="12632" y="8051"/>
                </a:cubicBezTo>
                <a:cubicBezTo>
                  <a:pt x="12567" y="8966"/>
                  <a:pt x="12574" y="9833"/>
                  <a:pt x="12541" y="10751"/>
                </a:cubicBezTo>
                <a:cubicBezTo>
                  <a:pt x="12523" y="11234"/>
                  <a:pt x="12603" y="11706"/>
                  <a:pt x="12603" y="12187"/>
                </a:cubicBezTo>
                <a:cubicBezTo>
                  <a:pt x="12603" y="12720"/>
                  <a:pt x="12787" y="12862"/>
                  <a:pt x="13052" y="13278"/>
                </a:cubicBezTo>
                <a:cubicBezTo>
                  <a:pt x="13598" y="14135"/>
                  <a:pt x="13067" y="14687"/>
                  <a:pt x="12834" y="15484"/>
                </a:cubicBezTo>
                <a:cubicBezTo>
                  <a:pt x="12622" y="16211"/>
                  <a:pt x="12162" y="16649"/>
                  <a:pt x="11725" y="17205"/>
                </a:cubicBezTo>
                <a:cubicBezTo>
                  <a:pt x="11085" y="18018"/>
                  <a:pt x="11420" y="19826"/>
                  <a:pt x="11447" y="20807"/>
                </a:cubicBezTo>
                <a:cubicBezTo>
                  <a:pt x="11454" y="21060"/>
                  <a:pt x="11442" y="21335"/>
                  <a:pt x="11436" y="21600"/>
                </a:cubicBezTo>
                <a:cubicBezTo>
                  <a:pt x="13398" y="21244"/>
                  <a:pt x="15284" y="20239"/>
                  <a:pt x="16796" y="18566"/>
                </a:cubicBezTo>
                <a:cubicBezTo>
                  <a:pt x="20638" y="14319"/>
                  <a:pt x="20638" y="7433"/>
                  <a:pt x="16796" y="3185"/>
                </a:cubicBezTo>
                <a:cubicBezTo>
                  <a:pt x="14875" y="1061"/>
                  <a:pt x="12356" y="0"/>
                  <a:pt x="9838"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1139" name="AutoShape 3"/>
          <p:cNvSpPr>
            <a:spLocks/>
          </p:cNvSpPr>
          <p:nvPr/>
        </p:nvSpPr>
        <p:spPr bwMode="auto">
          <a:xfrm>
            <a:off x="2241650" y="6189168"/>
            <a:ext cx="46523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Idea</a:t>
            </a:r>
            <a:endParaRPr lang="id-ID" sz="4275"/>
          </a:p>
        </p:txBody>
      </p:sp>
      <p:sp>
        <p:nvSpPr>
          <p:cNvPr id="91140" name="AutoShape 4"/>
          <p:cNvSpPr>
            <a:spLocks/>
          </p:cNvSpPr>
          <p:nvPr/>
        </p:nvSpPr>
        <p:spPr bwMode="auto">
          <a:xfrm>
            <a:off x="1469231" y="6542783"/>
            <a:ext cx="200918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look even slightly beration in humour,</a:t>
            </a:r>
            <a:endParaRPr lang="id-ID" sz="4275"/>
          </a:p>
        </p:txBody>
      </p:sp>
      <p:sp>
        <p:nvSpPr>
          <p:cNvPr id="91141" name="AutoShape 5"/>
          <p:cNvSpPr>
            <a:spLocks/>
          </p:cNvSpPr>
          <p:nvPr/>
        </p:nvSpPr>
        <p:spPr bwMode="auto">
          <a:xfrm>
            <a:off x="4089203" y="4228209"/>
            <a:ext cx="1571625" cy="1560909"/>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40" y="0"/>
                </a:moveTo>
                <a:cubicBezTo>
                  <a:pt x="7322" y="0"/>
                  <a:pt x="4802" y="1061"/>
                  <a:pt x="2881" y="3185"/>
                </a:cubicBezTo>
                <a:cubicBezTo>
                  <a:pt x="-961" y="7432"/>
                  <a:pt x="-961" y="14317"/>
                  <a:pt x="2881" y="18564"/>
                </a:cubicBezTo>
                <a:cubicBezTo>
                  <a:pt x="4403" y="20245"/>
                  <a:pt x="6299" y="21250"/>
                  <a:pt x="8273" y="21599"/>
                </a:cubicBezTo>
                <a:cubicBezTo>
                  <a:pt x="8280" y="21196"/>
                  <a:pt x="8288" y="20786"/>
                  <a:pt x="8291" y="20399"/>
                </a:cubicBezTo>
                <a:cubicBezTo>
                  <a:pt x="8298" y="19449"/>
                  <a:pt x="7895" y="18952"/>
                  <a:pt x="7454" y="18205"/>
                </a:cubicBezTo>
                <a:cubicBezTo>
                  <a:pt x="7100" y="17604"/>
                  <a:pt x="7030" y="16970"/>
                  <a:pt x="6909" y="16284"/>
                </a:cubicBezTo>
                <a:cubicBezTo>
                  <a:pt x="6776" y="15533"/>
                  <a:pt x="6599" y="14888"/>
                  <a:pt x="6753" y="14112"/>
                </a:cubicBezTo>
                <a:cubicBezTo>
                  <a:pt x="6887" y="13434"/>
                  <a:pt x="7281" y="13322"/>
                  <a:pt x="7787" y="13110"/>
                </a:cubicBezTo>
                <a:cubicBezTo>
                  <a:pt x="7554" y="12673"/>
                  <a:pt x="7406" y="12140"/>
                  <a:pt x="7790" y="11734"/>
                </a:cubicBezTo>
                <a:cubicBezTo>
                  <a:pt x="8060" y="11449"/>
                  <a:pt x="8680" y="11481"/>
                  <a:pt x="8951" y="11734"/>
                </a:cubicBezTo>
                <a:cubicBezTo>
                  <a:pt x="8952" y="10799"/>
                  <a:pt x="8650" y="9866"/>
                  <a:pt x="8398" y="8977"/>
                </a:cubicBezTo>
                <a:cubicBezTo>
                  <a:pt x="8241" y="8425"/>
                  <a:pt x="8213" y="7832"/>
                  <a:pt x="8068" y="7277"/>
                </a:cubicBezTo>
                <a:cubicBezTo>
                  <a:pt x="7963" y="6878"/>
                  <a:pt x="7786" y="6442"/>
                  <a:pt x="7764" y="6025"/>
                </a:cubicBezTo>
                <a:cubicBezTo>
                  <a:pt x="7707" y="4971"/>
                  <a:pt x="8821" y="5095"/>
                  <a:pt x="9034" y="6016"/>
                </a:cubicBezTo>
                <a:cubicBezTo>
                  <a:pt x="9248" y="6940"/>
                  <a:pt x="9675" y="8095"/>
                  <a:pt x="9790" y="9038"/>
                </a:cubicBezTo>
                <a:cubicBezTo>
                  <a:pt x="9832" y="9377"/>
                  <a:pt x="10225" y="11269"/>
                  <a:pt x="10518" y="11269"/>
                </a:cubicBezTo>
                <a:cubicBezTo>
                  <a:pt x="11000" y="11269"/>
                  <a:pt x="11177" y="9653"/>
                  <a:pt x="11285" y="9325"/>
                </a:cubicBezTo>
                <a:cubicBezTo>
                  <a:pt x="11460" y="8791"/>
                  <a:pt x="11555" y="8186"/>
                  <a:pt x="11596" y="7616"/>
                </a:cubicBezTo>
                <a:cubicBezTo>
                  <a:pt x="11626" y="7204"/>
                  <a:pt x="11663" y="6834"/>
                  <a:pt x="11804" y="6450"/>
                </a:cubicBezTo>
                <a:cubicBezTo>
                  <a:pt x="12132" y="5554"/>
                  <a:pt x="12881" y="5794"/>
                  <a:pt x="12976" y="6728"/>
                </a:cubicBezTo>
                <a:cubicBezTo>
                  <a:pt x="13032" y="7273"/>
                  <a:pt x="12812" y="7796"/>
                  <a:pt x="12776" y="8337"/>
                </a:cubicBezTo>
                <a:cubicBezTo>
                  <a:pt x="12740" y="8882"/>
                  <a:pt x="12629" y="9500"/>
                  <a:pt x="12459" y="10026"/>
                </a:cubicBezTo>
                <a:cubicBezTo>
                  <a:pt x="12320" y="10457"/>
                  <a:pt x="12422" y="10912"/>
                  <a:pt x="12334" y="11364"/>
                </a:cubicBezTo>
                <a:cubicBezTo>
                  <a:pt x="12243" y="11837"/>
                  <a:pt x="12155" y="12146"/>
                  <a:pt x="12267" y="12628"/>
                </a:cubicBezTo>
                <a:cubicBezTo>
                  <a:pt x="12513" y="13688"/>
                  <a:pt x="12427" y="14900"/>
                  <a:pt x="12454" y="15850"/>
                </a:cubicBezTo>
                <a:cubicBezTo>
                  <a:pt x="12478" y="16701"/>
                  <a:pt x="12402" y="17232"/>
                  <a:pt x="12215" y="18058"/>
                </a:cubicBezTo>
                <a:cubicBezTo>
                  <a:pt x="11974" y="19124"/>
                  <a:pt x="12145" y="20145"/>
                  <a:pt x="12111" y="21258"/>
                </a:cubicBezTo>
                <a:cubicBezTo>
                  <a:pt x="12109" y="21322"/>
                  <a:pt x="12110" y="21381"/>
                  <a:pt x="12108" y="21444"/>
                </a:cubicBezTo>
                <a:cubicBezTo>
                  <a:pt x="13826" y="20996"/>
                  <a:pt x="15456" y="20044"/>
                  <a:pt x="16796" y="18564"/>
                </a:cubicBezTo>
                <a:cubicBezTo>
                  <a:pt x="20638" y="14317"/>
                  <a:pt x="20639" y="7432"/>
                  <a:pt x="16796" y="3185"/>
                </a:cubicBezTo>
                <a:cubicBezTo>
                  <a:pt x="14875" y="1061"/>
                  <a:pt x="12358" y="0"/>
                  <a:pt x="9840"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1142" name="AutoShape 6"/>
          <p:cNvSpPr>
            <a:spLocks/>
          </p:cNvSpPr>
          <p:nvPr/>
        </p:nvSpPr>
        <p:spPr bwMode="auto">
          <a:xfrm>
            <a:off x="4642843" y="6189168"/>
            <a:ext cx="46523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Idea</a:t>
            </a:r>
            <a:endParaRPr lang="id-ID" sz="4275"/>
          </a:p>
        </p:txBody>
      </p:sp>
      <p:sp>
        <p:nvSpPr>
          <p:cNvPr id="91143" name="AutoShape 7"/>
          <p:cNvSpPr>
            <a:spLocks/>
          </p:cNvSpPr>
          <p:nvPr/>
        </p:nvSpPr>
        <p:spPr bwMode="auto">
          <a:xfrm>
            <a:off x="3870425" y="6542783"/>
            <a:ext cx="200918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look even slightly beration in humour,</a:t>
            </a:r>
            <a:endParaRPr lang="id-ID" sz="4275"/>
          </a:p>
        </p:txBody>
      </p:sp>
      <p:sp>
        <p:nvSpPr>
          <p:cNvPr id="91144" name="AutoShape 8"/>
          <p:cNvSpPr>
            <a:spLocks/>
          </p:cNvSpPr>
          <p:nvPr/>
        </p:nvSpPr>
        <p:spPr bwMode="auto">
          <a:xfrm>
            <a:off x="6491289" y="4228208"/>
            <a:ext cx="1571625" cy="1558230"/>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40" y="0"/>
                </a:moveTo>
                <a:cubicBezTo>
                  <a:pt x="7322" y="0"/>
                  <a:pt x="4802" y="1063"/>
                  <a:pt x="2881" y="3190"/>
                </a:cubicBezTo>
                <a:cubicBezTo>
                  <a:pt x="-961" y="7445"/>
                  <a:pt x="-961" y="14344"/>
                  <a:pt x="2881" y="18598"/>
                </a:cubicBezTo>
                <a:cubicBezTo>
                  <a:pt x="4337" y="20210"/>
                  <a:pt x="6134" y="21209"/>
                  <a:pt x="8016" y="21600"/>
                </a:cubicBezTo>
                <a:cubicBezTo>
                  <a:pt x="8154" y="20857"/>
                  <a:pt x="8137" y="20064"/>
                  <a:pt x="8049" y="19309"/>
                </a:cubicBezTo>
                <a:cubicBezTo>
                  <a:pt x="7981" y="18720"/>
                  <a:pt x="7552" y="18189"/>
                  <a:pt x="7389" y="17614"/>
                </a:cubicBezTo>
                <a:cubicBezTo>
                  <a:pt x="7066" y="16467"/>
                  <a:pt x="6898" y="15510"/>
                  <a:pt x="6898" y="14297"/>
                </a:cubicBezTo>
                <a:cubicBezTo>
                  <a:pt x="6898" y="13719"/>
                  <a:pt x="6390" y="12905"/>
                  <a:pt x="7171" y="12234"/>
                </a:cubicBezTo>
                <a:cubicBezTo>
                  <a:pt x="7405" y="12033"/>
                  <a:pt x="7717" y="12156"/>
                  <a:pt x="7748" y="11802"/>
                </a:cubicBezTo>
                <a:cubicBezTo>
                  <a:pt x="7766" y="11598"/>
                  <a:pt x="7754" y="11382"/>
                  <a:pt x="7709" y="11184"/>
                </a:cubicBezTo>
                <a:cubicBezTo>
                  <a:pt x="7551" y="10484"/>
                  <a:pt x="7369" y="9823"/>
                  <a:pt x="7288" y="9106"/>
                </a:cubicBezTo>
                <a:cubicBezTo>
                  <a:pt x="7219" y="8496"/>
                  <a:pt x="7152" y="7823"/>
                  <a:pt x="7018" y="7227"/>
                </a:cubicBezTo>
                <a:cubicBezTo>
                  <a:pt x="6929" y="6833"/>
                  <a:pt x="6938" y="5868"/>
                  <a:pt x="7574" y="6099"/>
                </a:cubicBezTo>
                <a:cubicBezTo>
                  <a:pt x="8112" y="6295"/>
                  <a:pt x="8202" y="7091"/>
                  <a:pt x="8237" y="7613"/>
                </a:cubicBezTo>
                <a:cubicBezTo>
                  <a:pt x="8321" y="8873"/>
                  <a:pt x="8637" y="10157"/>
                  <a:pt x="9011" y="11356"/>
                </a:cubicBezTo>
                <a:cubicBezTo>
                  <a:pt x="9365" y="11088"/>
                  <a:pt x="9136" y="10567"/>
                  <a:pt x="9154" y="10200"/>
                </a:cubicBezTo>
                <a:cubicBezTo>
                  <a:pt x="9177" y="9704"/>
                  <a:pt x="9200" y="9216"/>
                  <a:pt x="9232" y="8724"/>
                </a:cubicBezTo>
                <a:cubicBezTo>
                  <a:pt x="9272" y="8096"/>
                  <a:pt x="9103" y="7497"/>
                  <a:pt x="9193" y="6859"/>
                </a:cubicBezTo>
                <a:cubicBezTo>
                  <a:pt x="9254" y="6428"/>
                  <a:pt x="9119" y="5797"/>
                  <a:pt x="9432" y="5449"/>
                </a:cubicBezTo>
                <a:cubicBezTo>
                  <a:pt x="9728" y="5121"/>
                  <a:pt x="10265" y="5332"/>
                  <a:pt x="10372" y="5757"/>
                </a:cubicBezTo>
                <a:cubicBezTo>
                  <a:pt x="10522" y="6349"/>
                  <a:pt x="10388" y="7074"/>
                  <a:pt x="10370" y="7676"/>
                </a:cubicBezTo>
                <a:cubicBezTo>
                  <a:pt x="10349" y="8368"/>
                  <a:pt x="10560" y="9005"/>
                  <a:pt x="10560" y="9696"/>
                </a:cubicBezTo>
                <a:cubicBezTo>
                  <a:pt x="10560" y="10149"/>
                  <a:pt x="10351" y="10721"/>
                  <a:pt x="10609" y="11135"/>
                </a:cubicBezTo>
                <a:cubicBezTo>
                  <a:pt x="11006" y="10952"/>
                  <a:pt x="10975" y="10063"/>
                  <a:pt x="11079" y="9653"/>
                </a:cubicBezTo>
                <a:cubicBezTo>
                  <a:pt x="11169" y="9299"/>
                  <a:pt x="11287" y="9000"/>
                  <a:pt x="11337" y="8629"/>
                </a:cubicBezTo>
                <a:cubicBezTo>
                  <a:pt x="11370" y="8376"/>
                  <a:pt x="11464" y="8074"/>
                  <a:pt x="11464" y="7791"/>
                </a:cubicBezTo>
                <a:cubicBezTo>
                  <a:pt x="11464" y="7264"/>
                  <a:pt x="11488" y="6489"/>
                  <a:pt x="11843" y="6071"/>
                </a:cubicBezTo>
                <a:cubicBezTo>
                  <a:pt x="12136" y="5726"/>
                  <a:pt x="12824" y="5844"/>
                  <a:pt x="12916" y="6347"/>
                </a:cubicBezTo>
                <a:cubicBezTo>
                  <a:pt x="13046" y="7049"/>
                  <a:pt x="12637" y="7834"/>
                  <a:pt x="12597" y="8539"/>
                </a:cubicBezTo>
                <a:cubicBezTo>
                  <a:pt x="12556" y="9246"/>
                  <a:pt x="12525" y="9868"/>
                  <a:pt x="12308" y="10551"/>
                </a:cubicBezTo>
                <a:cubicBezTo>
                  <a:pt x="11919" y="11778"/>
                  <a:pt x="12431" y="13033"/>
                  <a:pt x="12225" y="14280"/>
                </a:cubicBezTo>
                <a:cubicBezTo>
                  <a:pt x="12091" y="15095"/>
                  <a:pt x="12382" y="15825"/>
                  <a:pt x="12256" y="16699"/>
                </a:cubicBezTo>
                <a:cubicBezTo>
                  <a:pt x="12204" y="17063"/>
                  <a:pt x="12041" y="17402"/>
                  <a:pt x="11916" y="17744"/>
                </a:cubicBezTo>
                <a:cubicBezTo>
                  <a:pt x="11833" y="17969"/>
                  <a:pt x="11607" y="18118"/>
                  <a:pt x="11607" y="18363"/>
                </a:cubicBezTo>
                <a:cubicBezTo>
                  <a:pt x="11607" y="19161"/>
                  <a:pt x="11789" y="19938"/>
                  <a:pt x="11781" y="20728"/>
                </a:cubicBezTo>
                <a:cubicBezTo>
                  <a:pt x="11778" y="21016"/>
                  <a:pt x="11753" y="21300"/>
                  <a:pt x="11734" y="21585"/>
                </a:cubicBezTo>
                <a:cubicBezTo>
                  <a:pt x="13589" y="21184"/>
                  <a:pt x="15359" y="20189"/>
                  <a:pt x="16796" y="18598"/>
                </a:cubicBezTo>
                <a:cubicBezTo>
                  <a:pt x="20638" y="14344"/>
                  <a:pt x="20638" y="7445"/>
                  <a:pt x="16796" y="3190"/>
                </a:cubicBezTo>
                <a:cubicBezTo>
                  <a:pt x="14875" y="1063"/>
                  <a:pt x="12358" y="0"/>
                  <a:pt x="9840"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1145" name="AutoShape 9"/>
          <p:cNvSpPr>
            <a:spLocks/>
          </p:cNvSpPr>
          <p:nvPr/>
        </p:nvSpPr>
        <p:spPr bwMode="auto">
          <a:xfrm>
            <a:off x="7044036" y="6189168"/>
            <a:ext cx="46523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Idea</a:t>
            </a:r>
            <a:endParaRPr lang="id-ID" sz="4275"/>
          </a:p>
        </p:txBody>
      </p:sp>
      <p:sp>
        <p:nvSpPr>
          <p:cNvPr id="91146" name="AutoShape 10"/>
          <p:cNvSpPr>
            <a:spLocks/>
          </p:cNvSpPr>
          <p:nvPr/>
        </p:nvSpPr>
        <p:spPr bwMode="auto">
          <a:xfrm>
            <a:off x="6271618" y="6542783"/>
            <a:ext cx="2010073"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look even slightly beration in humour,</a:t>
            </a:r>
            <a:endParaRPr lang="id-ID" sz="4275"/>
          </a:p>
        </p:txBody>
      </p:sp>
      <p:sp>
        <p:nvSpPr>
          <p:cNvPr id="91147" name="AutoShape 11"/>
          <p:cNvSpPr>
            <a:spLocks/>
          </p:cNvSpPr>
          <p:nvPr/>
        </p:nvSpPr>
        <p:spPr bwMode="auto">
          <a:xfrm>
            <a:off x="8892482" y="4228207"/>
            <a:ext cx="1571625" cy="1560016"/>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40" y="0"/>
                </a:moveTo>
                <a:cubicBezTo>
                  <a:pt x="7322" y="0"/>
                  <a:pt x="4802" y="1061"/>
                  <a:pt x="2881" y="3186"/>
                </a:cubicBezTo>
                <a:cubicBezTo>
                  <a:pt x="-961" y="7434"/>
                  <a:pt x="-961" y="14323"/>
                  <a:pt x="2881" y="18571"/>
                </a:cubicBezTo>
                <a:cubicBezTo>
                  <a:pt x="4240" y="20074"/>
                  <a:pt x="5899" y="21033"/>
                  <a:pt x="7644" y="21473"/>
                </a:cubicBezTo>
                <a:cubicBezTo>
                  <a:pt x="7648" y="21252"/>
                  <a:pt x="7643" y="21031"/>
                  <a:pt x="7605" y="20818"/>
                </a:cubicBezTo>
                <a:cubicBezTo>
                  <a:pt x="7431" y="19848"/>
                  <a:pt x="7313" y="18994"/>
                  <a:pt x="7026" y="18045"/>
                </a:cubicBezTo>
                <a:cubicBezTo>
                  <a:pt x="6736" y="17091"/>
                  <a:pt x="6626" y="16134"/>
                  <a:pt x="6475" y="15147"/>
                </a:cubicBezTo>
                <a:cubicBezTo>
                  <a:pt x="6317" y="14118"/>
                  <a:pt x="6608" y="13106"/>
                  <a:pt x="6306" y="12092"/>
                </a:cubicBezTo>
                <a:cubicBezTo>
                  <a:pt x="6068" y="11295"/>
                  <a:pt x="5814" y="10409"/>
                  <a:pt x="5698" y="9570"/>
                </a:cubicBezTo>
                <a:cubicBezTo>
                  <a:pt x="5650" y="9227"/>
                  <a:pt x="5530" y="8463"/>
                  <a:pt x="5937" y="8323"/>
                </a:cubicBezTo>
                <a:cubicBezTo>
                  <a:pt x="6319" y="8202"/>
                  <a:pt x="6444" y="8426"/>
                  <a:pt x="6597" y="8694"/>
                </a:cubicBezTo>
                <a:cubicBezTo>
                  <a:pt x="6826" y="9095"/>
                  <a:pt x="6874" y="9335"/>
                  <a:pt x="6896" y="9794"/>
                </a:cubicBezTo>
                <a:cubicBezTo>
                  <a:pt x="6922" y="10356"/>
                  <a:pt x="7199" y="10966"/>
                  <a:pt x="7353" y="11498"/>
                </a:cubicBezTo>
                <a:cubicBezTo>
                  <a:pt x="7384" y="11604"/>
                  <a:pt x="7694" y="12372"/>
                  <a:pt x="7829" y="11989"/>
                </a:cubicBezTo>
                <a:cubicBezTo>
                  <a:pt x="7961" y="11613"/>
                  <a:pt x="7889" y="11440"/>
                  <a:pt x="7826" y="11032"/>
                </a:cubicBezTo>
                <a:cubicBezTo>
                  <a:pt x="7748" y="10528"/>
                  <a:pt x="7879" y="9965"/>
                  <a:pt x="7771" y="9461"/>
                </a:cubicBezTo>
                <a:cubicBezTo>
                  <a:pt x="7657" y="8925"/>
                  <a:pt x="7685" y="8198"/>
                  <a:pt x="7717" y="7645"/>
                </a:cubicBezTo>
                <a:cubicBezTo>
                  <a:pt x="7743" y="7191"/>
                  <a:pt x="7556" y="5321"/>
                  <a:pt x="8665" y="5823"/>
                </a:cubicBezTo>
                <a:cubicBezTo>
                  <a:pt x="8943" y="5949"/>
                  <a:pt x="8934" y="8058"/>
                  <a:pt x="8925" y="8734"/>
                </a:cubicBezTo>
                <a:cubicBezTo>
                  <a:pt x="8915" y="9462"/>
                  <a:pt x="8950" y="11499"/>
                  <a:pt x="9333" y="11495"/>
                </a:cubicBezTo>
                <a:cubicBezTo>
                  <a:pt x="9470" y="11428"/>
                  <a:pt x="9451" y="10067"/>
                  <a:pt x="9505" y="9814"/>
                </a:cubicBezTo>
                <a:cubicBezTo>
                  <a:pt x="9643" y="9155"/>
                  <a:pt x="9656" y="8384"/>
                  <a:pt x="9723" y="7705"/>
                </a:cubicBezTo>
                <a:cubicBezTo>
                  <a:pt x="9784" y="7081"/>
                  <a:pt x="9730" y="5332"/>
                  <a:pt x="10476" y="5280"/>
                </a:cubicBezTo>
                <a:cubicBezTo>
                  <a:pt x="11885" y="5280"/>
                  <a:pt x="10909" y="7410"/>
                  <a:pt x="10983" y="8191"/>
                </a:cubicBezTo>
                <a:cubicBezTo>
                  <a:pt x="11053" y="8931"/>
                  <a:pt x="10797" y="9574"/>
                  <a:pt x="10786" y="10311"/>
                </a:cubicBezTo>
                <a:cubicBezTo>
                  <a:pt x="10781" y="10633"/>
                  <a:pt x="10668" y="11163"/>
                  <a:pt x="10773" y="11406"/>
                </a:cubicBezTo>
                <a:cubicBezTo>
                  <a:pt x="11150" y="12020"/>
                  <a:pt x="11510" y="10640"/>
                  <a:pt x="11591" y="10417"/>
                </a:cubicBezTo>
                <a:cubicBezTo>
                  <a:pt x="11820" y="9795"/>
                  <a:pt x="12032" y="9181"/>
                  <a:pt x="12308" y="8581"/>
                </a:cubicBezTo>
                <a:cubicBezTo>
                  <a:pt x="12584" y="7983"/>
                  <a:pt x="12566" y="7077"/>
                  <a:pt x="13077" y="6633"/>
                </a:cubicBezTo>
                <a:cubicBezTo>
                  <a:pt x="13359" y="6509"/>
                  <a:pt x="13569" y="6509"/>
                  <a:pt x="13860" y="6771"/>
                </a:cubicBezTo>
                <a:cubicBezTo>
                  <a:pt x="14268" y="7257"/>
                  <a:pt x="13853" y="8101"/>
                  <a:pt x="13706" y="8619"/>
                </a:cubicBezTo>
                <a:cubicBezTo>
                  <a:pt x="13529" y="9246"/>
                  <a:pt x="13374" y="9862"/>
                  <a:pt x="13181" y="10483"/>
                </a:cubicBezTo>
                <a:cubicBezTo>
                  <a:pt x="12911" y="11356"/>
                  <a:pt x="12661" y="12302"/>
                  <a:pt x="12316" y="13135"/>
                </a:cubicBezTo>
                <a:cubicBezTo>
                  <a:pt x="12284" y="13214"/>
                  <a:pt x="12205" y="14203"/>
                  <a:pt x="12197" y="14463"/>
                </a:cubicBezTo>
                <a:cubicBezTo>
                  <a:pt x="12183" y="14897"/>
                  <a:pt x="12230" y="15346"/>
                  <a:pt x="12116" y="15770"/>
                </a:cubicBezTo>
                <a:cubicBezTo>
                  <a:pt x="12055" y="15997"/>
                  <a:pt x="12220" y="16247"/>
                  <a:pt x="12230" y="16505"/>
                </a:cubicBezTo>
                <a:cubicBezTo>
                  <a:pt x="12258" y="17188"/>
                  <a:pt x="11798" y="17805"/>
                  <a:pt x="11487" y="18359"/>
                </a:cubicBezTo>
                <a:cubicBezTo>
                  <a:pt x="11343" y="19093"/>
                  <a:pt x="11444" y="20004"/>
                  <a:pt x="11448" y="20755"/>
                </a:cubicBezTo>
                <a:cubicBezTo>
                  <a:pt x="11450" y="21036"/>
                  <a:pt x="11459" y="21317"/>
                  <a:pt x="11466" y="21599"/>
                </a:cubicBezTo>
                <a:cubicBezTo>
                  <a:pt x="13418" y="21239"/>
                  <a:pt x="15290" y="20236"/>
                  <a:pt x="16796" y="18571"/>
                </a:cubicBezTo>
                <a:cubicBezTo>
                  <a:pt x="20638" y="14323"/>
                  <a:pt x="20638" y="7434"/>
                  <a:pt x="16796" y="3186"/>
                </a:cubicBezTo>
                <a:cubicBezTo>
                  <a:pt x="14875" y="1061"/>
                  <a:pt x="12358" y="0"/>
                  <a:pt x="9840"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1148" name="AutoShape 12"/>
          <p:cNvSpPr>
            <a:spLocks/>
          </p:cNvSpPr>
          <p:nvPr/>
        </p:nvSpPr>
        <p:spPr bwMode="auto">
          <a:xfrm>
            <a:off x="9445229" y="6189168"/>
            <a:ext cx="46523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Idea</a:t>
            </a:r>
            <a:endParaRPr lang="id-ID" sz="4275"/>
          </a:p>
        </p:txBody>
      </p:sp>
      <p:sp>
        <p:nvSpPr>
          <p:cNvPr id="91149" name="AutoShape 13"/>
          <p:cNvSpPr>
            <a:spLocks/>
          </p:cNvSpPr>
          <p:nvPr/>
        </p:nvSpPr>
        <p:spPr bwMode="auto">
          <a:xfrm>
            <a:off x="8673703" y="6542783"/>
            <a:ext cx="200918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look even slightly beration in humour,</a:t>
            </a:r>
            <a:endParaRPr lang="id-ID" sz="4275"/>
          </a:p>
        </p:txBody>
      </p:sp>
      <p:sp>
        <p:nvSpPr>
          <p:cNvPr id="91150" name="AutoShape 14"/>
          <p:cNvSpPr>
            <a:spLocks/>
          </p:cNvSpPr>
          <p:nvPr/>
        </p:nvSpPr>
        <p:spPr bwMode="auto">
          <a:xfrm>
            <a:off x="11293674" y="4228208"/>
            <a:ext cx="1571625" cy="1564481"/>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1" y="0"/>
                  <a:pt x="4802" y="1058"/>
                  <a:pt x="2881" y="3176"/>
                </a:cubicBezTo>
                <a:cubicBezTo>
                  <a:pt x="-961" y="7412"/>
                  <a:pt x="-961" y="14279"/>
                  <a:pt x="2881" y="18515"/>
                </a:cubicBezTo>
                <a:cubicBezTo>
                  <a:pt x="4148" y="19912"/>
                  <a:pt x="5679" y="20838"/>
                  <a:pt x="7295" y="21313"/>
                </a:cubicBezTo>
                <a:cubicBezTo>
                  <a:pt x="7306" y="21185"/>
                  <a:pt x="7325" y="21050"/>
                  <a:pt x="7334" y="20924"/>
                </a:cubicBezTo>
                <a:cubicBezTo>
                  <a:pt x="7433" y="19560"/>
                  <a:pt x="6825" y="18431"/>
                  <a:pt x="6445" y="17197"/>
                </a:cubicBezTo>
                <a:cubicBezTo>
                  <a:pt x="5874" y="15777"/>
                  <a:pt x="5675" y="14138"/>
                  <a:pt x="5687" y="12597"/>
                </a:cubicBezTo>
                <a:cubicBezTo>
                  <a:pt x="5692" y="11883"/>
                  <a:pt x="5275" y="11146"/>
                  <a:pt x="5102" y="10474"/>
                </a:cubicBezTo>
                <a:cubicBezTo>
                  <a:pt x="4891" y="10084"/>
                  <a:pt x="4845" y="9244"/>
                  <a:pt x="4785" y="8802"/>
                </a:cubicBezTo>
                <a:cubicBezTo>
                  <a:pt x="4670" y="7958"/>
                  <a:pt x="5327" y="7746"/>
                  <a:pt x="5684" y="8426"/>
                </a:cubicBezTo>
                <a:cubicBezTo>
                  <a:pt x="6037" y="9100"/>
                  <a:pt x="6096" y="9902"/>
                  <a:pt x="6409" y="10595"/>
                </a:cubicBezTo>
                <a:cubicBezTo>
                  <a:pt x="6559" y="10926"/>
                  <a:pt x="6656" y="11804"/>
                  <a:pt x="7058" y="11709"/>
                </a:cubicBezTo>
                <a:cubicBezTo>
                  <a:pt x="7366" y="11676"/>
                  <a:pt x="7023" y="10959"/>
                  <a:pt x="7014" y="10764"/>
                </a:cubicBezTo>
                <a:cubicBezTo>
                  <a:pt x="6994" y="10326"/>
                  <a:pt x="6870" y="9942"/>
                  <a:pt x="6890" y="9489"/>
                </a:cubicBezTo>
                <a:cubicBezTo>
                  <a:pt x="6902" y="9215"/>
                  <a:pt x="6900" y="8945"/>
                  <a:pt x="6864" y="8673"/>
                </a:cubicBezTo>
                <a:cubicBezTo>
                  <a:pt x="6676" y="8156"/>
                  <a:pt x="6772" y="7446"/>
                  <a:pt x="6700" y="6897"/>
                </a:cubicBezTo>
                <a:cubicBezTo>
                  <a:pt x="6653" y="6538"/>
                  <a:pt x="6630" y="6138"/>
                  <a:pt x="6757" y="5794"/>
                </a:cubicBezTo>
                <a:cubicBezTo>
                  <a:pt x="6870" y="5490"/>
                  <a:pt x="7223" y="5183"/>
                  <a:pt x="7539" y="5321"/>
                </a:cubicBezTo>
                <a:cubicBezTo>
                  <a:pt x="8013" y="5529"/>
                  <a:pt x="7872" y="6038"/>
                  <a:pt x="7885" y="6470"/>
                </a:cubicBezTo>
                <a:cubicBezTo>
                  <a:pt x="7898" y="6905"/>
                  <a:pt x="7949" y="7242"/>
                  <a:pt x="8022" y="7662"/>
                </a:cubicBezTo>
                <a:cubicBezTo>
                  <a:pt x="8083" y="8010"/>
                  <a:pt x="8257" y="8637"/>
                  <a:pt x="8194" y="8988"/>
                </a:cubicBezTo>
                <a:cubicBezTo>
                  <a:pt x="8243" y="9288"/>
                  <a:pt x="8365" y="11410"/>
                  <a:pt x="8773" y="10830"/>
                </a:cubicBezTo>
                <a:cubicBezTo>
                  <a:pt x="8897" y="10144"/>
                  <a:pt x="8726" y="8719"/>
                  <a:pt x="8695" y="7590"/>
                </a:cubicBezTo>
                <a:cubicBezTo>
                  <a:pt x="8671" y="6723"/>
                  <a:pt x="8388" y="5506"/>
                  <a:pt x="8914" y="4771"/>
                </a:cubicBezTo>
                <a:cubicBezTo>
                  <a:pt x="9231" y="4327"/>
                  <a:pt x="9761" y="4710"/>
                  <a:pt x="9880" y="5127"/>
                </a:cubicBezTo>
                <a:cubicBezTo>
                  <a:pt x="9987" y="5503"/>
                  <a:pt x="9933" y="5938"/>
                  <a:pt x="9927" y="6327"/>
                </a:cubicBezTo>
                <a:cubicBezTo>
                  <a:pt x="9911" y="7281"/>
                  <a:pt x="10254" y="8239"/>
                  <a:pt x="10117" y="9188"/>
                </a:cubicBezTo>
                <a:cubicBezTo>
                  <a:pt x="10072" y="9496"/>
                  <a:pt x="10223" y="11643"/>
                  <a:pt x="10821" y="10735"/>
                </a:cubicBezTo>
                <a:cubicBezTo>
                  <a:pt x="11048" y="10390"/>
                  <a:pt x="11044" y="9818"/>
                  <a:pt x="11177" y="9417"/>
                </a:cubicBezTo>
                <a:cubicBezTo>
                  <a:pt x="11348" y="8899"/>
                  <a:pt x="11477" y="8376"/>
                  <a:pt x="11686" y="7874"/>
                </a:cubicBezTo>
                <a:cubicBezTo>
                  <a:pt x="11930" y="7285"/>
                  <a:pt x="12234" y="5353"/>
                  <a:pt x="13177" y="5757"/>
                </a:cubicBezTo>
                <a:cubicBezTo>
                  <a:pt x="13823" y="6033"/>
                  <a:pt x="13102" y="7797"/>
                  <a:pt x="13011" y="8292"/>
                </a:cubicBezTo>
                <a:cubicBezTo>
                  <a:pt x="12788" y="9497"/>
                  <a:pt x="12376" y="10680"/>
                  <a:pt x="12182" y="11884"/>
                </a:cubicBezTo>
                <a:cubicBezTo>
                  <a:pt x="12110" y="12329"/>
                  <a:pt x="12410" y="12760"/>
                  <a:pt x="12257" y="13210"/>
                </a:cubicBezTo>
                <a:cubicBezTo>
                  <a:pt x="12171" y="13463"/>
                  <a:pt x="12396" y="14159"/>
                  <a:pt x="12645" y="14273"/>
                </a:cubicBezTo>
                <a:cubicBezTo>
                  <a:pt x="13755" y="14781"/>
                  <a:pt x="14069" y="13871"/>
                  <a:pt x="14957" y="13382"/>
                </a:cubicBezTo>
                <a:cubicBezTo>
                  <a:pt x="15330" y="13176"/>
                  <a:pt x="16717" y="12212"/>
                  <a:pt x="16911" y="13173"/>
                </a:cubicBezTo>
                <a:cubicBezTo>
                  <a:pt x="17046" y="13840"/>
                  <a:pt x="16325" y="14235"/>
                  <a:pt x="15918" y="14562"/>
                </a:cubicBezTo>
                <a:cubicBezTo>
                  <a:pt x="15429" y="14955"/>
                  <a:pt x="15007" y="15315"/>
                  <a:pt x="14658" y="15854"/>
                </a:cubicBezTo>
                <a:cubicBezTo>
                  <a:pt x="13893" y="17034"/>
                  <a:pt x="12512" y="18156"/>
                  <a:pt x="11317" y="18987"/>
                </a:cubicBezTo>
                <a:cubicBezTo>
                  <a:pt x="10833" y="19324"/>
                  <a:pt x="11018" y="20913"/>
                  <a:pt x="11047" y="21599"/>
                </a:cubicBezTo>
                <a:cubicBezTo>
                  <a:pt x="13148" y="21314"/>
                  <a:pt x="15184" y="20293"/>
                  <a:pt x="16796" y="18515"/>
                </a:cubicBezTo>
                <a:cubicBezTo>
                  <a:pt x="20639" y="14279"/>
                  <a:pt x="20638" y="7412"/>
                  <a:pt x="16796" y="3176"/>
                </a:cubicBezTo>
                <a:cubicBezTo>
                  <a:pt x="14875" y="1058"/>
                  <a:pt x="12356" y="0"/>
                  <a:pt x="9839"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1151" name="AutoShape 15"/>
          <p:cNvSpPr>
            <a:spLocks/>
          </p:cNvSpPr>
          <p:nvPr/>
        </p:nvSpPr>
        <p:spPr bwMode="auto">
          <a:xfrm>
            <a:off x="11846422" y="6189168"/>
            <a:ext cx="46523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Idea</a:t>
            </a:r>
            <a:endParaRPr lang="id-ID" sz="4275"/>
          </a:p>
        </p:txBody>
      </p:sp>
      <p:sp>
        <p:nvSpPr>
          <p:cNvPr id="91152" name="AutoShape 16"/>
          <p:cNvSpPr>
            <a:spLocks/>
          </p:cNvSpPr>
          <p:nvPr/>
        </p:nvSpPr>
        <p:spPr bwMode="auto">
          <a:xfrm>
            <a:off x="11074897" y="6542783"/>
            <a:ext cx="200918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randomised words look even slightly beration in humour,</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91138"/>
                                        </p:tgtEl>
                                        <p:attrNameLst>
                                          <p:attrName>style.visibility</p:attrName>
                                        </p:attrNameLst>
                                      </p:cBhvr>
                                      <p:to>
                                        <p:strVal val="visible"/>
                                      </p:to>
                                    </p:set>
                                    <p:anim calcmode="lin" valueType="num">
                                      <p:cBhvr>
                                        <p:cTn id="7" dur="500" fill="hold"/>
                                        <p:tgtEl>
                                          <p:spTgt spid="91138"/>
                                        </p:tgtEl>
                                        <p:attrNameLst>
                                          <p:attrName>ppt_w</p:attrName>
                                        </p:attrNameLst>
                                      </p:cBhvr>
                                      <p:tavLst>
                                        <p:tav tm="0">
                                          <p:val>
                                            <p:fltVal val="0"/>
                                          </p:val>
                                        </p:tav>
                                        <p:tav tm="100000">
                                          <p:val>
                                            <p:strVal val="#ppt_w"/>
                                          </p:val>
                                        </p:tav>
                                      </p:tavLst>
                                    </p:anim>
                                    <p:anim calcmode="lin" valueType="num">
                                      <p:cBhvr>
                                        <p:cTn id="8" dur="500" fill="hold"/>
                                        <p:tgtEl>
                                          <p:spTgt spid="91138"/>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200"/>
                                  </p:stCondLst>
                                  <p:childTnLst>
                                    <p:set>
                                      <p:cBhvr>
                                        <p:cTn id="10" dur="1" fill="hold">
                                          <p:stCondLst>
                                            <p:cond delay="0"/>
                                          </p:stCondLst>
                                        </p:cTn>
                                        <p:tgtEl>
                                          <p:spTgt spid="91141"/>
                                        </p:tgtEl>
                                        <p:attrNameLst>
                                          <p:attrName>style.visibility</p:attrName>
                                        </p:attrNameLst>
                                      </p:cBhvr>
                                      <p:to>
                                        <p:strVal val="visible"/>
                                      </p:to>
                                    </p:set>
                                    <p:anim calcmode="lin" valueType="num">
                                      <p:cBhvr>
                                        <p:cTn id="11" dur="500" fill="hold"/>
                                        <p:tgtEl>
                                          <p:spTgt spid="91141"/>
                                        </p:tgtEl>
                                        <p:attrNameLst>
                                          <p:attrName>ppt_w</p:attrName>
                                        </p:attrNameLst>
                                      </p:cBhvr>
                                      <p:tavLst>
                                        <p:tav tm="0">
                                          <p:val>
                                            <p:fltVal val="0"/>
                                          </p:val>
                                        </p:tav>
                                        <p:tav tm="100000">
                                          <p:val>
                                            <p:strVal val="#ppt_w"/>
                                          </p:val>
                                        </p:tav>
                                      </p:tavLst>
                                    </p:anim>
                                    <p:anim calcmode="lin" valueType="num">
                                      <p:cBhvr>
                                        <p:cTn id="12" dur="500" fill="hold"/>
                                        <p:tgtEl>
                                          <p:spTgt spid="91141"/>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300"/>
                                  </p:stCondLst>
                                  <p:childTnLst>
                                    <p:set>
                                      <p:cBhvr>
                                        <p:cTn id="14" dur="1" fill="hold">
                                          <p:stCondLst>
                                            <p:cond delay="0"/>
                                          </p:stCondLst>
                                        </p:cTn>
                                        <p:tgtEl>
                                          <p:spTgt spid="91144"/>
                                        </p:tgtEl>
                                        <p:attrNameLst>
                                          <p:attrName>style.visibility</p:attrName>
                                        </p:attrNameLst>
                                      </p:cBhvr>
                                      <p:to>
                                        <p:strVal val="visible"/>
                                      </p:to>
                                    </p:set>
                                    <p:anim calcmode="lin" valueType="num">
                                      <p:cBhvr>
                                        <p:cTn id="15" dur="500" fill="hold"/>
                                        <p:tgtEl>
                                          <p:spTgt spid="91144"/>
                                        </p:tgtEl>
                                        <p:attrNameLst>
                                          <p:attrName>ppt_w</p:attrName>
                                        </p:attrNameLst>
                                      </p:cBhvr>
                                      <p:tavLst>
                                        <p:tav tm="0">
                                          <p:val>
                                            <p:fltVal val="0"/>
                                          </p:val>
                                        </p:tav>
                                        <p:tav tm="100000">
                                          <p:val>
                                            <p:strVal val="#ppt_w"/>
                                          </p:val>
                                        </p:tav>
                                      </p:tavLst>
                                    </p:anim>
                                    <p:anim calcmode="lin" valueType="num">
                                      <p:cBhvr>
                                        <p:cTn id="16" dur="500" fill="hold"/>
                                        <p:tgtEl>
                                          <p:spTgt spid="91144"/>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100"/>
                                  </p:stCondLst>
                                  <p:childTnLst>
                                    <p:set>
                                      <p:cBhvr>
                                        <p:cTn id="18" dur="1" fill="hold">
                                          <p:stCondLst>
                                            <p:cond delay="0"/>
                                          </p:stCondLst>
                                        </p:cTn>
                                        <p:tgtEl>
                                          <p:spTgt spid="91147"/>
                                        </p:tgtEl>
                                        <p:attrNameLst>
                                          <p:attrName>style.visibility</p:attrName>
                                        </p:attrNameLst>
                                      </p:cBhvr>
                                      <p:to>
                                        <p:strVal val="visible"/>
                                      </p:to>
                                    </p:set>
                                    <p:anim calcmode="lin" valueType="num">
                                      <p:cBhvr>
                                        <p:cTn id="19" dur="500" fill="hold"/>
                                        <p:tgtEl>
                                          <p:spTgt spid="91147"/>
                                        </p:tgtEl>
                                        <p:attrNameLst>
                                          <p:attrName>ppt_w</p:attrName>
                                        </p:attrNameLst>
                                      </p:cBhvr>
                                      <p:tavLst>
                                        <p:tav tm="0">
                                          <p:val>
                                            <p:fltVal val="0"/>
                                          </p:val>
                                        </p:tav>
                                        <p:tav tm="100000">
                                          <p:val>
                                            <p:strVal val="#ppt_w"/>
                                          </p:val>
                                        </p:tav>
                                      </p:tavLst>
                                    </p:anim>
                                    <p:anim calcmode="lin" valueType="num">
                                      <p:cBhvr>
                                        <p:cTn id="20" dur="500" fill="hold"/>
                                        <p:tgtEl>
                                          <p:spTgt spid="91147"/>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300"/>
                                  </p:stCondLst>
                                  <p:childTnLst>
                                    <p:set>
                                      <p:cBhvr>
                                        <p:cTn id="22" dur="1" fill="hold">
                                          <p:stCondLst>
                                            <p:cond delay="0"/>
                                          </p:stCondLst>
                                        </p:cTn>
                                        <p:tgtEl>
                                          <p:spTgt spid="91150"/>
                                        </p:tgtEl>
                                        <p:attrNameLst>
                                          <p:attrName>style.visibility</p:attrName>
                                        </p:attrNameLst>
                                      </p:cBhvr>
                                      <p:to>
                                        <p:strVal val="visible"/>
                                      </p:to>
                                    </p:set>
                                    <p:anim calcmode="lin" valueType="num">
                                      <p:cBhvr>
                                        <p:cTn id="23" dur="500" fill="hold"/>
                                        <p:tgtEl>
                                          <p:spTgt spid="91150"/>
                                        </p:tgtEl>
                                        <p:attrNameLst>
                                          <p:attrName>ppt_w</p:attrName>
                                        </p:attrNameLst>
                                      </p:cBhvr>
                                      <p:tavLst>
                                        <p:tav tm="0">
                                          <p:val>
                                            <p:fltVal val="0"/>
                                          </p:val>
                                        </p:tav>
                                        <p:tav tm="100000">
                                          <p:val>
                                            <p:strVal val="#ppt_w"/>
                                          </p:val>
                                        </p:tav>
                                      </p:tavLst>
                                    </p:anim>
                                    <p:anim calcmode="lin" valueType="num">
                                      <p:cBhvr>
                                        <p:cTn id="24" dur="500" fill="hold"/>
                                        <p:tgtEl>
                                          <p:spTgt spid="91150"/>
                                        </p:tgtEl>
                                        <p:attrNameLst>
                                          <p:attrName>ppt_h</p:attrName>
                                        </p:attrNameLst>
                                      </p:cBhvr>
                                      <p:tavLst>
                                        <p:tav tm="0">
                                          <p:val>
                                            <p:fltVal val="0"/>
                                          </p:val>
                                        </p:tav>
                                        <p:tav tm="100000">
                                          <p:val>
                                            <p:strVal val="#ppt_h"/>
                                          </p:val>
                                        </p:tav>
                                      </p:tavLst>
                                    </p:anim>
                                  </p:childTnLst>
                                </p:cTn>
                              </p:par>
                            </p:childTnLst>
                          </p:cTn>
                        </p:par>
                        <p:par>
                          <p:cTn id="25" fill="hold">
                            <p:stCondLst>
                              <p:cond delay="800"/>
                            </p:stCondLst>
                            <p:childTnLst>
                              <p:par>
                                <p:cTn id="26" presetID="22" presetClass="entr" presetSubtype="4" fill="hold" grpId="0" nodeType="afterEffect">
                                  <p:stCondLst>
                                    <p:cond delay="0"/>
                                  </p:stCondLst>
                                  <p:childTnLst>
                                    <p:set>
                                      <p:cBhvr>
                                        <p:cTn id="27" dur="1" fill="hold">
                                          <p:stCondLst>
                                            <p:cond delay="0"/>
                                          </p:stCondLst>
                                        </p:cTn>
                                        <p:tgtEl>
                                          <p:spTgt spid="91139"/>
                                        </p:tgtEl>
                                        <p:attrNameLst>
                                          <p:attrName>style.visibility</p:attrName>
                                        </p:attrNameLst>
                                      </p:cBhvr>
                                      <p:to>
                                        <p:strVal val="visible"/>
                                      </p:to>
                                    </p:set>
                                    <p:animEffect transition="in" filter="wipe(down)">
                                      <p:cBhvr>
                                        <p:cTn id="28" dur="500"/>
                                        <p:tgtEl>
                                          <p:spTgt spid="9113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91140"/>
                                        </p:tgtEl>
                                        <p:attrNameLst>
                                          <p:attrName>style.visibility</p:attrName>
                                        </p:attrNameLst>
                                      </p:cBhvr>
                                      <p:to>
                                        <p:strVal val="visible"/>
                                      </p:to>
                                    </p:set>
                                    <p:animEffect transition="in" filter="wipe(down)">
                                      <p:cBhvr>
                                        <p:cTn id="31" dur="500"/>
                                        <p:tgtEl>
                                          <p:spTgt spid="91140"/>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91142"/>
                                        </p:tgtEl>
                                        <p:attrNameLst>
                                          <p:attrName>style.visibility</p:attrName>
                                        </p:attrNameLst>
                                      </p:cBhvr>
                                      <p:to>
                                        <p:strVal val="visible"/>
                                      </p:to>
                                    </p:set>
                                    <p:animEffect transition="in" filter="wipe(down)">
                                      <p:cBhvr>
                                        <p:cTn id="34" dur="500"/>
                                        <p:tgtEl>
                                          <p:spTgt spid="91142"/>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91143"/>
                                        </p:tgtEl>
                                        <p:attrNameLst>
                                          <p:attrName>style.visibility</p:attrName>
                                        </p:attrNameLst>
                                      </p:cBhvr>
                                      <p:to>
                                        <p:strVal val="visible"/>
                                      </p:to>
                                    </p:set>
                                    <p:animEffect transition="in" filter="wipe(down)">
                                      <p:cBhvr>
                                        <p:cTn id="37" dur="500"/>
                                        <p:tgtEl>
                                          <p:spTgt spid="91143"/>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91145"/>
                                        </p:tgtEl>
                                        <p:attrNameLst>
                                          <p:attrName>style.visibility</p:attrName>
                                        </p:attrNameLst>
                                      </p:cBhvr>
                                      <p:to>
                                        <p:strVal val="visible"/>
                                      </p:to>
                                    </p:set>
                                    <p:animEffect transition="in" filter="wipe(down)">
                                      <p:cBhvr>
                                        <p:cTn id="40" dur="500"/>
                                        <p:tgtEl>
                                          <p:spTgt spid="91145"/>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91146"/>
                                        </p:tgtEl>
                                        <p:attrNameLst>
                                          <p:attrName>style.visibility</p:attrName>
                                        </p:attrNameLst>
                                      </p:cBhvr>
                                      <p:to>
                                        <p:strVal val="visible"/>
                                      </p:to>
                                    </p:set>
                                    <p:animEffect transition="in" filter="wipe(down)">
                                      <p:cBhvr>
                                        <p:cTn id="43" dur="500"/>
                                        <p:tgtEl>
                                          <p:spTgt spid="91146"/>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91148"/>
                                        </p:tgtEl>
                                        <p:attrNameLst>
                                          <p:attrName>style.visibility</p:attrName>
                                        </p:attrNameLst>
                                      </p:cBhvr>
                                      <p:to>
                                        <p:strVal val="visible"/>
                                      </p:to>
                                    </p:set>
                                    <p:animEffect transition="in" filter="wipe(down)">
                                      <p:cBhvr>
                                        <p:cTn id="46" dur="500"/>
                                        <p:tgtEl>
                                          <p:spTgt spid="91148"/>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91149"/>
                                        </p:tgtEl>
                                        <p:attrNameLst>
                                          <p:attrName>style.visibility</p:attrName>
                                        </p:attrNameLst>
                                      </p:cBhvr>
                                      <p:to>
                                        <p:strVal val="visible"/>
                                      </p:to>
                                    </p:set>
                                    <p:animEffect transition="in" filter="wipe(down)">
                                      <p:cBhvr>
                                        <p:cTn id="49" dur="500"/>
                                        <p:tgtEl>
                                          <p:spTgt spid="91149"/>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91151"/>
                                        </p:tgtEl>
                                        <p:attrNameLst>
                                          <p:attrName>style.visibility</p:attrName>
                                        </p:attrNameLst>
                                      </p:cBhvr>
                                      <p:to>
                                        <p:strVal val="visible"/>
                                      </p:to>
                                    </p:set>
                                    <p:animEffect transition="in" filter="wipe(down)">
                                      <p:cBhvr>
                                        <p:cTn id="52" dur="500"/>
                                        <p:tgtEl>
                                          <p:spTgt spid="91151"/>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91152"/>
                                        </p:tgtEl>
                                        <p:attrNameLst>
                                          <p:attrName>style.visibility</p:attrName>
                                        </p:attrNameLst>
                                      </p:cBhvr>
                                      <p:to>
                                        <p:strVal val="visible"/>
                                      </p:to>
                                    </p:set>
                                    <p:animEffect transition="in" filter="wipe(down)">
                                      <p:cBhvr>
                                        <p:cTn id="55" dur="500"/>
                                        <p:tgtEl>
                                          <p:spTgt spid="91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8" grpId="0" animBg="1"/>
      <p:bldP spid="91139" grpId="0"/>
      <p:bldP spid="91140" grpId="0"/>
      <p:bldP spid="91141" grpId="0" animBg="1"/>
      <p:bldP spid="91142" grpId="0"/>
      <p:bldP spid="91143" grpId="0"/>
      <p:bldP spid="91144" grpId="0" animBg="1"/>
      <p:bldP spid="91145" grpId="0"/>
      <p:bldP spid="91146" grpId="0"/>
      <p:bldP spid="91147" grpId="0" animBg="1"/>
      <p:bldP spid="91148" grpId="0"/>
      <p:bldP spid="91149" grpId="0"/>
      <p:bldP spid="91150" grpId="0" animBg="1"/>
      <p:bldP spid="91151" grpId="0"/>
      <p:bldP spid="91152"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AutoShape 2"/>
          <p:cNvSpPr>
            <a:spLocks/>
          </p:cNvSpPr>
          <p:nvPr/>
        </p:nvSpPr>
        <p:spPr bwMode="auto">
          <a:xfrm rot="10800000" flipH="1">
            <a:off x="4455320" y="8122196"/>
            <a:ext cx="2817317" cy="21636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705"/>
                </a:moveTo>
                <a:lnTo>
                  <a:pt x="21599" y="0"/>
                </a:lnTo>
                <a:lnTo>
                  <a:pt x="21553" y="147"/>
                </a:lnTo>
                <a:lnTo>
                  <a:pt x="5073" y="21599"/>
                </a:lnTo>
                <a:cubicBezTo>
                  <a:pt x="2969" y="18861"/>
                  <a:pt x="1230" y="15556"/>
                  <a:pt x="16" y="11759"/>
                </a:cubicBezTo>
                <a:cubicBezTo>
                  <a:pt x="10" y="11741"/>
                  <a:pt x="5" y="11724"/>
                  <a:pt x="0" y="11705"/>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2163" name="AutoShape 3"/>
          <p:cNvSpPr>
            <a:spLocks/>
          </p:cNvSpPr>
          <p:nvPr/>
        </p:nvSpPr>
        <p:spPr bwMode="auto">
          <a:xfrm rot="10800000" flipH="1">
            <a:off x="5117010" y="7478366"/>
            <a:ext cx="2163663" cy="28173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894" y="21599"/>
                </a:moveTo>
                <a:lnTo>
                  <a:pt x="21599" y="0"/>
                </a:lnTo>
                <a:lnTo>
                  <a:pt x="21452" y="46"/>
                </a:lnTo>
                <a:lnTo>
                  <a:pt x="0" y="16526"/>
                </a:lnTo>
                <a:cubicBezTo>
                  <a:pt x="2738" y="18630"/>
                  <a:pt x="6043" y="20369"/>
                  <a:pt x="9840" y="21583"/>
                </a:cubicBezTo>
                <a:cubicBezTo>
                  <a:pt x="9858" y="21589"/>
                  <a:pt x="9875" y="21594"/>
                  <a:pt x="9894" y="215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2164" name="AutoShape 4"/>
          <p:cNvSpPr>
            <a:spLocks/>
          </p:cNvSpPr>
          <p:nvPr/>
        </p:nvSpPr>
        <p:spPr bwMode="auto">
          <a:xfrm rot="10800000" flipH="1">
            <a:off x="7280673" y="8140055"/>
            <a:ext cx="2817317" cy="2164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1705"/>
                </a:moveTo>
                <a:lnTo>
                  <a:pt x="0" y="0"/>
                </a:lnTo>
                <a:lnTo>
                  <a:pt x="46" y="147"/>
                </a:lnTo>
                <a:lnTo>
                  <a:pt x="16526" y="21599"/>
                </a:lnTo>
                <a:cubicBezTo>
                  <a:pt x="18630" y="18861"/>
                  <a:pt x="20369" y="15556"/>
                  <a:pt x="21583" y="11759"/>
                </a:cubicBezTo>
                <a:cubicBezTo>
                  <a:pt x="21589" y="11741"/>
                  <a:pt x="21594" y="11724"/>
                  <a:pt x="21599" y="11705"/>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2165" name="AutoShape 5"/>
          <p:cNvSpPr>
            <a:spLocks/>
          </p:cNvSpPr>
          <p:nvPr/>
        </p:nvSpPr>
        <p:spPr bwMode="auto">
          <a:xfrm rot="10800000" flipH="1">
            <a:off x="7272636" y="7478366"/>
            <a:ext cx="2163663" cy="28173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705" y="21599"/>
                </a:moveTo>
                <a:lnTo>
                  <a:pt x="0" y="0"/>
                </a:lnTo>
                <a:lnTo>
                  <a:pt x="147" y="46"/>
                </a:lnTo>
                <a:lnTo>
                  <a:pt x="21599" y="16526"/>
                </a:lnTo>
                <a:cubicBezTo>
                  <a:pt x="18861" y="18630"/>
                  <a:pt x="15556" y="20369"/>
                  <a:pt x="11759" y="21583"/>
                </a:cubicBezTo>
                <a:cubicBezTo>
                  <a:pt x="11741" y="21589"/>
                  <a:pt x="11724" y="21594"/>
                  <a:pt x="11705" y="2159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2166" name="AutoShape 6"/>
          <p:cNvSpPr>
            <a:spLocks/>
          </p:cNvSpPr>
          <p:nvPr/>
        </p:nvSpPr>
        <p:spPr bwMode="auto">
          <a:xfrm rot="10800000" flipH="1">
            <a:off x="7277101" y="9131251"/>
            <a:ext cx="3053953" cy="11688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51" y="21599"/>
                </a:moveTo>
                <a:lnTo>
                  <a:pt x="0" y="112"/>
                </a:lnTo>
                <a:lnTo>
                  <a:pt x="104" y="0"/>
                </a:lnTo>
                <a:lnTo>
                  <a:pt x="21599" y="0"/>
                </a:lnTo>
                <a:cubicBezTo>
                  <a:pt x="21600" y="7170"/>
                  <a:pt x="21078" y="14460"/>
                  <a:pt x="19968" y="21501"/>
                </a:cubicBezTo>
                <a:cubicBezTo>
                  <a:pt x="19962" y="21535"/>
                  <a:pt x="19957" y="21566"/>
                  <a:pt x="19951" y="21599"/>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2167" name="AutoShape 7"/>
          <p:cNvSpPr>
            <a:spLocks/>
          </p:cNvSpPr>
          <p:nvPr/>
        </p:nvSpPr>
        <p:spPr bwMode="auto">
          <a:xfrm rot="10800000" flipH="1">
            <a:off x="4222255" y="9113391"/>
            <a:ext cx="3053953" cy="11688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 y="21599"/>
                </a:moveTo>
                <a:lnTo>
                  <a:pt x="21600" y="112"/>
                </a:lnTo>
                <a:lnTo>
                  <a:pt x="21495" y="0"/>
                </a:lnTo>
                <a:lnTo>
                  <a:pt x="0" y="0"/>
                </a:lnTo>
                <a:cubicBezTo>
                  <a:pt x="0" y="7170"/>
                  <a:pt x="521" y="14460"/>
                  <a:pt x="1631" y="21501"/>
                </a:cubicBezTo>
                <a:cubicBezTo>
                  <a:pt x="1637" y="21535"/>
                  <a:pt x="1642" y="21566"/>
                  <a:pt x="1648" y="2159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2168" name="AutoShape 8"/>
          <p:cNvSpPr>
            <a:spLocks/>
          </p:cNvSpPr>
          <p:nvPr/>
        </p:nvSpPr>
        <p:spPr bwMode="auto">
          <a:xfrm rot="10800000" flipH="1">
            <a:off x="7277101" y="7246195"/>
            <a:ext cx="1168003" cy="3053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9951"/>
                </a:moveTo>
                <a:lnTo>
                  <a:pt x="112" y="0"/>
                </a:lnTo>
                <a:lnTo>
                  <a:pt x="0" y="104"/>
                </a:lnTo>
                <a:lnTo>
                  <a:pt x="0" y="21599"/>
                </a:lnTo>
                <a:cubicBezTo>
                  <a:pt x="7170" y="21600"/>
                  <a:pt x="14460" y="21078"/>
                  <a:pt x="21501" y="19968"/>
                </a:cubicBezTo>
                <a:cubicBezTo>
                  <a:pt x="21535" y="19962"/>
                  <a:pt x="21566" y="19957"/>
                  <a:pt x="21599" y="1995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2169" name="AutoShape 9"/>
          <p:cNvSpPr>
            <a:spLocks/>
          </p:cNvSpPr>
          <p:nvPr/>
        </p:nvSpPr>
        <p:spPr bwMode="auto">
          <a:xfrm rot="10800000" flipH="1">
            <a:off x="6108204" y="7246195"/>
            <a:ext cx="1168896" cy="3053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951"/>
                </a:moveTo>
                <a:lnTo>
                  <a:pt x="21487" y="0"/>
                </a:lnTo>
                <a:lnTo>
                  <a:pt x="21599" y="104"/>
                </a:lnTo>
                <a:lnTo>
                  <a:pt x="21599" y="21599"/>
                </a:lnTo>
                <a:cubicBezTo>
                  <a:pt x="14429" y="21600"/>
                  <a:pt x="7139" y="21078"/>
                  <a:pt x="98" y="19968"/>
                </a:cubicBezTo>
                <a:cubicBezTo>
                  <a:pt x="64" y="19962"/>
                  <a:pt x="33" y="19957"/>
                  <a:pt x="0" y="1995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2170" name="AutoShape 10"/>
          <p:cNvSpPr>
            <a:spLocks/>
          </p:cNvSpPr>
          <p:nvPr/>
        </p:nvSpPr>
        <p:spPr bwMode="auto">
          <a:xfrm>
            <a:off x="6208217" y="9319667"/>
            <a:ext cx="1968996" cy="984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8"/>
                  <a:pt x="3163" y="6326"/>
                </a:cubicBezTo>
                <a:cubicBezTo>
                  <a:pt x="1054" y="10544"/>
                  <a:pt x="0" y="16072"/>
                  <a:pt x="0" y="21600"/>
                </a:cubicBezTo>
                <a:lnTo>
                  <a:pt x="21600" y="21600"/>
                </a:lnTo>
                <a:cubicBezTo>
                  <a:pt x="21600" y="16072"/>
                  <a:pt x="20545" y="10544"/>
                  <a:pt x="18436" y="6326"/>
                </a:cubicBezTo>
                <a:cubicBezTo>
                  <a:pt x="16327" y="2108"/>
                  <a:pt x="13563"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2171" name="AutoShape 11"/>
          <p:cNvSpPr>
            <a:spLocks/>
          </p:cNvSpPr>
          <p:nvPr/>
        </p:nvSpPr>
        <p:spPr bwMode="auto">
          <a:xfrm>
            <a:off x="1439765" y="4999485"/>
            <a:ext cx="3103959" cy="467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0" y="21599"/>
                </a:lnTo>
                <a:lnTo>
                  <a:pt x="0" y="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92172" name="AutoShape 12"/>
          <p:cNvSpPr>
            <a:spLocks/>
          </p:cNvSpPr>
          <p:nvPr/>
        </p:nvSpPr>
        <p:spPr bwMode="auto">
          <a:xfrm>
            <a:off x="3842742" y="4999485"/>
            <a:ext cx="1671638" cy="30843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92173" name="AutoShape 13"/>
          <p:cNvSpPr>
            <a:spLocks/>
          </p:cNvSpPr>
          <p:nvPr/>
        </p:nvSpPr>
        <p:spPr bwMode="auto">
          <a:xfrm>
            <a:off x="6192145" y="4999485"/>
            <a:ext cx="533995" cy="30843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92174" name="AutoShape 14"/>
          <p:cNvSpPr>
            <a:spLocks/>
          </p:cNvSpPr>
          <p:nvPr/>
        </p:nvSpPr>
        <p:spPr bwMode="auto">
          <a:xfrm>
            <a:off x="8604945" y="4999485"/>
            <a:ext cx="309860" cy="2928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92175" name="AutoShape 15"/>
          <p:cNvSpPr>
            <a:spLocks/>
          </p:cNvSpPr>
          <p:nvPr/>
        </p:nvSpPr>
        <p:spPr bwMode="auto">
          <a:xfrm flipH="1">
            <a:off x="9472912" y="4999486"/>
            <a:ext cx="1658243" cy="35772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92176" name="AutoShape 16"/>
          <p:cNvSpPr>
            <a:spLocks/>
          </p:cNvSpPr>
          <p:nvPr/>
        </p:nvSpPr>
        <p:spPr bwMode="auto">
          <a:xfrm>
            <a:off x="4786612" y="9609882"/>
            <a:ext cx="5322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15%</a:t>
            </a:r>
            <a:endParaRPr lang="id-ID" sz="4275"/>
          </a:p>
        </p:txBody>
      </p:sp>
      <p:sp>
        <p:nvSpPr>
          <p:cNvPr id="92177" name="AutoShape 17"/>
          <p:cNvSpPr>
            <a:spLocks/>
          </p:cNvSpPr>
          <p:nvPr/>
        </p:nvSpPr>
        <p:spPr bwMode="auto">
          <a:xfrm>
            <a:off x="5460803" y="8598148"/>
            <a:ext cx="5322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32%</a:t>
            </a:r>
            <a:endParaRPr lang="id-ID" sz="4275"/>
          </a:p>
        </p:txBody>
      </p:sp>
      <p:sp>
        <p:nvSpPr>
          <p:cNvPr id="92178" name="AutoShape 18"/>
          <p:cNvSpPr>
            <a:spLocks/>
          </p:cNvSpPr>
          <p:nvPr/>
        </p:nvSpPr>
        <p:spPr bwMode="auto">
          <a:xfrm>
            <a:off x="7109223" y="7947174"/>
            <a:ext cx="5322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50%</a:t>
            </a:r>
            <a:endParaRPr lang="id-ID" sz="4275"/>
          </a:p>
        </p:txBody>
      </p:sp>
      <p:sp>
        <p:nvSpPr>
          <p:cNvPr id="92179" name="AutoShape 19"/>
          <p:cNvSpPr>
            <a:spLocks/>
          </p:cNvSpPr>
          <p:nvPr/>
        </p:nvSpPr>
        <p:spPr bwMode="auto">
          <a:xfrm>
            <a:off x="8270975" y="8297218"/>
            <a:ext cx="533102"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60%</a:t>
            </a:r>
            <a:endParaRPr lang="id-ID" sz="4275"/>
          </a:p>
        </p:txBody>
      </p:sp>
      <p:sp>
        <p:nvSpPr>
          <p:cNvPr id="92180" name="AutoShape 20"/>
          <p:cNvSpPr>
            <a:spLocks/>
          </p:cNvSpPr>
          <p:nvPr/>
        </p:nvSpPr>
        <p:spPr bwMode="auto">
          <a:xfrm>
            <a:off x="8904090" y="8969623"/>
            <a:ext cx="5322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76%</a:t>
            </a:r>
            <a:endParaRPr lang="id-ID" sz="4275"/>
          </a:p>
        </p:txBody>
      </p:sp>
      <p:sp>
        <p:nvSpPr>
          <p:cNvPr id="92181" name="AutoShape 21"/>
          <p:cNvSpPr>
            <a:spLocks/>
          </p:cNvSpPr>
          <p:nvPr/>
        </p:nvSpPr>
        <p:spPr bwMode="auto">
          <a:xfrm>
            <a:off x="1691582" y="5544196"/>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2182" name="AutoShape 22"/>
          <p:cNvSpPr>
            <a:spLocks/>
          </p:cNvSpPr>
          <p:nvPr/>
        </p:nvSpPr>
        <p:spPr bwMode="auto">
          <a:xfrm>
            <a:off x="1691582" y="5866558"/>
            <a:ext cx="19252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is for not simply random text. It has roots in a simple</a:t>
            </a:r>
            <a:endParaRPr lang="id-ID" sz="4275"/>
          </a:p>
        </p:txBody>
      </p:sp>
      <p:sp>
        <p:nvSpPr>
          <p:cNvPr id="92183" name="AutoShape 23"/>
          <p:cNvSpPr>
            <a:spLocks/>
          </p:cNvSpPr>
          <p:nvPr/>
        </p:nvSpPr>
        <p:spPr bwMode="auto">
          <a:xfrm>
            <a:off x="4067772" y="5544196"/>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2184" name="AutoShape 24"/>
          <p:cNvSpPr>
            <a:spLocks/>
          </p:cNvSpPr>
          <p:nvPr/>
        </p:nvSpPr>
        <p:spPr bwMode="auto">
          <a:xfrm>
            <a:off x="4067771" y="5866558"/>
            <a:ext cx="19252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is for not simply random text. It has roots in a simple</a:t>
            </a:r>
            <a:endParaRPr lang="id-ID" sz="4275"/>
          </a:p>
        </p:txBody>
      </p:sp>
      <p:sp>
        <p:nvSpPr>
          <p:cNvPr id="92185" name="AutoShape 25"/>
          <p:cNvSpPr>
            <a:spLocks/>
          </p:cNvSpPr>
          <p:nvPr/>
        </p:nvSpPr>
        <p:spPr bwMode="auto">
          <a:xfrm>
            <a:off x="6443962" y="5544196"/>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2186" name="AutoShape 26"/>
          <p:cNvSpPr>
            <a:spLocks/>
          </p:cNvSpPr>
          <p:nvPr/>
        </p:nvSpPr>
        <p:spPr bwMode="auto">
          <a:xfrm>
            <a:off x="6443961" y="5866558"/>
            <a:ext cx="19252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is for not simply random text. It has roots in a simple</a:t>
            </a:r>
            <a:endParaRPr lang="id-ID" sz="4275"/>
          </a:p>
        </p:txBody>
      </p:sp>
      <p:sp>
        <p:nvSpPr>
          <p:cNvPr id="92187" name="AutoShape 27"/>
          <p:cNvSpPr>
            <a:spLocks/>
          </p:cNvSpPr>
          <p:nvPr/>
        </p:nvSpPr>
        <p:spPr bwMode="auto">
          <a:xfrm>
            <a:off x="8934452" y="5544196"/>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2188" name="AutoShape 28"/>
          <p:cNvSpPr>
            <a:spLocks/>
          </p:cNvSpPr>
          <p:nvPr/>
        </p:nvSpPr>
        <p:spPr bwMode="auto">
          <a:xfrm>
            <a:off x="8934451" y="5866558"/>
            <a:ext cx="19252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is for not simply random text. It has roots in a simple</a:t>
            </a:r>
            <a:endParaRPr lang="id-ID" sz="4275"/>
          </a:p>
        </p:txBody>
      </p:sp>
      <p:sp>
        <p:nvSpPr>
          <p:cNvPr id="92189" name="AutoShape 29"/>
          <p:cNvSpPr>
            <a:spLocks/>
          </p:cNvSpPr>
          <p:nvPr/>
        </p:nvSpPr>
        <p:spPr bwMode="auto">
          <a:xfrm>
            <a:off x="11424942" y="5544196"/>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2190" name="AutoShape 30"/>
          <p:cNvSpPr>
            <a:spLocks/>
          </p:cNvSpPr>
          <p:nvPr/>
        </p:nvSpPr>
        <p:spPr bwMode="auto">
          <a:xfrm>
            <a:off x="11424941" y="5866558"/>
            <a:ext cx="19252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is for not simply random text. It has roots in a simple</a:t>
            </a:r>
            <a:endParaRPr lang="id-ID" sz="4275"/>
          </a:p>
        </p:txBody>
      </p:sp>
      <p:sp>
        <p:nvSpPr>
          <p:cNvPr id="92191" name="AutoShape 31"/>
          <p:cNvSpPr>
            <a:spLocks/>
          </p:cNvSpPr>
          <p:nvPr/>
        </p:nvSpPr>
        <p:spPr bwMode="auto">
          <a:xfrm>
            <a:off x="9333609" y="9697393"/>
            <a:ext cx="5322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80%</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AutoShape 2"/>
          <p:cNvSpPr>
            <a:spLocks/>
          </p:cNvSpPr>
          <p:nvPr/>
        </p:nvSpPr>
        <p:spPr bwMode="auto">
          <a:xfrm rot="10800000">
            <a:off x="4541044" y="8259568"/>
            <a:ext cx="2679800" cy="1899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15302" y="21599"/>
                </a:lnTo>
                <a:cubicBezTo>
                  <a:pt x="19193" y="16076"/>
                  <a:pt x="21599" y="8464"/>
                  <a:pt x="21599" y="59"/>
                </a:cubicBezTo>
                <a:cubicBezTo>
                  <a:pt x="21599" y="39"/>
                  <a:pt x="21600" y="19"/>
                  <a:pt x="21599" y="0"/>
                </a:cubicBezTo>
                <a:lnTo>
                  <a:pt x="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3187" name="AutoShape 3"/>
          <p:cNvSpPr>
            <a:spLocks/>
          </p:cNvSpPr>
          <p:nvPr/>
        </p:nvSpPr>
        <p:spPr bwMode="auto">
          <a:xfrm rot="10800000">
            <a:off x="5322392" y="7478219"/>
            <a:ext cx="1898452" cy="26806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15302"/>
                </a:lnTo>
                <a:cubicBezTo>
                  <a:pt x="16076" y="19193"/>
                  <a:pt x="8464" y="21599"/>
                  <a:pt x="59" y="21599"/>
                </a:cubicBezTo>
                <a:cubicBezTo>
                  <a:pt x="39" y="21599"/>
                  <a:pt x="19" y="21600"/>
                  <a:pt x="0" y="21599"/>
                </a:cubicBezTo>
                <a:lnTo>
                  <a:pt x="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3188" name="AutoShape 4"/>
          <p:cNvSpPr>
            <a:spLocks/>
          </p:cNvSpPr>
          <p:nvPr/>
        </p:nvSpPr>
        <p:spPr bwMode="auto">
          <a:xfrm rot="10800000" flipH="1">
            <a:off x="7220844" y="8259568"/>
            <a:ext cx="2680692" cy="1899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15302" y="21599"/>
                </a:lnTo>
                <a:cubicBezTo>
                  <a:pt x="19193" y="16076"/>
                  <a:pt x="21599" y="8464"/>
                  <a:pt x="21599" y="59"/>
                </a:cubicBezTo>
                <a:cubicBezTo>
                  <a:pt x="21599" y="39"/>
                  <a:pt x="21600" y="19"/>
                  <a:pt x="21599" y="0"/>
                </a:cubicBez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3189" name="AutoShape 5"/>
          <p:cNvSpPr>
            <a:spLocks/>
          </p:cNvSpPr>
          <p:nvPr/>
        </p:nvSpPr>
        <p:spPr bwMode="auto">
          <a:xfrm rot="10800000" flipH="1">
            <a:off x="7220843" y="7478219"/>
            <a:ext cx="1899344" cy="26806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15302"/>
                </a:lnTo>
                <a:cubicBezTo>
                  <a:pt x="16076" y="19193"/>
                  <a:pt x="8464" y="21599"/>
                  <a:pt x="59" y="21599"/>
                </a:cubicBezTo>
                <a:cubicBezTo>
                  <a:pt x="39" y="21599"/>
                  <a:pt x="19" y="21600"/>
                  <a:pt x="0" y="21599"/>
                </a:cubicBezTo>
                <a:lnTo>
                  <a:pt x="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3190" name="AutoShape 6"/>
          <p:cNvSpPr>
            <a:spLocks/>
          </p:cNvSpPr>
          <p:nvPr/>
        </p:nvSpPr>
        <p:spPr bwMode="auto">
          <a:xfrm>
            <a:off x="6615411" y="9599913"/>
            <a:ext cx="1211758" cy="121175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3191" name="AutoShape 7"/>
          <p:cNvSpPr>
            <a:spLocks/>
          </p:cNvSpPr>
          <p:nvPr/>
        </p:nvSpPr>
        <p:spPr bwMode="auto">
          <a:xfrm>
            <a:off x="4795541" y="7780044"/>
            <a:ext cx="4851499" cy="24253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11"/>
                  <a:pt x="3163" y="6329"/>
                </a:cubicBezTo>
                <a:cubicBezTo>
                  <a:pt x="1054" y="10546"/>
                  <a:pt x="0" y="16073"/>
                  <a:pt x="0" y="21600"/>
                </a:cubicBezTo>
                <a:lnTo>
                  <a:pt x="259" y="21600"/>
                </a:lnTo>
                <a:cubicBezTo>
                  <a:pt x="263" y="16214"/>
                  <a:pt x="1292" y="10833"/>
                  <a:pt x="3346" y="6724"/>
                </a:cubicBezTo>
                <a:cubicBezTo>
                  <a:pt x="5404" y="2608"/>
                  <a:pt x="8102" y="550"/>
                  <a:pt x="10800" y="550"/>
                </a:cubicBezTo>
                <a:cubicBezTo>
                  <a:pt x="13497" y="550"/>
                  <a:pt x="16195" y="2608"/>
                  <a:pt x="18253" y="6724"/>
                </a:cubicBezTo>
                <a:cubicBezTo>
                  <a:pt x="20307" y="10832"/>
                  <a:pt x="21336" y="16215"/>
                  <a:pt x="21340" y="21600"/>
                </a:cubicBezTo>
                <a:lnTo>
                  <a:pt x="21599" y="21600"/>
                </a:lnTo>
                <a:cubicBezTo>
                  <a:pt x="21599" y="16073"/>
                  <a:pt x="20545" y="10546"/>
                  <a:pt x="18436" y="6329"/>
                </a:cubicBezTo>
                <a:cubicBezTo>
                  <a:pt x="16327" y="2111"/>
                  <a:pt x="13564"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3192" name="AutoShape 8"/>
          <p:cNvSpPr>
            <a:spLocks/>
          </p:cNvSpPr>
          <p:nvPr/>
        </p:nvSpPr>
        <p:spPr bwMode="auto">
          <a:xfrm>
            <a:off x="7090471" y="9024841"/>
            <a:ext cx="508099" cy="1310878"/>
          </a:xfrm>
          <a:custGeom>
            <a:avLst/>
            <a:gdLst>
              <a:gd name="T0" fmla="+- 0 11065 530"/>
              <a:gd name="T1" fmla="*/ T0 w 21070"/>
              <a:gd name="T2" fmla="*/ 10696 h 21392"/>
              <a:gd name="T3" fmla="+- 0 11065 530"/>
              <a:gd name="T4" fmla="*/ T3 w 21070"/>
              <a:gd name="T5" fmla="*/ 10696 h 21392"/>
              <a:gd name="T6" fmla="+- 0 11065 530"/>
              <a:gd name="T7" fmla="*/ T6 w 21070"/>
              <a:gd name="T8" fmla="*/ 10696 h 21392"/>
              <a:gd name="T9" fmla="+- 0 11065 530"/>
              <a:gd name="T10" fmla="*/ T9 w 21070"/>
              <a:gd name="T11" fmla="*/ 10696 h 21392"/>
            </a:gdLst>
            <a:ahLst/>
            <a:cxnLst>
              <a:cxn ang="0">
                <a:pos x="T1" y="T2"/>
              </a:cxn>
              <a:cxn ang="0">
                <a:pos x="T4" y="T5"/>
              </a:cxn>
              <a:cxn ang="0">
                <a:pos x="T7" y="T8"/>
              </a:cxn>
              <a:cxn ang="0">
                <a:pos x="T10" y="T11"/>
              </a:cxn>
            </a:cxnLst>
            <a:rect l="0" t="0" r="r" b="b"/>
            <a:pathLst>
              <a:path w="21070" h="21392">
                <a:moveTo>
                  <a:pt x="21070" y="0"/>
                </a:moveTo>
                <a:lnTo>
                  <a:pt x="3970" y="17217"/>
                </a:lnTo>
                <a:cubicBezTo>
                  <a:pt x="3098" y="17312"/>
                  <a:pt x="2273" y="17483"/>
                  <a:pt x="1588" y="17752"/>
                </a:cubicBezTo>
                <a:cubicBezTo>
                  <a:pt x="-530" y="18584"/>
                  <a:pt x="-530" y="19935"/>
                  <a:pt x="1588" y="20767"/>
                </a:cubicBezTo>
                <a:cubicBezTo>
                  <a:pt x="3706" y="21599"/>
                  <a:pt x="7134" y="21600"/>
                  <a:pt x="9253" y="20767"/>
                </a:cubicBezTo>
                <a:cubicBezTo>
                  <a:pt x="11103" y="20040"/>
                  <a:pt x="11339" y="18918"/>
                  <a:pt x="9957" y="18091"/>
                </a:cubicBezTo>
                <a:lnTo>
                  <a:pt x="21070"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3193" name="AutoShape 9"/>
          <p:cNvSpPr>
            <a:spLocks/>
          </p:cNvSpPr>
          <p:nvPr/>
        </p:nvSpPr>
        <p:spPr bwMode="auto">
          <a:xfrm>
            <a:off x="4221362" y="10100868"/>
            <a:ext cx="183059" cy="258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3194" name="AutoShape 10"/>
          <p:cNvSpPr>
            <a:spLocks/>
          </p:cNvSpPr>
          <p:nvPr/>
        </p:nvSpPr>
        <p:spPr bwMode="auto">
          <a:xfrm>
            <a:off x="10023872" y="10129443"/>
            <a:ext cx="182166" cy="258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3195" name="AutoShape 11"/>
          <p:cNvSpPr>
            <a:spLocks/>
          </p:cNvSpPr>
          <p:nvPr/>
        </p:nvSpPr>
        <p:spPr bwMode="auto">
          <a:xfrm>
            <a:off x="3951686" y="9943706"/>
            <a:ext cx="1705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0</a:t>
            </a:r>
            <a:endParaRPr lang="id-ID" sz="4275"/>
          </a:p>
        </p:txBody>
      </p:sp>
      <p:sp>
        <p:nvSpPr>
          <p:cNvPr id="93196" name="AutoShape 12"/>
          <p:cNvSpPr>
            <a:spLocks/>
          </p:cNvSpPr>
          <p:nvPr/>
        </p:nvSpPr>
        <p:spPr bwMode="auto">
          <a:xfrm>
            <a:off x="4961633" y="7898808"/>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25</a:t>
            </a:r>
            <a:endParaRPr lang="id-ID" sz="4275"/>
          </a:p>
        </p:txBody>
      </p:sp>
      <p:sp>
        <p:nvSpPr>
          <p:cNvPr id="93197" name="AutoShape 13"/>
          <p:cNvSpPr>
            <a:spLocks/>
          </p:cNvSpPr>
          <p:nvPr/>
        </p:nvSpPr>
        <p:spPr bwMode="auto">
          <a:xfrm>
            <a:off x="7083327" y="6673287"/>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50</a:t>
            </a:r>
            <a:endParaRPr lang="id-ID" sz="4275"/>
          </a:p>
        </p:txBody>
      </p:sp>
      <p:sp>
        <p:nvSpPr>
          <p:cNvPr id="93198" name="AutoShape 14"/>
          <p:cNvSpPr>
            <a:spLocks/>
          </p:cNvSpPr>
          <p:nvPr/>
        </p:nvSpPr>
        <p:spPr bwMode="auto">
          <a:xfrm>
            <a:off x="9221094" y="7822906"/>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75</a:t>
            </a:r>
            <a:endParaRPr lang="id-ID" sz="4275"/>
          </a:p>
        </p:txBody>
      </p:sp>
      <p:sp>
        <p:nvSpPr>
          <p:cNvPr id="93199" name="AutoShape 15"/>
          <p:cNvSpPr>
            <a:spLocks/>
          </p:cNvSpPr>
          <p:nvPr/>
        </p:nvSpPr>
        <p:spPr bwMode="auto">
          <a:xfrm>
            <a:off x="10273011" y="9956208"/>
            <a:ext cx="38219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100</a:t>
            </a:r>
            <a:endParaRPr lang="id-ID" sz="4275"/>
          </a:p>
        </p:txBody>
      </p:sp>
      <p:sp>
        <p:nvSpPr>
          <p:cNvPr id="93200" name="AutoShape 16"/>
          <p:cNvSpPr>
            <a:spLocks/>
          </p:cNvSpPr>
          <p:nvPr/>
        </p:nvSpPr>
        <p:spPr bwMode="auto">
          <a:xfrm>
            <a:off x="3924004" y="4800245"/>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3201" name="AutoShape 17"/>
          <p:cNvSpPr>
            <a:spLocks/>
          </p:cNvSpPr>
          <p:nvPr/>
        </p:nvSpPr>
        <p:spPr bwMode="auto">
          <a:xfrm>
            <a:off x="4733925" y="4487705"/>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93202" name="AutoShape 18"/>
          <p:cNvSpPr>
            <a:spLocks/>
          </p:cNvSpPr>
          <p:nvPr/>
        </p:nvSpPr>
        <p:spPr bwMode="auto">
          <a:xfrm>
            <a:off x="8254901" y="5112783"/>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3203" name="AutoShape 19"/>
          <p:cNvSpPr>
            <a:spLocks/>
          </p:cNvSpPr>
          <p:nvPr/>
        </p:nvSpPr>
        <p:spPr bwMode="auto">
          <a:xfrm>
            <a:off x="8251331" y="4800244"/>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3204" name="AutoShape 20"/>
          <p:cNvSpPr>
            <a:spLocks/>
          </p:cNvSpPr>
          <p:nvPr/>
        </p:nvSpPr>
        <p:spPr bwMode="auto">
          <a:xfrm>
            <a:off x="1967509" y="7510891"/>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3205" name="AutoShape 21"/>
          <p:cNvSpPr>
            <a:spLocks/>
          </p:cNvSpPr>
          <p:nvPr/>
        </p:nvSpPr>
        <p:spPr bwMode="auto">
          <a:xfrm>
            <a:off x="2778324" y="7198352"/>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93206" name="AutoShape 22"/>
          <p:cNvSpPr>
            <a:spLocks/>
          </p:cNvSpPr>
          <p:nvPr/>
        </p:nvSpPr>
        <p:spPr bwMode="auto">
          <a:xfrm>
            <a:off x="10323910" y="723049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3207" name="AutoShape 23"/>
          <p:cNvSpPr>
            <a:spLocks/>
          </p:cNvSpPr>
          <p:nvPr/>
        </p:nvSpPr>
        <p:spPr bwMode="auto">
          <a:xfrm>
            <a:off x="10320337" y="6917960"/>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3208" name="AutoShape 24"/>
          <p:cNvSpPr>
            <a:spLocks/>
          </p:cNvSpPr>
          <p:nvPr/>
        </p:nvSpPr>
        <p:spPr bwMode="auto">
          <a:xfrm rot="13500000" flipH="1">
            <a:off x="4129386" y="8849819"/>
            <a:ext cx="741164" cy="300038"/>
          </a:xfrm>
          <a:custGeom>
            <a:avLst/>
            <a:gdLst>
              <a:gd name="T0" fmla="*/ 10800 w 21600"/>
              <a:gd name="T1" fmla="+- 0 10970 341"/>
              <a:gd name="T2" fmla="*/ 10970 h 21259"/>
              <a:gd name="T3" fmla="*/ 10800 w 21600"/>
              <a:gd name="T4" fmla="+- 0 10970 341"/>
              <a:gd name="T5" fmla="*/ 10970 h 21259"/>
              <a:gd name="T6" fmla="*/ 10800 w 21600"/>
              <a:gd name="T7" fmla="+- 0 10970 341"/>
              <a:gd name="T8" fmla="*/ 10970 h 21259"/>
              <a:gd name="T9" fmla="*/ 10800 w 21600"/>
              <a:gd name="T10" fmla="+- 0 10970 341"/>
              <a:gd name="T11" fmla="*/ 10970 h 21259"/>
            </a:gdLst>
            <a:ahLst/>
            <a:cxnLst>
              <a:cxn ang="0">
                <a:pos x="T0" y="T2"/>
              </a:cxn>
              <a:cxn ang="0">
                <a:pos x="T3" y="T5"/>
              </a:cxn>
              <a:cxn ang="0">
                <a:pos x="T6" y="T8"/>
              </a:cxn>
              <a:cxn ang="0">
                <a:pos x="T9" y="T11"/>
              </a:cxn>
            </a:cxnLst>
            <a:rect l="0" t="0" r="r" b="b"/>
            <a:pathLst>
              <a:path w="21600" h="21259">
                <a:moveTo>
                  <a:pt x="0" y="4703"/>
                </a:moveTo>
                <a:cubicBezTo>
                  <a:pt x="2539" y="1269"/>
                  <a:pt x="5427" y="-341"/>
                  <a:pt x="8328" y="59"/>
                </a:cubicBezTo>
                <a:cubicBezTo>
                  <a:pt x="13994" y="842"/>
                  <a:pt x="19056" y="8927"/>
                  <a:pt x="21600" y="21259"/>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93209" name="AutoShape 25"/>
          <p:cNvSpPr>
            <a:spLocks/>
          </p:cNvSpPr>
          <p:nvPr/>
        </p:nvSpPr>
        <p:spPr bwMode="auto">
          <a:xfrm rot="13500000" flipH="1">
            <a:off x="5637611" y="6707588"/>
            <a:ext cx="1348383" cy="717947"/>
          </a:xfrm>
          <a:custGeom>
            <a:avLst/>
            <a:gdLst>
              <a:gd name="T0" fmla="*/ 10800 w 21600"/>
              <a:gd name="T1" fmla="+- 0 11102 604"/>
              <a:gd name="T2" fmla="*/ 11102 h 20996"/>
              <a:gd name="T3" fmla="*/ 10800 w 21600"/>
              <a:gd name="T4" fmla="+- 0 11102 604"/>
              <a:gd name="T5" fmla="*/ 11102 h 20996"/>
              <a:gd name="T6" fmla="*/ 10800 w 21600"/>
              <a:gd name="T7" fmla="+- 0 11102 604"/>
              <a:gd name="T8" fmla="*/ 11102 h 20996"/>
              <a:gd name="T9" fmla="*/ 10800 w 21600"/>
              <a:gd name="T10" fmla="+- 0 11102 604"/>
              <a:gd name="T11" fmla="*/ 11102 h 20996"/>
            </a:gdLst>
            <a:ahLst/>
            <a:cxnLst>
              <a:cxn ang="0">
                <a:pos x="T0" y="T2"/>
              </a:cxn>
              <a:cxn ang="0">
                <a:pos x="T3" y="T5"/>
              </a:cxn>
              <a:cxn ang="0">
                <a:pos x="T6" y="T8"/>
              </a:cxn>
              <a:cxn ang="0">
                <a:pos x="T9" y="T11"/>
              </a:cxn>
            </a:cxnLst>
            <a:rect l="0" t="0" r="r" b="b"/>
            <a:pathLst>
              <a:path w="21600" h="20996">
                <a:moveTo>
                  <a:pt x="0" y="20995"/>
                </a:moveTo>
                <a:cubicBezTo>
                  <a:pt x="1741" y="15402"/>
                  <a:pt x="4173" y="10627"/>
                  <a:pt x="7101" y="7050"/>
                </a:cubicBezTo>
                <a:cubicBezTo>
                  <a:pt x="11372" y="1834"/>
                  <a:pt x="16478" y="-604"/>
                  <a:pt x="21600" y="126"/>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93210" name="AutoShape 26"/>
          <p:cNvSpPr>
            <a:spLocks/>
          </p:cNvSpPr>
          <p:nvPr/>
        </p:nvSpPr>
        <p:spPr bwMode="auto">
          <a:xfrm rot="8190439">
            <a:off x="7751268" y="7039772"/>
            <a:ext cx="994767" cy="529531"/>
          </a:xfrm>
          <a:custGeom>
            <a:avLst/>
            <a:gdLst>
              <a:gd name="T0" fmla="*/ 10800 w 21600"/>
              <a:gd name="T1" fmla="+- 0 11102 604"/>
              <a:gd name="T2" fmla="*/ 11102 h 20996"/>
              <a:gd name="T3" fmla="*/ 10800 w 21600"/>
              <a:gd name="T4" fmla="+- 0 11102 604"/>
              <a:gd name="T5" fmla="*/ 11102 h 20996"/>
              <a:gd name="T6" fmla="*/ 10800 w 21600"/>
              <a:gd name="T7" fmla="+- 0 11102 604"/>
              <a:gd name="T8" fmla="*/ 11102 h 20996"/>
              <a:gd name="T9" fmla="*/ 10800 w 21600"/>
              <a:gd name="T10" fmla="+- 0 11102 604"/>
              <a:gd name="T11" fmla="*/ 11102 h 20996"/>
            </a:gdLst>
            <a:ahLst/>
            <a:cxnLst>
              <a:cxn ang="0">
                <a:pos x="T0" y="T2"/>
              </a:cxn>
              <a:cxn ang="0">
                <a:pos x="T3" y="T5"/>
              </a:cxn>
              <a:cxn ang="0">
                <a:pos x="T6" y="T8"/>
              </a:cxn>
              <a:cxn ang="0">
                <a:pos x="T9" y="T11"/>
              </a:cxn>
            </a:cxnLst>
            <a:rect l="0" t="0" r="r" b="b"/>
            <a:pathLst>
              <a:path w="21600" h="20996">
                <a:moveTo>
                  <a:pt x="0" y="20996"/>
                </a:moveTo>
                <a:cubicBezTo>
                  <a:pt x="1741" y="15402"/>
                  <a:pt x="4173" y="10627"/>
                  <a:pt x="7101" y="7050"/>
                </a:cubicBezTo>
                <a:cubicBezTo>
                  <a:pt x="11372" y="1834"/>
                  <a:pt x="16478" y="-604"/>
                  <a:pt x="21600" y="126"/>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93211" name="AutoShape 27"/>
          <p:cNvSpPr>
            <a:spLocks/>
          </p:cNvSpPr>
          <p:nvPr/>
        </p:nvSpPr>
        <p:spPr bwMode="auto">
          <a:xfrm rot="8100000">
            <a:off x="9447015" y="8591751"/>
            <a:ext cx="1067991" cy="433090"/>
          </a:xfrm>
          <a:custGeom>
            <a:avLst/>
            <a:gdLst>
              <a:gd name="T0" fmla="*/ 10800 w 21600"/>
              <a:gd name="T1" fmla="+- 0 10970 341"/>
              <a:gd name="T2" fmla="*/ 10970 h 21259"/>
              <a:gd name="T3" fmla="*/ 10800 w 21600"/>
              <a:gd name="T4" fmla="+- 0 10970 341"/>
              <a:gd name="T5" fmla="*/ 10970 h 21259"/>
              <a:gd name="T6" fmla="*/ 10800 w 21600"/>
              <a:gd name="T7" fmla="+- 0 10970 341"/>
              <a:gd name="T8" fmla="*/ 10970 h 21259"/>
              <a:gd name="T9" fmla="*/ 10800 w 21600"/>
              <a:gd name="T10" fmla="+- 0 10970 341"/>
              <a:gd name="T11" fmla="*/ 10970 h 21259"/>
            </a:gdLst>
            <a:ahLst/>
            <a:cxnLst>
              <a:cxn ang="0">
                <a:pos x="T0" y="T2"/>
              </a:cxn>
              <a:cxn ang="0">
                <a:pos x="T3" y="T5"/>
              </a:cxn>
              <a:cxn ang="0">
                <a:pos x="T6" y="T8"/>
              </a:cxn>
              <a:cxn ang="0">
                <a:pos x="T9" y="T11"/>
              </a:cxn>
            </a:cxnLst>
            <a:rect l="0" t="0" r="r" b="b"/>
            <a:pathLst>
              <a:path w="21600" h="21259">
                <a:moveTo>
                  <a:pt x="0" y="4703"/>
                </a:moveTo>
                <a:cubicBezTo>
                  <a:pt x="2539" y="1269"/>
                  <a:pt x="5427" y="-341"/>
                  <a:pt x="8328" y="59"/>
                </a:cubicBezTo>
                <a:cubicBezTo>
                  <a:pt x="13994" y="842"/>
                  <a:pt x="19056" y="8927"/>
                  <a:pt x="21600" y="21258"/>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93196"/>
                                        </p:tgtEl>
                                        <p:attrNameLst>
                                          <p:attrName>style.visibility</p:attrName>
                                        </p:attrNameLst>
                                      </p:cBhvr>
                                      <p:to>
                                        <p:strVal val="visible"/>
                                      </p:to>
                                    </p:set>
                                    <p:animEffect transition="in" filter="wipe(down)">
                                      <p:cBhvr>
                                        <p:cTn id="7" dur="500"/>
                                        <p:tgtEl>
                                          <p:spTgt spid="9319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93197"/>
                                        </p:tgtEl>
                                        <p:attrNameLst>
                                          <p:attrName>style.visibility</p:attrName>
                                        </p:attrNameLst>
                                      </p:cBhvr>
                                      <p:to>
                                        <p:strVal val="visible"/>
                                      </p:to>
                                    </p:set>
                                    <p:animEffect transition="in" filter="wipe(down)">
                                      <p:cBhvr>
                                        <p:cTn id="10" dur="500"/>
                                        <p:tgtEl>
                                          <p:spTgt spid="9319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93198"/>
                                        </p:tgtEl>
                                        <p:attrNameLst>
                                          <p:attrName>style.visibility</p:attrName>
                                        </p:attrNameLst>
                                      </p:cBhvr>
                                      <p:to>
                                        <p:strVal val="visible"/>
                                      </p:to>
                                    </p:set>
                                    <p:animEffect transition="in" filter="wipe(down)">
                                      <p:cBhvr>
                                        <p:cTn id="13" dur="500"/>
                                        <p:tgtEl>
                                          <p:spTgt spid="9319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93200"/>
                                        </p:tgtEl>
                                        <p:attrNameLst>
                                          <p:attrName>style.visibility</p:attrName>
                                        </p:attrNameLst>
                                      </p:cBhvr>
                                      <p:to>
                                        <p:strVal val="visible"/>
                                      </p:to>
                                    </p:set>
                                    <p:animEffect transition="in" filter="wipe(down)">
                                      <p:cBhvr>
                                        <p:cTn id="16" dur="500"/>
                                        <p:tgtEl>
                                          <p:spTgt spid="93200"/>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93201"/>
                                        </p:tgtEl>
                                        <p:attrNameLst>
                                          <p:attrName>style.visibility</p:attrName>
                                        </p:attrNameLst>
                                      </p:cBhvr>
                                      <p:to>
                                        <p:strVal val="visible"/>
                                      </p:to>
                                    </p:set>
                                    <p:animEffect transition="in" filter="wipe(down)">
                                      <p:cBhvr>
                                        <p:cTn id="19" dur="500"/>
                                        <p:tgtEl>
                                          <p:spTgt spid="93201"/>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3202"/>
                                        </p:tgtEl>
                                        <p:attrNameLst>
                                          <p:attrName>style.visibility</p:attrName>
                                        </p:attrNameLst>
                                      </p:cBhvr>
                                      <p:to>
                                        <p:strVal val="visible"/>
                                      </p:to>
                                    </p:set>
                                    <p:animEffect transition="in" filter="wipe(down)">
                                      <p:cBhvr>
                                        <p:cTn id="22" dur="500"/>
                                        <p:tgtEl>
                                          <p:spTgt spid="93202"/>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93203"/>
                                        </p:tgtEl>
                                        <p:attrNameLst>
                                          <p:attrName>style.visibility</p:attrName>
                                        </p:attrNameLst>
                                      </p:cBhvr>
                                      <p:to>
                                        <p:strVal val="visible"/>
                                      </p:to>
                                    </p:set>
                                    <p:animEffect transition="in" filter="wipe(down)">
                                      <p:cBhvr>
                                        <p:cTn id="25" dur="500"/>
                                        <p:tgtEl>
                                          <p:spTgt spid="93203"/>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93204"/>
                                        </p:tgtEl>
                                        <p:attrNameLst>
                                          <p:attrName>style.visibility</p:attrName>
                                        </p:attrNameLst>
                                      </p:cBhvr>
                                      <p:to>
                                        <p:strVal val="visible"/>
                                      </p:to>
                                    </p:set>
                                    <p:animEffect transition="in" filter="wipe(down)">
                                      <p:cBhvr>
                                        <p:cTn id="28" dur="500"/>
                                        <p:tgtEl>
                                          <p:spTgt spid="93204"/>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93205"/>
                                        </p:tgtEl>
                                        <p:attrNameLst>
                                          <p:attrName>style.visibility</p:attrName>
                                        </p:attrNameLst>
                                      </p:cBhvr>
                                      <p:to>
                                        <p:strVal val="visible"/>
                                      </p:to>
                                    </p:set>
                                    <p:animEffect transition="in" filter="wipe(down)">
                                      <p:cBhvr>
                                        <p:cTn id="31" dur="500"/>
                                        <p:tgtEl>
                                          <p:spTgt spid="93205"/>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93206"/>
                                        </p:tgtEl>
                                        <p:attrNameLst>
                                          <p:attrName>style.visibility</p:attrName>
                                        </p:attrNameLst>
                                      </p:cBhvr>
                                      <p:to>
                                        <p:strVal val="visible"/>
                                      </p:to>
                                    </p:set>
                                    <p:animEffect transition="in" filter="wipe(down)">
                                      <p:cBhvr>
                                        <p:cTn id="34" dur="500"/>
                                        <p:tgtEl>
                                          <p:spTgt spid="93206"/>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93207"/>
                                        </p:tgtEl>
                                        <p:attrNameLst>
                                          <p:attrName>style.visibility</p:attrName>
                                        </p:attrNameLst>
                                      </p:cBhvr>
                                      <p:to>
                                        <p:strVal val="visible"/>
                                      </p:to>
                                    </p:set>
                                    <p:animEffect transition="in" filter="wipe(down)">
                                      <p:cBhvr>
                                        <p:cTn id="37" dur="500"/>
                                        <p:tgtEl>
                                          <p:spTgt spid="93207"/>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93208"/>
                                        </p:tgtEl>
                                        <p:attrNameLst>
                                          <p:attrName>style.visibility</p:attrName>
                                        </p:attrNameLst>
                                      </p:cBhvr>
                                      <p:to>
                                        <p:strVal val="visible"/>
                                      </p:to>
                                    </p:set>
                                    <p:animEffect transition="in" filter="wipe(down)">
                                      <p:cBhvr>
                                        <p:cTn id="40" dur="500"/>
                                        <p:tgtEl>
                                          <p:spTgt spid="93208"/>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93209"/>
                                        </p:tgtEl>
                                        <p:attrNameLst>
                                          <p:attrName>style.visibility</p:attrName>
                                        </p:attrNameLst>
                                      </p:cBhvr>
                                      <p:to>
                                        <p:strVal val="visible"/>
                                      </p:to>
                                    </p:set>
                                    <p:animEffect transition="in" filter="wipe(down)">
                                      <p:cBhvr>
                                        <p:cTn id="43" dur="500"/>
                                        <p:tgtEl>
                                          <p:spTgt spid="93209"/>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93210"/>
                                        </p:tgtEl>
                                        <p:attrNameLst>
                                          <p:attrName>style.visibility</p:attrName>
                                        </p:attrNameLst>
                                      </p:cBhvr>
                                      <p:to>
                                        <p:strVal val="visible"/>
                                      </p:to>
                                    </p:set>
                                    <p:animEffect transition="in" filter="wipe(down)">
                                      <p:cBhvr>
                                        <p:cTn id="46" dur="500"/>
                                        <p:tgtEl>
                                          <p:spTgt spid="93210"/>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93211"/>
                                        </p:tgtEl>
                                        <p:attrNameLst>
                                          <p:attrName>style.visibility</p:attrName>
                                        </p:attrNameLst>
                                      </p:cBhvr>
                                      <p:to>
                                        <p:strVal val="visible"/>
                                      </p:to>
                                    </p:set>
                                    <p:animEffect transition="in" filter="wipe(down)">
                                      <p:cBhvr>
                                        <p:cTn id="49" dur="500"/>
                                        <p:tgtEl>
                                          <p:spTgt spid="932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93195"/>
                                        </p:tgtEl>
                                        <p:attrNameLst>
                                          <p:attrName>style.visibility</p:attrName>
                                        </p:attrNameLst>
                                      </p:cBhvr>
                                      <p:to>
                                        <p:strVal val="visible"/>
                                      </p:to>
                                    </p:set>
                                    <p:animEffect transition="in" filter="wipe(down)">
                                      <p:cBhvr>
                                        <p:cTn id="52" dur="500"/>
                                        <p:tgtEl>
                                          <p:spTgt spid="93195"/>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93199"/>
                                        </p:tgtEl>
                                        <p:attrNameLst>
                                          <p:attrName>style.visibility</p:attrName>
                                        </p:attrNameLst>
                                      </p:cBhvr>
                                      <p:to>
                                        <p:strVal val="visible"/>
                                      </p:to>
                                    </p:set>
                                    <p:animEffect transition="in" filter="wipe(down)">
                                      <p:cBhvr>
                                        <p:cTn id="55" dur="500"/>
                                        <p:tgtEl>
                                          <p:spTgt spid="93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195" grpId="0"/>
      <p:bldP spid="93196" grpId="0"/>
      <p:bldP spid="93197" grpId="0"/>
      <p:bldP spid="93198" grpId="0"/>
      <p:bldP spid="93199" grpId="0"/>
      <p:bldP spid="93200" grpId="0"/>
      <p:bldP spid="93201" grpId="0"/>
      <p:bldP spid="93202" grpId="0"/>
      <p:bldP spid="93203" grpId="0"/>
      <p:bldP spid="93204" grpId="0"/>
      <p:bldP spid="93205" grpId="0"/>
      <p:bldP spid="93206" grpId="0"/>
      <p:bldP spid="93207" grpId="0"/>
      <p:bldP spid="93208" grpId="0" animBg="1"/>
      <p:bldP spid="93209" grpId="0" animBg="1"/>
      <p:bldP spid="93210" grpId="0" animBg="1"/>
      <p:bldP spid="93211"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AutoShape 2"/>
          <p:cNvSpPr>
            <a:spLocks/>
          </p:cNvSpPr>
          <p:nvPr/>
        </p:nvSpPr>
        <p:spPr bwMode="auto">
          <a:xfrm>
            <a:off x="2240757" y="3978177"/>
            <a:ext cx="2044898" cy="2044005"/>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94211" name="AutoShape 3"/>
          <p:cNvSpPr>
            <a:spLocks/>
          </p:cNvSpPr>
          <p:nvPr/>
        </p:nvSpPr>
        <p:spPr bwMode="auto">
          <a:xfrm>
            <a:off x="4954489" y="3978177"/>
            <a:ext cx="2044898" cy="2044005"/>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4212" name="AutoShape 4"/>
          <p:cNvSpPr>
            <a:spLocks/>
          </p:cNvSpPr>
          <p:nvPr/>
        </p:nvSpPr>
        <p:spPr bwMode="auto">
          <a:xfrm>
            <a:off x="7668221" y="3978177"/>
            <a:ext cx="2044898" cy="2044005"/>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4213" name="AutoShape 5"/>
          <p:cNvSpPr>
            <a:spLocks/>
          </p:cNvSpPr>
          <p:nvPr/>
        </p:nvSpPr>
        <p:spPr bwMode="auto">
          <a:xfrm>
            <a:off x="10381954" y="3978177"/>
            <a:ext cx="2044005" cy="2044005"/>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4214" name="AutoShape 6"/>
          <p:cNvSpPr>
            <a:spLocks/>
          </p:cNvSpPr>
          <p:nvPr/>
        </p:nvSpPr>
        <p:spPr bwMode="auto">
          <a:xfrm>
            <a:off x="2160390" y="4465738"/>
            <a:ext cx="1372493" cy="1103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4215" name="AutoShape 7"/>
          <p:cNvSpPr>
            <a:spLocks/>
          </p:cNvSpPr>
          <p:nvPr/>
        </p:nvSpPr>
        <p:spPr bwMode="auto">
          <a:xfrm rot="5400000">
            <a:off x="3063182" y="4625580"/>
            <a:ext cx="1660029" cy="784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4216" name="AutoShape 8"/>
          <p:cNvSpPr>
            <a:spLocks/>
          </p:cNvSpPr>
          <p:nvPr/>
        </p:nvSpPr>
        <p:spPr bwMode="auto">
          <a:xfrm rot="10800000">
            <a:off x="2163961" y="4375547"/>
            <a:ext cx="90190" cy="90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4217" name="AutoShape 9"/>
          <p:cNvSpPr>
            <a:spLocks/>
          </p:cNvSpPr>
          <p:nvPr/>
        </p:nvSpPr>
        <p:spPr bwMode="auto">
          <a:xfrm flipH="1">
            <a:off x="2163961" y="5569447"/>
            <a:ext cx="90190" cy="10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4218" name="AutoShape 10"/>
          <p:cNvSpPr>
            <a:spLocks/>
          </p:cNvSpPr>
          <p:nvPr/>
        </p:nvSpPr>
        <p:spPr bwMode="auto">
          <a:xfrm>
            <a:off x="4874123" y="4465738"/>
            <a:ext cx="1372493" cy="1103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4219" name="AutoShape 11"/>
          <p:cNvSpPr>
            <a:spLocks/>
          </p:cNvSpPr>
          <p:nvPr/>
        </p:nvSpPr>
        <p:spPr bwMode="auto">
          <a:xfrm rot="5400000">
            <a:off x="5776914" y="4625578"/>
            <a:ext cx="1660029" cy="784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4220" name="AutoShape 12"/>
          <p:cNvSpPr>
            <a:spLocks/>
          </p:cNvSpPr>
          <p:nvPr/>
        </p:nvSpPr>
        <p:spPr bwMode="auto">
          <a:xfrm rot="10800000">
            <a:off x="4877693" y="4375547"/>
            <a:ext cx="90190" cy="90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4221" name="AutoShape 13"/>
          <p:cNvSpPr>
            <a:spLocks/>
          </p:cNvSpPr>
          <p:nvPr/>
        </p:nvSpPr>
        <p:spPr bwMode="auto">
          <a:xfrm flipH="1">
            <a:off x="4877693" y="5569447"/>
            <a:ext cx="90190" cy="10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4222" name="AutoShape 14"/>
          <p:cNvSpPr>
            <a:spLocks/>
          </p:cNvSpPr>
          <p:nvPr/>
        </p:nvSpPr>
        <p:spPr bwMode="auto">
          <a:xfrm>
            <a:off x="7586961" y="4465738"/>
            <a:ext cx="1373386" cy="1103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4223" name="AutoShape 15"/>
          <p:cNvSpPr>
            <a:spLocks/>
          </p:cNvSpPr>
          <p:nvPr/>
        </p:nvSpPr>
        <p:spPr bwMode="auto">
          <a:xfrm rot="5400000">
            <a:off x="8490646" y="4625580"/>
            <a:ext cx="1660029" cy="784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4224" name="AutoShape 16"/>
          <p:cNvSpPr>
            <a:spLocks/>
          </p:cNvSpPr>
          <p:nvPr/>
        </p:nvSpPr>
        <p:spPr bwMode="auto">
          <a:xfrm rot="10800000">
            <a:off x="7590534" y="4375547"/>
            <a:ext cx="91083" cy="90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4225" name="AutoShape 17"/>
          <p:cNvSpPr>
            <a:spLocks/>
          </p:cNvSpPr>
          <p:nvPr/>
        </p:nvSpPr>
        <p:spPr bwMode="auto">
          <a:xfrm flipH="1">
            <a:off x="7590534" y="5569447"/>
            <a:ext cx="91083" cy="10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4226" name="AutoShape 18"/>
          <p:cNvSpPr>
            <a:spLocks/>
          </p:cNvSpPr>
          <p:nvPr/>
        </p:nvSpPr>
        <p:spPr bwMode="auto">
          <a:xfrm>
            <a:off x="10300692" y="4465738"/>
            <a:ext cx="1373386" cy="1103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4227" name="AutoShape 19"/>
          <p:cNvSpPr>
            <a:spLocks/>
          </p:cNvSpPr>
          <p:nvPr/>
        </p:nvSpPr>
        <p:spPr bwMode="auto">
          <a:xfrm rot="5400000">
            <a:off x="11203485" y="4625580"/>
            <a:ext cx="1660029" cy="784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4228" name="AutoShape 20"/>
          <p:cNvSpPr>
            <a:spLocks/>
          </p:cNvSpPr>
          <p:nvPr/>
        </p:nvSpPr>
        <p:spPr bwMode="auto">
          <a:xfrm rot="10800000">
            <a:off x="10304264" y="4375547"/>
            <a:ext cx="90190" cy="90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4229" name="AutoShape 21"/>
          <p:cNvSpPr>
            <a:spLocks/>
          </p:cNvSpPr>
          <p:nvPr/>
        </p:nvSpPr>
        <p:spPr bwMode="auto">
          <a:xfrm flipH="1">
            <a:off x="10304264" y="5569447"/>
            <a:ext cx="90190" cy="10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4230" name="AutoShape 22"/>
          <p:cNvSpPr>
            <a:spLocks/>
          </p:cNvSpPr>
          <p:nvPr/>
        </p:nvSpPr>
        <p:spPr bwMode="auto">
          <a:xfrm>
            <a:off x="2597945" y="6864252"/>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94231" name="AutoShape 23"/>
          <p:cNvSpPr>
            <a:spLocks/>
          </p:cNvSpPr>
          <p:nvPr/>
        </p:nvSpPr>
        <p:spPr bwMode="auto">
          <a:xfrm>
            <a:off x="2249686" y="7178577"/>
            <a:ext cx="202793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is for not simply random text. It has roots in a simple</a:t>
            </a:r>
            <a:endParaRPr lang="id-ID" sz="4275"/>
          </a:p>
        </p:txBody>
      </p:sp>
      <p:sp>
        <p:nvSpPr>
          <p:cNvPr id="94232" name="AutoShape 24"/>
          <p:cNvSpPr>
            <a:spLocks/>
          </p:cNvSpPr>
          <p:nvPr/>
        </p:nvSpPr>
        <p:spPr bwMode="auto">
          <a:xfrm>
            <a:off x="5311678" y="6864252"/>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94233" name="AutoShape 25"/>
          <p:cNvSpPr>
            <a:spLocks/>
          </p:cNvSpPr>
          <p:nvPr/>
        </p:nvSpPr>
        <p:spPr bwMode="auto">
          <a:xfrm>
            <a:off x="4962526" y="7178577"/>
            <a:ext cx="202882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is for not simply random text. It has roots in a simple</a:t>
            </a:r>
            <a:endParaRPr lang="id-ID" sz="4275"/>
          </a:p>
        </p:txBody>
      </p:sp>
      <p:sp>
        <p:nvSpPr>
          <p:cNvPr id="94234" name="AutoShape 26"/>
          <p:cNvSpPr>
            <a:spLocks/>
          </p:cNvSpPr>
          <p:nvPr/>
        </p:nvSpPr>
        <p:spPr bwMode="auto">
          <a:xfrm>
            <a:off x="8025409" y="6864252"/>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94235" name="AutoShape 27"/>
          <p:cNvSpPr>
            <a:spLocks/>
          </p:cNvSpPr>
          <p:nvPr/>
        </p:nvSpPr>
        <p:spPr bwMode="auto">
          <a:xfrm>
            <a:off x="7676258" y="7178577"/>
            <a:ext cx="202882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is for not simply random text. It has roots in a simple</a:t>
            </a:r>
            <a:endParaRPr lang="id-ID" sz="4275"/>
          </a:p>
        </p:txBody>
      </p:sp>
      <p:sp>
        <p:nvSpPr>
          <p:cNvPr id="94236" name="AutoShape 28"/>
          <p:cNvSpPr>
            <a:spLocks/>
          </p:cNvSpPr>
          <p:nvPr/>
        </p:nvSpPr>
        <p:spPr bwMode="auto">
          <a:xfrm>
            <a:off x="10738248" y="6864252"/>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53585F"/>
                </a:solidFill>
              </a:rPr>
              <a:t>Add title here</a:t>
            </a:r>
            <a:endParaRPr lang="id-ID" sz="4275"/>
          </a:p>
        </p:txBody>
      </p:sp>
      <p:sp>
        <p:nvSpPr>
          <p:cNvPr id="94237" name="AutoShape 29"/>
          <p:cNvSpPr>
            <a:spLocks/>
          </p:cNvSpPr>
          <p:nvPr/>
        </p:nvSpPr>
        <p:spPr bwMode="auto">
          <a:xfrm>
            <a:off x="10389990" y="7178577"/>
            <a:ext cx="202793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is for not simply random text. It has roots in a simple</a:t>
            </a:r>
            <a:endParaRPr lang="id-ID" sz="4275"/>
          </a:p>
        </p:txBody>
      </p:sp>
      <p:sp>
        <p:nvSpPr>
          <p:cNvPr id="94238" name="AutoShape 30"/>
          <p:cNvSpPr>
            <a:spLocks/>
          </p:cNvSpPr>
          <p:nvPr/>
        </p:nvSpPr>
        <p:spPr bwMode="auto">
          <a:xfrm>
            <a:off x="2822972" y="4813995"/>
            <a:ext cx="35718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01</a:t>
            </a:r>
            <a:endParaRPr lang="id-ID" sz="4275"/>
          </a:p>
        </p:txBody>
      </p:sp>
      <p:sp>
        <p:nvSpPr>
          <p:cNvPr id="94239" name="AutoShape 31"/>
          <p:cNvSpPr>
            <a:spLocks/>
          </p:cNvSpPr>
          <p:nvPr/>
        </p:nvSpPr>
        <p:spPr bwMode="auto">
          <a:xfrm>
            <a:off x="5562601" y="4813995"/>
            <a:ext cx="35808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02</a:t>
            </a:r>
            <a:endParaRPr lang="id-ID" sz="4275"/>
          </a:p>
        </p:txBody>
      </p:sp>
      <p:sp>
        <p:nvSpPr>
          <p:cNvPr id="94240" name="AutoShape 32"/>
          <p:cNvSpPr>
            <a:spLocks/>
          </p:cNvSpPr>
          <p:nvPr/>
        </p:nvSpPr>
        <p:spPr bwMode="auto">
          <a:xfrm>
            <a:off x="8302229" y="4816673"/>
            <a:ext cx="35808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03</a:t>
            </a:r>
            <a:endParaRPr lang="id-ID" sz="4275"/>
          </a:p>
        </p:txBody>
      </p:sp>
      <p:sp>
        <p:nvSpPr>
          <p:cNvPr id="94241" name="AutoShape 33"/>
          <p:cNvSpPr>
            <a:spLocks/>
          </p:cNvSpPr>
          <p:nvPr/>
        </p:nvSpPr>
        <p:spPr bwMode="auto">
          <a:xfrm>
            <a:off x="11042749" y="4816673"/>
            <a:ext cx="35718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04</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strips dir="rd"/>
      </p:transition>
    </mc:Choice>
    <mc:Fallback xmlns="">
      <p:transition spd="slow">
        <p:strips dir="rd"/>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AutoShape 2"/>
          <p:cNvSpPr>
            <a:spLocks/>
          </p:cNvSpPr>
          <p:nvPr/>
        </p:nvSpPr>
        <p:spPr bwMode="auto">
          <a:xfrm>
            <a:off x="6201967" y="4783634"/>
            <a:ext cx="2148483" cy="1900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cubicBezTo>
                  <a:pt x="19974" y="194"/>
                  <a:pt x="18398" y="904"/>
                  <a:pt x="16981" y="2080"/>
                </a:cubicBezTo>
                <a:cubicBezTo>
                  <a:pt x="13706" y="4798"/>
                  <a:pt x="11644" y="9574"/>
                  <a:pt x="9019" y="13377"/>
                </a:cubicBezTo>
                <a:cubicBezTo>
                  <a:pt x="6482" y="17054"/>
                  <a:pt x="3403" y="19871"/>
                  <a:pt x="0" y="21600"/>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95235" name="AutoShape 3"/>
          <p:cNvSpPr>
            <a:spLocks/>
          </p:cNvSpPr>
          <p:nvPr/>
        </p:nvSpPr>
        <p:spPr bwMode="auto">
          <a:xfrm flipH="1">
            <a:off x="6056413" y="4772025"/>
            <a:ext cx="2120801" cy="1931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9959" y="197"/>
                  <a:pt x="18367" y="895"/>
                  <a:pt x="16934" y="2047"/>
                </a:cubicBezTo>
                <a:cubicBezTo>
                  <a:pt x="13620" y="4710"/>
                  <a:pt x="11514" y="9381"/>
                  <a:pt x="8891" y="13164"/>
                </a:cubicBezTo>
                <a:cubicBezTo>
                  <a:pt x="6375" y="16795"/>
                  <a:pt x="3352" y="19672"/>
                  <a:pt x="0" y="21599"/>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95236" name="AutoShape 4"/>
          <p:cNvSpPr>
            <a:spLocks/>
          </p:cNvSpPr>
          <p:nvPr/>
        </p:nvSpPr>
        <p:spPr bwMode="auto">
          <a:xfrm>
            <a:off x="9407723" y="4854179"/>
            <a:ext cx="611684"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cubicBezTo>
                  <a:pt x="18738" y="17338"/>
                  <a:pt x="15567" y="13395"/>
                  <a:pt x="12126" y="9818"/>
                </a:cubicBezTo>
                <a:cubicBezTo>
                  <a:pt x="10487" y="8113"/>
                  <a:pt x="8788" y="6494"/>
                  <a:pt x="7034" y="4964"/>
                </a:cubicBezTo>
                <a:lnTo>
                  <a:pt x="0" y="0"/>
                </a:ln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95237" name="AutoShape 5"/>
          <p:cNvSpPr>
            <a:spLocks/>
          </p:cNvSpPr>
          <p:nvPr/>
        </p:nvSpPr>
        <p:spPr bwMode="auto">
          <a:xfrm rot="11267082" flipH="1">
            <a:off x="9262170" y="6300787"/>
            <a:ext cx="630436" cy="5581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cubicBezTo>
                  <a:pt x="18447" y="17201"/>
                  <a:pt x="15005" y="13143"/>
                  <a:pt x="11307" y="9469"/>
                </a:cubicBezTo>
                <a:cubicBezTo>
                  <a:pt x="7749" y="5934"/>
                  <a:pt x="3967" y="2767"/>
                  <a:pt x="0" y="0"/>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95238" name="AutoShape 6"/>
          <p:cNvSpPr>
            <a:spLocks/>
          </p:cNvSpPr>
          <p:nvPr/>
        </p:nvSpPr>
        <p:spPr bwMode="auto">
          <a:xfrm>
            <a:off x="4534794" y="6363297"/>
            <a:ext cx="690265" cy="4750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cubicBezTo>
                  <a:pt x="16649" y="19258"/>
                  <a:pt x="12007" y="15717"/>
                  <a:pt x="7870" y="11127"/>
                </a:cubicBezTo>
                <a:cubicBezTo>
                  <a:pt x="4950" y="7887"/>
                  <a:pt x="2308" y="4151"/>
                  <a:pt x="0" y="0"/>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95239" name="AutoShape 7"/>
          <p:cNvSpPr>
            <a:spLocks/>
          </p:cNvSpPr>
          <p:nvPr/>
        </p:nvSpPr>
        <p:spPr bwMode="auto">
          <a:xfrm>
            <a:off x="4371381" y="4831856"/>
            <a:ext cx="610791" cy="541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2310" y="17554"/>
                  <a:pt x="5041" y="13836"/>
                  <a:pt x="8134" y="10523"/>
                </a:cubicBezTo>
                <a:cubicBezTo>
                  <a:pt x="12118" y="6256"/>
                  <a:pt x="16659" y="2707"/>
                  <a:pt x="21600" y="0"/>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95240" name="AutoShape 8"/>
          <p:cNvSpPr>
            <a:spLocks/>
          </p:cNvSpPr>
          <p:nvPr/>
        </p:nvSpPr>
        <p:spPr bwMode="auto">
          <a:xfrm>
            <a:off x="8354021" y="4313040"/>
            <a:ext cx="934939" cy="9358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5241" name="AutoShape 9"/>
          <p:cNvSpPr>
            <a:spLocks/>
          </p:cNvSpPr>
          <p:nvPr/>
        </p:nvSpPr>
        <p:spPr bwMode="auto">
          <a:xfrm>
            <a:off x="9568459" y="5281018"/>
            <a:ext cx="934939" cy="9358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5242" name="AutoShape 10"/>
          <p:cNvSpPr>
            <a:spLocks/>
          </p:cNvSpPr>
          <p:nvPr/>
        </p:nvSpPr>
        <p:spPr bwMode="auto">
          <a:xfrm>
            <a:off x="8322767" y="6216850"/>
            <a:ext cx="934938" cy="93493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5243" name="AutoShape 11"/>
          <p:cNvSpPr>
            <a:spLocks/>
          </p:cNvSpPr>
          <p:nvPr/>
        </p:nvSpPr>
        <p:spPr bwMode="auto">
          <a:xfrm>
            <a:off x="5119689" y="6216850"/>
            <a:ext cx="934939" cy="93493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5244" name="AutoShape 12"/>
          <p:cNvSpPr>
            <a:spLocks/>
          </p:cNvSpPr>
          <p:nvPr/>
        </p:nvSpPr>
        <p:spPr bwMode="auto">
          <a:xfrm>
            <a:off x="5119689" y="4347865"/>
            <a:ext cx="934939" cy="9349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5245" name="AutoShape 13"/>
          <p:cNvSpPr>
            <a:spLocks/>
          </p:cNvSpPr>
          <p:nvPr/>
        </p:nvSpPr>
        <p:spPr bwMode="auto">
          <a:xfrm>
            <a:off x="3895429" y="5281018"/>
            <a:ext cx="935831" cy="9358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5246" name="AutoShape 14"/>
          <p:cNvSpPr>
            <a:spLocks/>
          </p:cNvSpPr>
          <p:nvPr/>
        </p:nvSpPr>
        <p:spPr bwMode="auto">
          <a:xfrm>
            <a:off x="2636343" y="371653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5247" name="AutoShape 15"/>
          <p:cNvSpPr>
            <a:spLocks/>
          </p:cNvSpPr>
          <p:nvPr/>
        </p:nvSpPr>
        <p:spPr bwMode="auto">
          <a:xfrm>
            <a:off x="3447158" y="3403997"/>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95248" name="AutoShape 16"/>
          <p:cNvSpPr>
            <a:spLocks/>
          </p:cNvSpPr>
          <p:nvPr/>
        </p:nvSpPr>
        <p:spPr bwMode="auto">
          <a:xfrm>
            <a:off x="2482752" y="7312522"/>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5249" name="AutoShape 17"/>
          <p:cNvSpPr>
            <a:spLocks/>
          </p:cNvSpPr>
          <p:nvPr/>
        </p:nvSpPr>
        <p:spPr bwMode="auto">
          <a:xfrm>
            <a:off x="3293567" y="6999983"/>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95250" name="AutoShape 18"/>
          <p:cNvSpPr>
            <a:spLocks/>
          </p:cNvSpPr>
          <p:nvPr/>
        </p:nvSpPr>
        <p:spPr bwMode="auto">
          <a:xfrm>
            <a:off x="1221880" y="550604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5251" name="AutoShape 19"/>
          <p:cNvSpPr>
            <a:spLocks/>
          </p:cNvSpPr>
          <p:nvPr/>
        </p:nvSpPr>
        <p:spPr bwMode="auto">
          <a:xfrm>
            <a:off x="2032695" y="5193506"/>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95252" name="AutoShape 20"/>
          <p:cNvSpPr>
            <a:spLocks/>
          </p:cNvSpPr>
          <p:nvPr/>
        </p:nvSpPr>
        <p:spPr bwMode="auto">
          <a:xfrm>
            <a:off x="9470232" y="368796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5253" name="AutoShape 21"/>
          <p:cNvSpPr>
            <a:spLocks/>
          </p:cNvSpPr>
          <p:nvPr/>
        </p:nvSpPr>
        <p:spPr bwMode="auto">
          <a:xfrm>
            <a:off x="9466659" y="3375422"/>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5254" name="AutoShape 22"/>
          <p:cNvSpPr>
            <a:spLocks/>
          </p:cNvSpPr>
          <p:nvPr/>
        </p:nvSpPr>
        <p:spPr bwMode="auto">
          <a:xfrm>
            <a:off x="9470232" y="731252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5255" name="AutoShape 23"/>
          <p:cNvSpPr>
            <a:spLocks/>
          </p:cNvSpPr>
          <p:nvPr/>
        </p:nvSpPr>
        <p:spPr bwMode="auto">
          <a:xfrm>
            <a:off x="9466659" y="6999983"/>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5256" name="AutoShape 24"/>
          <p:cNvSpPr>
            <a:spLocks/>
          </p:cNvSpPr>
          <p:nvPr/>
        </p:nvSpPr>
        <p:spPr bwMode="auto">
          <a:xfrm>
            <a:off x="10842724" y="5486400"/>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5257" name="AutoShape 25"/>
          <p:cNvSpPr>
            <a:spLocks/>
          </p:cNvSpPr>
          <p:nvPr/>
        </p:nvSpPr>
        <p:spPr bwMode="auto">
          <a:xfrm>
            <a:off x="10838259" y="5173861"/>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5258" name="AutoShape 26"/>
          <p:cNvSpPr>
            <a:spLocks/>
          </p:cNvSpPr>
          <p:nvPr/>
        </p:nvSpPr>
        <p:spPr bwMode="auto">
          <a:xfrm>
            <a:off x="4226719" y="5594451"/>
            <a:ext cx="252710" cy="275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5259" name="AutoShape 27"/>
          <p:cNvSpPr>
            <a:spLocks/>
          </p:cNvSpPr>
          <p:nvPr/>
        </p:nvSpPr>
        <p:spPr bwMode="auto">
          <a:xfrm>
            <a:off x="5467947" y="4675584"/>
            <a:ext cx="248245"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5260" name="AutoShape 28"/>
          <p:cNvSpPr>
            <a:spLocks/>
          </p:cNvSpPr>
          <p:nvPr/>
        </p:nvSpPr>
        <p:spPr bwMode="auto">
          <a:xfrm>
            <a:off x="8680847" y="4622007"/>
            <a:ext cx="280392"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5261" name="AutoShape 29"/>
          <p:cNvSpPr>
            <a:spLocks/>
          </p:cNvSpPr>
          <p:nvPr/>
        </p:nvSpPr>
        <p:spPr bwMode="auto">
          <a:xfrm>
            <a:off x="9906000" y="5593556"/>
            <a:ext cx="259854" cy="2777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5262" name="AutoShape 30"/>
          <p:cNvSpPr>
            <a:spLocks/>
          </p:cNvSpPr>
          <p:nvPr/>
        </p:nvSpPr>
        <p:spPr bwMode="auto">
          <a:xfrm>
            <a:off x="5434014" y="6537425"/>
            <a:ext cx="316111" cy="2937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5263" name="AutoShape 31"/>
          <p:cNvSpPr>
            <a:spLocks/>
          </p:cNvSpPr>
          <p:nvPr/>
        </p:nvSpPr>
        <p:spPr bwMode="auto">
          <a:xfrm>
            <a:off x="8634414" y="6597253"/>
            <a:ext cx="316111" cy="22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strips/>
      </p:transition>
    </mc:Choice>
    <mc:Fallback xmlns="">
      <p:transition spd="slow">
        <p:strips/>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AutoShape 1"/>
          <p:cNvSpPr>
            <a:spLocks/>
          </p:cNvSpPr>
          <p:nvPr/>
        </p:nvSpPr>
        <p:spPr bwMode="auto">
          <a:xfrm>
            <a:off x="1565673" y="4507707"/>
            <a:ext cx="5710535" cy="36352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sz="4275"/>
          </a:p>
        </p:txBody>
      </p:sp>
      <p:sp>
        <p:nvSpPr>
          <p:cNvPr id="13314" name="AutoShape 2"/>
          <p:cNvSpPr>
            <a:spLocks/>
          </p:cNvSpPr>
          <p:nvPr/>
        </p:nvSpPr>
        <p:spPr bwMode="auto">
          <a:xfrm>
            <a:off x="1565672" y="2143126"/>
            <a:ext cx="3744218" cy="20600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a:solidFill>
                  <a:srgbClr val="53585F"/>
                </a:solidFill>
              </a:rPr>
              <a:t>2 Column</a:t>
            </a:r>
            <a:r>
              <a:rPr lang="id-ID" sz="4275">
                <a:solidFill>
                  <a:srgbClr val="53585F"/>
                </a:solidFill>
              </a:rPr>
              <a:t> for Image and Text Description.</a:t>
            </a:r>
            <a:endParaRPr lang="id-ID" sz="4275"/>
          </a:p>
        </p:txBody>
      </p:sp>
      <p:sp>
        <p:nvSpPr>
          <p:cNvPr id="13315" name="AutoShape 3"/>
          <p:cNvSpPr>
            <a:spLocks/>
          </p:cNvSpPr>
          <p:nvPr/>
        </p:nvSpPr>
        <p:spPr bwMode="auto">
          <a:xfrm>
            <a:off x="7906643" y="2143126"/>
            <a:ext cx="5532834" cy="59998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AutoShape 2"/>
          <p:cNvSpPr>
            <a:spLocks/>
          </p:cNvSpPr>
          <p:nvPr/>
        </p:nvSpPr>
        <p:spPr bwMode="auto">
          <a:xfrm>
            <a:off x="6589516" y="3654923"/>
            <a:ext cx="1391245" cy="968871"/>
          </a:xfrm>
          <a:prstGeom prst="roundRect">
            <a:avLst>
              <a:gd name="adj" fmla="val 1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6259" name="AutoShape 3"/>
          <p:cNvSpPr>
            <a:spLocks/>
          </p:cNvSpPr>
          <p:nvPr/>
        </p:nvSpPr>
        <p:spPr bwMode="auto">
          <a:xfrm>
            <a:off x="8372774" y="5198864"/>
            <a:ext cx="1391245" cy="969764"/>
          </a:xfrm>
          <a:prstGeom prst="roundRect">
            <a:avLst>
              <a:gd name="adj" fmla="val 1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6260" name="AutoShape 4"/>
          <p:cNvSpPr>
            <a:spLocks/>
          </p:cNvSpPr>
          <p:nvPr/>
        </p:nvSpPr>
        <p:spPr bwMode="auto">
          <a:xfrm>
            <a:off x="6589516" y="6835676"/>
            <a:ext cx="1391245" cy="969764"/>
          </a:xfrm>
          <a:prstGeom prst="roundRect">
            <a:avLst>
              <a:gd name="adj" fmla="val 10000"/>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6261" name="AutoShape 5"/>
          <p:cNvSpPr>
            <a:spLocks/>
          </p:cNvSpPr>
          <p:nvPr/>
        </p:nvSpPr>
        <p:spPr bwMode="auto">
          <a:xfrm>
            <a:off x="4789291" y="5198864"/>
            <a:ext cx="1391245" cy="969764"/>
          </a:xfrm>
          <a:prstGeom prst="roundRect">
            <a:avLst>
              <a:gd name="adj" fmla="val 10000"/>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6262" name="AutoShape 6"/>
          <p:cNvSpPr>
            <a:spLocks/>
          </p:cNvSpPr>
          <p:nvPr/>
        </p:nvSpPr>
        <p:spPr bwMode="auto">
          <a:xfrm>
            <a:off x="8368308" y="4024611"/>
            <a:ext cx="945654" cy="993874"/>
          </a:xfrm>
          <a:custGeom>
            <a:avLst/>
            <a:gdLst>
              <a:gd name="T0" fmla="*/ 10800 w 21600"/>
              <a:gd name="T1" fmla="+- 0 10876 153"/>
              <a:gd name="T2" fmla="*/ 10876 h 21447"/>
              <a:gd name="T3" fmla="*/ 10800 w 21600"/>
              <a:gd name="T4" fmla="+- 0 10876 153"/>
              <a:gd name="T5" fmla="*/ 10876 h 21447"/>
              <a:gd name="T6" fmla="*/ 10800 w 21600"/>
              <a:gd name="T7" fmla="+- 0 10876 153"/>
              <a:gd name="T8" fmla="*/ 10876 h 21447"/>
              <a:gd name="T9" fmla="*/ 10800 w 21600"/>
              <a:gd name="T10" fmla="+- 0 10876 153"/>
              <a:gd name="T11" fmla="*/ 10876 h 21447"/>
            </a:gdLst>
            <a:ahLst/>
            <a:cxnLst>
              <a:cxn ang="0">
                <a:pos x="T0" y="T2"/>
              </a:cxn>
              <a:cxn ang="0">
                <a:pos x="T3" y="T5"/>
              </a:cxn>
              <a:cxn ang="0">
                <a:pos x="T6" y="T8"/>
              </a:cxn>
              <a:cxn ang="0">
                <a:pos x="T9" y="T11"/>
              </a:cxn>
            </a:cxnLst>
            <a:rect l="0" t="0" r="r" b="b"/>
            <a:pathLst>
              <a:path w="21600" h="21447">
                <a:moveTo>
                  <a:pt x="0" y="9"/>
                </a:moveTo>
                <a:lnTo>
                  <a:pt x="9" y="4150"/>
                </a:lnTo>
                <a:cubicBezTo>
                  <a:pt x="4847" y="4159"/>
                  <a:pt x="9341" y="6517"/>
                  <a:pt x="11909" y="10392"/>
                </a:cubicBezTo>
                <a:cubicBezTo>
                  <a:pt x="13127" y="12230"/>
                  <a:pt x="13820" y="14328"/>
                  <a:pt x="13952" y="16490"/>
                </a:cubicBezTo>
                <a:lnTo>
                  <a:pt x="11268" y="16490"/>
                </a:lnTo>
                <a:lnTo>
                  <a:pt x="16434" y="21446"/>
                </a:lnTo>
                <a:lnTo>
                  <a:pt x="21599" y="16490"/>
                </a:lnTo>
                <a:lnTo>
                  <a:pt x="18897" y="16490"/>
                </a:lnTo>
                <a:cubicBezTo>
                  <a:pt x="18698" y="12289"/>
                  <a:pt x="16889" y="8298"/>
                  <a:pt x="13791" y="5274"/>
                </a:cubicBezTo>
                <a:cubicBezTo>
                  <a:pt x="10187" y="1758"/>
                  <a:pt x="5176" y="-153"/>
                  <a:pt x="0" y="9"/>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6263" name="AutoShape 7"/>
          <p:cNvSpPr>
            <a:spLocks/>
          </p:cNvSpPr>
          <p:nvPr/>
        </p:nvSpPr>
        <p:spPr bwMode="auto">
          <a:xfrm>
            <a:off x="8203110" y="6565999"/>
            <a:ext cx="992981" cy="945654"/>
          </a:xfrm>
          <a:custGeom>
            <a:avLst/>
            <a:gdLst>
              <a:gd name="T0" fmla="*/ 10723 w 21447"/>
              <a:gd name="T1" fmla="*/ 10800 h 21600"/>
              <a:gd name="T2" fmla="*/ 10723 w 21447"/>
              <a:gd name="T3" fmla="*/ 10800 h 21600"/>
              <a:gd name="T4" fmla="*/ 10723 w 21447"/>
              <a:gd name="T5" fmla="*/ 10800 h 21600"/>
              <a:gd name="T6" fmla="*/ 10723 w 21447"/>
              <a:gd name="T7" fmla="*/ 10800 h 21600"/>
            </a:gdLst>
            <a:ahLst/>
            <a:cxnLst>
              <a:cxn ang="0">
                <a:pos x="T0" y="T1"/>
              </a:cxn>
              <a:cxn ang="0">
                <a:pos x="T2" y="T3"/>
              </a:cxn>
              <a:cxn ang="0">
                <a:pos x="T4" y="T5"/>
              </a:cxn>
              <a:cxn ang="0">
                <a:pos x="T6" y="T7"/>
              </a:cxn>
            </a:cxnLst>
            <a:rect l="0" t="0" r="r" b="b"/>
            <a:pathLst>
              <a:path w="21447" h="21600">
                <a:moveTo>
                  <a:pt x="21437" y="0"/>
                </a:moveTo>
                <a:lnTo>
                  <a:pt x="17293" y="9"/>
                </a:lnTo>
                <a:cubicBezTo>
                  <a:pt x="17283" y="4848"/>
                  <a:pt x="14931" y="9343"/>
                  <a:pt x="11056" y="11911"/>
                </a:cubicBezTo>
                <a:cubicBezTo>
                  <a:pt x="9219" y="13130"/>
                  <a:pt x="7116" y="13818"/>
                  <a:pt x="4955" y="13950"/>
                </a:cubicBezTo>
                <a:lnTo>
                  <a:pt x="4955" y="11265"/>
                </a:lnTo>
                <a:lnTo>
                  <a:pt x="0" y="16432"/>
                </a:lnTo>
                <a:lnTo>
                  <a:pt x="4955" y="21600"/>
                </a:lnTo>
                <a:lnTo>
                  <a:pt x="4955" y="18901"/>
                </a:lnTo>
                <a:cubicBezTo>
                  <a:pt x="9157" y="18703"/>
                  <a:pt x="13145" y="16889"/>
                  <a:pt x="16168" y="13789"/>
                </a:cubicBezTo>
                <a:cubicBezTo>
                  <a:pt x="19684" y="10185"/>
                  <a:pt x="21600" y="5177"/>
                  <a:pt x="21437"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6264" name="AutoShape 8"/>
          <p:cNvSpPr>
            <a:spLocks/>
          </p:cNvSpPr>
          <p:nvPr/>
        </p:nvSpPr>
        <p:spPr bwMode="auto">
          <a:xfrm>
            <a:off x="5234881" y="6424911"/>
            <a:ext cx="945654" cy="993874"/>
          </a:xfrm>
          <a:custGeom>
            <a:avLst/>
            <a:gdLst>
              <a:gd name="T0" fmla="*/ 10800 w 21600"/>
              <a:gd name="T1" fmla="*/ 10723 h 21447"/>
              <a:gd name="T2" fmla="*/ 10800 w 21600"/>
              <a:gd name="T3" fmla="*/ 10723 h 21447"/>
              <a:gd name="T4" fmla="*/ 10800 w 21600"/>
              <a:gd name="T5" fmla="*/ 10723 h 21447"/>
              <a:gd name="T6" fmla="*/ 10800 w 21600"/>
              <a:gd name="T7" fmla="*/ 10723 h 21447"/>
            </a:gdLst>
            <a:ahLst/>
            <a:cxnLst>
              <a:cxn ang="0">
                <a:pos x="T0" y="T1"/>
              </a:cxn>
              <a:cxn ang="0">
                <a:pos x="T2" y="T3"/>
              </a:cxn>
              <a:cxn ang="0">
                <a:pos x="T4" y="T5"/>
              </a:cxn>
              <a:cxn ang="0">
                <a:pos x="T6" y="T7"/>
              </a:cxn>
            </a:cxnLst>
            <a:rect l="0" t="0" r="r" b="b"/>
            <a:pathLst>
              <a:path w="21600" h="21447">
                <a:moveTo>
                  <a:pt x="5165" y="0"/>
                </a:moveTo>
                <a:lnTo>
                  <a:pt x="0" y="4955"/>
                </a:lnTo>
                <a:lnTo>
                  <a:pt x="2702" y="4955"/>
                </a:lnTo>
                <a:cubicBezTo>
                  <a:pt x="2901" y="9155"/>
                  <a:pt x="4710" y="13146"/>
                  <a:pt x="7808" y="16168"/>
                </a:cubicBezTo>
                <a:cubicBezTo>
                  <a:pt x="11412" y="19684"/>
                  <a:pt x="16423" y="21599"/>
                  <a:pt x="21599" y="21437"/>
                </a:cubicBezTo>
                <a:lnTo>
                  <a:pt x="21590" y="17293"/>
                </a:lnTo>
                <a:cubicBezTo>
                  <a:pt x="16752" y="17283"/>
                  <a:pt x="12258" y="14926"/>
                  <a:pt x="9690" y="11052"/>
                </a:cubicBezTo>
                <a:cubicBezTo>
                  <a:pt x="8472" y="9214"/>
                  <a:pt x="7779" y="7116"/>
                  <a:pt x="7647" y="4955"/>
                </a:cubicBezTo>
                <a:lnTo>
                  <a:pt x="10331" y="4955"/>
                </a:lnTo>
                <a:lnTo>
                  <a:pt x="5165"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6265" name="AutoShape 9"/>
          <p:cNvSpPr>
            <a:spLocks/>
          </p:cNvSpPr>
          <p:nvPr/>
        </p:nvSpPr>
        <p:spPr bwMode="auto">
          <a:xfrm>
            <a:off x="5384900" y="3907632"/>
            <a:ext cx="993874" cy="945654"/>
          </a:xfrm>
          <a:custGeom>
            <a:avLst/>
            <a:gdLst>
              <a:gd name="T0" fmla="+- 0 10876 153"/>
              <a:gd name="T1" fmla="*/ T0 w 21447"/>
              <a:gd name="T2" fmla="*/ 10800 h 21600"/>
              <a:gd name="T3" fmla="+- 0 10876 153"/>
              <a:gd name="T4" fmla="*/ T3 w 21447"/>
              <a:gd name="T5" fmla="*/ 10800 h 21600"/>
              <a:gd name="T6" fmla="+- 0 10876 153"/>
              <a:gd name="T7" fmla="*/ T6 w 21447"/>
              <a:gd name="T8" fmla="*/ 10800 h 21600"/>
              <a:gd name="T9" fmla="+- 0 10876 153"/>
              <a:gd name="T10" fmla="*/ T9 w 21447"/>
              <a:gd name="T11" fmla="*/ 10800 h 21600"/>
            </a:gdLst>
            <a:ahLst/>
            <a:cxnLst>
              <a:cxn ang="0">
                <a:pos x="T1" y="T2"/>
              </a:cxn>
              <a:cxn ang="0">
                <a:pos x="T4" y="T5"/>
              </a:cxn>
              <a:cxn ang="0">
                <a:pos x="T7" y="T8"/>
              </a:cxn>
              <a:cxn ang="0">
                <a:pos x="T10" y="T11"/>
              </a:cxn>
            </a:cxnLst>
            <a:rect l="0" t="0" r="r" b="b"/>
            <a:pathLst>
              <a:path w="21447" h="21600">
                <a:moveTo>
                  <a:pt x="16487" y="0"/>
                </a:moveTo>
                <a:lnTo>
                  <a:pt x="16487" y="2698"/>
                </a:lnTo>
                <a:cubicBezTo>
                  <a:pt x="12287" y="2897"/>
                  <a:pt x="8300" y="4711"/>
                  <a:pt x="5278" y="7810"/>
                </a:cubicBezTo>
                <a:cubicBezTo>
                  <a:pt x="1762" y="11414"/>
                  <a:pt x="-153" y="16422"/>
                  <a:pt x="9" y="21600"/>
                </a:cubicBezTo>
                <a:lnTo>
                  <a:pt x="4149" y="21590"/>
                </a:lnTo>
                <a:cubicBezTo>
                  <a:pt x="4158" y="16751"/>
                  <a:pt x="6515" y="12256"/>
                  <a:pt x="10390" y="9688"/>
                </a:cubicBezTo>
                <a:cubicBezTo>
                  <a:pt x="12226" y="8470"/>
                  <a:pt x="14327" y="7782"/>
                  <a:pt x="16487" y="7649"/>
                </a:cubicBezTo>
                <a:lnTo>
                  <a:pt x="16487" y="10334"/>
                </a:lnTo>
                <a:lnTo>
                  <a:pt x="21446" y="5167"/>
                </a:lnTo>
                <a:lnTo>
                  <a:pt x="16487"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96266" name="AutoShape 10"/>
          <p:cNvSpPr>
            <a:spLocks/>
          </p:cNvSpPr>
          <p:nvPr/>
        </p:nvSpPr>
        <p:spPr bwMode="auto">
          <a:xfrm>
            <a:off x="1967509" y="436036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6267" name="AutoShape 11"/>
          <p:cNvSpPr>
            <a:spLocks/>
          </p:cNvSpPr>
          <p:nvPr/>
        </p:nvSpPr>
        <p:spPr bwMode="auto">
          <a:xfrm>
            <a:off x="2778324" y="404782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96268" name="AutoShape 12"/>
          <p:cNvSpPr>
            <a:spLocks/>
          </p:cNvSpPr>
          <p:nvPr/>
        </p:nvSpPr>
        <p:spPr bwMode="auto">
          <a:xfrm>
            <a:off x="10258723" y="4447878"/>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6269" name="AutoShape 13"/>
          <p:cNvSpPr>
            <a:spLocks/>
          </p:cNvSpPr>
          <p:nvPr/>
        </p:nvSpPr>
        <p:spPr bwMode="auto">
          <a:xfrm>
            <a:off x="10255153" y="4135340"/>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6270" name="AutoShape 14"/>
          <p:cNvSpPr>
            <a:spLocks/>
          </p:cNvSpPr>
          <p:nvPr/>
        </p:nvSpPr>
        <p:spPr bwMode="auto">
          <a:xfrm>
            <a:off x="1967509" y="6249889"/>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6271" name="AutoShape 15"/>
          <p:cNvSpPr>
            <a:spLocks/>
          </p:cNvSpPr>
          <p:nvPr/>
        </p:nvSpPr>
        <p:spPr bwMode="auto">
          <a:xfrm>
            <a:off x="2778324" y="593735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Title Here</a:t>
            </a:r>
            <a:endParaRPr lang="id-ID" sz="4275"/>
          </a:p>
        </p:txBody>
      </p:sp>
      <p:sp>
        <p:nvSpPr>
          <p:cNvPr id="96272" name="AutoShape 16"/>
          <p:cNvSpPr>
            <a:spLocks/>
          </p:cNvSpPr>
          <p:nvPr/>
        </p:nvSpPr>
        <p:spPr bwMode="auto">
          <a:xfrm>
            <a:off x="10258723" y="6336507"/>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96273" name="AutoShape 17"/>
          <p:cNvSpPr>
            <a:spLocks/>
          </p:cNvSpPr>
          <p:nvPr/>
        </p:nvSpPr>
        <p:spPr bwMode="auto">
          <a:xfrm>
            <a:off x="10255153" y="6023967"/>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Title Here</a:t>
            </a:r>
            <a:endParaRPr lang="id-ID" sz="4275"/>
          </a:p>
        </p:txBody>
      </p:sp>
      <p:sp>
        <p:nvSpPr>
          <p:cNvPr id="96274" name="AutoShape 18"/>
          <p:cNvSpPr>
            <a:spLocks/>
          </p:cNvSpPr>
          <p:nvPr/>
        </p:nvSpPr>
        <p:spPr bwMode="auto">
          <a:xfrm>
            <a:off x="8944274" y="5546229"/>
            <a:ext cx="251817"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6275" name="AutoShape 19"/>
          <p:cNvSpPr>
            <a:spLocks/>
          </p:cNvSpPr>
          <p:nvPr/>
        </p:nvSpPr>
        <p:spPr bwMode="auto">
          <a:xfrm>
            <a:off x="5360791" y="5548016"/>
            <a:ext cx="24824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6276" name="AutoShape 20"/>
          <p:cNvSpPr>
            <a:spLocks/>
          </p:cNvSpPr>
          <p:nvPr/>
        </p:nvSpPr>
        <p:spPr bwMode="auto">
          <a:xfrm>
            <a:off x="7119045" y="3992464"/>
            <a:ext cx="315218" cy="2937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6277" name="AutoShape 21"/>
          <p:cNvSpPr>
            <a:spLocks/>
          </p:cNvSpPr>
          <p:nvPr/>
        </p:nvSpPr>
        <p:spPr bwMode="auto">
          <a:xfrm>
            <a:off x="7119045" y="7209830"/>
            <a:ext cx="315218" cy="221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isContent="1" isInverted="1"/>
      </p:transition>
    </mc:Choice>
    <mc:Fallback xmlns="">
      <p:transition spd="slow">
        <p:fade/>
      </p:transition>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AutoShape 1"/>
          <p:cNvSpPr>
            <a:spLocks/>
          </p:cNvSpPr>
          <p:nvPr/>
        </p:nvSpPr>
        <p:spPr bwMode="auto">
          <a:xfrm flipH="1">
            <a:off x="11213307" y="4471989"/>
            <a:ext cx="2306539" cy="2612827"/>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7282" name="AutoShape 2"/>
          <p:cNvSpPr>
            <a:spLocks/>
          </p:cNvSpPr>
          <p:nvPr/>
        </p:nvSpPr>
        <p:spPr bwMode="auto">
          <a:xfrm>
            <a:off x="11515130" y="5473899"/>
            <a:ext cx="177700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Randomised offer words don't be look even words</a:t>
            </a:r>
            <a:endParaRPr lang="id-ID" sz="4275"/>
          </a:p>
        </p:txBody>
      </p:sp>
      <p:sp>
        <p:nvSpPr>
          <p:cNvPr id="97283" name="AutoShape 3"/>
          <p:cNvSpPr>
            <a:spLocks/>
          </p:cNvSpPr>
          <p:nvPr/>
        </p:nvSpPr>
        <p:spPr bwMode="auto">
          <a:xfrm>
            <a:off x="11525846" y="5152431"/>
            <a:ext cx="16814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Add Your title</a:t>
            </a:r>
            <a:endParaRPr lang="id-ID" sz="4275"/>
          </a:p>
        </p:txBody>
      </p:sp>
      <p:sp>
        <p:nvSpPr>
          <p:cNvPr id="97284" name="AutoShape 4"/>
          <p:cNvSpPr>
            <a:spLocks/>
          </p:cNvSpPr>
          <p:nvPr/>
        </p:nvSpPr>
        <p:spPr bwMode="auto">
          <a:xfrm>
            <a:off x="1229023" y="4471989"/>
            <a:ext cx="2306538" cy="2612827"/>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7285" name="AutoShape 5"/>
          <p:cNvSpPr>
            <a:spLocks/>
          </p:cNvSpPr>
          <p:nvPr/>
        </p:nvSpPr>
        <p:spPr bwMode="auto">
          <a:xfrm>
            <a:off x="1530847" y="5473899"/>
            <a:ext cx="177700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Randomised offer words don't be look even words</a:t>
            </a:r>
            <a:endParaRPr lang="id-ID" sz="4275"/>
          </a:p>
        </p:txBody>
      </p:sp>
      <p:sp>
        <p:nvSpPr>
          <p:cNvPr id="97286" name="AutoShape 6"/>
          <p:cNvSpPr>
            <a:spLocks/>
          </p:cNvSpPr>
          <p:nvPr/>
        </p:nvSpPr>
        <p:spPr bwMode="auto">
          <a:xfrm>
            <a:off x="1541562" y="5152431"/>
            <a:ext cx="16814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Add Your title</a:t>
            </a:r>
            <a:endParaRPr lang="id-ID" sz="4275"/>
          </a:p>
        </p:txBody>
      </p:sp>
      <p:sp>
        <p:nvSpPr>
          <p:cNvPr id="97288" name="AutoShape 8"/>
          <p:cNvSpPr>
            <a:spLocks/>
          </p:cNvSpPr>
          <p:nvPr/>
        </p:nvSpPr>
        <p:spPr bwMode="auto">
          <a:xfrm>
            <a:off x="3283745" y="4254105"/>
            <a:ext cx="2690515" cy="304859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7289" name="AutoShape 9"/>
          <p:cNvSpPr>
            <a:spLocks/>
          </p:cNvSpPr>
          <p:nvPr/>
        </p:nvSpPr>
        <p:spPr bwMode="auto">
          <a:xfrm flipH="1">
            <a:off x="8737998" y="4254105"/>
            <a:ext cx="2690515" cy="304859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7290" name="AutoShape 10"/>
          <p:cNvSpPr>
            <a:spLocks/>
          </p:cNvSpPr>
          <p:nvPr/>
        </p:nvSpPr>
        <p:spPr bwMode="auto">
          <a:xfrm>
            <a:off x="5722442" y="3814763"/>
            <a:ext cx="3303984" cy="3554909"/>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0" y="0"/>
                  <a:pt x="4802" y="979"/>
                  <a:pt x="2881" y="2939"/>
                </a:cubicBezTo>
                <a:cubicBezTo>
                  <a:pt x="-961" y="6858"/>
                  <a:pt x="-961" y="13212"/>
                  <a:pt x="2881" y="17131"/>
                </a:cubicBezTo>
                <a:cubicBezTo>
                  <a:pt x="4559" y="18843"/>
                  <a:pt x="6692" y="19807"/>
                  <a:pt x="8883" y="20023"/>
                </a:cubicBezTo>
                <a:lnTo>
                  <a:pt x="9859" y="21599"/>
                </a:lnTo>
                <a:lnTo>
                  <a:pt x="10838" y="20018"/>
                </a:lnTo>
                <a:cubicBezTo>
                  <a:pt x="13014" y="19793"/>
                  <a:pt x="15129" y="18831"/>
                  <a:pt x="16796" y="17131"/>
                </a:cubicBezTo>
                <a:cubicBezTo>
                  <a:pt x="20638" y="13212"/>
                  <a:pt x="20638" y="6858"/>
                  <a:pt x="16796" y="2939"/>
                </a:cubicBezTo>
                <a:cubicBezTo>
                  <a:pt x="14875" y="979"/>
                  <a:pt x="12356" y="0"/>
                  <a:pt x="9838"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7291" name="AutoShape 11"/>
          <p:cNvSpPr>
            <a:spLocks/>
          </p:cNvSpPr>
          <p:nvPr/>
        </p:nvSpPr>
        <p:spPr bwMode="auto">
          <a:xfrm>
            <a:off x="3740051" y="5609630"/>
            <a:ext cx="177700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Randomised offer words which don't be look words</a:t>
            </a:r>
            <a:endParaRPr lang="id-ID" sz="4275"/>
          </a:p>
        </p:txBody>
      </p:sp>
      <p:sp>
        <p:nvSpPr>
          <p:cNvPr id="97292" name="AutoShape 12"/>
          <p:cNvSpPr>
            <a:spLocks/>
          </p:cNvSpPr>
          <p:nvPr/>
        </p:nvSpPr>
        <p:spPr bwMode="auto">
          <a:xfrm>
            <a:off x="9230916" y="5609630"/>
            <a:ext cx="177700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Randomised offer words don't be look even words</a:t>
            </a:r>
            <a:endParaRPr lang="id-ID" sz="4275"/>
          </a:p>
        </p:txBody>
      </p:sp>
      <p:sp>
        <p:nvSpPr>
          <p:cNvPr id="97293" name="AutoShape 13"/>
          <p:cNvSpPr>
            <a:spLocks/>
          </p:cNvSpPr>
          <p:nvPr/>
        </p:nvSpPr>
        <p:spPr bwMode="auto">
          <a:xfrm>
            <a:off x="6110884" y="5482829"/>
            <a:ext cx="253424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FFFFFF"/>
                </a:solidFill>
              </a:rPr>
              <a:t>Randomised offer words which don't be look even slightly beration other by words</a:t>
            </a:r>
            <a:endParaRPr lang="id-ID" sz="4275"/>
          </a:p>
        </p:txBody>
      </p:sp>
      <p:sp>
        <p:nvSpPr>
          <p:cNvPr id="97294" name="AutoShape 14"/>
          <p:cNvSpPr>
            <a:spLocks/>
          </p:cNvSpPr>
          <p:nvPr/>
        </p:nvSpPr>
        <p:spPr bwMode="auto">
          <a:xfrm>
            <a:off x="6383239" y="5152431"/>
            <a:ext cx="1982391"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Add Your title Here</a:t>
            </a:r>
            <a:endParaRPr lang="id-ID" sz="4275"/>
          </a:p>
        </p:txBody>
      </p:sp>
      <p:sp>
        <p:nvSpPr>
          <p:cNvPr id="97295" name="AutoShape 15"/>
          <p:cNvSpPr>
            <a:spLocks/>
          </p:cNvSpPr>
          <p:nvPr/>
        </p:nvSpPr>
        <p:spPr bwMode="auto">
          <a:xfrm>
            <a:off x="3788271" y="5288162"/>
            <a:ext cx="16814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Add Your title</a:t>
            </a:r>
            <a:endParaRPr lang="id-ID" sz="4275"/>
          </a:p>
        </p:txBody>
      </p:sp>
      <p:sp>
        <p:nvSpPr>
          <p:cNvPr id="97296" name="AutoShape 16"/>
          <p:cNvSpPr>
            <a:spLocks/>
          </p:cNvSpPr>
          <p:nvPr/>
        </p:nvSpPr>
        <p:spPr bwMode="auto">
          <a:xfrm>
            <a:off x="9242526" y="5288162"/>
            <a:ext cx="1680567"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Add Your title</a:t>
            </a:r>
            <a:endParaRPr lang="id-ID" sz="4275"/>
          </a:p>
        </p:txBody>
      </p:sp>
      <p:sp>
        <p:nvSpPr>
          <p:cNvPr id="97297" name="AutoShape 17"/>
          <p:cNvSpPr>
            <a:spLocks/>
          </p:cNvSpPr>
          <p:nvPr/>
        </p:nvSpPr>
        <p:spPr bwMode="auto">
          <a:xfrm>
            <a:off x="7236917" y="4652368"/>
            <a:ext cx="275034" cy="300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7298" name="AutoShape 18"/>
          <p:cNvSpPr>
            <a:spLocks/>
          </p:cNvSpPr>
          <p:nvPr/>
        </p:nvSpPr>
        <p:spPr bwMode="auto">
          <a:xfrm>
            <a:off x="2247008" y="4644331"/>
            <a:ext cx="270569"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7299" name="AutoShape 19"/>
          <p:cNvSpPr>
            <a:spLocks/>
          </p:cNvSpPr>
          <p:nvPr/>
        </p:nvSpPr>
        <p:spPr bwMode="auto">
          <a:xfrm>
            <a:off x="12225041" y="4652368"/>
            <a:ext cx="283071" cy="3036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7300" name="AutoShape 20"/>
          <p:cNvSpPr>
            <a:spLocks/>
          </p:cNvSpPr>
          <p:nvPr/>
        </p:nvSpPr>
        <p:spPr bwMode="auto">
          <a:xfrm>
            <a:off x="4456213" y="4792564"/>
            <a:ext cx="345579" cy="3214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600"/>
                  <a:pt x="18217" y="21600"/>
                </a:cubicBezTo>
                <a:cubicBezTo>
                  <a:pt x="19456" y="21600"/>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600"/>
                  <a:pt x="7367" y="21600"/>
                </a:cubicBezTo>
                <a:cubicBezTo>
                  <a:pt x="8606" y="21600"/>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7301" name="AutoShape 21"/>
          <p:cNvSpPr>
            <a:spLocks/>
          </p:cNvSpPr>
          <p:nvPr/>
        </p:nvSpPr>
        <p:spPr bwMode="auto">
          <a:xfrm>
            <a:off x="9910465" y="4803279"/>
            <a:ext cx="344686"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97284"/>
                                        </p:tgtEl>
                                        <p:attrNameLst>
                                          <p:attrName>style.visibility</p:attrName>
                                        </p:attrNameLst>
                                      </p:cBhvr>
                                      <p:to>
                                        <p:strVal val="visible"/>
                                      </p:to>
                                    </p:set>
                                    <p:anim calcmode="lin" valueType="num">
                                      <p:cBhvr>
                                        <p:cTn id="7" dur="500" fill="hold"/>
                                        <p:tgtEl>
                                          <p:spTgt spid="97284"/>
                                        </p:tgtEl>
                                        <p:attrNameLst>
                                          <p:attrName>ppt_w</p:attrName>
                                        </p:attrNameLst>
                                      </p:cBhvr>
                                      <p:tavLst>
                                        <p:tav tm="0">
                                          <p:val>
                                            <p:fltVal val="0"/>
                                          </p:val>
                                        </p:tav>
                                        <p:tav tm="100000">
                                          <p:val>
                                            <p:strVal val="#ppt_w"/>
                                          </p:val>
                                        </p:tav>
                                      </p:tavLst>
                                    </p:anim>
                                    <p:anim calcmode="lin" valueType="num">
                                      <p:cBhvr>
                                        <p:cTn id="8" dur="500" fill="hold"/>
                                        <p:tgtEl>
                                          <p:spTgt spid="97284"/>
                                        </p:tgtEl>
                                        <p:attrNameLst>
                                          <p:attrName>ppt_h</p:attrName>
                                        </p:attrNameLst>
                                      </p:cBhvr>
                                      <p:tavLst>
                                        <p:tav tm="0">
                                          <p:val>
                                            <p:fltVal val="0"/>
                                          </p:val>
                                        </p:tav>
                                        <p:tav tm="100000">
                                          <p:val>
                                            <p:strVal val="#ppt_h"/>
                                          </p:val>
                                        </p:tav>
                                      </p:tavLst>
                                    </p:anim>
                                    <p:anim calcmode="lin" valueType="num">
                                      <p:cBhvr>
                                        <p:cTn id="9" dur="500" fill="hold"/>
                                        <p:tgtEl>
                                          <p:spTgt spid="97284"/>
                                        </p:tgtEl>
                                        <p:attrNameLst>
                                          <p:attrName>style.rotation</p:attrName>
                                        </p:attrNameLst>
                                      </p:cBhvr>
                                      <p:tavLst>
                                        <p:tav tm="0">
                                          <p:val>
                                            <p:fltVal val="360"/>
                                          </p:val>
                                        </p:tav>
                                        <p:tav tm="100000">
                                          <p:val>
                                            <p:fltVal val="0"/>
                                          </p:val>
                                        </p:tav>
                                      </p:tavLst>
                                    </p:anim>
                                    <p:animEffect transition="in" filter="fade">
                                      <p:cBhvr>
                                        <p:cTn id="10" dur="500"/>
                                        <p:tgtEl>
                                          <p:spTgt spid="97284"/>
                                        </p:tgtEl>
                                      </p:cBhvr>
                                    </p:animEffect>
                                  </p:childTnLst>
                                </p:cTn>
                              </p:par>
                              <p:par>
                                <p:cTn id="11" presetID="49" presetClass="entr" presetSubtype="0" decel="100000" fill="hold" grpId="0" nodeType="withEffect">
                                  <p:stCondLst>
                                    <p:cond delay="300"/>
                                  </p:stCondLst>
                                  <p:childTnLst>
                                    <p:set>
                                      <p:cBhvr>
                                        <p:cTn id="12" dur="1" fill="hold">
                                          <p:stCondLst>
                                            <p:cond delay="0"/>
                                          </p:stCondLst>
                                        </p:cTn>
                                        <p:tgtEl>
                                          <p:spTgt spid="97288"/>
                                        </p:tgtEl>
                                        <p:attrNameLst>
                                          <p:attrName>style.visibility</p:attrName>
                                        </p:attrNameLst>
                                      </p:cBhvr>
                                      <p:to>
                                        <p:strVal val="visible"/>
                                      </p:to>
                                    </p:set>
                                    <p:anim calcmode="lin" valueType="num">
                                      <p:cBhvr>
                                        <p:cTn id="13" dur="500" fill="hold"/>
                                        <p:tgtEl>
                                          <p:spTgt spid="97288"/>
                                        </p:tgtEl>
                                        <p:attrNameLst>
                                          <p:attrName>ppt_w</p:attrName>
                                        </p:attrNameLst>
                                      </p:cBhvr>
                                      <p:tavLst>
                                        <p:tav tm="0">
                                          <p:val>
                                            <p:fltVal val="0"/>
                                          </p:val>
                                        </p:tav>
                                        <p:tav tm="100000">
                                          <p:val>
                                            <p:strVal val="#ppt_w"/>
                                          </p:val>
                                        </p:tav>
                                      </p:tavLst>
                                    </p:anim>
                                    <p:anim calcmode="lin" valueType="num">
                                      <p:cBhvr>
                                        <p:cTn id="14" dur="500" fill="hold"/>
                                        <p:tgtEl>
                                          <p:spTgt spid="97288"/>
                                        </p:tgtEl>
                                        <p:attrNameLst>
                                          <p:attrName>ppt_h</p:attrName>
                                        </p:attrNameLst>
                                      </p:cBhvr>
                                      <p:tavLst>
                                        <p:tav tm="0">
                                          <p:val>
                                            <p:fltVal val="0"/>
                                          </p:val>
                                        </p:tav>
                                        <p:tav tm="100000">
                                          <p:val>
                                            <p:strVal val="#ppt_h"/>
                                          </p:val>
                                        </p:tav>
                                      </p:tavLst>
                                    </p:anim>
                                    <p:anim calcmode="lin" valueType="num">
                                      <p:cBhvr>
                                        <p:cTn id="15" dur="500" fill="hold"/>
                                        <p:tgtEl>
                                          <p:spTgt spid="97288"/>
                                        </p:tgtEl>
                                        <p:attrNameLst>
                                          <p:attrName>style.rotation</p:attrName>
                                        </p:attrNameLst>
                                      </p:cBhvr>
                                      <p:tavLst>
                                        <p:tav tm="0">
                                          <p:val>
                                            <p:fltVal val="360"/>
                                          </p:val>
                                        </p:tav>
                                        <p:tav tm="100000">
                                          <p:val>
                                            <p:fltVal val="0"/>
                                          </p:val>
                                        </p:tav>
                                      </p:tavLst>
                                    </p:anim>
                                    <p:animEffect transition="in" filter="fade">
                                      <p:cBhvr>
                                        <p:cTn id="16" dur="500"/>
                                        <p:tgtEl>
                                          <p:spTgt spid="97288"/>
                                        </p:tgtEl>
                                      </p:cBhvr>
                                    </p:animEffect>
                                  </p:childTnLst>
                                </p:cTn>
                              </p:par>
                              <p:par>
                                <p:cTn id="17" presetID="49" presetClass="entr" presetSubtype="0" decel="100000" fill="hold" grpId="0" nodeType="withEffect">
                                  <p:stCondLst>
                                    <p:cond delay="200"/>
                                  </p:stCondLst>
                                  <p:childTnLst>
                                    <p:set>
                                      <p:cBhvr>
                                        <p:cTn id="18" dur="1" fill="hold">
                                          <p:stCondLst>
                                            <p:cond delay="0"/>
                                          </p:stCondLst>
                                        </p:cTn>
                                        <p:tgtEl>
                                          <p:spTgt spid="97290"/>
                                        </p:tgtEl>
                                        <p:attrNameLst>
                                          <p:attrName>style.visibility</p:attrName>
                                        </p:attrNameLst>
                                      </p:cBhvr>
                                      <p:to>
                                        <p:strVal val="visible"/>
                                      </p:to>
                                    </p:set>
                                    <p:anim calcmode="lin" valueType="num">
                                      <p:cBhvr>
                                        <p:cTn id="19" dur="500" fill="hold"/>
                                        <p:tgtEl>
                                          <p:spTgt spid="97290"/>
                                        </p:tgtEl>
                                        <p:attrNameLst>
                                          <p:attrName>ppt_w</p:attrName>
                                        </p:attrNameLst>
                                      </p:cBhvr>
                                      <p:tavLst>
                                        <p:tav tm="0">
                                          <p:val>
                                            <p:fltVal val="0"/>
                                          </p:val>
                                        </p:tav>
                                        <p:tav tm="100000">
                                          <p:val>
                                            <p:strVal val="#ppt_w"/>
                                          </p:val>
                                        </p:tav>
                                      </p:tavLst>
                                    </p:anim>
                                    <p:anim calcmode="lin" valueType="num">
                                      <p:cBhvr>
                                        <p:cTn id="20" dur="500" fill="hold"/>
                                        <p:tgtEl>
                                          <p:spTgt spid="97290"/>
                                        </p:tgtEl>
                                        <p:attrNameLst>
                                          <p:attrName>ppt_h</p:attrName>
                                        </p:attrNameLst>
                                      </p:cBhvr>
                                      <p:tavLst>
                                        <p:tav tm="0">
                                          <p:val>
                                            <p:fltVal val="0"/>
                                          </p:val>
                                        </p:tav>
                                        <p:tav tm="100000">
                                          <p:val>
                                            <p:strVal val="#ppt_h"/>
                                          </p:val>
                                        </p:tav>
                                      </p:tavLst>
                                    </p:anim>
                                    <p:anim calcmode="lin" valueType="num">
                                      <p:cBhvr>
                                        <p:cTn id="21" dur="500" fill="hold"/>
                                        <p:tgtEl>
                                          <p:spTgt spid="97290"/>
                                        </p:tgtEl>
                                        <p:attrNameLst>
                                          <p:attrName>style.rotation</p:attrName>
                                        </p:attrNameLst>
                                      </p:cBhvr>
                                      <p:tavLst>
                                        <p:tav tm="0">
                                          <p:val>
                                            <p:fltVal val="360"/>
                                          </p:val>
                                        </p:tav>
                                        <p:tav tm="100000">
                                          <p:val>
                                            <p:fltVal val="0"/>
                                          </p:val>
                                        </p:tav>
                                      </p:tavLst>
                                    </p:anim>
                                    <p:animEffect transition="in" filter="fade">
                                      <p:cBhvr>
                                        <p:cTn id="22" dur="500"/>
                                        <p:tgtEl>
                                          <p:spTgt spid="97290"/>
                                        </p:tgtEl>
                                      </p:cBhvr>
                                    </p:animEffect>
                                  </p:childTnLst>
                                </p:cTn>
                              </p:par>
                              <p:par>
                                <p:cTn id="23" presetID="49" presetClass="entr" presetSubtype="0" decel="100000" fill="hold" grpId="0" nodeType="withEffect">
                                  <p:stCondLst>
                                    <p:cond delay="300"/>
                                  </p:stCondLst>
                                  <p:childTnLst>
                                    <p:set>
                                      <p:cBhvr>
                                        <p:cTn id="24" dur="1" fill="hold">
                                          <p:stCondLst>
                                            <p:cond delay="0"/>
                                          </p:stCondLst>
                                        </p:cTn>
                                        <p:tgtEl>
                                          <p:spTgt spid="97289"/>
                                        </p:tgtEl>
                                        <p:attrNameLst>
                                          <p:attrName>style.visibility</p:attrName>
                                        </p:attrNameLst>
                                      </p:cBhvr>
                                      <p:to>
                                        <p:strVal val="visible"/>
                                      </p:to>
                                    </p:set>
                                    <p:anim calcmode="lin" valueType="num">
                                      <p:cBhvr>
                                        <p:cTn id="25" dur="500" fill="hold"/>
                                        <p:tgtEl>
                                          <p:spTgt spid="97289"/>
                                        </p:tgtEl>
                                        <p:attrNameLst>
                                          <p:attrName>ppt_w</p:attrName>
                                        </p:attrNameLst>
                                      </p:cBhvr>
                                      <p:tavLst>
                                        <p:tav tm="0">
                                          <p:val>
                                            <p:fltVal val="0"/>
                                          </p:val>
                                        </p:tav>
                                        <p:tav tm="100000">
                                          <p:val>
                                            <p:strVal val="#ppt_w"/>
                                          </p:val>
                                        </p:tav>
                                      </p:tavLst>
                                    </p:anim>
                                    <p:anim calcmode="lin" valueType="num">
                                      <p:cBhvr>
                                        <p:cTn id="26" dur="500" fill="hold"/>
                                        <p:tgtEl>
                                          <p:spTgt spid="97289"/>
                                        </p:tgtEl>
                                        <p:attrNameLst>
                                          <p:attrName>ppt_h</p:attrName>
                                        </p:attrNameLst>
                                      </p:cBhvr>
                                      <p:tavLst>
                                        <p:tav tm="0">
                                          <p:val>
                                            <p:fltVal val="0"/>
                                          </p:val>
                                        </p:tav>
                                        <p:tav tm="100000">
                                          <p:val>
                                            <p:strVal val="#ppt_h"/>
                                          </p:val>
                                        </p:tav>
                                      </p:tavLst>
                                    </p:anim>
                                    <p:anim calcmode="lin" valueType="num">
                                      <p:cBhvr>
                                        <p:cTn id="27" dur="500" fill="hold"/>
                                        <p:tgtEl>
                                          <p:spTgt spid="97289"/>
                                        </p:tgtEl>
                                        <p:attrNameLst>
                                          <p:attrName>style.rotation</p:attrName>
                                        </p:attrNameLst>
                                      </p:cBhvr>
                                      <p:tavLst>
                                        <p:tav tm="0">
                                          <p:val>
                                            <p:fltVal val="360"/>
                                          </p:val>
                                        </p:tav>
                                        <p:tav tm="100000">
                                          <p:val>
                                            <p:fltVal val="0"/>
                                          </p:val>
                                        </p:tav>
                                      </p:tavLst>
                                    </p:anim>
                                    <p:animEffect transition="in" filter="fade">
                                      <p:cBhvr>
                                        <p:cTn id="28" dur="500"/>
                                        <p:tgtEl>
                                          <p:spTgt spid="97289"/>
                                        </p:tgtEl>
                                      </p:cBhvr>
                                    </p:animEffect>
                                  </p:childTnLst>
                                </p:cTn>
                              </p:par>
                              <p:par>
                                <p:cTn id="29" presetID="49" presetClass="entr" presetSubtype="0" decel="100000" fill="hold" grpId="0" nodeType="withEffect">
                                  <p:stCondLst>
                                    <p:cond delay="200"/>
                                  </p:stCondLst>
                                  <p:childTnLst>
                                    <p:set>
                                      <p:cBhvr>
                                        <p:cTn id="30" dur="1" fill="hold">
                                          <p:stCondLst>
                                            <p:cond delay="0"/>
                                          </p:stCondLst>
                                        </p:cTn>
                                        <p:tgtEl>
                                          <p:spTgt spid="97281"/>
                                        </p:tgtEl>
                                        <p:attrNameLst>
                                          <p:attrName>style.visibility</p:attrName>
                                        </p:attrNameLst>
                                      </p:cBhvr>
                                      <p:to>
                                        <p:strVal val="visible"/>
                                      </p:to>
                                    </p:set>
                                    <p:anim calcmode="lin" valueType="num">
                                      <p:cBhvr>
                                        <p:cTn id="31" dur="500" fill="hold"/>
                                        <p:tgtEl>
                                          <p:spTgt spid="97281"/>
                                        </p:tgtEl>
                                        <p:attrNameLst>
                                          <p:attrName>ppt_w</p:attrName>
                                        </p:attrNameLst>
                                      </p:cBhvr>
                                      <p:tavLst>
                                        <p:tav tm="0">
                                          <p:val>
                                            <p:fltVal val="0"/>
                                          </p:val>
                                        </p:tav>
                                        <p:tav tm="100000">
                                          <p:val>
                                            <p:strVal val="#ppt_w"/>
                                          </p:val>
                                        </p:tav>
                                      </p:tavLst>
                                    </p:anim>
                                    <p:anim calcmode="lin" valueType="num">
                                      <p:cBhvr>
                                        <p:cTn id="32" dur="500" fill="hold"/>
                                        <p:tgtEl>
                                          <p:spTgt spid="97281"/>
                                        </p:tgtEl>
                                        <p:attrNameLst>
                                          <p:attrName>ppt_h</p:attrName>
                                        </p:attrNameLst>
                                      </p:cBhvr>
                                      <p:tavLst>
                                        <p:tav tm="0">
                                          <p:val>
                                            <p:fltVal val="0"/>
                                          </p:val>
                                        </p:tav>
                                        <p:tav tm="100000">
                                          <p:val>
                                            <p:strVal val="#ppt_h"/>
                                          </p:val>
                                        </p:tav>
                                      </p:tavLst>
                                    </p:anim>
                                    <p:anim calcmode="lin" valueType="num">
                                      <p:cBhvr>
                                        <p:cTn id="33" dur="500" fill="hold"/>
                                        <p:tgtEl>
                                          <p:spTgt spid="97281"/>
                                        </p:tgtEl>
                                        <p:attrNameLst>
                                          <p:attrName>style.rotation</p:attrName>
                                        </p:attrNameLst>
                                      </p:cBhvr>
                                      <p:tavLst>
                                        <p:tav tm="0">
                                          <p:val>
                                            <p:fltVal val="360"/>
                                          </p:val>
                                        </p:tav>
                                        <p:tav tm="100000">
                                          <p:val>
                                            <p:fltVal val="0"/>
                                          </p:val>
                                        </p:tav>
                                      </p:tavLst>
                                    </p:anim>
                                    <p:animEffect transition="in" filter="fade">
                                      <p:cBhvr>
                                        <p:cTn id="34" dur="500"/>
                                        <p:tgtEl>
                                          <p:spTgt spid="972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1" grpId="0" animBg="1"/>
      <p:bldP spid="97284" grpId="0" animBg="1"/>
      <p:bldP spid="97288" grpId="0" animBg="1"/>
      <p:bldP spid="97289" grpId="0" animBg="1"/>
      <p:bldP spid="97290"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907411" y="7153573"/>
            <a:ext cx="5718572" cy="1099244"/>
            <a:chOff x="11534775" y="10431463"/>
            <a:chExt cx="10166350" cy="1954212"/>
          </a:xfrm>
        </p:grpSpPr>
        <p:sp>
          <p:nvSpPr>
            <p:cNvPr id="98306" name="AutoShape 2"/>
            <p:cNvSpPr>
              <a:spLocks/>
            </p:cNvSpPr>
            <p:nvPr/>
          </p:nvSpPr>
          <p:spPr bwMode="auto">
            <a:xfrm>
              <a:off x="13712825" y="10431463"/>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8307" name="AutoShape 3"/>
            <p:cNvSpPr>
              <a:spLocks/>
            </p:cNvSpPr>
            <p:nvPr/>
          </p:nvSpPr>
          <p:spPr bwMode="auto">
            <a:xfrm>
              <a:off x="11534775" y="11339513"/>
              <a:ext cx="4002088" cy="10461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8308" name="AutoShape 4"/>
            <p:cNvSpPr>
              <a:spLocks/>
            </p:cNvSpPr>
            <p:nvPr/>
          </p:nvSpPr>
          <p:spPr bwMode="auto">
            <a:xfrm>
              <a:off x="11534775" y="10953750"/>
              <a:ext cx="4002088" cy="909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8309" name="AutoShape 5"/>
            <p:cNvSpPr>
              <a:spLocks/>
            </p:cNvSpPr>
            <p:nvPr/>
          </p:nvSpPr>
          <p:spPr bwMode="auto">
            <a:xfrm>
              <a:off x="11534775" y="10431463"/>
              <a:ext cx="4002088" cy="1044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8331" name="AutoShape 27"/>
            <p:cNvSpPr>
              <a:spLocks/>
            </p:cNvSpPr>
            <p:nvPr/>
          </p:nvSpPr>
          <p:spPr bwMode="auto">
            <a:xfrm>
              <a:off x="12392025" y="11660188"/>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rgbClr val="FFFFFF"/>
                  </a:solidFill>
                </a:rPr>
                <a:t>Add Title Here</a:t>
              </a:r>
              <a:endParaRPr lang="id-ID" sz="4275" dirty="0"/>
            </a:p>
          </p:txBody>
        </p:sp>
        <p:sp>
          <p:nvSpPr>
            <p:cNvPr id="98335" name="AutoShape 31"/>
            <p:cNvSpPr>
              <a:spLocks/>
            </p:cNvSpPr>
            <p:nvPr/>
          </p:nvSpPr>
          <p:spPr bwMode="auto">
            <a:xfrm>
              <a:off x="15901988" y="10691813"/>
              <a:ext cx="5095875"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Lorem of for ipsum randomised words our, don't look even night offer</a:t>
              </a:r>
              <a:endParaRPr lang="id-ID" sz="4275"/>
            </a:p>
          </p:txBody>
        </p:sp>
      </p:grpSp>
      <p:sp>
        <p:nvSpPr>
          <p:cNvPr id="98336" name="AutoShape 32"/>
          <p:cNvSpPr>
            <a:spLocks/>
          </p:cNvSpPr>
          <p:nvPr/>
        </p:nvSpPr>
        <p:spPr bwMode="auto">
          <a:xfrm>
            <a:off x="1763019" y="6034684"/>
            <a:ext cx="4388941" cy="13260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p>
        </p:txBody>
      </p:sp>
      <p:sp>
        <p:nvSpPr>
          <p:cNvPr id="98337" name="AutoShape 33"/>
          <p:cNvSpPr>
            <a:spLocks/>
          </p:cNvSpPr>
          <p:nvPr/>
        </p:nvSpPr>
        <p:spPr bwMode="auto">
          <a:xfrm>
            <a:off x="1758554" y="5642670"/>
            <a:ext cx="2152055" cy="361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rgbClr val="53585F"/>
                </a:solidFill>
              </a:rPr>
              <a:t>Add Title Here</a:t>
            </a:r>
            <a:endParaRPr lang="id-ID" sz="4275" dirty="0"/>
          </a:p>
        </p:txBody>
      </p:sp>
      <p:sp>
        <p:nvSpPr>
          <p:cNvPr id="2" name="Text Placeholder 1"/>
          <p:cNvSpPr>
            <a:spLocks noGrp="1"/>
          </p:cNvSpPr>
          <p:nvPr>
            <p:ph type="body" sz="quarter" idx="10"/>
          </p:nvPr>
        </p:nvSpPr>
        <p:spPr/>
        <p:txBody>
          <a:bodyPr/>
          <a:lstStyle/>
          <a:p>
            <a:endParaRPr lang="id-ID"/>
          </a:p>
        </p:txBody>
      </p:sp>
      <p:sp>
        <p:nvSpPr>
          <p:cNvPr id="10" name="Slide Number Placeholder 9"/>
          <p:cNvSpPr>
            <a:spLocks noGrp="1"/>
          </p:cNvSpPr>
          <p:nvPr>
            <p:ph type="sldNum" sz="quarter" idx="4"/>
          </p:nvPr>
        </p:nvSpPr>
        <p:spPr/>
        <p:txBody>
          <a:bodyPr/>
          <a:lstStyle/>
          <a:p>
            <a:fld id="{D919A921-2E83-415D-AFA6-9030E0D9D86D}" type="slidenum">
              <a:rPr lang="id-ID" smtClean="0"/>
              <a:pPr/>
              <a:t>92</a:t>
            </a:fld>
            <a:endParaRPr lang="id-ID" dirty="0"/>
          </a:p>
        </p:txBody>
      </p:sp>
      <p:sp>
        <p:nvSpPr>
          <p:cNvPr id="3" name="Text Placeholder 2"/>
          <p:cNvSpPr>
            <a:spLocks noGrp="1"/>
          </p:cNvSpPr>
          <p:nvPr>
            <p:ph type="body" sz="quarter" idx="11"/>
          </p:nvPr>
        </p:nvSpPr>
        <p:spPr/>
        <p:txBody>
          <a:bodyPr/>
          <a:lstStyle/>
          <a:p>
            <a:endParaRPr lang="id-ID"/>
          </a:p>
        </p:txBody>
      </p:sp>
      <p:grpSp>
        <p:nvGrpSpPr>
          <p:cNvPr id="5" name="Group 4"/>
          <p:cNvGrpSpPr/>
          <p:nvPr/>
        </p:nvGrpSpPr>
        <p:grpSpPr>
          <a:xfrm>
            <a:off x="6907411" y="6243637"/>
            <a:ext cx="5718572" cy="1100138"/>
            <a:chOff x="11534775" y="8813800"/>
            <a:chExt cx="10166350" cy="1955800"/>
          </a:xfrm>
        </p:grpSpPr>
        <p:sp>
          <p:nvSpPr>
            <p:cNvPr id="98310" name="AutoShape 6"/>
            <p:cNvSpPr>
              <a:spLocks/>
            </p:cNvSpPr>
            <p:nvPr/>
          </p:nvSpPr>
          <p:spPr bwMode="auto">
            <a:xfrm>
              <a:off x="13712825" y="8813800"/>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8311" name="AutoShape 7"/>
            <p:cNvSpPr>
              <a:spLocks/>
            </p:cNvSpPr>
            <p:nvPr/>
          </p:nvSpPr>
          <p:spPr bwMode="auto">
            <a:xfrm>
              <a:off x="11534775" y="9723438"/>
              <a:ext cx="4002088" cy="10461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8312" name="AutoShape 8"/>
            <p:cNvSpPr>
              <a:spLocks/>
            </p:cNvSpPr>
            <p:nvPr/>
          </p:nvSpPr>
          <p:spPr bwMode="auto">
            <a:xfrm>
              <a:off x="11534775" y="9337675"/>
              <a:ext cx="4002088" cy="908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8313" name="AutoShape 9"/>
            <p:cNvSpPr>
              <a:spLocks/>
            </p:cNvSpPr>
            <p:nvPr/>
          </p:nvSpPr>
          <p:spPr bwMode="auto">
            <a:xfrm>
              <a:off x="11534775" y="8813800"/>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8330" name="AutoShape 26"/>
            <p:cNvSpPr>
              <a:spLocks/>
            </p:cNvSpPr>
            <p:nvPr/>
          </p:nvSpPr>
          <p:spPr bwMode="auto">
            <a:xfrm>
              <a:off x="12392025" y="10020300"/>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FFFFFF"/>
                  </a:solidFill>
                </a:rPr>
                <a:t>Add Title Here</a:t>
              </a:r>
              <a:endParaRPr lang="id-ID" sz="4275"/>
            </a:p>
          </p:txBody>
        </p:sp>
        <p:sp>
          <p:nvSpPr>
            <p:cNvPr id="98334" name="AutoShape 30"/>
            <p:cNvSpPr>
              <a:spLocks/>
            </p:cNvSpPr>
            <p:nvPr/>
          </p:nvSpPr>
          <p:spPr bwMode="auto">
            <a:xfrm>
              <a:off x="15901988" y="9075738"/>
              <a:ext cx="5095875"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t>Lorem of for ipsum randomised words our, don't look even night offer</a:t>
              </a:r>
              <a:endParaRPr lang="id-ID" sz="4275" dirty="0"/>
            </a:p>
          </p:txBody>
        </p:sp>
      </p:grpSp>
      <p:grpSp>
        <p:nvGrpSpPr>
          <p:cNvPr id="6" name="Group 5"/>
          <p:cNvGrpSpPr/>
          <p:nvPr/>
        </p:nvGrpSpPr>
        <p:grpSpPr>
          <a:xfrm>
            <a:off x="6907411" y="5334596"/>
            <a:ext cx="5718572" cy="1113532"/>
            <a:chOff x="11534775" y="7197725"/>
            <a:chExt cx="10166350" cy="1979613"/>
          </a:xfrm>
        </p:grpSpPr>
        <p:sp>
          <p:nvSpPr>
            <p:cNvPr id="98314" name="AutoShape 10"/>
            <p:cNvSpPr>
              <a:spLocks/>
            </p:cNvSpPr>
            <p:nvPr/>
          </p:nvSpPr>
          <p:spPr bwMode="auto">
            <a:xfrm>
              <a:off x="13712825" y="7221538"/>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8315" name="AutoShape 11"/>
            <p:cNvSpPr>
              <a:spLocks/>
            </p:cNvSpPr>
            <p:nvPr/>
          </p:nvSpPr>
          <p:spPr bwMode="auto">
            <a:xfrm>
              <a:off x="11534775" y="813117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8316" name="AutoShape 12"/>
            <p:cNvSpPr>
              <a:spLocks/>
            </p:cNvSpPr>
            <p:nvPr/>
          </p:nvSpPr>
          <p:spPr bwMode="auto">
            <a:xfrm>
              <a:off x="11534775" y="7745413"/>
              <a:ext cx="4002088" cy="908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8317" name="AutoShape 13"/>
            <p:cNvSpPr>
              <a:spLocks/>
            </p:cNvSpPr>
            <p:nvPr/>
          </p:nvSpPr>
          <p:spPr bwMode="auto">
            <a:xfrm>
              <a:off x="11534775" y="719772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8329" name="AutoShape 25"/>
            <p:cNvSpPr>
              <a:spLocks/>
            </p:cNvSpPr>
            <p:nvPr/>
          </p:nvSpPr>
          <p:spPr bwMode="auto">
            <a:xfrm>
              <a:off x="12392025" y="8401050"/>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FFFFFF"/>
                  </a:solidFill>
                </a:rPr>
                <a:t>Add Title Here</a:t>
              </a:r>
              <a:endParaRPr lang="id-ID" sz="4275"/>
            </a:p>
          </p:txBody>
        </p:sp>
        <p:sp>
          <p:nvSpPr>
            <p:cNvPr id="98333" name="AutoShape 29"/>
            <p:cNvSpPr>
              <a:spLocks/>
            </p:cNvSpPr>
            <p:nvPr/>
          </p:nvSpPr>
          <p:spPr bwMode="auto">
            <a:xfrm>
              <a:off x="15901988" y="7519988"/>
              <a:ext cx="5095875"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Lorem of for ipsum randomised words our, don't look even night offer</a:t>
              </a:r>
              <a:endParaRPr lang="id-ID" sz="4275"/>
            </a:p>
          </p:txBody>
        </p:sp>
      </p:grpSp>
      <p:grpSp>
        <p:nvGrpSpPr>
          <p:cNvPr id="7" name="Group 6"/>
          <p:cNvGrpSpPr/>
          <p:nvPr/>
        </p:nvGrpSpPr>
        <p:grpSpPr>
          <a:xfrm>
            <a:off x="6907411" y="4452343"/>
            <a:ext cx="5718572" cy="1106389"/>
            <a:chOff x="11534775" y="5629275"/>
            <a:chExt cx="10166350" cy="1966913"/>
          </a:xfrm>
        </p:grpSpPr>
        <p:sp>
          <p:nvSpPr>
            <p:cNvPr id="98318" name="AutoShape 14"/>
            <p:cNvSpPr>
              <a:spLocks/>
            </p:cNvSpPr>
            <p:nvPr/>
          </p:nvSpPr>
          <p:spPr bwMode="auto">
            <a:xfrm>
              <a:off x="13712825" y="5641975"/>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8319" name="AutoShape 15"/>
            <p:cNvSpPr>
              <a:spLocks/>
            </p:cNvSpPr>
            <p:nvPr/>
          </p:nvSpPr>
          <p:spPr bwMode="auto">
            <a:xfrm>
              <a:off x="11534775" y="6551613"/>
              <a:ext cx="4002088" cy="1044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8320" name="AutoShape 16"/>
            <p:cNvSpPr>
              <a:spLocks/>
            </p:cNvSpPr>
            <p:nvPr/>
          </p:nvSpPr>
          <p:spPr bwMode="auto">
            <a:xfrm>
              <a:off x="11534775" y="6164263"/>
              <a:ext cx="4002088"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8321" name="AutoShape 17"/>
            <p:cNvSpPr>
              <a:spLocks/>
            </p:cNvSpPr>
            <p:nvPr/>
          </p:nvSpPr>
          <p:spPr bwMode="auto">
            <a:xfrm>
              <a:off x="11534775" y="562927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8328" name="AutoShape 24"/>
            <p:cNvSpPr>
              <a:spLocks/>
            </p:cNvSpPr>
            <p:nvPr/>
          </p:nvSpPr>
          <p:spPr bwMode="auto">
            <a:xfrm>
              <a:off x="12392025" y="6827838"/>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FFFFFF"/>
                  </a:solidFill>
                </a:rPr>
                <a:t>Add Title Here</a:t>
              </a:r>
              <a:endParaRPr lang="id-ID" sz="4275"/>
            </a:p>
          </p:txBody>
        </p:sp>
        <p:sp>
          <p:nvSpPr>
            <p:cNvPr id="98332" name="AutoShape 28"/>
            <p:cNvSpPr>
              <a:spLocks/>
            </p:cNvSpPr>
            <p:nvPr/>
          </p:nvSpPr>
          <p:spPr bwMode="auto">
            <a:xfrm>
              <a:off x="15901988" y="5903913"/>
              <a:ext cx="5095875" cy="908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Lorem of for ipsum randomised words our, don't look even night offer</a:t>
              </a:r>
              <a:endParaRPr lang="id-ID" sz="4275"/>
            </a:p>
          </p:txBody>
        </p:sp>
      </p:grpSp>
      <p:grpSp>
        <p:nvGrpSpPr>
          <p:cNvPr id="9" name="Group 8"/>
          <p:cNvGrpSpPr/>
          <p:nvPr/>
        </p:nvGrpSpPr>
        <p:grpSpPr>
          <a:xfrm>
            <a:off x="6907411" y="3584378"/>
            <a:ext cx="5718572" cy="1099245"/>
            <a:chOff x="11534775" y="4086225"/>
            <a:chExt cx="10166350" cy="1954213"/>
          </a:xfrm>
        </p:grpSpPr>
        <p:sp>
          <p:nvSpPr>
            <p:cNvPr id="98322" name="AutoShape 18"/>
            <p:cNvSpPr>
              <a:spLocks/>
            </p:cNvSpPr>
            <p:nvPr/>
          </p:nvSpPr>
          <p:spPr bwMode="auto">
            <a:xfrm>
              <a:off x="13712825" y="4086225"/>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8323" name="AutoShape 19"/>
            <p:cNvSpPr>
              <a:spLocks/>
            </p:cNvSpPr>
            <p:nvPr/>
          </p:nvSpPr>
          <p:spPr bwMode="auto">
            <a:xfrm>
              <a:off x="11534775" y="4995863"/>
              <a:ext cx="4002088" cy="1044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8324" name="AutoShape 20"/>
            <p:cNvSpPr>
              <a:spLocks/>
            </p:cNvSpPr>
            <p:nvPr/>
          </p:nvSpPr>
          <p:spPr bwMode="auto">
            <a:xfrm>
              <a:off x="11534775" y="4608513"/>
              <a:ext cx="4002088"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8325" name="AutoShape 21"/>
            <p:cNvSpPr>
              <a:spLocks/>
            </p:cNvSpPr>
            <p:nvPr/>
          </p:nvSpPr>
          <p:spPr bwMode="auto">
            <a:xfrm>
              <a:off x="11534775" y="408622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8326" name="AutoShape 22"/>
            <p:cNvSpPr>
              <a:spLocks/>
            </p:cNvSpPr>
            <p:nvPr/>
          </p:nvSpPr>
          <p:spPr bwMode="auto">
            <a:xfrm>
              <a:off x="15901988" y="4397375"/>
              <a:ext cx="5095875" cy="909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t>Lorem of for ipsum randomised words our, don't look even night offer</a:t>
              </a:r>
              <a:endParaRPr lang="id-ID" sz="4275" dirty="0"/>
            </a:p>
          </p:txBody>
        </p:sp>
        <p:sp>
          <p:nvSpPr>
            <p:cNvPr id="98327" name="AutoShape 23"/>
            <p:cNvSpPr>
              <a:spLocks/>
            </p:cNvSpPr>
            <p:nvPr/>
          </p:nvSpPr>
          <p:spPr bwMode="auto">
            <a:xfrm>
              <a:off x="12392025" y="5313363"/>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rgbClr val="FFFFFF"/>
                  </a:solidFill>
                </a:rPr>
                <a:t>Add Title Here</a:t>
              </a:r>
              <a:endParaRPr lang="id-ID" sz="4275"/>
            </a:p>
          </p:txBody>
        </p:sp>
      </p:gr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down)">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737122" y="5896273"/>
            <a:ext cx="2691408" cy="1793974"/>
            <a:chOff x="2343150" y="8196263"/>
            <a:chExt cx="4784725" cy="3189287"/>
          </a:xfrm>
        </p:grpSpPr>
        <p:sp>
          <p:nvSpPr>
            <p:cNvPr id="99329" name="AutoShape 1"/>
            <p:cNvSpPr>
              <a:spLocks/>
            </p:cNvSpPr>
            <p:nvPr/>
          </p:nvSpPr>
          <p:spPr bwMode="auto">
            <a:xfrm>
              <a:off x="2343150" y="8196263"/>
              <a:ext cx="3189288" cy="31892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9330" name="AutoShape 2"/>
            <p:cNvSpPr>
              <a:spLocks/>
            </p:cNvSpPr>
            <p:nvPr/>
          </p:nvSpPr>
          <p:spPr bwMode="auto">
            <a:xfrm>
              <a:off x="3938588" y="8196263"/>
              <a:ext cx="3189287" cy="3189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sp>
        <p:nvSpPr>
          <p:cNvPr id="99331" name="AutoShape 3"/>
          <p:cNvSpPr>
            <a:spLocks/>
          </p:cNvSpPr>
          <p:nvPr/>
        </p:nvSpPr>
        <p:spPr bwMode="auto">
          <a:xfrm>
            <a:off x="4424959" y="5896273"/>
            <a:ext cx="1793975" cy="17939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9332" name="AutoShape 4"/>
          <p:cNvSpPr>
            <a:spLocks/>
          </p:cNvSpPr>
          <p:nvPr/>
        </p:nvSpPr>
        <p:spPr bwMode="auto">
          <a:xfrm>
            <a:off x="8012907" y="5896273"/>
            <a:ext cx="1793975" cy="17939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nvGrpSpPr>
          <p:cNvPr id="5" name="Group 4"/>
          <p:cNvGrpSpPr/>
          <p:nvPr/>
        </p:nvGrpSpPr>
        <p:grpSpPr>
          <a:xfrm>
            <a:off x="9804202" y="5896273"/>
            <a:ext cx="2653010" cy="1793974"/>
            <a:chOff x="16684625" y="8196263"/>
            <a:chExt cx="4716463" cy="3189287"/>
          </a:xfrm>
        </p:grpSpPr>
        <p:sp>
          <p:nvSpPr>
            <p:cNvPr id="99333" name="AutoShape 5"/>
            <p:cNvSpPr>
              <a:spLocks/>
            </p:cNvSpPr>
            <p:nvPr/>
          </p:nvSpPr>
          <p:spPr bwMode="auto">
            <a:xfrm>
              <a:off x="16684625" y="8196263"/>
              <a:ext cx="3189288" cy="3189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9334" name="AutoShape 6"/>
            <p:cNvSpPr>
              <a:spLocks/>
            </p:cNvSpPr>
            <p:nvPr/>
          </p:nvSpPr>
          <p:spPr bwMode="auto">
            <a:xfrm rot="13500000">
              <a:off x="18322132" y="8251031"/>
              <a:ext cx="3079750" cy="3078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sp>
        <p:nvSpPr>
          <p:cNvPr id="99336" name="AutoShape 8"/>
          <p:cNvSpPr>
            <a:spLocks/>
          </p:cNvSpPr>
          <p:nvPr/>
        </p:nvSpPr>
        <p:spPr bwMode="auto">
          <a:xfrm>
            <a:off x="2678312" y="7049990"/>
            <a:ext cx="149929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Location</a:t>
            </a:r>
            <a:endParaRPr lang="id-ID" sz="4275"/>
          </a:p>
        </p:txBody>
      </p:sp>
      <p:sp>
        <p:nvSpPr>
          <p:cNvPr id="99337" name="AutoShape 9"/>
          <p:cNvSpPr>
            <a:spLocks/>
          </p:cNvSpPr>
          <p:nvPr/>
        </p:nvSpPr>
        <p:spPr bwMode="auto">
          <a:xfrm>
            <a:off x="4572298" y="7049990"/>
            <a:ext cx="149929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Cloud server</a:t>
            </a:r>
            <a:endParaRPr lang="id-ID" sz="4275"/>
          </a:p>
        </p:txBody>
      </p:sp>
      <p:sp>
        <p:nvSpPr>
          <p:cNvPr id="99338" name="AutoShape 10"/>
          <p:cNvSpPr>
            <a:spLocks/>
          </p:cNvSpPr>
          <p:nvPr/>
        </p:nvSpPr>
        <p:spPr bwMode="auto">
          <a:xfrm>
            <a:off x="8154888" y="7049990"/>
            <a:ext cx="1500188"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Present</a:t>
            </a:r>
            <a:endParaRPr lang="id-ID" sz="4275"/>
          </a:p>
        </p:txBody>
      </p:sp>
      <p:sp>
        <p:nvSpPr>
          <p:cNvPr id="99339" name="AutoShape 11"/>
          <p:cNvSpPr>
            <a:spLocks/>
          </p:cNvSpPr>
          <p:nvPr/>
        </p:nvSpPr>
        <p:spPr bwMode="auto">
          <a:xfrm>
            <a:off x="9949756" y="7049990"/>
            <a:ext cx="149929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Handle App</a:t>
            </a:r>
            <a:endParaRPr lang="id-ID" sz="4275"/>
          </a:p>
        </p:txBody>
      </p:sp>
      <p:sp>
        <p:nvSpPr>
          <p:cNvPr id="99340" name="AutoShape 12"/>
          <p:cNvSpPr>
            <a:spLocks/>
          </p:cNvSpPr>
          <p:nvPr/>
        </p:nvSpPr>
        <p:spPr bwMode="auto">
          <a:xfrm>
            <a:off x="6027838" y="3877270"/>
            <a:ext cx="678834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humour, words look even slightly. randomised which don't look even slightly humour injected humour Randomised words which don't look even slightly beration.  by injected humour, words slightly. which look even slightly. Randomised words which don't look even slightly be ration stronghold</a:t>
            </a:r>
            <a:endParaRPr lang="id-ID" sz="4275"/>
          </a:p>
        </p:txBody>
      </p:sp>
      <p:sp>
        <p:nvSpPr>
          <p:cNvPr id="99341" name="AutoShape 13"/>
          <p:cNvSpPr>
            <a:spLocks/>
          </p:cNvSpPr>
          <p:nvPr/>
        </p:nvSpPr>
        <p:spPr bwMode="auto">
          <a:xfrm>
            <a:off x="6218933" y="5896273"/>
            <a:ext cx="1793974" cy="17939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9342" name="AutoShape 14"/>
          <p:cNvSpPr>
            <a:spLocks/>
          </p:cNvSpPr>
          <p:nvPr/>
        </p:nvSpPr>
        <p:spPr bwMode="auto">
          <a:xfrm>
            <a:off x="6366272" y="7049990"/>
            <a:ext cx="1500188"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rgbClr val="FFFFFF"/>
                </a:solidFill>
              </a:rPr>
              <a:t>Cloud server</a:t>
            </a:r>
            <a:endParaRPr lang="id-ID" sz="4275"/>
          </a:p>
        </p:txBody>
      </p:sp>
      <p:sp>
        <p:nvSpPr>
          <p:cNvPr id="99343" name="AutoShape 15"/>
          <p:cNvSpPr>
            <a:spLocks/>
          </p:cNvSpPr>
          <p:nvPr/>
        </p:nvSpPr>
        <p:spPr bwMode="auto">
          <a:xfrm>
            <a:off x="1737122" y="3877270"/>
            <a:ext cx="3657600"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rgbClr val="53585F"/>
                </a:solidFill>
              </a:rPr>
              <a:t>Randomised words which don't look even</a:t>
            </a:r>
            <a:r>
              <a:rPr lang="id-ID" sz="1238">
                <a:solidFill>
                  <a:srgbClr val="53585F"/>
                </a:solidFill>
              </a:rPr>
              <a:t> slightly beration. by injected humour, words look even slightly. randomised which don't look even slightly humour injected humour words</a:t>
            </a:r>
            <a:endParaRPr lang="id-ID" sz="4275"/>
          </a:p>
        </p:txBody>
      </p:sp>
      <p:sp>
        <p:nvSpPr>
          <p:cNvPr id="99344" name="AutoShape 16"/>
          <p:cNvSpPr>
            <a:spLocks/>
          </p:cNvSpPr>
          <p:nvPr/>
        </p:nvSpPr>
        <p:spPr bwMode="auto">
          <a:xfrm>
            <a:off x="6989565" y="6386513"/>
            <a:ext cx="252710"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9345" name="AutoShape 17"/>
          <p:cNvSpPr>
            <a:spLocks/>
          </p:cNvSpPr>
          <p:nvPr/>
        </p:nvSpPr>
        <p:spPr bwMode="auto">
          <a:xfrm>
            <a:off x="3317678" y="6388299"/>
            <a:ext cx="24824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9346" name="AutoShape 18"/>
          <p:cNvSpPr>
            <a:spLocks/>
          </p:cNvSpPr>
          <p:nvPr/>
        </p:nvSpPr>
        <p:spPr bwMode="auto">
          <a:xfrm>
            <a:off x="10568583" y="6385621"/>
            <a:ext cx="259854" cy="277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9347" name="AutoShape 19"/>
          <p:cNvSpPr>
            <a:spLocks/>
          </p:cNvSpPr>
          <p:nvPr/>
        </p:nvSpPr>
        <p:spPr bwMode="auto">
          <a:xfrm>
            <a:off x="5166122" y="6377584"/>
            <a:ext cx="315218"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9348" name="AutoShape 20"/>
          <p:cNvSpPr>
            <a:spLocks/>
          </p:cNvSpPr>
          <p:nvPr/>
        </p:nvSpPr>
        <p:spPr bwMode="auto">
          <a:xfrm>
            <a:off x="8746928" y="6413302"/>
            <a:ext cx="316111" cy="221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6" name="Slide Number Placeholder 5"/>
          <p:cNvSpPr>
            <a:spLocks noGrp="1"/>
          </p:cNvSpPr>
          <p:nvPr>
            <p:ph type="sldNum" sz="quarter" idx="4"/>
          </p:nvPr>
        </p:nvSpPr>
        <p:spPr/>
        <p:txBody>
          <a:bodyPr/>
          <a:lstStyle/>
          <a:p>
            <a:fld id="{D919A921-2E83-415D-AFA6-9030E0D9D86D}" type="slidenum">
              <a:rPr lang="id-ID" smtClean="0"/>
              <a:pPr/>
              <a:t>93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9331"/>
                                        </p:tgtEl>
                                        <p:attrNameLst>
                                          <p:attrName>style.visibility</p:attrName>
                                        </p:attrNameLst>
                                      </p:cBhvr>
                                      <p:to>
                                        <p:strVal val="visible"/>
                                      </p:to>
                                    </p:set>
                                    <p:animEffect transition="in" filter="wipe(left)">
                                      <p:cBhvr>
                                        <p:cTn id="11" dur="500"/>
                                        <p:tgtEl>
                                          <p:spTgt spid="9933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99341"/>
                                        </p:tgtEl>
                                        <p:attrNameLst>
                                          <p:attrName>style.visibility</p:attrName>
                                        </p:attrNameLst>
                                      </p:cBhvr>
                                      <p:to>
                                        <p:strVal val="visible"/>
                                      </p:to>
                                    </p:set>
                                    <p:animEffect transition="in" filter="wipe(left)">
                                      <p:cBhvr>
                                        <p:cTn id="15" dur="500"/>
                                        <p:tgtEl>
                                          <p:spTgt spid="99341"/>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9332"/>
                                        </p:tgtEl>
                                        <p:attrNameLst>
                                          <p:attrName>style.visibility</p:attrName>
                                        </p:attrNameLst>
                                      </p:cBhvr>
                                      <p:to>
                                        <p:strVal val="visible"/>
                                      </p:to>
                                    </p:set>
                                    <p:animEffect transition="in" filter="wipe(left)">
                                      <p:cBhvr>
                                        <p:cTn id="19" dur="500"/>
                                        <p:tgtEl>
                                          <p:spTgt spid="99332"/>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1" grpId="0" animBg="1"/>
      <p:bldP spid="99332" grpId="0" animBg="1"/>
      <p:bldP spid="99341"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0367" name="AutoShape 15"/>
          <p:cNvCxnSpPr>
            <a:cxnSpLocks noChangeShapeType="1"/>
            <a:stCxn id="100362" idx="0"/>
            <a:endCxn id="100360" idx="0"/>
          </p:cNvCxnSpPr>
          <p:nvPr/>
        </p:nvCxnSpPr>
        <p:spPr bwMode="auto">
          <a:xfrm flipH="1">
            <a:off x="9672042" y="4329113"/>
            <a:ext cx="2573536" cy="2641402"/>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0366" name="AutoShape 14"/>
          <p:cNvCxnSpPr>
            <a:cxnSpLocks noChangeShapeType="1"/>
            <a:stCxn id="100360" idx="0"/>
            <a:endCxn id="100358" idx="0"/>
          </p:cNvCxnSpPr>
          <p:nvPr/>
        </p:nvCxnSpPr>
        <p:spPr bwMode="auto">
          <a:xfrm flipH="1" flipV="1">
            <a:off x="8143280" y="4329113"/>
            <a:ext cx="1528763" cy="2641402"/>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0365" name="AutoShape 13"/>
          <p:cNvCxnSpPr>
            <a:cxnSpLocks noChangeShapeType="1"/>
            <a:stCxn id="100358" idx="0"/>
            <a:endCxn id="100356" idx="0"/>
          </p:cNvCxnSpPr>
          <p:nvPr/>
        </p:nvCxnSpPr>
        <p:spPr bwMode="auto">
          <a:xfrm flipH="1">
            <a:off x="5559028" y="4329113"/>
            <a:ext cx="2584252" cy="2641402"/>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0364" name="AutoShape 12"/>
          <p:cNvCxnSpPr>
            <a:cxnSpLocks noChangeShapeType="1"/>
            <a:stCxn id="100356" idx="0"/>
            <a:endCxn id="100354" idx="0"/>
          </p:cNvCxnSpPr>
          <p:nvPr/>
        </p:nvCxnSpPr>
        <p:spPr bwMode="auto">
          <a:xfrm flipH="1" flipV="1">
            <a:off x="4040089" y="4329113"/>
            <a:ext cx="1518940" cy="2641402"/>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00354" name="AutoShape 2"/>
          <p:cNvSpPr>
            <a:spLocks/>
          </p:cNvSpPr>
          <p:nvPr/>
        </p:nvSpPr>
        <p:spPr bwMode="auto">
          <a:xfrm>
            <a:off x="3361433" y="3650457"/>
            <a:ext cx="1357313"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0355" name="AutoShape 3"/>
          <p:cNvSpPr>
            <a:spLocks/>
          </p:cNvSpPr>
          <p:nvPr/>
        </p:nvSpPr>
        <p:spPr bwMode="auto">
          <a:xfrm>
            <a:off x="1220095" y="3789760"/>
            <a:ext cx="185201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00356" name="AutoShape 4"/>
          <p:cNvSpPr>
            <a:spLocks/>
          </p:cNvSpPr>
          <p:nvPr/>
        </p:nvSpPr>
        <p:spPr bwMode="auto">
          <a:xfrm>
            <a:off x="4880373" y="6291859"/>
            <a:ext cx="1357313"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0357" name="AutoShape 5"/>
          <p:cNvSpPr>
            <a:spLocks/>
          </p:cNvSpPr>
          <p:nvPr/>
        </p:nvSpPr>
        <p:spPr bwMode="auto">
          <a:xfrm>
            <a:off x="2748856" y="6431162"/>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00358" name="AutoShape 6"/>
          <p:cNvSpPr>
            <a:spLocks/>
          </p:cNvSpPr>
          <p:nvPr/>
        </p:nvSpPr>
        <p:spPr bwMode="auto">
          <a:xfrm>
            <a:off x="7464624" y="3650457"/>
            <a:ext cx="1357313"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0359" name="AutoShape 7"/>
          <p:cNvSpPr>
            <a:spLocks/>
          </p:cNvSpPr>
          <p:nvPr/>
        </p:nvSpPr>
        <p:spPr bwMode="auto">
          <a:xfrm>
            <a:off x="5322392" y="3789760"/>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00360" name="AutoShape 8"/>
          <p:cNvSpPr>
            <a:spLocks/>
          </p:cNvSpPr>
          <p:nvPr/>
        </p:nvSpPr>
        <p:spPr bwMode="auto">
          <a:xfrm>
            <a:off x="8993387" y="6291859"/>
            <a:ext cx="1357313"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0361" name="AutoShape 9"/>
          <p:cNvSpPr>
            <a:spLocks/>
          </p:cNvSpPr>
          <p:nvPr/>
        </p:nvSpPr>
        <p:spPr bwMode="auto">
          <a:xfrm>
            <a:off x="6851154" y="6431162"/>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00362" name="AutoShape 10"/>
          <p:cNvSpPr>
            <a:spLocks/>
          </p:cNvSpPr>
          <p:nvPr/>
        </p:nvSpPr>
        <p:spPr bwMode="auto">
          <a:xfrm>
            <a:off x="11566923" y="3650457"/>
            <a:ext cx="1357313"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0363" name="AutoShape 11"/>
          <p:cNvSpPr>
            <a:spLocks/>
          </p:cNvSpPr>
          <p:nvPr/>
        </p:nvSpPr>
        <p:spPr bwMode="auto">
          <a:xfrm>
            <a:off x="9424690" y="3789760"/>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00368" name="AutoShape 16"/>
          <p:cNvSpPr>
            <a:spLocks/>
          </p:cNvSpPr>
          <p:nvPr/>
        </p:nvSpPr>
        <p:spPr bwMode="auto">
          <a:xfrm>
            <a:off x="1197769" y="4084440"/>
            <a:ext cx="187434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words</a:t>
            </a:r>
            <a:endParaRPr lang="id-ID" sz="4275"/>
          </a:p>
        </p:txBody>
      </p:sp>
      <p:sp>
        <p:nvSpPr>
          <p:cNvPr id="100369" name="AutoShape 17"/>
          <p:cNvSpPr>
            <a:spLocks/>
          </p:cNvSpPr>
          <p:nvPr/>
        </p:nvSpPr>
        <p:spPr bwMode="auto">
          <a:xfrm>
            <a:off x="5300962" y="4084440"/>
            <a:ext cx="18743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words</a:t>
            </a:r>
            <a:endParaRPr lang="id-ID" sz="4275"/>
          </a:p>
        </p:txBody>
      </p:sp>
      <p:sp>
        <p:nvSpPr>
          <p:cNvPr id="100370" name="AutoShape 18"/>
          <p:cNvSpPr>
            <a:spLocks/>
          </p:cNvSpPr>
          <p:nvPr/>
        </p:nvSpPr>
        <p:spPr bwMode="auto">
          <a:xfrm>
            <a:off x="9403260" y="4084440"/>
            <a:ext cx="18743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words</a:t>
            </a:r>
            <a:endParaRPr lang="id-ID" sz="4275"/>
          </a:p>
        </p:txBody>
      </p:sp>
      <p:sp>
        <p:nvSpPr>
          <p:cNvPr id="100371" name="AutoShape 19"/>
          <p:cNvSpPr>
            <a:spLocks/>
          </p:cNvSpPr>
          <p:nvPr/>
        </p:nvSpPr>
        <p:spPr bwMode="auto">
          <a:xfrm>
            <a:off x="6829724" y="6725841"/>
            <a:ext cx="18743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words</a:t>
            </a:r>
            <a:endParaRPr lang="id-ID" sz="4275"/>
          </a:p>
        </p:txBody>
      </p:sp>
      <p:sp>
        <p:nvSpPr>
          <p:cNvPr id="100372" name="AutoShape 20"/>
          <p:cNvSpPr>
            <a:spLocks/>
          </p:cNvSpPr>
          <p:nvPr/>
        </p:nvSpPr>
        <p:spPr bwMode="auto">
          <a:xfrm>
            <a:off x="2726531" y="6725841"/>
            <a:ext cx="1875234"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words</a:t>
            </a:r>
            <a:endParaRPr lang="id-ID" sz="4275"/>
          </a:p>
        </p:txBody>
      </p:sp>
      <p:sp>
        <p:nvSpPr>
          <p:cNvPr id="100373" name="AutoShape 21"/>
          <p:cNvSpPr>
            <a:spLocks/>
          </p:cNvSpPr>
          <p:nvPr/>
        </p:nvSpPr>
        <p:spPr bwMode="auto">
          <a:xfrm>
            <a:off x="3894535" y="4170165"/>
            <a:ext cx="291108" cy="3178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0374" name="AutoShape 22"/>
          <p:cNvSpPr>
            <a:spLocks/>
          </p:cNvSpPr>
          <p:nvPr/>
        </p:nvSpPr>
        <p:spPr bwMode="auto">
          <a:xfrm>
            <a:off x="7999513" y="4172845"/>
            <a:ext cx="286643"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5882" y="21600"/>
                </a:lnTo>
                <a:lnTo>
                  <a:pt x="15882" y="0"/>
                </a:lnTo>
                <a:lnTo>
                  <a:pt x="21599" y="0"/>
                </a:lnTo>
                <a:cubicBezTo>
                  <a:pt x="21599" y="0"/>
                  <a:pt x="21599" y="21600"/>
                  <a:pt x="21599"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0375" name="AutoShape 23"/>
          <p:cNvSpPr>
            <a:spLocks/>
          </p:cNvSpPr>
          <p:nvPr/>
        </p:nvSpPr>
        <p:spPr bwMode="auto">
          <a:xfrm>
            <a:off x="12095559" y="4169273"/>
            <a:ext cx="300038" cy="3196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0376" name="AutoShape 24"/>
          <p:cNvSpPr>
            <a:spLocks/>
          </p:cNvSpPr>
          <p:nvPr/>
        </p:nvSpPr>
        <p:spPr bwMode="auto">
          <a:xfrm>
            <a:off x="5376864" y="6800852"/>
            <a:ext cx="364331" cy="3384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0377" name="AutoShape 25"/>
          <p:cNvSpPr>
            <a:spLocks/>
          </p:cNvSpPr>
          <p:nvPr/>
        </p:nvSpPr>
        <p:spPr bwMode="auto">
          <a:xfrm>
            <a:off x="9489878" y="6842821"/>
            <a:ext cx="364331" cy="2553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3"/>
                </a:moveTo>
                <a:lnTo>
                  <a:pt x="21599" y="19991"/>
                </a:lnTo>
                <a:lnTo>
                  <a:pt x="15324" y="10736"/>
                </a:lnTo>
                <a:cubicBezTo>
                  <a:pt x="15324" y="10736"/>
                  <a:pt x="21599" y="2303"/>
                  <a:pt x="21599"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AutoShape 2"/>
          <p:cNvSpPr>
            <a:spLocks/>
          </p:cNvSpPr>
          <p:nvPr/>
        </p:nvSpPr>
        <p:spPr bwMode="auto">
          <a:xfrm>
            <a:off x="5328643" y="3721894"/>
            <a:ext cx="3896023" cy="3937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0"/>
                </a:lnTo>
                <a:lnTo>
                  <a:pt x="21600" y="21599"/>
                </a:lnTo>
                <a:lnTo>
                  <a:pt x="0" y="21599"/>
                </a:lnTo>
                <a:lnTo>
                  <a:pt x="0" y="0"/>
                </a:lnTo>
                <a:cubicBezTo>
                  <a:pt x="3599" y="0"/>
                  <a:pt x="7199" y="0"/>
                  <a:pt x="10800" y="0"/>
                </a:cubicBezTo>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101379" name="AutoShape 3"/>
          <p:cNvSpPr>
            <a:spLocks/>
          </p:cNvSpPr>
          <p:nvPr/>
        </p:nvSpPr>
        <p:spPr bwMode="auto">
          <a:xfrm>
            <a:off x="4921449" y="5291734"/>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1380" name="AutoShape 4"/>
          <p:cNvSpPr>
            <a:spLocks/>
          </p:cNvSpPr>
          <p:nvPr/>
        </p:nvSpPr>
        <p:spPr bwMode="auto">
          <a:xfrm>
            <a:off x="4921449" y="3926385"/>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1381" name="AutoShape 5"/>
          <p:cNvSpPr>
            <a:spLocks/>
          </p:cNvSpPr>
          <p:nvPr/>
        </p:nvSpPr>
        <p:spPr bwMode="auto">
          <a:xfrm>
            <a:off x="4921449" y="6657083"/>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1382" name="AutoShape 6"/>
          <p:cNvSpPr>
            <a:spLocks/>
          </p:cNvSpPr>
          <p:nvPr/>
        </p:nvSpPr>
        <p:spPr bwMode="auto">
          <a:xfrm rot="5400000">
            <a:off x="7197180" y="3635724"/>
            <a:ext cx="158948" cy="1580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600"/>
                </a:lnTo>
                <a:lnTo>
                  <a:pt x="0" y="2160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101383" name="AutoShape 7"/>
          <p:cNvSpPr>
            <a:spLocks/>
          </p:cNvSpPr>
          <p:nvPr/>
        </p:nvSpPr>
        <p:spPr bwMode="auto">
          <a:xfrm rot="16200000" flipH="1">
            <a:off x="7197180" y="7588004"/>
            <a:ext cx="158948" cy="1580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600"/>
                </a:lnTo>
                <a:lnTo>
                  <a:pt x="0" y="2160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5484A7"/>
              </a:solidFill>
              <a:latin typeface="Helvetica Light" charset="0"/>
              <a:sym typeface="Helvetica Light" charset="0"/>
            </a:endParaRPr>
          </a:p>
        </p:txBody>
      </p:sp>
      <p:sp>
        <p:nvSpPr>
          <p:cNvPr id="101384" name="AutoShape 8"/>
          <p:cNvSpPr>
            <a:spLocks/>
          </p:cNvSpPr>
          <p:nvPr/>
        </p:nvSpPr>
        <p:spPr bwMode="auto">
          <a:xfrm>
            <a:off x="6248401" y="5413178"/>
            <a:ext cx="205650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a:solidFill>
                  <a:srgbClr val="53585F"/>
                </a:solidFill>
              </a:rPr>
              <a:t>Data Name</a:t>
            </a:r>
            <a:endParaRPr lang="id-ID" sz="4275"/>
          </a:p>
        </p:txBody>
      </p:sp>
      <p:sp>
        <p:nvSpPr>
          <p:cNvPr id="101385" name="AutoShape 9"/>
          <p:cNvSpPr>
            <a:spLocks/>
          </p:cNvSpPr>
          <p:nvPr/>
        </p:nvSpPr>
        <p:spPr bwMode="auto">
          <a:xfrm>
            <a:off x="2751535" y="3782617"/>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01386" name="AutoShape 10"/>
          <p:cNvSpPr>
            <a:spLocks/>
          </p:cNvSpPr>
          <p:nvPr/>
        </p:nvSpPr>
        <p:spPr bwMode="auto">
          <a:xfrm>
            <a:off x="1988047" y="4097835"/>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1387" name="AutoShape 11"/>
          <p:cNvSpPr>
            <a:spLocks/>
          </p:cNvSpPr>
          <p:nvPr/>
        </p:nvSpPr>
        <p:spPr bwMode="auto">
          <a:xfrm>
            <a:off x="2751535" y="5147073"/>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01388" name="AutoShape 12"/>
          <p:cNvSpPr>
            <a:spLocks/>
          </p:cNvSpPr>
          <p:nvPr/>
        </p:nvSpPr>
        <p:spPr bwMode="auto">
          <a:xfrm>
            <a:off x="1988047" y="5462291"/>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1389" name="AutoShape 13"/>
          <p:cNvSpPr>
            <a:spLocks/>
          </p:cNvSpPr>
          <p:nvPr/>
        </p:nvSpPr>
        <p:spPr bwMode="auto">
          <a:xfrm>
            <a:off x="2751535" y="6512422"/>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53585F"/>
                </a:solidFill>
              </a:rPr>
              <a:t>Add your Title Here</a:t>
            </a:r>
            <a:endParaRPr lang="id-ID" sz="4275"/>
          </a:p>
        </p:txBody>
      </p:sp>
      <p:sp>
        <p:nvSpPr>
          <p:cNvPr id="101390" name="AutoShape 14"/>
          <p:cNvSpPr>
            <a:spLocks/>
          </p:cNvSpPr>
          <p:nvPr/>
        </p:nvSpPr>
        <p:spPr bwMode="auto">
          <a:xfrm>
            <a:off x="1988047" y="6827640"/>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1391" name="AutoShape 15"/>
          <p:cNvSpPr>
            <a:spLocks/>
          </p:cNvSpPr>
          <p:nvPr/>
        </p:nvSpPr>
        <p:spPr bwMode="auto">
          <a:xfrm flipH="1">
            <a:off x="8846047" y="5291734"/>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1392" name="AutoShape 16"/>
          <p:cNvSpPr>
            <a:spLocks/>
          </p:cNvSpPr>
          <p:nvPr/>
        </p:nvSpPr>
        <p:spPr bwMode="auto">
          <a:xfrm flipH="1">
            <a:off x="8846047" y="3926385"/>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1393" name="AutoShape 17"/>
          <p:cNvSpPr>
            <a:spLocks/>
          </p:cNvSpPr>
          <p:nvPr/>
        </p:nvSpPr>
        <p:spPr bwMode="auto">
          <a:xfrm flipH="1">
            <a:off x="8846047" y="6657083"/>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1394" name="AutoShape 18"/>
          <p:cNvSpPr>
            <a:spLocks/>
          </p:cNvSpPr>
          <p:nvPr/>
        </p:nvSpPr>
        <p:spPr bwMode="auto">
          <a:xfrm>
            <a:off x="9948863" y="3782617"/>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101395" name="AutoShape 19"/>
          <p:cNvSpPr>
            <a:spLocks/>
          </p:cNvSpPr>
          <p:nvPr/>
        </p:nvSpPr>
        <p:spPr bwMode="auto">
          <a:xfrm>
            <a:off x="9948863" y="4097835"/>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1396" name="AutoShape 20"/>
          <p:cNvSpPr>
            <a:spLocks/>
          </p:cNvSpPr>
          <p:nvPr/>
        </p:nvSpPr>
        <p:spPr bwMode="auto">
          <a:xfrm>
            <a:off x="9948863" y="5147073"/>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101397" name="AutoShape 21"/>
          <p:cNvSpPr>
            <a:spLocks/>
          </p:cNvSpPr>
          <p:nvPr/>
        </p:nvSpPr>
        <p:spPr bwMode="auto">
          <a:xfrm>
            <a:off x="9948863" y="5462291"/>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1398" name="AutoShape 22"/>
          <p:cNvSpPr>
            <a:spLocks/>
          </p:cNvSpPr>
          <p:nvPr/>
        </p:nvSpPr>
        <p:spPr bwMode="auto">
          <a:xfrm>
            <a:off x="9948863" y="6512422"/>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Add your Title Here</a:t>
            </a:r>
            <a:endParaRPr lang="id-ID" sz="4275"/>
          </a:p>
        </p:txBody>
      </p:sp>
      <p:sp>
        <p:nvSpPr>
          <p:cNvPr id="101399" name="AutoShape 23"/>
          <p:cNvSpPr>
            <a:spLocks/>
          </p:cNvSpPr>
          <p:nvPr/>
        </p:nvSpPr>
        <p:spPr bwMode="auto">
          <a:xfrm>
            <a:off x="9948863" y="6827640"/>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Randomised words which don't look even slightly beration. by injected Randomised words</a:t>
            </a:r>
            <a:endParaRPr lang="id-ID" sz="4275"/>
          </a:p>
        </p:txBody>
      </p:sp>
      <p:sp>
        <p:nvSpPr>
          <p:cNvPr id="101400" name="AutoShape 24"/>
          <p:cNvSpPr>
            <a:spLocks/>
          </p:cNvSpPr>
          <p:nvPr/>
        </p:nvSpPr>
        <p:spPr bwMode="auto">
          <a:xfrm>
            <a:off x="5182196" y="5553373"/>
            <a:ext cx="252710"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1401" name="AutoShape 25"/>
          <p:cNvSpPr>
            <a:spLocks/>
          </p:cNvSpPr>
          <p:nvPr/>
        </p:nvSpPr>
        <p:spPr bwMode="auto">
          <a:xfrm>
            <a:off x="5184876" y="4183560"/>
            <a:ext cx="248245"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1402" name="AutoShape 26"/>
          <p:cNvSpPr>
            <a:spLocks/>
          </p:cNvSpPr>
          <p:nvPr/>
        </p:nvSpPr>
        <p:spPr bwMode="auto">
          <a:xfrm>
            <a:off x="9104114" y="4179094"/>
            <a:ext cx="280392"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1403" name="AutoShape 27"/>
          <p:cNvSpPr>
            <a:spLocks/>
          </p:cNvSpPr>
          <p:nvPr/>
        </p:nvSpPr>
        <p:spPr bwMode="auto">
          <a:xfrm>
            <a:off x="9114830" y="5546230"/>
            <a:ext cx="259854" cy="277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1404" name="AutoShape 28"/>
          <p:cNvSpPr>
            <a:spLocks/>
          </p:cNvSpPr>
          <p:nvPr/>
        </p:nvSpPr>
        <p:spPr bwMode="auto">
          <a:xfrm>
            <a:off x="5150943" y="6902649"/>
            <a:ext cx="316111"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1405" name="AutoShape 29"/>
          <p:cNvSpPr>
            <a:spLocks/>
          </p:cNvSpPr>
          <p:nvPr/>
        </p:nvSpPr>
        <p:spPr bwMode="auto">
          <a:xfrm>
            <a:off x="9086256" y="6939261"/>
            <a:ext cx="316111" cy="221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AutoShape 2"/>
          <p:cNvSpPr>
            <a:spLocks/>
          </p:cNvSpPr>
          <p:nvPr/>
        </p:nvSpPr>
        <p:spPr bwMode="auto">
          <a:xfrm>
            <a:off x="1212951" y="4194276"/>
            <a:ext cx="1997571" cy="19975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2403" name="AutoShape 3"/>
          <p:cNvSpPr>
            <a:spLocks/>
          </p:cNvSpPr>
          <p:nvPr/>
        </p:nvSpPr>
        <p:spPr bwMode="auto">
          <a:xfrm>
            <a:off x="1578175" y="5715001"/>
            <a:ext cx="1997571" cy="19975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2404" name="AutoShape 4"/>
          <p:cNvSpPr>
            <a:spLocks/>
          </p:cNvSpPr>
          <p:nvPr/>
        </p:nvSpPr>
        <p:spPr bwMode="auto">
          <a:xfrm>
            <a:off x="3210522" y="5734645"/>
            <a:ext cx="1997571" cy="19966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2405" name="AutoShape 5"/>
          <p:cNvSpPr>
            <a:spLocks/>
          </p:cNvSpPr>
          <p:nvPr/>
        </p:nvSpPr>
        <p:spPr bwMode="auto">
          <a:xfrm>
            <a:off x="3581997" y="4194276"/>
            <a:ext cx="1997571" cy="19975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2406" name="AutoShape 6"/>
          <p:cNvSpPr>
            <a:spLocks/>
          </p:cNvSpPr>
          <p:nvPr/>
        </p:nvSpPr>
        <p:spPr bwMode="auto">
          <a:xfrm>
            <a:off x="6584156" y="6663333"/>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2407" name="AutoShape 7"/>
          <p:cNvSpPr>
            <a:spLocks/>
          </p:cNvSpPr>
          <p:nvPr/>
        </p:nvSpPr>
        <p:spPr bwMode="auto">
          <a:xfrm>
            <a:off x="6584156" y="5135464"/>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2408" name="AutoShape 8"/>
          <p:cNvSpPr>
            <a:spLocks/>
          </p:cNvSpPr>
          <p:nvPr/>
        </p:nvSpPr>
        <p:spPr bwMode="auto">
          <a:xfrm>
            <a:off x="6584156" y="3645992"/>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2409" name="AutoShape 9"/>
          <p:cNvSpPr>
            <a:spLocks/>
          </p:cNvSpPr>
          <p:nvPr/>
        </p:nvSpPr>
        <p:spPr bwMode="auto">
          <a:xfrm>
            <a:off x="10331053" y="5135464"/>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2410" name="AutoShape 10"/>
          <p:cNvSpPr>
            <a:spLocks/>
          </p:cNvSpPr>
          <p:nvPr/>
        </p:nvSpPr>
        <p:spPr bwMode="auto">
          <a:xfrm>
            <a:off x="10331053" y="3645992"/>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2411" name="AutoShape 11"/>
          <p:cNvSpPr>
            <a:spLocks/>
          </p:cNvSpPr>
          <p:nvPr/>
        </p:nvSpPr>
        <p:spPr bwMode="auto">
          <a:xfrm>
            <a:off x="2397919" y="3441503"/>
            <a:ext cx="1996678" cy="19975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2412" name="AutoShape 12"/>
          <p:cNvSpPr>
            <a:spLocks/>
          </p:cNvSpPr>
          <p:nvPr/>
        </p:nvSpPr>
        <p:spPr bwMode="auto">
          <a:xfrm>
            <a:off x="7149407" y="3638849"/>
            <a:ext cx="203954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Best Company Award</a:t>
            </a:r>
            <a:endParaRPr lang="id-ID" sz="4275"/>
          </a:p>
        </p:txBody>
      </p:sp>
      <p:sp>
        <p:nvSpPr>
          <p:cNvPr id="102413" name="AutoShape 13"/>
          <p:cNvSpPr>
            <a:spLocks/>
          </p:cNvSpPr>
          <p:nvPr/>
        </p:nvSpPr>
        <p:spPr bwMode="auto">
          <a:xfrm>
            <a:off x="7149406" y="3947816"/>
            <a:ext cx="230475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by humour,</a:t>
            </a:r>
            <a:endParaRPr lang="id-ID" sz="4275"/>
          </a:p>
        </p:txBody>
      </p:sp>
      <p:sp>
        <p:nvSpPr>
          <p:cNvPr id="102414" name="AutoShape 14"/>
          <p:cNvSpPr>
            <a:spLocks/>
          </p:cNvSpPr>
          <p:nvPr/>
        </p:nvSpPr>
        <p:spPr bwMode="auto">
          <a:xfrm>
            <a:off x="7149407" y="5135465"/>
            <a:ext cx="203954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Best Company Award</a:t>
            </a:r>
            <a:endParaRPr lang="id-ID" sz="4275"/>
          </a:p>
        </p:txBody>
      </p:sp>
      <p:sp>
        <p:nvSpPr>
          <p:cNvPr id="102415" name="AutoShape 15"/>
          <p:cNvSpPr>
            <a:spLocks/>
          </p:cNvSpPr>
          <p:nvPr/>
        </p:nvSpPr>
        <p:spPr bwMode="auto">
          <a:xfrm>
            <a:off x="7149406" y="5445324"/>
            <a:ext cx="230475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by humour,</a:t>
            </a:r>
            <a:endParaRPr lang="id-ID" sz="4275"/>
          </a:p>
        </p:txBody>
      </p:sp>
      <p:sp>
        <p:nvSpPr>
          <p:cNvPr id="102416" name="AutoShape 16"/>
          <p:cNvSpPr>
            <a:spLocks/>
          </p:cNvSpPr>
          <p:nvPr/>
        </p:nvSpPr>
        <p:spPr bwMode="auto">
          <a:xfrm>
            <a:off x="7149407" y="6656190"/>
            <a:ext cx="203954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Best Company Award</a:t>
            </a:r>
            <a:endParaRPr lang="id-ID" sz="4275"/>
          </a:p>
        </p:txBody>
      </p:sp>
      <p:sp>
        <p:nvSpPr>
          <p:cNvPr id="102417" name="AutoShape 17"/>
          <p:cNvSpPr>
            <a:spLocks/>
          </p:cNvSpPr>
          <p:nvPr/>
        </p:nvSpPr>
        <p:spPr bwMode="auto">
          <a:xfrm>
            <a:off x="7149406" y="6965157"/>
            <a:ext cx="230475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by humour,</a:t>
            </a:r>
            <a:endParaRPr lang="id-ID" sz="4275"/>
          </a:p>
        </p:txBody>
      </p:sp>
      <p:sp>
        <p:nvSpPr>
          <p:cNvPr id="102418" name="AutoShape 18"/>
          <p:cNvSpPr>
            <a:spLocks/>
          </p:cNvSpPr>
          <p:nvPr/>
        </p:nvSpPr>
        <p:spPr bwMode="auto">
          <a:xfrm>
            <a:off x="10995423" y="3638849"/>
            <a:ext cx="203954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Best Company Award</a:t>
            </a:r>
            <a:endParaRPr lang="id-ID" sz="4275"/>
          </a:p>
        </p:txBody>
      </p:sp>
      <p:sp>
        <p:nvSpPr>
          <p:cNvPr id="102419" name="AutoShape 19"/>
          <p:cNvSpPr>
            <a:spLocks/>
          </p:cNvSpPr>
          <p:nvPr/>
        </p:nvSpPr>
        <p:spPr bwMode="auto">
          <a:xfrm>
            <a:off x="10995423" y="3947816"/>
            <a:ext cx="2304753"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by humour,</a:t>
            </a:r>
            <a:endParaRPr lang="id-ID" sz="4275"/>
          </a:p>
        </p:txBody>
      </p:sp>
      <p:sp>
        <p:nvSpPr>
          <p:cNvPr id="102420" name="AutoShape 20"/>
          <p:cNvSpPr>
            <a:spLocks/>
          </p:cNvSpPr>
          <p:nvPr/>
        </p:nvSpPr>
        <p:spPr bwMode="auto">
          <a:xfrm>
            <a:off x="10995423" y="5128321"/>
            <a:ext cx="203954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53585F"/>
                </a:solidFill>
              </a:rPr>
              <a:t>Best Company Award</a:t>
            </a:r>
            <a:endParaRPr lang="id-ID" sz="4275"/>
          </a:p>
        </p:txBody>
      </p:sp>
      <p:sp>
        <p:nvSpPr>
          <p:cNvPr id="102421" name="AutoShape 21"/>
          <p:cNvSpPr>
            <a:spLocks/>
          </p:cNvSpPr>
          <p:nvPr/>
        </p:nvSpPr>
        <p:spPr bwMode="auto">
          <a:xfrm>
            <a:off x="10995423" y="5437288"/>
            <a:ext cx="2304753"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53585F"/>
                </a:solidFill>
              </a:rPr>
              <a:t>Lorem ipsum randomised words which don't look even slightly beration by humour,</a:t>
            </a:r>
            <a:endParaRPr lang="id-ID" sz="4275"/>
          </a:p>
        </p:txBody>
      </p:sp>
      <p:sp>
        <p:nvSpPr>
          <p:cNvPr id="102422" name="AutoShape 22"/>
          <p:cNvSpPr>
            <a:spLocks/>
          </p:cNvSpPr>
          <p:nvPr/>
        </p:nvSpPr>
        <p:spPr bwMode="auto">
          <a:xfrm>
            <a:off x="2060378" y="5028309"/>
            <a:ext cx="302717" cy="3295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2423" name="AutoShape 23"/>
          <p:cNvSpPr>
            <a:spLocks/>
          </p:cNvSpPr>
          <p:nvPr/>
        </p:nvSpPr>
        <p:spPr bwMode="auto">
          <a:xfrm>
            <a:off x="3248026" y="4278214"/>
            <a:ext cx="297359"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15882" y="21599"/>
                </a:lnTo>
                <a:lnTo>
                  <a:pt x="15882" y="0"/>
                </a:lnTo>
                <a:lnTo>
                  <a:pt x="21600" y="0"/>
                </a:lnTo>
                <a:cubicBezTo>
                  <a:pt x="21600" y="0"/>
                  <a:pt x="21600" y="21599"/>
                  <a:pt x="21600"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2424" name="AutoShape 24"/>
          <p:cNvSpPr>
            <a:spLocks/>
          </p:cNvSpPr>
          <p:nvPr/>
        </p:nvSpPr>
        <p:spPr bwMode="auto">
          <a:xfrm>
            <a:off x="4413350" y="5024736"/>
            <a:ext cx="335756" cy="335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2425" name="AutoShape 25"/>
          <p:cNvSpPr>
            <a:spLocks/>
          </p:cNvSpPr>
          <p:nvPr/>
        </p:nvSpPr>
        <p:spPr bwMode="auto">
          <a:xfrm>
            <a:off x="4053484" y="6566892"/>
            <a:ext cx="310753"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02426" name="AutoShape 26"/>
          <p:cNvSpPr>
            <a:spLocks/>
          </p:cNvSpPr>
          <p:nvPr/>
        </p:nvSpPr>
        <p:spPr bwMode="auto">
          <a:xfrm>
            <a:off x="2368451" y="6519566"/>
            <a:ext cx="417016" cy="3875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600"/>
                  <a:pt x="18217" y="21600"/>
                </a:cubicBezTo>
                <a:cubicBezTo>
                  <a:pt x="19456" y="21600"/>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5"/>
                </a:moveTo>
                <a:lnTo>
                  <a:pt x="7367" y="8891"/>
                </a:lnTo>
                <a:lnTo>
                  <a:pt x="10649" y="8891"/>
                </a:lnTo>
                <a:lnTo>
                  <a:pt x="10649" y="5903"/>
                </a:lnTo>
                <a:cubicBezTo>
                  <a:pt x="10649" y="5903"/>
                  <a:pt x="6362" y="5615"/>
                  <a:pt x="6362" y="5615"/>
                </a:cubicBezTo>
                <a:close/>
                <a:moveTo>
                  <a:pt x="7367" y="16775"/>
                </a:moveTo>
                <a:cubicBezTo>
                  <a:pt x="6127" y="16775"/>
                  <a:pt x="5124" y="17855"/>
                  <a:pt x="5124" y="19188"/>
                </a:cubicBezTo>
                <a:cubicBezTo>
                  <a:pt x="5124" y="20519"/>
                  <a:pt x="6127" y="21600"/>
                  <a:pt x="7367" y="21600"/>
                </a:cubicBezTo>
                <a:cubicBezTo>
                  <a:pt x="8606" y="21600"/>
                  <a:pt x="9610" y="20519"/>
                  <a:pt x="9610" y="19188"/>
                </a:cubicBezTo>
                <a:cubicBezTo>
                  <a:pt x="9610" y="17855"/>
                  <a:pt x="8606" y="16775"/>
                  <a:pt x="7367" y="16775"/>
                </a:cubicBezTo>
                <a:close/>
                <a:moveTo>
                  <a:pt x="21600" y="5508"/>
                </a:moveTo>
                <a:lnTo>
                  <a:pt x="21600" y="13607"/>
                </a:lnTo>
                <a:cubicBezTo>
                  <a:pt x="21600"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7"/>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600" y="4715"/>
                  <a:pt x="21600"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AutoShape 2"/>
          <p:cNvSpPr>
            <a:spLocks/>
          </p:cNvSpPr>
          <p:nvPr/>
        </p:nvSpPr>
        <p:spPr bwMode="auto">
          <a:xfrm>
            <a:off x="8109348" y="3268266"/>
            <a:ext cx="1656457" cy="1657350"/>
          </a:xfrm>
          <a:prstGeom prst="roundRect">
            <a:avLst>
              <a:gd name="adj" fmla="val 24727"/>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3427" name="AutoShape 3"/>
          <p:cNvSpPr>
            <a:spLocks/>
          </p:cNvSpPr>
          <p:nvPr/>
        </p:nvSpPr>
        <p:spPr bwMode="auto">
          <a:xfrm>
            <a:off x="5976045" y="4106765"/>
            <a:ext cx="2601218" cy="2602111"/>
          </a:xfrm>
          <a:prstGeom prst="roundRect">
            <a:avLst>
              <a:gd name="adj" fmla="val 24727"/>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3428" name="AutoShape 4"/>
          <p:cNvSpPr>
            <a:spLocks/>
          </p:cNvSpPr>
          <p:nvPr/>
        </p:nvSpPr>
        <p:spPr bwMode="auto">
          <a:xfrm>
            <a:off x="8799612" y="6211490"/>
            <a:ext cx="1385888" cy="1385888"/>
          </a:xfrm>
          <a:prstGeom prst="roundRect">
            <a:avLst>
              <a:gd name="adj" fmla="val 24727"/>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3429" name="AutoShape 5"/>
          <p:cNvSpPr>
            <a:spLocks/>
          </p:cNvSpPr>
          <p:nvPr/>
        </p:nvSpPr>
        <p:spPr bwMode="auto">
          <a:xfrm>
            <a:off x="4326732" y="5775723"/>
            <a:ext cx="2257425" cy="2257425"/>
          </a:xfrm>
          <a:prstGeom prst="roundRect">
            <a:avLst>
              <a:gd name="adj" fmla="val 24727"/>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3430" name="AutoShape 6"/>
          <p:cNvSpPr>
            <a:spLocks/>
          </p:cNvSpPr>
          <p:nvPr/>
        </p:nvSpPr>
        <p:spPr bwMode="auto">
          <a:xfrm>
            <a:off x="3958830" y="3552231"/>
            <a:ext cx="1794867" cy="1794867"/>
          </a:xfrm>
          <a:prstGeom prst="roundRect">
            <a:avLst>
              <a:gd name="adj" fmla="val 24727"/>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3431" name="AutoShape 7"/>
          <p:cNvSpPr>
            <a:spLocks/>
          </p:cNvSpPr>
          <p:nvPr/>
        </p:nvSpPr>
        <p:spPr bwMode="auto">
          <a:xfrm>
            <a:off x="4257081" y="4116586"/>
            <a:ext cx="1197471" cy="6652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rgbClr val="FFFFFF"/>
                </a:solidFill>
              </a:rPr>
              <a:t>Design Interface</a:t>
            </a:r>
            <a:endParaRPr lang="id-ID" sz="4275" dirty="0"/>
          </a:p>
        </p:txBody>
      </p:sp>
      <p:sp>
        <p:nvSpPr>
          <p:cNvPr id="103432" name="AutoShape 8"/>
          <p:cNvSpPr>
            <a:spLocks/>
          </p:cNvSpPr>
          <p:nvPr/>
        </p:nvSpPr>
        <p:spPr bwMode="auto">
          <a:xfrm>
            <a:off x="4525865" y="6571359"/>
            <a:ext cx="1859161" cy="6652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Development Asset</a:t>
            </a:r>
            <a:endParaRPr lang="id-ID" sz="4275"/>
          </a:p>
        </p:txBody>
      </p:sp>
      <p:sp>
        <p:nvSpPr>
          <p:cNvPr id="103433" name="AutoShape 9"/>
          <p:cNvSpPr>
            <a:spLocks/>
          </p:cNvSpPr>
          <p:nvPr/>
        </p:nvSpPr>
        <p:spPr bwMode="auto">
          <a:xfrm>
            <a:off x="8416529" y="3886200"/>
            <a:ext cx="1047453"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Content</a:t>
            </a:r>
            <a:endParaRPr lang="id-ID" sz="4275"/>
          </a:p>
        </p:txBody>
      </p:sp>
      <p:sp>
        <p:nvSpPr>
          <p:cNvPr id="103434" name="AutoShape 10"/>
          <p:cNvSpPr>
            <a:spLocks/>
          </p:cNvSpPr>
          <p:nvPr/>
        </p:nvSpPr>
        <p:spPr bwMode="auto">
          <a:xfrm>
            <a:off x="9018389" y="6571359"/>
            <a:ext cx="945654" cy="6652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Core Value</a:t>
            </a:r>
            <a:endParaRPr lang="id-ID" sz="4275"/>
          </a:p>
        </p:txBody>
      </p:sp>
      <p:sp>
        <p:nvSpPr>
          <p:cNvPr id="103435" name="AutoShape 11"/>
          <p:cNvSpPr>
            <a:spLocks/>
          </p:cNvSpPr>
          <p:nvPr/>
        </p:nvSpPr>
        <p:spPr bwMode="auto">
          <a:xfrm>
            <a:off x="6347520" y="5172075"/>
            <a:ext cx="185826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Web Analysis</a:t>
            </a:r>
            <a:endParaRPr lang="id-ID" sz="4275"/>
          </a:p>
        </p:txBody>
      </p:sp>
      <p:sp>
        <p:nvSpPr>
          <p:cNvPr id="103436" name="AutoShape 12"/>
          <p:cNvSpPr>
            <a:spLocks/>
          </p:cNvSpPr>
          <p:nvPr/>
        </p:nvSpPr>
        <p:spPr bwMode="auto">
          <a:xfrm>
            <a:off x="5847459" y="3822801"/>
            <a:ext cx="436661" cy="211633"/>
          </a:xfrm>
          <a:custGeom>
            <a:avLst/>
            <a:gdLst>
              <a:gd name="T0" fmla="*/ 10800 w 21600"/>
              <a:gd name="T1" fmla="+- 0 12897 4194"/>
              <a:gd name="T2" fmla="*/ 12897 h 17406"/>
              <a:gd name="T3" fmla="*/ 10800 w 21600"/>
              <a:gd name="T4" fmla="+- 0 12897 4194"/>
              <a:gd name="T5" fmla="*/ 12897 h 17406"/>
              <a:gd name="T6" fmla="*/ 10800 w 21600"/>
              <a:gd name="T7" fmla="+- 0 12897 4194"/>
              <a:gd name="T8" fmla="*/ 12897 h 17406"/>
              <a:gd name="T9" fmla="*/ 10800 w 21600"/>
              <a:gd name="T10" fmla="+- 0 12897 4194"/>
              <a:gd name="T11" fmla="*/ 12897 h 17406"/>
            </a:gdLst>
            <a:ahLst/>
            <a:cxnLst>
              <a:cxn ang="0">
                <a:pos x="T0" y="T2"/>
              </a:cxn>
              <a:cxn ang="0">
                <a:pos x="T3" y="T5"/>
              </a:cxn>
              <a:cxn ang="0">
                <a:pos x="T6" y="T8"/>
              </a:cxn>
              <a:cxn ang="0">
                <a:pos x="T9" y="T11"/>
              </a:cxn>
            </a:cxnLst>
            <a:rect l="0" t="0" r="r" b="b"/>
            <a:pathLst>
              <a:path w="21600" h="17406">
                <a:moveTo>
                  <a:pt x="0" y="3904"/>
                </a:moveTo>
                <a:cubicBezTo>
                  <a:pt x="9894" y="-4194"/>
                  <a:pt x="17094" y="306"/>
                  <a:pt x="21600" y="17406"/>
                </a:cubicBezTo>
              </a:path>
            </a:pathLst>
          </a:custGeom>
          <a:noFill/>
          <a:ln w="28575"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103437" name="AutoShape 13"/>
          <p:cNvSpPr>
            <a:spLocks/>
          </p:cNvSpPr>
          <p:nvPr/>
        </p:nvSpPr>
        <p:spPr bwMode="auto">
          <a:xfrm>
            <a:off x="6681490" y="6816032"/>
            <a:ext cx="368796" cy="231279"/>
          </a:xfrm>
          <a:custGeom>
            <a:avLst/>
            <a:gdLst>
              <a:gd name="T0" fmla="*/ 10389 w 20778"/>
              <a:gd name="T1" fmla="*/ 10654 h 21309"/>
              <a:gd name="T2" fmla="*/ 10389 w 20778"/>
              <a:gd name="T3" fmla="*/ 10654 h 21309"/>
              <a:gd name="T4" fmla="*/ 10389 w 20778"/>
              <a:gd name="T5" fmla="*/ 10654 h 21309"/>
              <a:gd name="T6" fmla="*/ 10389 w 20778"/>
              <a:gd name="T7" fmla="*/ 10654 h 21309"/>
            </a:gdLst>
            <a:ahLst/>
            <a:cxnLst>
              <a:cxn ang="0">
                <a:pos x="T0" y="T1"/>
              </a:cxn>
              <a:cxn ang="0">
                <a:pos x="T2" y="T3"/>
              </a:cxn>
              <a:cxn ang="0">
                <a:pos x="T4" y="T5"/>
              </a:cxn>
              <a:cxn ang="0">
                <a:pos x="T6" y="T7"/>
              </a:cxn>
            </a:cxnLst>
            <a:rect l="0" t="0" r="r" b="b"/>
            <a:pathLst>
              <a:path w="20778" h="21309">
                <a:moveTo>
                  <a:pt x="0" y="21299"/>
                </a:moveTo>
                <a:cubicBezTo>
                  <a:pt x="14699" y="21599"/>
                  <a:pt x="21600" y="14500"/>
                  <a:pt x="20700" y="0"/>
                </a:cubicBezTo>
              </a:path>
            </a:pathLst>
          </a:custGeom>
          <a:noFill/>
          <a:ln w="28575"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103438" name="AutoShape 14"/>
          <p:cNvSpPr>
            <a:spLocks/>
          </p:cNvSpPr>
          <p:nvPr/>
        </p:nvSpPr>
        <p:spPr bwMode="auto">
          <a:xfrm>
            <a:off x="8677276" y="5857877"/>
            <a:ext cx="421481" cy="244673"/>
          </a:xfrm>
          <a:custGeom>
            <a:avLst/>
            <a:gdLst>
              <a:gd name="T0" fmla="*/ 10800 w 21600"/>
              <a:gd name="T1" fmla="+- 0 12436 3272"/>
              <a:gd name="T2" fmla="*/ 12436 h 18328"/>
              <a:gd name="T3" fmla="*/ 10800 w 21600"/>
              <a:gd name="T4" fmla="+- 0 12436 3272"/>
              <a:gd name="T5" fmla="*/ 12436 h 18328"/>
              <a:gd name="T6" fmla="*/ 10800 w 21600"/>
              <a:gd name="T7" fmla="+- 0 12436 3272"/>
              <a:gd name="T8" fmla="*/ 12436 h 18328"/>
              <a:gd name="T9" fmla="*/ 10800 w 21600"/>
              <a:gd name="T10" fmla="+- 0 12436 3272"/>
              <a:gd name="T11" fmla="*/ 12436 h 18328"/>
            </a:gdLst>
            <a:ahLst/>
            <a:cxnLst>
              <a:cxn ang="0">
                <a:pos x="T0" y="T2"/>
              </a:cxn>
              <a:cxn ang="0">
                <a:pos x="T3" y="T5"/>
              </a:cxn>
              <a:cxn ang="0">
                <a:pos x="T6" y="T8"/>
              </a:cxn>
              <a:cxn ang="0">
                <a:pos x="T9" y="T11"/>
              </a:cxn>
            </a:cxnLst>
            <a:rect l="0" t="0" r="r" b="b"/>
            <a:pathLst>
              <a:path w="21600" h="18328">
                <a:moveTo>
                  <a:pt x="21599" y="18327"/>
                </a:moveTo>
                <a:cubicBezTo>
                  <a:pt x="18389" y="2217"/>
                  <a:pt x="11189" y="-3272"/>
                  <a:pt x="0" y="1858"/>
                </a:cubicBezTo>
              </a:path>
            </a:pathLst>
          </a:custGeom>
          <a:noFill/>
          <a:ln w="28575"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103439" name="AutoShape 15"/>
          <p:cNvSpPr>
            <a:spLocks/>
          </p:cNvSpPr>
          <p:nvPr/>
        </p:nvSpPr>
        <p:spPr bwMode="auto">
          <a:xfrm>
            <a:off x="7711084" y="3742434"/>
            <a:ext cx="326827" cy="275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0511" y="3982"/>
                  <a:pt x="3311" y="11182"/>
                  <a:pt x="0" y="21599"/>
                </a:cubicBezTo>
              </a:path>
            </a:pathLst>
          </a:custGeom>
          <a:noFill/>
          <a:ln w="28575"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p>
        </p:txBody>
      </p:sp>
      <p:sp>
        <p:nvSpPr>
          <p:cNvPr id="103440" name="AutoShape 16"/>
          <p:cNvSpPr>
            <a:spLocks/>
          </p:cNvSpPr>
          <p:nvPr/>
        </p:nvSpPr>
        <p:spPr bwMode="auto">
          <a:xfrm>
            <a:off x="1781771" y="3782617"/>
            <a:ext cx="1701998"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dirty="0">
                <a:solidFill>
                  <a:srgbClr val="53585F"/>
                </a:solidFill>
              </a:rPr>
              <a:t>Lorem ipsum randomised words which don't look even slightly beration in humour,</a:t>
            </a:r>
            <a:endParaRPr lang="id-ID" sz="4275" dirty="0"/>
          </a:p>
        </p:txBody>
      </p:sp>
      <p:sp>
        <p:nvSpPr>
          <p:cNvPr id="103441" name="AutoShape 17"/>
          <p:cNvSpPr>
            <a:spLocks/>
          </p:cNvSpPr>
          <p:nvPr/>
        </p:nvSpPr>
        <p:spPr bwMode="auto">
          <a:xfrm>
            <a:off x="2255938" y="6260605"/>
            <a:ext cx="1702891"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rgbClr val="53585F"/>
                </a:solidFill>
              </a:rPr>
              <a:t>Lorem ipsum randomised words which don't look even slightly beration in humour,</a:t>
            </a:r>
            <a:endParaRPr lang="id-ID" sz="4275"/>
          </a:p>
        </p:txBody>
      </p:sp>
      <p:sp>
        <p:nvSpPr>
          <p:cNvPr id="103442" name="AutoShape 18"/>
          <p:cNvSpPr>
            <a:spLocks/>
          </p:cNvSpPr>
          <p:nvPr/>
        </p:nvSpPr>
        <p:spPr bwMode="auto">
          <a:xfrm>
            <a:off x="10185500" y="3395069"/>
            <a:ext cx="1701998"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randomised words which don't look even slightly beration in humour,</a:t>
            </a:r>
            <a:endParaRPr lang="id-ID" sz="4275"/>
          </a:p>
        </p:txBody>
      </p:sp>
      <p:sp>
        <p:nvSpPr>
          <p:cNvPr id="103443" name="AutoShape 19"/>
          <p:cNvSpPr>
            <a:spLocks/>
          </p:cNvSpPr>
          <p:nvPr/>
        </p:nvSpPr>
        <p:spPr bwMode="auto">
          <a:xfrm>
            <a:off x="10519470" y="6237387"/>
            <a:ext cx="1701998" cy="1425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rgbClr val="53585F"/>
                </a:solidFill>
              </a:rPr>
              <a:t>Lorem ipsum randomised words which don't look even slightly beration in humour,</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03430"/>
                                        </p:tgtEl>
                                        <p:attrNameLst>
                                          <p:attrName>style.visibility</p:attrName>
                                        </p:attrNameLst>
                                      </p:cBhvr>
                                      <p:to>
                                        <p:strVal val="visible"/>
                                      </p:to>
                                    </p:set>
                                    <p:anim calcmode="lin" valueType="num">
                                      <p:cBhvr>
                                        <p:cTn id="7" dur="500" fill="hold"/>
                                        <p:tgtEl>
                                          <p:spTgt spid="103430"/>
                                        </p:tgtEl>
                                        <p:attrNameLst>
                                          <p:attrName>ppt_w</p:attrName>
                                        </p:attrNameLst>
                                      </p:cBhvr>
                                      <p:tavLst>
                                        <p:tav tm="0">
                                          <p:val>
                                            <p:fltVal val="0"/>
                                          </p:val>
                                        </p:tav>
                                        <p:tav tm="100000">
                                          <p:val>
                                            <p:strVal val="#ppt_w"/>
                                          </p:val>
                                        </p:tav>
                                      </p:tavLst>
                                    </p:anim>
                                    <p:anim calcmode="lin" valueType="num">
                                      <p:cBhvr>
                                        <p:cTn id="8" dur="500" fill="hold"/>
                                        <p:tgtEl>
                                          <p:spTgt spid="103430"/>
                                        </p:tgtEl>
                                        <p:attrNameLst>
                                          <p:attrName>ppt_h</p:attrName>
                                        </p:attrNameLst>
                                      </p:cBhvr>
                                      <p:tavLst>
                                        <p:tav tm="0">
                                          <p:val>
                                            <p:fltVal val="0"/>
                                          </p:val>
                                        </p:tav>
                                        <p:tav tm="100000">
                                          <p:val>
                                            <p:strVal val="#ppt_h"/>
                                          </p:val>
                                        </p:tav>
                                      </p:tavLst>
                                    </p:anim>
                                    <p:animEffect transition="in" filter="fade">
                                      <p:cBhvr>
                                        <p:cTn id="9" dur="500"/>
                                        <p:tgtEl>
                                          <p:spTgt spid="103430"/>
                                        </p:tgtEl>
                                      </p:cBhvr>
                                    </p:animEffect>
                                  </p:childTnLst>
                                </p:cTn>
                              </p:par>
                              <p:par>
                                <p:cTn id="10" presetID="53" presetClass="entr" presetSubtype="16" fill="hold" grpId="0" nodeType="withEffect">
                                  <p:stCondLst>
                                    <p:cond delay="200"/>
                                  </p:stCondLst>
                                  <p:childTnLst>
                                    <p:set>
                                      <p:cBhvr>
                                        <p:cTn id="11" dur="1" fill="hold">
                                          <p:stCondLst>
                                            <p:cond delay="0"/>
                                          </p:stCondLst>
                                        </p:cTn>
                                        <p:tgtEl>
                                          <p:spTgt spid="103429"/>
                                        </p:tgtEl>
                                        <p:attrNameLst>
                                          <p:attrName>style.visibility</p:attrName>
                                        </p:attrNameLst>
                                      </p:cBhvr>
                                      <p:to>
                                        <p:strVal val="visible"/>
                                      </p:to>
                                    </p:set>
                                    <p:anim calcmode="lin" valueType="num">
                                      <p:cBhvr>
                                        <p:cTn id="12" dur="500" fill="hold"/>
                                        <p:tgtEl>
                                          <p:spTgt spid="103429"/>
                                        </p:tgtEl>
                                        <p:attrNameLst>
                                          <p:attrName>ppt_w</p:attrName>
                                        </p:attrNameLst>
                                      </p:cBhvr>
                                      <p:tavLst>
                                        <p:tav tm="0">
                                          <p:val>
                                            <p:fltVal val="0"/>
                                          </p:val>
                                        </p:tav>
                                        <p:tav tm="100000">
                                          <p:val>
                                            <p:strVal val="#ppt_w"/>
                                          </p:val>
                                        </p:tav>
                                      </p:tavLst>
                                    </p:anim>
                                    <p:anim calcmode="lin" valueType="num">
                                      <p:cBhvr>
                                        <p:cTn id="13" dur="500" fill="hold"/>
                                        <p:tgtEl>
                                          <p:spTgt spid="103429"/>
                                        </p:tgtEl>
                                        <p:attrNameLst>
                                          <p:attrName>ppt_h</p:attrName>
                                        </p:attrNameLst>
                                      </p:cBhvr>
                                      <p:tavLst>
                                        <p:tav tm="0">
                                          <p:val>
                                            <p:fltVal val="0"/>
                                          </p:val>
                                        </p:tav>
                                        <p:tav tm="100000">
                                          <p:val>
                                            <p:strVal val="#ppt_h"/>
                                          </p:val>
                                        </p:tav>
                                      </p:tavLst>
                                    </p:anim>
                                    <p:animEffect transition="in" filter="fade">
                                      <p:cBhvr>
                                        <p:cTn id="14" dur="500"/>
                                        <p:tgtEl>
                                          <p:spTgt spid="103429"/>
                                        </p:tgtEl>
                                      </p:cBhvr>
                                    </p:animEffect>
                                  </p:childTnLst>
                                </p:cTn>
                              </p:par>
                              <p:par>
                                <p:cTn id="15" presetID="53" presetClass="entr" presetSubtype="16" fill="hold" grpId="0" nodeType="withEffect">
                                  <p:stCondLst>
                                    <p:cond delay="500"/>
                                  </p:stCondLst>
                                  <p:childTnLst>
                                    <p:set>
                                      <p:cBhvr>
                                        <p:cTn id="16" dur="1" fill="hold">
                                          <p:stCondLst>
                                            <p:cond delay="0"/>
                                          </p:stCondLst>
                                        </p:cTn>
                                        <p:tgtEl>
                                          <p:spTgt spid="103427"/>
                                        </p:tgtEl>
                                        <p:attrNameLst>
                                          <p:attrName>style.visibility</p:attrName>
                                        </p:attrNameLst>
                                      </p:cBhvr>
                                      <p:to>
                                        <p:strVal val="visible"/>
                                      </p:to>
                                    </p:set>
                                    <p:anim calcmode="lin" valueType="num">
                                      <p:cBhvr>
                                        <p:cTn id="17" dur="500" fill="hold"/>
                                        <p:tgtEl>
                                          <p:spTgt spid="103427"/>
                                        </p:tgtEl>
                                        <p:attrNameLst>
                                          <p:attrName>ppt_w</p:attrName>
                                        </p:attrNameLst>
                                      </p:cBhvr>
                                      <p:tavLst>
                                        <p:tav tm="0">
                                          <p:val>
                                            <p:fltVal val="0"/>
                                          </p:val>
                                        </p:tav>
                                        <p:tav tm="100000">
                                          <p:val>
                                            <p:strVal val="#ppt_w"/>
                                          </p:val>
                                        </p:tav>
                                      </p:tavLst>
                                    </p:anim>
                                    <p:anim calcmode="lin" valueType="num">
                                      <p:cBhvr>
                                        <p:cTn id="18" dur="500" fill="hold"/>
                                        <p:tgtEl>
                                          <p:spTgt spid="103427"/>
                                        </p:tgtEl>
                                        <p:attrNameLst>
                                          <p:attrName>ppt_h</p:attrName>
                                        </p:attrNameLst>
                                      </p:cBhvr>
                                      <p:tavLst>
                                        <p:tav tm="0">
                                          <p:val>
                                            <p:fltVal val="0"/>
                                          </p:val>
                                        </p:tav>
                                        <p:tav tm="100000">
                                          <p:val>
                                            <p:strVal val="#ppt_h"/>
                                          </p:val>
                                        </p:tav>
                                      </p:tavLst>
                                    </p:anim>
                                    <p:animEffect transition="in" filter="fade">
                                      <p:cBhvr>
                                        <p:cTn id="19" dur="500"/>
                                        <p:tgtEl>
                                          <p:spTgt spid="103427"/>
                                        </p:tgtEl>
                                      </p:cBhvr>
                                    </p:animEffect>
                                  </p:childTnLst>
                                </p:cTn>
                              </p:par>
                              <p:par>
                                <p:cTn id="20" presetID="53" presetClass="entr" presetSubtype="16" fill="hold" grpId="0" nodeType="withEffect">
                                  <p:stCondLst>
                                    <p:cond delay="200"/>
                                  </p:stCondLst>
                                  <p:childTnLst>
                                    <p:set>
                                      <p:cBhvr>
                                        <p:cTn id="21" dur="1" fill="hold">
                                          <p:stCondLst>
                                            <p:cond delay="0"/>
                                          </p:stCondLst>
                                        </p:cTn>
                                        <p:tgtEl>
                                          <p:spTgt spid="103426"/>
                                        </p:tgtEl>
                                        <p:attrNameLst>
                                          <p:attrName>style.visibility</p:attrName>
                                        </p:attrNameLst>
                                      </p:cBhvr>
                                      <p:to>
                                        <p:strVal val="visible"/>
                                      </p:to>
                                    </p:set>
                                    <p:anim calcmode="lin" valueType="num">
                                      <p:cBhvr>
                                        <p:cTn id="22" dur="500" fill="hold"/>
                                        <p:tgtEl>
                                          <p:spTgt spid="103426"/>
                                        </p:tgtEl>
                                        <p:attrNameLst>
                                          <p:attrName>ppt_w</p:attrName>
                                        </p:attrNameLst>
                                      </p:cBhvr>
                                      <p:tavLst>
                                        <p:tav tm="0">
                                          <p:val>
                                            <p:fltVal val="0"/>
                                          </p:val>
                                        </p:tav>
                                        <p:tav tm="100000">
                                          <p:val>
                                            <p:strVal val="#ppt_w"/>
                                          </p:val>
                                        </p:tav>
                                      </p:tavLst>
                                    </p:anim>
                                    <p:anim calcmode="lin" valueType="num">
                                      <p:cBhvr>
                                        <p:cTn id="23" dur="500" fill="hold"/>
                                        <p:tgtEl>
                                          <p:spTgt spid="103426"/>
                                        </p:tgtEl>
                                        <p:attrNameLst>
                                          <p:attrName>ppt_h</p:attrName>
                                        </p:attrNameLst>
                                      </p:cBhvr>
                                      <p:tavLst>
                                        <p:tav tm="0">
                                          <p:val>
                                            <p:fltVal val="0"/>
                                          </p:val>
                                        </p:tav>
                                        <p:tav tm="100000">
                                          <p:val>
                                            <p:strVal val="#ppt_h"/>
                                          </p:val>
                                        </p:tav>
                                      </p:tavLst>
                                    </p:anim>
                                    <p:animEffect transition="in" filter="fade">
                                      <p:cBhvr>
                                        <p:cTn id="24" dur="500"/>
                                        <p:tgtEl>
                                          <p:spTgt spid="103426"/>
                                        </p:tgtEl>
                                      </p:cBhvr>
                                    </p:animEffect>
                                  </p:childTnLst>
                                </p:cTn>
                              </p:par>
                              <p:par>
                                <p:cTn id="25" presetID="53" presetClass="entr" presetSubtype="16" fill="hold" grpId="0" nodeType="withEffect">
                                  <p:stCondLst>
                                    <p:cond delay="500"/>
                                  </p:stCondLst>
                                  <p:childTnLst>
                                    <p:set>
                                      <p:cBhvr>
                                        <p:cTn id="26" dur="1" fill="hold">
                                          <p:stCondLst>
                                            <p:cond delay="0"/>
                                          </p:stCondLst>
                                        </p:cTn>
                                        <p:tgtEl>
                                          <p:spTgt spid="103428"/>
                                        </p:tgtEl>
                                        <p:attrNameLst>
                                          <p:attrName>style.visibility</p:attrName>
                                        </p:attrNameLst>
                                      </p:cBhvr>
                                      <p:to>
                                        <p:strVal val="visible"/>
                                      </p:to>
                                    </p:set>
                                    <p:anim calcmode="lin" valueType="num">
                                      <p:cBhvr>
                                        <p:cTn id="27" dur="500" fill="hold"/>
                                        <p:tgtEl>
                                          <p:spTgt spid="103428"/>
                                        </p:tgtEl>
                                        <p:attrNameLst>
                                          <p:attrName>ppt_w</p:attrName>
                                        </p:attrNameLst>
                                      </p:cBhvr>
                                      <p:tavLst>
                                        <p:tav tm="0">
                                          <p:val>
                                            <p:fltVal val="0"/>
                                          </p:val>
                                        </p:tav>
                                        <p:tav tm="100000">
                                          <p:val>
                                            <p:strVal val="#ppt_w"/>
                                          </p:val>
                                        </p:tav>
                                      </p:tavLst>
                                    </p:anim>
                                    <p:anim calcmode="lin" valueType="num">
                                      <p:cBhvr>
                                        <p:cTn id="28" dur="500" fill="hold"/>
                                        <p:tgtEl>
                                          <p:spTgt spid="103428"/>
                                        </p:tgtEl>
                                        <p:attrNameLst>
                                          <p:attrName>ppt_h</p:attrName>
                                        </p:attrNameLst>
                                      </p:cBhvr>
                                      <p:tavLst>
                                        <p:tav tm="0">
                                          <p:val>
                                            <p:fltVal val="0"/>
                                          </p:val>
                                        </p:tav>
                                        <p:tav tm="100000">
                                          <p:val>
                                            <p:strVal val="#ppt_h"/>
                                          </p:val>
                                        </p:tav>
                                      </p:tavLst>
                                    </p:anim>
                                    <p:animEffect transition="in" filter="fade">
                                      <p:cBhvr>
                                        <p:cTn id="29" dur="500"/>
                                        <p:tgtEl>
                                          <p:spTgt spid="103428"/>
                                        </p:tgtEl>
                                      </p:cBhvr>
                                    </p:animEffect>
                                  </p:childTnLst>
                                </p:cTn>
                              </p:par>
                            </p:childTnLst>
                          </p:cTn>
                        </p:par>
                        <p:par>
                          <p:cTn id="30" fill="hold">
                            <p:stCondLst>
                              <p:cond delay="1000"/>
                            </p:stCondLst>
                            <p:childTnLst>
                              <p:par>
                                <p:cTn id="31" presetID="22" presetClass="entr" presetSubtype="4" fill="hold" grpId="0" nodeType="afterEffect">
                                  <p:stCondLst>
                                    <p:cond delay="0"/>
                                  </p:stCondLst>
                                  <p:childTnLst>
                                    <p:set>
                                      <p:cBhvr>
                                        <p:cTn id="32" dur="1" fill="hold">
                                          <p:stCondLst>
                                            <p:cond delay="0"/>
                                          </p:stCondLst>
                                        </p:cTn>
                                        <p:tgtEl>
                                          <p:spTgt spid="103440"/>
                                        </p:tgtEl>
                                        <p:attrNameLst>
                                          <p:attrName>style.visibility</p:attrName>
                                        </p:attrNameLst>
                                      </p:cBhvr>
                                      <p:to>
                                        <p:strVal val="visible"/>
                                      </p:to>
                                    </p:set>
                                    <p:animEffect transition="in" filter="wipe(down)">
                                      <p:cBhvr>
                                        <p:cTn id="33" dur="500"/>
                                        <p:tgtEl>
                                          <p:spTgt spid="103440"/>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103441"/>
                                        </p:tgtEl>
                                        <p:attrNameLst>
                                          <p:attrName>style.visibility</p:attrName>
                                        </p:attrNameLst>
                                      </p:cBhvr>
                                      <p:to>
                                        <p:strVal val="visible"/>
                                      </p:to>
                                    </p:set>
                                    <p:animEffect transition="in" filter="wipe(down)">
                                      <p:cBhvr>
                                        <p:cTn id="36" dur="500"/>
                                        <p:tgtEl>
                                          <p:spTgt spid="103441"/>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103443"/>
                                        </p:tgtEl>
                                        <p:attrNameLst>
                                          <p:attrName>style.visibility</p:attrName>
                                        </p:attrNameLst>
                                      </p:cBhvr>
                                      <p:to>
                                        <p:strVal val="visible"/>
                                      </p:to>
                                    </p:set>
                                    <p:animEffect transition="in" filter="wipe(down)">
                                      <p:cBhvr>
                                        <p:cTn id="39" dur="500"/>
                                        <p:tgtEl>
                                          <p:spTgt spid="103443"/>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103442"/>
                                        </p:tgtEl>
                                        <p:attrNameLst>
                                          <p:attrName>style.visibility</p:attrName>
                                        </p:attrNameLst>
                                      </p:cBhvr>
                                      <p:to>
                                        <p:strVal val="visible"/>
                                      </p:to>
                                    </p:set>
                                    <p:animEffect transition="in" filter="wipe(down)">
                                      <p:cBhvr>
                                        <p:cTn id="42" dur="500"/>
                                        <p:tgtEl>
                                          <p:spTgt spid="1034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26" grpId="0" animBg="1"/>
      <p:bldP spid="103427" grpId="0" animBg="1"/>
      <p:bldP spid="103428" grpId="0" animBg="1"/>
      <p:bldP spid="103429" grpId="0" animBg="1"/>
      <p:bldP spid="103430" grpId="0" animBg="1"/>
      <p:bldP spid="103440" grpId="0"/>
      <p:bldP spid="103441" grpId="0"/>
      <p:bldP spid="103442" grpId="0"/>
      <p:bldP spid="103443"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AutoShape 2"/>
          <p:cNvSpPr>
            <a:spLocks/>
          </p:cNvSpPr>
          <p:nvPr/>
        </p:nvSpPr>
        <p:spPr bwMode="auto">
          <a:xfrm>
            <a:off x="2042518" y="5409606"/>
            <a:ext cx="3604915" cy="1412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416"/>
                </a:moveTo>
                <a:lnTo>
                  <a:pt x="5321" y="0"/>
                </a:lnTo>
                <a:lnTo>
                  <a:pt x="10773" y="14478"/>
                </a:lnTo>
                <a:lnTo>
                  <a:pt x="16095" y="6739"/>
                </a:lnTo>
                <a:lnTo>
                  <a:pt x="21599" y="21599"/>
                </a:lnTo>
                <a:lnTo>
                  <a:pt x="0" y="21416"/>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4451" name="AutoShape 3"/>
          <p:cNvSpPr>
            <a:spLocks/>
          </p:cNvSpPr>
          <p:nvPr/>
        </p:nvSpPr>
        <p:spPr bwMode="auto">
          <a:xfrm>
            <a:off x="3955256" y="3975497"/>
            <a:ext cx="4293394" cy="28467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52"/>
                </a:moveTo>
                <a:lnTo>
                  <a:pt x="4385" y="3450"/>
                </a:lnTo>
                <a:lnTo>
                  <a:pt x="8660" y="0"/>
                </a:lnTo>
                <a:lnTo>
                  <a:pt x="21600" y="21600"/>
                </a:lnTo>
                <a:lnTo>
                  <a:pt x="0" y="21552"/>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4452" name="AutoShape 4"/>
          <p:cNvSpPr>
            <a:spLocks/>
          </p:cNvSpPr>
          <p:nvPr/>
        </p:nvSpPr>
        <p:spPr bwMode="auto">
          <a:xfrm>
            <a:off x="6527901" y="4907757"/>
            <a:ext cx="2548533" cy="191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14046" y="0"/>
                </a:lnTo>
                <a:lnTo>
                  <a:pt x="21599" y="21491"/>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4453" name="AutoShape 5"/>
          <p:cNvSpPr>
            <a:spLocks/>
          </p:cNvSpPr>
          <p:nvPr/>
        </p:nvSpPr>
        <p:spPr bwMode="auto">
          <a:xfrm>
            <a:off x="8248650" y="4936331"/>
            <a:ext cx="4286250" cy="188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623" y="255"/>
                </a:moveTo>
                <a:lnTo>
                  <a:pt x="13015" y="5655"/>
                </a:lnTo>
                <a:lnTo>
                  <a:pt x="17424" y="0"/>
                </a:lnTo>
                <a:lnTo>
                  <a:pt x="21599" y="21600"/>
                </a:lnTo>
                <a:lnTo>
                  <a:pt x="0" y="21600"/>
                </a:lnTo>
                <a:lnTo>
                  <a:pt x="8623" y="255"/>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4454" name="AutoShape 6"/>
          <p:cNvSpPr>
            <a:spLocks/>
          </p:cNvSpPr>
          <p:nvPr/>
        </p:nvSpPr>
        <p:spPr bwMode="auto">
          <a:xfrm>
            <a:off x="7927182" y="4067474"/>
            <a:ext cx="872431" cy="3196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1.256.123</a:t>
            </a:r>
            <a:endParaRPr lang="id-ID" sz="4275"/>
          </a:p>
        </p:txBody>
      </p:sp>
      <p:sp>
        <p:nvSpPr>
          <p:cNvPr id="104455" name="AutoShape 7"/>
          <p:cNvSpPr>
            <a:spLocks/>
          </p:cNvSpPr>
          <p:nvPr/>
        </p:nvSpPr>
        <p:spPr bwMode="auto">
          <a:xfrm>
            <a:off x="5342931" y="3363814"/>
            <a:ext cx="872431"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1.256.123</a:t>
            </a:r>
            <a:endParaRPr lang="id-ID" sz="4275"/>
          </a:p>
        </p:txBody>
      </p:sp>
      <p:sp>
        <p:nvSpPr>
          <p:cNvPr id="104456" name="AutoShape 8"/>
          <p:cNvSpPr>
            <a:spLocks/>
          </p:cNvSpPr>
          <p:nvPr/>
        </p:nvSpPr>
        <p:spPr bwMode="auto">
          <a:xfrm>
            <a:off x="3071217" y="3888879"/>
            <a:ext cx="729556"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225.880</a:t>
            </a:r>
            <a:endParaRPr lang="id-ID" sz="4275"/>
          </a:p>
        </p:txBody>
      </p:sp>
      <p:sp>
        <p:nvSpPr>
          <p:cNvPr id="104457" name="AutoShape 9"/>
          <p:cNvSpPr>
            <a:spLocks/>
          </p:cNvSpPr>
          <p:nvPr/>
        </p:nvSpPr>
        <p:spPr bwMode="auto">
          <a:xfrm>
            <a:off x="10513219" y="4226423"/>
            <a:ext cx="730448" cy="3196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t>275.688</a:t>
            </a:r>
            <a:endParaRPr lang="id-ID" sz="4275"/>
          </a:p>
        </p:txBody>
      </p:sp>
      <p:sp>
        <p:nvSpPr>
          <p:cNvPr id="104458" name="AutoShape 10"/>
          <p:cNvSpPr>
            <a:spLocks/>
          </p:cNvSpPr>
          <p:nvPr/>
        </p:nvSpPr>
        <p:spPr bwMode="auto">
          <a:xfrm>
            <a:off x="2994422" y="6926759"/>
            <a:ext cx="960834" cy="431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rgbClr val="53585F"/>
                </a:solidFill>
              </a:rPr>
              <a:t>2011</a:t>
            </a:r>
            <a:endParaRPr lang="id-ID" sz="4275"/>
          </a:p>
        </p:txBody>
      </p:sp>
      <p:sp>
        <p:nvSpPr>
          <p:cNvPr id="104459" name="AutoShape 11"/>
          <p:cNvSpPr>
            <a:spLocks/>
          </p:cNvSpPr>
          <p:nvPr/>
        </p:nvSpPr>
        <p:spPr bwMode="auto">
          <a:xfrm>
            <a:off x="5534918" y="6926759"/>
            <a:ext cx="960834" cy="431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rgbClr val="53585F"/>
                </a:solidFill>
              </a:rPr>
              <a:t>2012</a:t>
            </a:r>
            <a:endParaRPr lang="id-ID" sz="4275"/>
          </a:p>
        </p:txBody>
      </p:sp>
      <p:sp>
        <p:nvSpPr>
          <p:cNvPr id="104460" name="AutoShape 12"/>
          <p:cNvSpPr>
            <a:spLocks/>
          </p:cNvSpPr>
          <p:nvPr/>
        </p:nvSpPr>
        <p:spPr bwMode="auto">
          <a:xfrm>
            <a:off x="7624465" y="6926759"/>
            <a:ext cx="960834" cy="431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rgbClr val="53585F"/>
                </a:solidFill>
              </a:rPr>
              <a:t>2013</a:t>
            </a:r>
            <a:endParaRPr lang="id-ID" sz="4275"/>
          </a:p>
        </p:txBody>
      </p:sp>
      <p:sp>
        <p:nvSpPr>
          <p:cNvPr id="104461" name="AutoShape 13"/>
          <p:cNvSpPr>
            <a:spLocks/>
          </p:cNvSpPr>
          <p:nvPr/>
        </p:nvSpPr>
        <p:spPr bwMode="auto">
          <a:xfrm>
            <a:off x="10347127" y="6926759"/>
            <a:ext cx="960834" cy="431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rgbClr val="53585F"/>
                </a:solidFill>
              </a:rPr>
              <a:t>2014</a:t>
            </a:r>
            <a:endParaRPr lang="id-ID" sz="4275"/>
          </a:p>
        </p:txBody>
      </p:sp>
      <p:sp>
        <p:nvSpPr>
          <p:cNvPr id="104462" name="Line 14"/>
          <p:cNvSpPr>
            <a:spLocks noChangeShapeType="1"/>
          </p:cNvSpPr>
          <p:nvPr/>
        </p:nvSpPr>
        <p:spPr bwMode="auto">
          <a:xfrm flipV="1">
            <a:off x="2929235" y="3762972"/>
            <a:ext cx="0" cy="1909167"/>
          </a:xfrm>
          <a:prstGeom prst="line">
            <a:avLst/>
          </a:pr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238">
              <a:solidFill>
                <a:srgbClr val="FFFFFF"/>
              </a:solidFill>
              <a:latin typeface="Roboto" panose="02000000000000000000" pitchFamily="2" charset="0"/>
              <a:sym typeface="Roboto" panose="02000000000000000000" pitchFamily="2" charset="0"/>
            </a:endParaRPr>
          </a:p>
        </p:txBody>
      </p:sp>
      <p:sp>
        <p:nvSpPr>
          <p:cNvPr id="104463" name="AutoShape 15"/>
          <p:cNvSpPr>
            <a:spLocks/>
          </p:cNvSpPr>
          <p:nvPr/>
        </p:nvSpPr>
        <p:spPr bwMode="auto">
          <a:xfrm>
            <a:off x="3071218" y="3629025"/>
            <a:ext cx="1344811"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Lorem Ipsum</a:t>
            </a:r>
            <a:endParaRPr lang="id-ID" sz="4275"/>
          </a:p>
        </p:txBody>
      </p:sp>
      <p:sp>
        <p:nvSpPr>
          <p:cNvPr id="104464" name="Line 16"/>
          <p:cNvSpPr>
            <a:spLocks noChangeShapeType="1"/>
          </p:cNvSpPr>
          <p:nvPr/>
        </p:nvSpPr>
        <p:spPr bwMode="auto">
          <a:xfrm flipV="1">
            <a:off x="5200948" y="3165575"/>
            <a:ext cx="0" cy="2069902"/>
          </a:xfrm>
          <a:prstGeom prst="line">
            <a:avLst/>
          </a:pr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238">
              <a:solidFill>
                <a:srgbClr val="FFFFFF"/>
              </a:solidFill>
              <a:latin typeface="Roboto" panose="02000000000000000000" pitchFamily="2" charset="0"/>
              <a:sym typeface="Roboto" panose="02000000000000000000" pitchFamily="2" charset="0"/>
            </a:endParaRPr>
          </a:p>
        </p:txBody>
      </p:sp>
      <p:sp>
        <p:nvSpPr>
          <p:cNvPr id="104465" name="AutoShape 17"/>
          <p:cNvSpPr>
            <a:spLocks/>
          </p:cNvSpPr>
          <p:nvPr/>
        </p:nvSpPr>
        <p:spPr bwMode="auto">
          <a:xfrm>
            <a:off x="5342931" y="3128071"/>
            <a:ext cx="1344811" cy="3196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Lorem Ipsum</a:t>
            </a:r>
            <a:endParaRPr lang="id-ID" sz="4275"/>
          </a:p>
        </p:txBody>
      </p:sp>
      <p:sp>
        <p:nvSpPr>
          <p:cNvPr id="104466" name="AutoShape 18"/>
          <p:cNvSpPr>
            <a:spLocks/>
          </p:cNvSpPr>
          <p:nvPr/>
        </p:nvSpPr>
        <p:spPr bwMode="auto">
          <a:xfrm>
            <a:off x="7927183" y="3790653"/>
            <a:ext cx="1344811"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Lorem Ipsum</a:t>
            </a:r>
            <a:endParaRPr lang="id-ID" sz="4275"/>
          </a:p>
        </p:txBody>
      </p:sp>
      <p:sp>
        <p:nvSpPr>
          <p:cNvPr id="104467" name="Line 19"/>
          <p:cNvSpPr>
            <a:spLocks noChangeShapeType="1"/>
          </p:cNvSpPr>
          <p:nvPr/>
        </p:nvSpPr>
        <p:spPr bwMode="auto">
          <a:xfrm flipV="1">
            <a:off x="7802166" y="3862091"/>
            <a:ext cx="0" cy="1971675"/>
          </a:xfrm>
          <a:prstGeom prst="line">
            <a:avLst/>
          </a:pr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238">
              <a:solidFill>
                <a:srgbClr val="FFFFFF"/>
              </a:solidFill>
              <a:latin typeface="Roboto" panose="02000000000000000000" pitchFamily="2" charset="0"/>
              <a:sym typeface="Roboto" panose="02000000000000000000" pitchFamily="2" charset="0"/>
            </a:endParaRPr>
          </a:p>
        </p:txBody>
      </p:sp>
      <p:sp>
        <p:nvSpPr>
          <p:cNvPr id="104468" name="Line 20"/>
          <p:cNvSpPr>
            <a:spLocks noChangeShapeType="1"/>
          </p:cNvSpPr>
          <p:nvPr/>
        </p:nvSpPr>
        <p:spPr bwMode="auto">
          <a:xfrm flipV="1">
            <a:off x="10311408" y="4042470"/>
            <a:ext cx="0" cy="1610916"/>
          </a:xfrm>
          <a:prstGeom prst="line">
            <a:avLst/>
          </a:pr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238">
              <a:solidFill>
                <a:srgbClr val="FFFFFF"/>
              </a:solidFill>
              <a:latin typeface="Roboto" panose="02000000000000000000" pitchFamily="2" charset="0"/>
              <a:sym typeface="Roboto" panose="02000000000000000000" pitchFamily="2" charset="0"/>
            </a:endParaRPr>
          </a:p>
        </p:txBody>
      </p:sp>
      <p:sp>
        <p:nvSpPr>
          <p:cNvPr id="104469" name="AutoShape 21"/>
          <p:cNvSpPr>
            <a:spLocks/>
          </p:cNvSpPr>
          <p:nvPr/>
        </p:nvSpPr>
        <p:spPr bwMode="auto">
          <a:xfrm>
            <a:off x="10513220" y="3950494"/>
            <a:ext cx="1344811"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53585F"/>
                </a:solidFill>
              </a:rPr>
              <a:t>Lorem Ipsum</a:t>
            </a:r>
            <a:endParaRPr lang="id-ID" sz="4275"/>
          </a:p>
        </p:txBody>
      </p:sp>
      <p:sp>
        <p:nvSpPr>
          <p:cNvPr id="104470" name="Line 22"/>
          <p:cNvSpPr>
            <a:spLocks noChangeShapeType="1"/>
          </p:cNvSpPr>
          <p:nvPr/>
        </p:nvSpPr>
        <p:spPr bwMode="auto">
          <a:xfrm flipV="1">
            <a:off x="1700511" y="6817817"/>
            <a:ext cx="11152286" cy="0"/>
          </a:xfrm>
          <a:prstGeom prst="line">
            <a:avLst/>
          </a:prstGeom>
          <a:noFill/>
          <a:ln w="25400" cap="flat" cmpd="sng">
            <a:solidFill>
              <a:srgbClr val="53585F"/>
            </a:solidFill>
            <a:prstDash val="lgDash"/>
            <a:round/>
            <a:headEnd type="triangle" w="med" len="sm"/>
            <a:tailEnd type="triangle" w="med"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238">
              <a:solidFill>
                <a:srgbClr val="FFFFFF"/>
              </a:solidFill>
              <a:latin typeface="Roboto" panose="02000000000000000000" pitchFamily="2" charset="0"/>
              <a:sym typeface="Roboto" panose="02000000000000000000" pitchFamily="2" charset="0"/>
            </a:endParaRPr>
          </a:p>
        </p:txBody>
      </p:sp>
      <p:sp>
        <p:nvSpPr>
          <p:cNvPr id="104471" name="AutoShape 23"/>
          <p:cNvSpPr>
            <a:spLocks/>
          </p:cNvSpPr>
          <p:nvPr/>
        </p:nvSpPr>
        <p:spPr bwMode="auto">
          <a:xfrm>
            <a:off x="1737122" y="7716143"/>
            <a:ext cx="11081742"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Ipsum is not simply random text. It has roots in a lot kind simple of piece of classical. variazioni dei passaggi del Lorem Ipsum ontract exceed the economic benefitsLoreuniga merida della stronghold is not simply fro random denis moberaciuen Samet shame quo vadis This Stanpurchag</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d"/>
      </p:transition>
    </mc:Choice>
    <mc:Fallback xmlns="">
      <p:transition spd="slow">
        <p:push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04450"/>
                                        </p:tgtEl>
                                        <p:attrNameLst>
                                          <p:attrName>style.visibility</p:attrName>
                                        </p:attrNameLst>
                                      </p:cBhvr>
                                      <p:to>
                                        <p:strVal val="visible"/>
                                      </p:to>
                                    </p:set>
                                    <p:animEffect transition="in" filter="fade">
                                      <p:cBhvr>
                                        <p:cTn id="7" dur="500"/>
                                        <p:tgtEl>
                                          <p:spTgt spid="104450"/>
                                        </p:tgtEl>
                                      </p:cBhvr>
                                    </p:animEffect>
                                    <p:anim calcmode="lin" valueType="num">
                                      <p:cBhvr>
                                        <p:cTn id="8" dur="500" fill="hold"/>
                                        <p:tgtEl>
                                          <p:spTgt spid="104450"/>
                                        </p:tgtEl>
                                        <p:attrNameLst>
                                          <p:attrName>ppt_x</p:attrName>
                                        </p:attrNameLst>
                                      </p:cBhvr>
                                      <p:tavLst>
                                        <p:tav tm="0">
                                          <p:val>
                                            <p:strVal val="#ppt_x"/>
                                          </p:val>
                                        </p:tav>
                                        <p:tav tm="100000">
                                          <p:val>
                                            <p:strVal val="#ppt_x"/>
                                          </p:val>
                                        </p:tav>
                                      </p:tavLst>
                                    </p:anim>
                                    <p:anim calcmode="lin" valueType="num">
                                      <p:cBhvr>
                                        <p:cTn id="9" dur="500" fill="hold"/>
                                        <p:tgtEl>
                                          <p:spTgt spid="104450"/>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104451"/>
                                        </p:tgtEl>
                                        <p:attrNameLst>
                                          <p:attrName>style.visibility</p:attrName>
                                        </p:attrNameLst>
                                      </p:cBhvr>
                                      <p:to>
                                        <p:strVal val="visible"/>
                                      </p:to>
                                    </p:set>
                                    <p:animEffect transition="in" filter="fade">
                                      <p:cBhvr>
                                        <p:cTn id="13" dur="500"/>
                                        <p:tgtEl>
                                          <p:spTgt spid="104451"/>
                                        </p:tgtEl>
                                      </p:cBhvr>
                                    </p:animEffect>
                                    <p:anim calcmode="lin" valueType="num">
                                      <p:cBhvr>
                                        <p:cTn id="14" dur="500" fill="hold"/>
                                        <p:tgtEl>
                                          <p:spTgt spid="104451"/>
                                        </p:tgtEl>
                                        <p:attrNameLst>
                                          <p:attrName>ppt_x</p:attrName>
                                        </p:attrNameLst>
                                      </p:cBhvr>
                                      <p:tavLst>
                                        <p:tav tm="0">
                                          <p:val>
                                            <p:strVal val="#ppt_x"/>
                                          </p:val>
                                        </p:tav>
                                        <p:tav tm="100000">
                                          <p:val>
                                            <p:strVal val="#ppt_x"/>
                                          </p:val>
                                        </p:tav>
                                      </p:tavLst>
                                    </p:anim>
                                    <p:anim calcmode="lin" valueType="num">
                                      <p:cBhvr>
                                        <p:cTn id="15" dur="500" fill="hold"/>
                                        <p:tgtEl>
                                          <p:spTgt spid="104451"/>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104452"/>
                                        </p:tgtEl>
                                        <p:attrNameLst>
                                          <p:attrName>style.visibility</p:attrName>
                                        </p:attrNameLst>
                                      </p:cBhvr>
                                      <p:to>
                                        <p:strVal val="visible"/>
                                      </p:to>
                                    </p:set>
                                    <p:animEffect transition="in" filter="fade">
                                      <p:cBhvr>
                                        <p:cTn id="19" dur="500"/>
                                        <p:tgtEl>
                                          <p:spTgt spid="104452"/>
                                        </p:tgtEl>
                                      </p:cBhvr>
                                    </p:animEffect>
                                    <p:anim calcmode="lin" valueType="num">
                                      <p:cBhvr>
                                        <p:cTn id="20" dur="500" fill="hold"/>
                                        <p:tgtEl>
                                          <p:spTgt spid="104452"/>
                                        </p:tgtEl>
                                        <p:attrNameLst>
                                          <p:attrName>ppt_x</p:attrName>
                                        </p:attrNameLst>
                                      </p:cBhvr>
                                      <p:tavLst>
                                        <p:tav tm="0">
                                          <p:val>
                                            <p:strVal val="#ppt_x"/>
                                          </p:val>
                                        </p:tav>
                                        <p:tav tm="100000">
                                          <p:val>
                                            <p:strVal val="#ppt_x"/>
                                          </p:val>
                                        </p:tav>
                                      </p:tavLst>
                                    </p:anim>
                                    <p:anim calcmode="lin" valueType="num">
                                      <p:cBhvr>
                                        <p:cTn id="21" dur="500" fill="hold"/>
                                        <p:tgtEl>
                                          <p:spTgt spid="104452"/>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42" presetClass="entr" presetSubtype="0" fill="hold" grpId="0" nodeType="afterEffect">
                                  <p:stCondLst>
                                    <p:cond delay="0"/>
                                  </p:stCondLst>
                                  <p:childTnLst>
                                    <p:set>
                                      <p:cBhvr>
                                        <p:cTn id="24" dur="1" fill="hold">
                                          <p:stCondLst>
                                            <p:cond delay="0"/>
                                          </p:stCondLst>
                                        </p:cTn>
                                        <p:tgtEl>
                                          <p:spTgt spid="104453"/>
                                        </p:tgtEl>
                                        <p:attrNameLst>
                                          <p:attrName>style.visibility</p:attrName>
                                        </p:attrNameLst>
                                      </p:cBhvr>
                                      <p:to>
                                        <p:strVal val="visible"/>
                                      </p:to>
                                    </p:set>
                                    <p:animEffect transition="in" filter="fade">
                                      <p:cBhvr>
                                        <p:cTn id="25" dur="500"/>
                                        <p:tgtEl>
                                          <p:spTgt spid="104453"/>
                                        </p:tgtEl>
                                      </p:cBhvr>
                                    </p:animEffect>
                                    <p:anim calcmode="lin" valueType="num">
                                      <p:cBhvr>
                                        <p:cTn id="26" dur="500" fill="hold"/>
                                        <p:tgtEl>
                                          <p:spTgt spid="104453"/>
                                        </p:tgtEl>
                                        <p:attrNameLst>
                                          <p:attrName>ppt_x</p:attrName>
                                        </p:attrNameLst>
                                      </p:cBhvr>
                                      <p:tavLst>
                                        <p:tav tm="0">
                                          <p:val>
                                            <p:strVal val="#ppt_x"/>
                                          </p:val>
                                        </p:tav>
                                        <p:tav tm="100000">
                                          <p:val>
                                            <p:strVal val="#ppt_x"/>
                                          </p:val>
                                        </p:tav>
                                      </p:tavLst>
                                    </p:anim>
                                    <p:anim calcmode="lin" valueType="num">
                                      <p:cBhvr>
                                        <p:cTn id="27" dur="500" fill="hold"/>
                                        <p:tgtEl>
                                          <p:spTgt spid="1044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50" grpId="0" animBg="1"/>
      <p:bldP spid="104451" grpId="0" animBg="1"/>
      <p:bldP spid="104452" grpId="0" animBg="1"/>
      <p:bldP spid="104453"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AutoShape 2"/>
          <p:cNvSpPr>
            <a:spLocks/>
          </p:cNvSpPr>
          <p:nvPr/>
        </p:nvSpPr>
        <p:spPr bwMode="auto">
          <a:xfrm>
            <a:off x="12418814" y="3554909"/>
            <a:ext cx="342900" cy="3939778"/>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nvGrpSpPr>
          <p:cNvPr id="7" name="Group 6"/>
          <p:cNvGrpSpPr/>
          <p:nvPr/>
        </p:nvGrpSpPr>
        <p:grpSpPr>
          <a:xfrm>
            <a:off x="12054484" y="5126534"/>
            <a:ext cx="1071563" cy="2807494"/>
            <a:chOff x="20685125" y="6827838"/>
            <a:chExt cx="1905000" cy="4991100"/>
          </a:xfrm>
        </p:grpSpPr>
        <p:sp>
          <p:nvSpPr>
            <p:cNvPr id="105475" name="AutoShape 3"/>
            <p:cNvSpPr>
              <a:spLocks/>
            </p:cNvSpPr>
            <p:nvPr/>
          </p:nvSpPr>
          <p:spPr bwMode="auto">
            <a:xfrm>
              <a:off x="21332825" y="6827838"/>
              <a:ext cx="609600" cy="4343400"/>
            </a:xfrm>
            <a:prstGeom prst="roundRect">
              <a:avLst>
                <a:gd name="adj" fmla="val 50000"/>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05476" name="AutoShape 4"/>
            <p:cNvSpPr>
              <a:spLocks/>
            </p:cNvSpPr>
            <p:nvPr/>
          </p:nvSpPr>
          <p:spPr bwMode="auto">
            <a:xfrm>
              <a:off x="20685125"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grpSp>
      <p:sp>
        <p:nvSpPr>
          <p:cNvPr id="105477" name="AutoShape 5"/>
          <p:cNvSpPr>
            <a:spLocks/>
          </p:cNvSpPr>
          <p:nvPr/>
        </p:nvSpPr>
        <p:spPr bwMode="auto">
          <a:xfrm>
            <a:off x="10327481" y="4922044"/>
            <a:ext cx="172700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rgbClr val="53585F"/>
                </a:solidFill>
              </a:rPr>
              <a:t>Event Management</a:t>
            </a:r>
            <a:endParaRPr lang="id-ID" sz="4275"/>
          </a:p>
        </p:txBody>
      </p:sp>
      <p:sp>
        <p:nvSpPr>
          <p:cNvPr id="105478" name="AutoShape 6"/>
          <p:cNvSpPr>
            <a:spLocks/>
          </p:cNvSpPr>
          <p:nvPr/>
        </p:nvSpPr>
        <p:spPr bwMode="auto">
          <a:xfrm>
            <a:off x="10374809" y="5288162"/>
            <a:ext cx="1679674"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ipsum randomised words which don't look even slightly beration by humour,</a:t>
            </a:r>
            <a:endParaRPr lang="id-ID" sz="4275"/>
          </a:p>
        </p:txBody>
      </p:sp>
      <p:sp>
        <p:nvSpPr>
          <p:cNvPr id="105479" name="AutoShape 7"/>
          <p:cNvSpPr>
            <a:spLocks/>
          </p:cNvSpPr>
          <p:nvPr/>
        </p:nvSpPr>
        <p:spPr bwMode="auto">
          <a:xfrm>
            <a:off x="11026677" y="4384478"/>
            <a:ext cx="1027807"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a:solidFill>
                  <a:srgbClr val="53585F"/>
                </a:solidFill>
              </a:rPr>
              <a:t>35%</a:t>
            </a:r>
            <a:endParaRPr lang="id-ID" sz="4275"/>
          </a:p>
        </p:txBody>
      </p:sp>
      <p:sp>
        <p:nvSpPr>
          <p:cNvPr id="105480" name="AutoShape 8"/>
          <p:cNvSpPr>
            <a:spLocks/>
          </p:cNvSpPr>
          <p:nvPr/>
        </p:nvSpPr>
        <p:spPr bwMode="auto">
          <a:xfrm>
            <a:off x="9513094" y="3554909"/>
            <a:ext cx="342900" cy="3939778"/>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nvGrpSpPr>
          <p:cNvPr id="6" name="Group 5"/>
          <p:cNvGrpSpPr/>
          <p:nvPr/>
        </p:nvGrpSpPr>
        <p:grpSpPr>
          <a:xfrm>
            <a:off x="9168409" y="3885308"/>
            <a:ext cx="1071563" cy="4048720"/>
            <a:chOff x="15554325" y="4621213"/>
            <a:chExt cx="1905000" cy="7197725"/>
          </a:xfrm>
        </p:grpSpPr>
        <p:sp>
          <p:nvSpPr>
            <p:cNvPr id="105481" name="AutoShape 9"/>
            <p:cNvSpPr>
              <a:spLocks/>
            </p:cNvSpPr>
            <p:nvPr/>
          </p:nvSpPr>
          <p:spPr bwMode="auto">
            <a:xfrm>
              <a:off x="16202025" y="4621213"/>
              <a:ext cx="609600" cy="6550025"/>
            </a:xfrm>
            <a:prstGeom prst="roundRect">
              <a:avLst>
                <a:gd name="adj" fmla="val 50000"/>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05482" name="AutoShape 10"/>
            <p:cNvSpPr>
              <a:spLocks/>
            </p:cNvSpPr>
            <p:nvPr/>
          </p:nvSpPr>
          <p:spPr bwMode="auto">
            <a:xfrm>
              <a:off x="15554325"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grpSp>
      <p:sp>
        <p:nvSpPr>
          <p:cNvPr id="105483" name="AutoShape 11"/>
          <p:cNvSpPr>
            <a:spLocks/>
          </p:cNvSpPr>
          <p:nvPr/>
        </p:nvSpPr>
        <p:spPr bwMode="auto">
          <a:xfrm>
            <a:off x="7421761" y="4556820"/>
            <a:ext cx="172700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rgbClr val="53585F"/>
                </a:solidFill>
              </a:rPr>
              <a:t>Event Management</a:t>
            </a:r>
            <a:endParaRPr lang="id-ID" sz="4275"/>
          </a:p>
        </p:txBody>
      </p:sp>
      <p:sp>
        <p:nvSpPr>
          <p:cNvPr id="105484" name="AutoShape 12"/>
          <p:cNvSpPr>
            <a:spLocks/>
          </p:cNvSpPr>
          <p:nvPr/>
        </p:nvSpPr>
        <p:spPr bwMode="auto">
          <a:xfrm>
            <a:off x="7469089" y="4922938"/>
            <a:ext cx="1679674"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ipsum randomised words which don't look even slightly beration by humour,</a:t>
            </a:r>
            <a:endParaRPr lang="id-ID" sz="4275"/>
          </a:p>
        </p:txBody>
      </p:sp>
      <p:sp>
        <p:nvSpPr>
          <p:cNvPr id="105485" name="AutoShape 13"/>
          <p:cNvSpPr>
            <a:spLocks/>
          </p:cNvSpPr>
          <p:nvPr/>
        </p:nvSpPr>
        <p:spPr bwMode="auto">
          <a:xfrm>
            <a:off x="8121849" y="4018360"/>
            <a:ext cx="1026914"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a:solidFill>
                  <a:srgbClr val="53585F"/>
                </a:solidFill>
              </a:rPr>
              <a:t>84%</a:t>
            </a:r>
            <a:endParaRPr lang="id-ID" sz="4275"/>
          </a:p>
        </p:txBody>
      </p:sp>
      <p:sp>
        <p:nvSpPr>
          <p:cNvPr id="105486" name="AutoShape 14"/>
          <p:cNvSpPr>
            <a:spLocks/>
          </p:cNvSpPr>
          <p:nvPr/>
        </p:nvSpPr>
        <p:spPr bwMode="auto">
          <a:xfrm>
            <a:off x="6579692" y="3554909"/>
            <a:ext cx="342900" cy="3939778"/>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nvGrpSpPr>
          <p:cNvPr id="5" name="Group 4"/>
          <p:cNvGrpSpPr/>
          <p:nvPr/>
        </p:nvGrpSpPr>
        <p:grpSpPr>
          <a:xfrm>
            <a:off x="6215361" y="6348116"/>
            <a:ext cx="1071563" cy="1585913"/>
            <a:chOff x="10304463" y="8999538"/>
            <a:chExt cx="1905000" cy="2819400"/>
          </a:xfrm>
        </p:grpSpPr>
        <p:sp>
          <p:nvSpPr>
            <p:cNvPr id="105487" name="AutoShape 15"/>
            <p:cNvSpPr>
              <a:spLocks/>
            </p:cNvSpPr>
            <p:nvPr/>
          </p:nvSpPr>
          <p:spPr bwMode="auto">
            <a:xfrm>
              <a:off x="10952163" y="8999538"/>
              <a:ext cx="609600" cy="2171700"/>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5488" name="AutoShape 16"/>
            <p:cNvSpPr>
              <a:spLocks/>
            </p:cNvSpPr>
            <p:nvPr/>
          </p:nvSpPr>
          <p:spPr bwMode="auto">
            <a:xfrm>
              <a:off x="10304463"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sp>
        <p:nvSpPr>
          <p:cNvPr id="105489" name="AutoShape 17"/>
          <p:cNvSpPr>
            <a:spLocks/>
          </p:cNvSpPr>
          <p:nvPr/>
        </p:nvSpPr>
        <p:spPr bwMode="auto">
          <a:xfrm>
            <a:off x="4310658" y="5602486"/>
            <a:ext cx="172700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rgbClr val="53585F"/>
                </a:solidFill>
              </a:rPr>
              <a:t>Event Management</a:t>
            </a:r>
            <a:endParaRPr lang="id-ID" sz="4275"/>
          </a:p>
        </p:txBody>
      </p:sp>
      <p:sp>
        <p:nvSpPr>
          <p:cNvPr id="105490" name="AutoShape 18"/>
          <p:cNvSpPr>
            <a:spLocks/>
          </p:cNvSpPr>
          <p:nvPr/>
        </p:nvSpPr>
        <p:spPr bwMode="auto">
          <a:xfrm>
            <a:off x="4357986" y="5968604"/>
            <a:ext cx="1679674"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ipsum randomised words which don't look even slightly beration by humour,</a:t>
            </a:r>
            <a:endParaRPr lang="id-ID" sz="4275"/>
          </a:p>
        </p:txBody>
      </p:sp>
      <p:sp>
        <p:nvSpPr>
          <p:cNvPr id="105491" name="AutoShape 19"/>
          <p:cNvSpPr>
            <a:spLocks/>
          </p:cNvSpPr>
          <p:nvPr/>
        </p:nvSpPr>
        <p:spPr bwMode="auto">
          <a:xfrm>
            <a:off x="5009854" y="5064920"/>
            <a:ext cx="1027807"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a:solidFill>
                  <a:srgbClr val="53585F"/>
                </a:solidFill>
              </a:rPr>
              <a:t>61%</a:t>
            </a:r>
            <a:endParaRPr lang="id-ID" sz="4275"/>
          </a:p>
        </p:txBody>
      </p:sp>
      <p:sp>
        <p:nvSpPr>
          <p:cNvPr id="105492" name="AutoShape 20"/>
          <p:cNvSpPr>
            <a:spLocks/>
          </p:cNvSpPr>
          <p:nvPr/>
        </p:nvSpPr>
        <p:spPr bwMode="auto">
          <a:xfrm>
            <a:off x="3365004" y="3554909"/>
            <a:ext cx="342900" cy="3939778"/>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grpSp>
        <p:nvGrpSpPr>
          <p:cNvPr id="4" name="Group 3"/>
          <p:cNvGrpSpPr/>
          <p:nvPr/>
        </p:nvGrpSpPr>
        <p:grpSpPr>
          <a:xfrm>
            <a:off x="3000674" y="4460380"/>
            <a:ext cx="1071563" cy="3473648"/>
            <a:chOff x="4589463" y="5643563"/>
            <a:chExt cx="1905000" cy="6175375"/>
          </a:xfrm>
        </p:grpSpPr>
        <p:sp>
          <p:nvSpPr>
            <p:cNvPr id="105493" name="AutoShape 21"/>
            <p:cNvSpPr>
              <a:spLocks/>
            </p:cNvSpPr>
            <p:nvPr/>
          </p:nvSpPr>
          <p:spPr bwMode="auto">
            <a:xfrm>
              <a:off x="5237163" y="5643563"/>
              <a:ext cx="609600" cy="5527675"/>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05494" name="AutoShape 22"/>
            <p:cNvSpPr>
              <a:spLocks/>
            </p:cNvSpPr>
            <p:nvPr/>
          </p:nvSpPr>
          <p:spPr bwMode="auto">
            <a:xfrm>
              <a:off x="4589463"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grpSp>
      <p:sp>
        <p:nvSpPr>
          <p:cNvPr id="105495" name="AutoShape 23"/>
          <p:cNvSpPr>
            <a:spLocks/>
          </p:cNvSpPr>
          <p:nvPr/>
        </p:nvSpPr>
        <p:spPr bwMode="auto">
          <a:xfrm>
            <a:off x="1269206" y="5039023"/>
            <a:ext cx="172700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rgbClr val="53585F"/>
                </a:solidFill>
              </a:rPr>
              <a:t>Event Management</a:t>
            </a:r>
            <a:endParaRPr lang="id-ID" sz="4275"/>
          </a:p>
        </p:txBody>
      </p:sp>
      <p:sp>
        <p:nvSpPr>
          <p:cNvPr id="105496" name="AutoShape 24"/>
          <p:cNvSpPr>
            <a:spLocks/>
          </p:cNvSpPr>
          <p:nvPr/>
        </p:nvSpPr>
        <p:spPr bwMode="auto">
          <a:xfrm>
            <a:off x="1316534" y="5405141"/>
            <a:ext cx="1679674"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53585F"/>
                </a:solidFill>
              </a:rPr>
              <a:t>Lorem ipsum randomised words which don't look even slightly beration by humour,</a:t>
            </a:r>
            <a:endParaRPr lang="id-ID" sz="4275"/>
          </a:p>
        </p:txBody>
      </p:sp>
      <p:sp>
        <p:nvSpPr>
          <p:cNvPr id="105497" name="AutoShape 25"/>
          <p:cNvSpPr>
            <a:spLocks/>
          </p:cNvSpPr>
          <p:nvPr/>
        </p:nvSpPr>
        <p:spPr bwMode="auto">
          <a:xfrm>
            <a:off x="1969294" y="4501457"/>
            <a:ext cx="1026914"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a:solidFill>
                  <a:srgbClr val="53585F"/>
                </a:solidFill>
              </a:rPr>
              <a:t>20%</a:t>
            </a:r>
            <a:endParaRPr lang="id-ID" sz="4275"/>
          </a:p>
        </p:txBody>
      </p:sp>
      <p:sp>
        <p:nvSpPr>
          <p:cNvPr id="105498" name="AutoShape 26"/>
          <p:cNvSpPr>
            <a:spLocks/>
          </p:cNvSpPr>
          <p:nvPr/>
        </p:nvSpPr>
        <p:spPr bwMode="auto">
          <a:xfrm>
            <a:off x="9497914" y="7234834"/>
            <a:ext cx="361652" cy="3607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4" y="10865"/>
                </a:moveTo>
                <a:cubicBezTo>
                  <a:pt x="16174" y="11765"/>
                  <a:pt x="16108" y="12733"/>
                  <a:pt x="16008" y="13565"/>
                </a:cubicBezTo>
                <a:cubicBezTo>
                  <a:pt x="19470" y="12998"/>
                  <a:pt x="19603" y="12200"/>
                  <a:pt x="19603" y="10766"/>
                </a:cubicBezTo>
                <a:cubicBezTo>
                  <a:pt x="19603" y="9932"/>
                  <a:pt x="19470" y="9034"/>
                  <a:pt x="19204" y="8232"/>
                </a:cubicBezTo>
                <a:cubicBezTo>
                  <a:pt x="18571" y="8499"/>
                  <a:pt x="17439" y="8899"/>
                  <a:pt x="16108" y="9034"/>
                </a:cubicBezTo>
                <a:cubicBezTo>
                  <a:pt x="16174" y="9666"/>
                  <a:pt x="16174" y="10199"/>
                  <a:pt x="16174" y="10865"/>
                </a:cubicBezTo>
                <a:close/>
                <a:moveTo>
                  <a:pt x="19004" y="13899"/>
                </a:moveTo>
                <a:cubicBezTo>
                  <a:pt x="18139" y="14299"/>
                  <a:pt x="17006" y="14633"/>
                  <a:pt x="15775" y="14898"/>
                </a:cubicBezTo>
                <a:cubicBezTo>
                  <a:pt x="15409" y="16499"/>
                  <a:pt x="14943" y="17800"/>
                  <a:pt x="14144" y="18899"/>
                </a:cubicBezTo>
                <a:cubicBezTo>
                  <a:pt x="15176" y="18465"/>
                  <a:pt x="16207" y="17866"/>
                  <a:pt x="17006" y="16999"/>
                </a:cubicBezTo>
                <a:cubicBezTo>
                  <a:pt x="17939" y="16132"/>
                  <a:pt x="18571" y="15065"/>
                  <a:pt x="19004" y="13899"/>
                </a:cubicBezTo>
                <a:close/>
                <a:moveTo>
                  <a:pt x="13978" y="2599"/>
                </a:moveTo>
                <a:cubicBezTo>
                  <a:pt x="14977" y="3900"/>
                  <a:pt x="15609" y="5731"/>
                  <a:pt x="15941" y="7899"/>
                </a:cubicBezTo>
                <a:cubicBezTo>
                  <a:pt x="17739" y="7566"/>
                  <a:pt x="18471" y="7266"/>
                  <a:pt x="18737" y="7065"/>
                </a:cubicBezTo>
                <a:cubicBezTo>
                  <a:pt x="17805" y="4999"/>
                  <a:pt x="16042" y="3333"/>
                  <a:pt x="13978" y="2599"/>
                </a:cubicBezTo>
                <a:close/>
                <a:moveTo>
                  <a:pt x="14510" y="15065"/>
                </a:moveTo>
                <a:cubicBezTo>
                  <a:pt x="13479" y="15166"/>
                  <a:pt x="12447" y="15232"/>
                  <a:pt x="11415" y="15267"/>
                </a:cubicBezTo>
                <a:lnTo>
                  <a:pt x="11415" y="19565"/>
                </a:lnTo>
                <a:cubicBezTo>
                  <a:pt x="13146" y="19565"/>
                  <a:pt x="14077" y="16565"/>
                  <a:pt x="14510" y="15065"/>
                </a:cubicBezTo>
                <a:close/>
                <a:moveTo>
                  <a:pt x="14777" y="13799"/>
                </a:moveTo>
                <a:cubicBezTo>
                  <a:pt x="14943" y="12899"/>
                  <a:pt x="14977" y="11866"/>
                  <a:pt x="14977" y="10865"/>
                </a:cubicBezTo>
                <a:cubicBezTo>
                  <a:pt x="14977" y="10265"/>
                  <a:pt x="14977" y="9765"/>
                  <a:pt x="14943" y="9200"/>
                </a:cubicBezTo>
                <a:cubicBezTo>
                  <a:pt x="13811" y="9299"/>
                  <a:pt x="12647" y="9365"/>
                  <a:pt x="11415" y="9399"/>
                </a:cubicBezTo>
                <a:lnTo>
                  <a:pt x="11415" y="14098"/>
                </a:lnTo>
                <a:cubicBezTo>
                  <a:pt x="12580" y="14066"/>
                  <a:pt x="13678" y="13965"/>
                  <a:pt x="14777" y="13799"/>
                </a:cubicBezTo>
                <a:close/>
                <a:moveTo>
                  <a:pt x="11415" y="2032"/>
                </a:moveTo>
                <a:lnTo>
                  <a:pt x="11415" y="8232"/>
                </a:lnTo>
                <a:cubicBezTo>
                  <a:pt x="12580" y="8199"/>
                  <a:pt x="13678" y="8132"/>
                  <a:pt x="14810" y="8033"/>
                </a:cubicBezTo>
                <a:cubicBezTo>
                  <a:pt x="14377" y="5633"/>
                  <a:pt x="13412" y="3532"/>
                  <a:pt x="12281" y="2499"/>
                </a:cubicBezTo>
                <a:cubicBezTo>
                  <a:pt x="11981" y="2299"/>
                  <a:pt x="11648" y="2032"/>
                  <a:pt x="11415" y="2032"/>
                </a:cubicBezTo>
                <a:close/>
                <a:moveTo>
                  <a:pt x="10150" y="19565"/>
                </a:moveTo>
                <a:lnTo>
                  <a:pt x="10150" y="15267"/>
                </a:lnTo>
                <a:cubicBezTo>
                  <a:pt x="9119" y="15232"/>
                  <a:pt x="8087" y="15166"/>
                  <a:pt x="7089" y="15065"/>
                </a:cubicBezTo>
                <a:cubicBezTo>
                  <a:pt x="7289" y="15932"/>
                  <a:pt x="7588" y="16699"/>
                  <a:pt x="7987" y="17400"/>
                </a:cubicBezTo>
                <a:cubicBezTo>
                  <a:pt x="8486" y="18600"/>
                  <a:pt x="9252" y="19565"/>
                  <a:pt x="10150" y="19565"/>
                </a:cubicBezTo>
                <a:close/>
                <a:moveTo>
                  <a:pt x="6789" y="8033"/>
                </a:moveTo>
                <a:cubicBezTo>
                  <a:pt x="7887" y="8132"/>
                  <a:pt x="9019" y="8199"/>
                  <a:pt x="10150" y="8232"/>
                </a:cubicBezTo>
                <a:lnTo>
                  <a:pt x="10150" y="2032"/>
                </a:lnTo>
                <a:cubicBezTo>
                  <a:pt x="10150" y="2032"/>
                  <a:pt x="10117" y="2032"/>
                  <a:pt x="10084" y="2032"/>
                </a:cubicBezTo>
                <a:cubicBezTo>
                  <a:pt x="8586" y="2633"/>
                  <a:pt x="7322" y="4965"/>
                  <a:pt x="6789" y="8033"/>
                </a:cubicBezTo>
                <a:close/>
                <a:moveTo>
                  <a:pt x="6789" y="13766"/>
                </a:moveTo>
                <a:cubicBezTo>
                  <a:pt x="7921" y="13965"/>
                  <a:pt x="9019" y="14066"/>
                  <a:pt x="10150" y="14098"/>
                </a:cubicBezTo>
                <a:lnTo>
                  <a:pt x="10150" y="9399"/>
                </a:lnTo>
                <a:cubicBezTo>
                  <a:pt x="8952" y="9365"/>
                  <a:pt x="7755" y="9299"/>
                  <a:pt x="6622" y="9166"/>
                </a:cubicBezTo>
                <a:cubicBezTo>
                  <a:pt x="6622" y="9765"/>
                  <a:pt x="6589" y="10265"/>
                  <a:pt x="6589" y="10865"/>
                </a:cubicBezTo>
                <a:cubicBezTo>
                  <a:pt x="6589" y="11832"/>
                  <a:pt x="6656" y="12866"/>
                  <a:pt x="6789" y="13766"/>
                </a:cubicBezTo>
                <a:close/>
                <a:moveTo>
                  <a:pt x="2862" y="7033"/>
                </a:moveTo>
                <a:cubicBezTo>
                  <a:pt x="3162" y="7300"/>
                  <a:pt x="3661" y="7332"/>
                  <a:pt x="5624" y="7865"/>
                </a:cubicBezTo>
                <a:cubicBezTo>
                  <a:pt x="5990" y="5731"/>
                  <a:pt x="6622" y="3966"/>
                  <a:pt x="7621" y="2633"/>
                </a:cubicBezTo>
                <a:cubicBezTo>
                  <a:pt x="6490" y="3166"/>
                  <a:pt x="5491" y="3633"/>
                  <a:pt x="4593" y="4600"/>
                </a:cubicBezTo>
                <a:cubicBezTo>
                  <a:pt x="3827" y="5299"/>
                  <a:pt x="3261" y="6166"/>
                  <a:pt x="2862" y="7033"/>
                </a:cubicBezTo>
                <a:close/>
                <a:moveTo>
                  <a:pt x="7421" y="18899"/>
                </a:moveTo>
                <a:cubicBezTo>
                  <a:pt x="6656" y="17833"/>
                  <a:pt x="6156" y="16466"/>
                  <a:pt x="5824" y="14866"/>
                </a:cubicBezTo>
                <a:cubicBezTo>
                  <a:pt x="4492" y="14566"/>
                  <a:pt x="3295" y="14198"/>
                  <a:pt x="2496" y="13766"/>
                </a:cubicBezTo>
                <a:cubicBezTo>
                  <a:pt x="2994" y="14999"/>
                  <a:pt x="3627" y="16098"/>
                  <a:pt x="4593" y="16999"/>
                </a:cubicBezTo>
                <a:cubicBezTo>
                  <a:pt x="5391" y="17866"/>
                  <a:pt x="6389" y="18465"/>
                  <a:pt x="7421" y="18899"/>
                </a:cubicBezTo>
                <a:close/>
                <a:moveTo>
                  <a:pt x="5591" y="13532"/>
                </a:moveTo>
                <a:cubicBezTo>
                  <a:pt x="5458" y="12700"/>
                  <a:pt x="5391" y="11765"/>
                  <a:pt x="5391" y="10865"/>
                </a:cubicBezTo>
                <a:cubicBezTo>
                  <a:pt x="5391" y="10199"/>
                  <a:pt x="5425" y="9666"/>
                  <a:pt x="5491" y="9034"/>
                </a:cubicBezTo>
                <a:cubicBezTo>
                  <a:pt x="3960" y="8732"/>
                  <a:pt x="3061" y="8499"/>
                  <a:pt x="2362" y="8199"/>
                </a:cubicBezTo>
                <a:cubicBezTo>
                  <a:pt x="2129" y="8999"/>
                  <a:pt x="1996" y="9899"/>
                  <a:pt x="1996" y="10766"/>
                </a:cubicBezTo>
                <a:cubicBezTo>
                  <a:pt x="1996" y="11199"/>
                  <a:pt x="1996" y="11633"/>
                  <a:pt x="2063" y="11999"/>
                </a:cubicBezTo>
                <a:cubicBezTo>
                  <a:pt x="2496" y="12499"/>
                  <a:pt x="3594" y="13166"/>
                  <a:pt x="5591" y="13532"/>
                </a:cubicBezTo>
                <a:close/>
                <a:moveTo>
                  <a:pt x="21599" y="10766"/>
                </a:moveTo>
                <a:cubicBezTo>
                  <a:pt x="21599" y="16799"/>
                  <a:pt x="16840" y="21599"/>
                  <a:pt x="10816" y="21599"/>
                </a:cubicBezTo>
                <a:cubicBezTo>
                  <a:pt x="4825" y="21599"/>
                  <a:pt x="0" y="16799"/>
                  <a:pt x="0" y="10766"/>
                </a:cubicBezTo>
                <a:cubicBezTo>
                  <a:pt x="0" y="4799"/>
                  <a:pt x="4825" y="0"/>
                  <a:pt x="10816" y="0"/>
                </a:cubicBezTo>
                <a:cubicBezTo>
                  <a:pt x="16840" y="0"/>
                  <a:pt x="21599" y="4799"/>
                  <a:pt x="21599" y="10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105499" name="AutoShape 27"/>
          <p:cNvSpPr>
            <a:spLocks/>
          </p:cNvSpPr>
          <p:nvPr/>
        </p:nvSpPr>
        <p:spPr bwMode="auto">
          <a:xfrm>
            <a:off x="12418815" y="7234833"/>
            <a:ext cx="380405" cy="391120"/>
          </a:xfrm>
          <a:custGeom>
            <a:avLst/>
            <a:gdLst>
              <a:gd name="T0" fmla="*/ 10800 w 21600"/>
              <a:gd name="T1" fmla="+- 0 10816 33"/>
              <a:gd name="T2" fmla="*/ 10816 h 21567"/>
              <a:gd name="T3" fmla="*/ 10800 w 21600"/>
              <a:gd name="T4" fmla="+- 0 10816 33"/>
              <a:gd name="T5" fmla="*/ 10816 h 21567"/>
              <a:gd name="T6" fmla="*/ 10800 w 21600"/>
              <a:gd name="T7" fmla="+- 0 10816 33"/>
              <a:gd name="T8" fmla="*/ 10816 h 21567"/>
              <a:gd name="T9" fmla="*/ 10800 w 21600"/>
              <a:gd name="T10" fmla="+- 0 10816 33"/>
              <a:gd name="T11" fmla="*/ 10816 h 21567"/>
            </a:gdLst>
            <a:ahLst/>
            <a:cxnLst>
              <a:cxn ang="0">
                <a:pos x="T0" y="T2"/>
              </a:cxn>
              <a:cxn ang="0">
                <a:pos x="T3" y="T5"/>
              </a:cxn>
              <a:cxn ang="0">
                <a:pos x="T6" y="T8"/>
              </a:cxn>
              <a:cxn ang="0">
                <a:pos x="T9" y="T11"/>
              </a:cxn>
            </a:cxnLst>
            <a:rect l="0" t="0" r="r" b="b"/>
            <a:pathLst>
              <a:path w="21600" h="21567">
                <a:moveTo>
                  <a:pt x="17147" y="8485"/>
                </a:moveTo>
                <a:lnTo>
                  <a:pt x="4451" y="8485"/>
                </a:lnTo>
                <a:lnTo>
                  <a:pt x="4451" y="10716"/>
                </a:lnTo>
                <a:lnTo>
                  <a:pt x="17147" y="10716"/>
                </a:lnTo>
                <a:cubicBezTo>
                  <a:pt x="17147" y="10716"/>
                  <a:pt x="17147" y="8485"/>
                  <a:pt x="17147" y="8485"/>
                </a:cubicBezTo>
                <a:close/>
                <a:moveTo>
                  <a:pt x="4451" y="6491"/>
                </a:moveTo>
                <a:lnTo>
                  <a:pt x="17147" y="6491"/>
                </a:lnTo>
                <a:lnTo>
                  <a:pt x="17147" y="4259"/>
                </a:lnTo>
                <a:lnTo>
                  <a:pt x="4451" y="4259"/>
                </a:lnTo>
                <a:cubicBezTo>
                  <a:pt x="4451" y="4259"/>
                  <a:pt x="4451" y="6491"/>
                  <a:pt x="4451" y="6491"/>
                </a:cubicBezTo>
                <a:close/>
                <a:moveTo>
                  <a:pt x="19268" y="0"/>
                </a:moveTo>
                <a:cubicBezTo>
                  <a:pt x="20868" y="0"/>
                  <a:pt x="21599" y="710"/>
                  <a:pt x="21599" y="2299"/>
                </a:cubicBezTo>
                <a:lnTo>
                  <a:pt x="21599" y="12777"/>
                </a:lnTo>
                <a:cubicBezTo>
                  <a:pt x="21599" y="14265"/>
                  <a:pt x="20868" y="14975"/>
                  <a:pt x="19268" y="14975"/>
                </a:cubicBezTo>
                <a:lnTo>
                  <a:pt x="11651" y="14975"/>
                </a:lnTo>
                <a:lnTo>
                  <a:pt x="3234" y="21566"/>
                </a:lnTo>
                <a:lnTo>
                  <a:pt x="4973" y="14975"/>
                </a:lnTo>
                <a:lnTo>
                  <a:pt x="2364" y="14975"/>
                </a:lnTo>
                <a:cubicBezTo>
                  <a:pt x="764" y="14975"/>
                  <a:pt x="0" y="14265"/>
                  <a:pt x="0" y="12711"/>
                </a:cubicBezTo>
                <a:lnTo>
                  <a:pt x="0" y="2299"/>
                </a:lnTo>
                <a:cubicBezTo>
                  <a:pt x="0" y="710"/>
                  <a:pt x="764" y="-33"/>
                  <a:pt x="2364" y="0"/>
                </a:cubicBezTo>
                <a:cubicBezTo>
                  <a:pt x="2364" y="0"/>
                  <a:pt x="19268" y="0"/>
                  <a:pt x="1926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1715B"/>
              </a:solidFill>
              <a:latin typeface="Helvetica Light" charset="0"/>
              <a:sym typeface="Helvetica Light" charset="0"/>
            </a:endParaRPr>
          </a:p>
        </p:txBody>
      </p:sp>
      <p:sp>
        <p:nvSpPr>
          <p:cNvPr id="105500" name="AutoShape 28"/>
          <p:cNvSpPr>
            <a:spLocks/>
          </p:cNvSpPr>
          <p:nvPr/>
        </p:nvSpPr>
        <p:spPr bwMode="auto">
          <a:xfrm flipH="1">
            <a:off x="3383758" y="7224118"/>
            <a:ext cx="305395" cy="3768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367" y="17604"/>
                </a:moveTo>
                <a:lnTo>
                  <a:pt x="4676" y="17604"/>
                </a:lnTo>
                <a:cubicBezTo>
                  <a:pt x="4293" y="17604"/>
                  <a:pt x="3954" y="17775"/>
                  <a:pt x="3954" y="18051"/>
                </a:cubicBezTo>
                <a:cubicBezTo>
                  <a:pt x="3954" y="18396"/>
                  <a:pt x="4293" y="18568"/>
                  <a:pt x="4676" y="18568"/>
                </a:cubicBezTo>
                <a:lnTo>
                  <a:pt x="18367" y="18568"/>
                </a:lnTo>
                <a:cubicBezTo>
                  <a:pt x="18367" y="18568"/>
                  <a:pt x="18367" y="17604"/>
                  <a:pt x="18367" y="17604"/>
                </a:cubicBezTo>
                <a:close/>
                <a:moveTo>
                  <a:pt x="21600" y="3100"/>
                </a:moveTo>
                <a:lnTo>
                  <a:pt x="21600" y="21599"/>
                </a:lnTo>
                <a:lnTo>
                  <a:pt x="4506" y="21599"/>
                </a:lnTo>
                <a:cubicBezTo>
                  <a:pt x="1997" y="21599"/>
                  <a:pt x="0" y="20186"/>
                  <a:pt x="0" y="18086"/>
                </a:cubicBezTo>
                <a:lnTo>
                  <a:pt x="0" y="2066"/>
                </a:lnTo>
                <a:cubicBezTo>
                  <a:pt x="0" y="930"/>
                  <a:pt x="1148" y="0"/>
                  <a:pt x="2550" y="0"/>
                </a:cubicBezTo>
                <a:lnTo>
                  <a:pt x="18367" y="0"/>
                </a:lnTo>
                <a:lnTo>
                  <a:pt x="18367" y="15881"/>
                </a:lnTo>
                <a:lnTo>
                  <a:pt x="4506" y="15881"/>
                </a:lnTo>
                <a:cubicBezTo>
                  <a:pt x="2764" y="15881"/>
                  <a:pt x="1529" y="16638"/>
                  <a:pt x="1529" y="18016"/>
                </a:cubicBezTo>
                <a:lnTo>
                  <a:pt x="1529" y="18086"/>
                </a:lnTo>
                <a:cubicBezTo>
                  <a:pt x="1529" y="19465"/>
                  <a:pt x="2764" y="20359"/>
                  <a:pt x="4506" y="20359"/>
                </a:cubicBezTo>
                <a:lnTo>
                  <a:pt x="20409" y="20359"/>
                </a:lnTo>
                <a:lnTo>
                  <a:pt x="20409" y="3100"/>
                </a:lnTo>
                <a:cubicBezTo>
                  <a:pt x="20409" y="3100"/>
                  <a:pt x="21600" y="3100"/>
                  <a:pt x="21600" y="31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105501" name="AutoShape 29"/>
          <p:cNvSpPr>
            <a:spLocks/>
          </p:cNvSpPr>
          <p:nvPr/>
        </p:nvSpPr>
        <p:spPr bwMode="auto">
          <a:xfrm>
            <a:off x="6595766" y="7196437"/>
            <a:ext cx="393799" cy="404515"/>
          </a:xfrm>
          <a:custGeom>
            <a:avLst/>
            <a:gdLst>
              <a:gd name="T0" fmla="*/ 10676 w 21353"/>
              <a:gd name="T1" fmla="+- 0 10903 207"/>
              <a:gd name="T2" fmla="*/ 10903 h 21393"/>
              <a:gd name="T3" fmla="*/ 10676 w 21353"/>
              <a:gd name="T4" fmla="+- 0 10903 207"/>
              <a:gd name="T5" fmla="*/ 10903 h 21393"/>
              <a:gd name="T6" fmla="*/ 10676 w 21353"/>
              <a:gd name="T7" fmla="+- 0 10903 207"/>
              <a:gd name="T8" fmla="*/ 10903 h 21393"/>
              <a:gd name="T9" fmla="*/ 10676 w 21353"/>
              <a:gd name="T10" fmla="+- 0 10903 207"/>
              <a:gd name="T11" fmla="*/ 10903 h 21393"/>
            </a:gdLst>
            <a:ahLst/>
            <a:cxnLst>
              <a:cxn ang="0">
                <a:pos x="T0" y="T2"/>
              </a:cxn>
              <a:cxn ang="0">
                <a:pos x="T3" y="T5"/>
              </a:cxn>
              <a:cxn ang="0">
                <a:pos x="T6" y="T8"/>
              </a:cxn>
              <a:cxn ang="0">
                <a:pos x="T9" y="T11"/>
              </a:cxn>
            </a:cxnLst>
            <a:rect l="0" t="0" r="r" b="b"/>
            <a:pathLst>
              <a:path w="21353" h="21393">
                <a:moveTo>
                  <a:pt x="20672" y="3589"/>
                </a:moveTo>
                <a:lnTo>
                  <a:pt x="19251" y="4944"/>
                </a:lnTo>
                <a:lnTo>
                  <a:pt x="19683" y="3137"/>
                </a:lnTo>
                <a:lnTo>
                  <a:pt x="18108" y="1601"/>
                </a:lnTo>
                <a:lnTo>
                  <a:pt x="16285" y="1993"/>
                </a:lnTo>
                <a:lnTo>
                  <a:pt x="17675" y="638"/>
                </a:lnTo>
                <a:cubicBezTo>
                  <a:pt x="18540" y="-207"/>
                  <a:pt x="19899" y="-207"/>
                  <a:pt x="20734" y="606"/>
                </a:cubicBezTo>
                <a:cubicBezTo>
                  <a:pt x="21600" y="1421"/>
                  <a:pt x="21537" y="2716"/>
                  <a:pt x="20672" y="3589"/>
                </a:cubicBezTo>
                <a:close/>
                <a:moveTo>
                  <a:pt x="8095" y="12054"/>
                </a:moveTo>
                <a:lnTo>
                  <a:pt x="7230" y="12206"/>
                </a:lnTo>
                <a:lnTo>
                  <a:pt x="6674" y="12716"/>
                </a:lnTo>
                <a:lnTo>
                  <a:pt x="6427" y="13680"/>
                </a:lnTo>
                <a:lnTo>
                  <a:pt x="7570" y="14765"/>
                </a:lnTo>
                <a:lnTo>
                  <a:pt x="8528" y="14555"/>
                </a:lnTo>
                <a:lnTo>
                  <a:pt x="9084" y="14012"/>
                </a:lnTo>
                <a:lnTo>
                  <a:pt x="9208" y="13168"/>
                </a:lnTo>
                <a:cubicBezTo>
                  <a:pt x="9208" y="13168"/>
                  <a:pt x="8095" y="12054"/>
                  <a:pt x="8095" y="12054"/>
                </a:cubicBezTo>
                <a:close/>
                <a:moveTo>
                  <a:pt x="17180" y="2444"/>
                </a:moveTo>
                <a:lnTo>
                  <a:pt x="17211" y="2414"/>
                </a:lnTo>
                <a:lnTo>
                  <a:pt x="18849" y="4071"/>
                </a:lnTo>
                <a:cubicBezTo>
                  <a:pt x="18756" y="4071"/>
                  <a:pt x="18293" y="5878"/>
                  <a:pt x="18293" y="5878"/>
                </a:cubicBezTo>
                <a:lnTo>
                  <a:pt x="9115" y="15127"/>
                </a:lnTo>
                <a:lnTo>
                  <a:pt x="5191" y="16001"/>
                </a:lnTo>
                <a:lnTo>
                  <a:pt x="5129" y="15970"/>
                </a:lnTo>
                <a:lnTo>
                  <a:pt x="6149" y="12174"/>
                </a:lnTo>
                <a:lnTo>
                  <a:pt x="15327" y="2987"/>
                </a:lnTo>
                <a:cubicBezTo>
                  <a:pt x="15327" y="2927"/>
                  <a:pt x="16933" y="2505"/>
                  <a:pt x="17180" y="2444"/>
                </a:cubicBezTo>
                <a:close/>
                <a:moveTo>
                  <a:pt x="2225" y="19223"/>
                </a:moveTo>
                <a:lnTo>
                  <a:pt x="13194" y="19223"/>
                </a:lnTo>
                <a:lnTo>
                  <a:pt x="13194" y="12928"/>
                </a:lnTo>
                <a:lnTo>
                  <a:pt x="15419" y="10488"/>
                </a:lnTo>
                <a:lnTo>
                  <a:pt x="15419" y="21392"/>
                </a:lnTo>
                <a:lnTo>
                  <a:pt x="0" y="21392"/>
                </a:lnTo>
                <a:lnTo>
                  <a:pt x="0" y="3078"/>
                </a:lnTo>
                <a:lnTo>
                  <a:pt x="13379" y="3078"/>
                </a:lnTo>
                <a:lnTo>
                  <a:pt x="11526" y="4944"/>
                </a:lnTo>
                <a:lnTo>
                  <a:pt x="2225" y="4944"/>
                </a:lnTo>
                <a:cubicBezTo>
                  <a:pt x="2225" y="4944"/>
                  <a:pt x="2225" y="19223"/>
                  <a:pt x="2225" y="192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8" name="Slide Number Placeholder 7"/>
          <p:cNvSpPr>
            <a:spLocks noGrp="1"/>
          </p:cNvSpPr>
          <p:nvPr>
            <p:ph type="sldNum" sz="quarter" idx="4"/>
          </p:nvPr>
        </p:nvSpPr>
        <p:spPr/>
        <p:txBody>
          <a:bodyPr/>
          <a:lstStyle/>
          <a:p>
            <a:fld id="{D919A921-2E83-415D-AFA6-9030E0D9D86D}" type="slidenum">
              <a:rPr lang="id-ID" smtClean="0"/>
              <a:pPr/>
              <a:t>99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05495"/>
                                        </p:tgtEl>
                                        <p:attrNameLst>
                                          <p:attrName>style.visibility</p:attrName>
                                        </p:attrNameLst>
                                      </p:cBhvr>
                                      <p:to>
                                        <p:strVal val="visible"/>
                                      </p:to>
                                    </p:set>
                                    <p:animEffect transition="in" filter="wipe(down)">
                                      <p:cBhvr>
                                        <p:cTn id="23" dur="500"/>
                                        <p:tgtEl>
                                          <p:spTgt spid="105495"/>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05496"/>
                                        </p:tgtEl>
                                        <p:attrNameLst>
                                          <p:attrName>style.visibility</p:attrName>
                                        </p:attrNameLst>
                                      </p:cBhvr>
                                      <p:to>
                                        <p:strVal val="visible"/>
                                      </p:to>
                                    </p:set>
                                    <p:animEffect transition="in" filter="wipe(down)">
                                      <p:cBhvr>
                                        <p:cTn id="26" dur="500"/>
                                        <p:tgtEl>
                                          <p:spTgt spid="105496"/>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05497"/>
                                        </p:tgtEl>
                                        <p:attrNameLst>
                                          <p:attrName>style.visibility</p:attrName>
                                        </p:attrNameLst>
                                      </p:cBhvr>
                                      <p:to>
                                        <p:strVal val="visible"/>
                                      </p:to>
                                    </p:set>
                                    <p:animEffect transition="in" filter="wipe(down)">
                                      <p:cBhvr>
                                        <p:cTn id="29" dur="500"/>
                                        <p:tgtEl>
                                          <p:spTgt spid="105497"/>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05489"/>
                                        </p:tgtEl>
                                        <p:attrNameLst>
                                          <p:attrName>style.visibility</p:attrName>
                                        </p:attrNameLst>
                                      </p:cBhvr>
                                      <p:to>
                                        <p:strVal val="visible"/>
                                      </p:to>
                                    </p:set>
                                    <p:animEffect transition="in" filter="wipe(down)">
                                      <p:cBhvr>
                                        <p:cTn id="32" dur="500"/>
                                        <p:tgtEl>
                                          <p:spTgt spid="105489"/>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05491"/>
                                        </p:tgtEl>
                                        <p:attrNameLst>
                                          <p:attrName>style.visibility</p:attrName>
                                        </p:attrNameLst>
                                      </p:cBhvr>
                                      <p:to>
                                        <p:strVal val="visible"/>
                                      </p:to>
                                    </p:set>
                                    <p:animEffect transition="in" filter="wipe(down)">
                                      <p:cBhvr>
                                        <p:cTn id="35" dur="500"/>
                                        <p:tgtEl>
                                          <p:spTgt spid="105491"/>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05490"/>
                                        </p:tgtEl>
                                        <p:attrNameLst>
                                          <p:attrName>style.visibility</p:attrName>
                                        </p:attrNameLst>
                                      </p:cBhvr>
                                      <p:to>
                                        <p:strVal val="visible"/>
                                      </p:to>
                                    </p:set>
                                    <p:animEffect transition="in" filter="wipe(down)">
                                      <p:cBhvr>
                                        <p:cTn id="38" dur="500"/>
                                        <p:tgtEl>
                                          <p:spTgt spid="105490"/>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05483"/>
                                        </p:tgtEl>
                                        <p:attrNameLst>
                                          <p:attrName>style.visibility</p:attrName>
                                        </p:attrNameLst>
                                      </p:cBhvr>
                                      <p:to>
                                        <p:strVal val="visible"/>
                                      </p:to>
                                    </p:set>
                                    <p:animEffect transition="in" filter="wipe(down)">
                                      <p:cBhvr>
                                        <p:cTn id="41" dur="500"/>
                                        <p:tgtEl>
                                          <p:spTgt spid="10548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05484"/>
                                        </p:tgtEl>
                                        <p:attrNameLst>
                                          <p:attrName>style.visibility</p:attrName>
                                        </p:attrNameLst>
                                      </p:cBhvr>
                                      <p:to>
                                        <p:strVal val="visible"/>
                                      </p:to>
                                    </p:set>
                                    <p:animEffect transition="in" filter="wipe(down)">
                                      <p:cBhvr>
                                        <p:cTn id="44" dur="500"/>
                                        <p:tgtEl>
                                          <p:spTgt spid="10548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105485"/>
                                        </p:tgtEl>
                                        <p:attrNameLst>
                                          <p:attrName>style.visibility</p:attrName>
                                        </p:attrNameLst>
                                      </p:cBhvr>
                                      <p:to>
                                        <p:strVal val="visible"/>
                                      </p:to>
                                    </p:set>
                                    <p:animEffect transition="in" filter="wipe(down)">
                                      <p:cBhvr>
                                        <p:cTn id="47" dur="500"/>
                                        <p:tgtEl>
                                          <p:spTgt spid="105485"/>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105477"/>
                                        </p:tgtEl>
                                        <p:attrNameLst>
                                          <p:attrName>style.visibility</p:attrName>
                                        </p:attrNameLst>
                                      </p:cBhvr>
                                      <p:to>
                                        <p:strVal val="visible"/>
                                      </p:to>
                                    </p:set>
                                    <p:animEffect transition="in" filter="wipe(down)">
                                      <p:cBhvr>
                                        <p:cTn id="50" dur="500"/>
                                        <p:tgtEl>
                                          <p:spTgt spid="105477"/>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105478"/>
                                        </p:tgtEl>
                                        <p:attrNameLst>
                                          <p:attrName>style.visibility</p:attrName>
                                        </p:attrNameLst>
                                      </p:cBhvr>
                                      <p:to>
                                        <p:strVal val="visible"/>
                                      </p:to>
                                    </p:set>
                                    <p:animEffect transition="in" filter="wipe(down)">
                                      <p:cBhvr>
                                        <p:cTn id="53" dur="500"/>
                                        <p:tgtEl>
                                          <p:spTgt spid="105478"/>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105479"/>
                                        </p:tgtEl>
                                        <p:attrNameLst>
                                          <p:attrName>style.visibility</p:attrName>
                                        </p:attrNameLst>
                                      </p:cBhvr>
                                      <p:to>
                                        <p:strVal val="visible"/>
                                      </p:to>
                                    </p:set>
                                    <p:animEffect transition="in" filter="wipe(down)">
                                      <p:cBhvr>
                                        <p:cTn id="56" dur="500"/>
                                        <p:tgtEl>
                                          <p:spTgt spid="105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7" grpId="0"/>
      <p:bldP spid="105478" grpId="0"/>
      <p:bldP spid="105479" grpId="0"/>
      <p:bldP spid="105483" grpId="0"/>
      <p:bldP spid="105484" grpId="0"/>
      <p:bldP spid="105485" grpId="0"/>
      <p:bldP spid="105489" grpId="0"/>
      <p:bldP spid="105490" grpId="0"/>
      <p:bldP spid="105491" grpId="0"/>
      <p:bldP spid="105495" grpId="0"/>
      <p:bldP spid="105496" grpId="0"/>
      <p:bldP spid="105497" grpId="0"/>
    </p:bldLst>
  </p:timing>
</p:sld>
</file>

<file path=ppt/theme/theme1.xml><?xml version="1.0" encoding="utf-8"?>
<a:theme xmlns:a="http://schemas.openxmlformats.org/drawingml/2006/main" name="Custom Design">
  <a:themeElements>
    <a:clrScheme name="mix color 6 1">
      <a:dk1>
        <a:srgbClr val="000000"/>
      </a:dk1>
      <a:lt1>
        <a:srgbClr val="FFFFFF"/>
      </a:lt1>
      <a:dk2>
        <a:srgbClr val="53585F"/>
      </a:dk2>
      <a:lt2>
        <a:srgbClr val="DCDEE0"/>
      </a:lt2>
      <a:accent1>
        <a:srgbClr val="F3B37C"/>
      </a:accent1>
      <a:accent2>
        <a:srgbClr val="F38B7C"/>
      </a:accent2>
      <a:accent3>
        <a:srgbClr val="E57598"/>
      </a:accent3>
      <a:accent4>
        <a:srgbClr val="D570DB"/>
      </a:accent4>
      <a:accent5>
        <a:srgbClr val="9470DB"/>
      </a:accent5>
      <a:accent6>
        <a:srgbClr val="7088DB"/>
      </a:accent6>
      <a:hlink>
        <a:srgbClr val="0000FF"/>
      </a:hlink>
      <a:folHlink>
        <a:srgbClr val="FF00F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Custom Design">
  <a:themeElements>
    <a:clrScheme name="mix color 6 1">
      <a:dk1>
        <a:srgbClr val="000000"/>
      </a:dk1>
      <a:lt1>
        <a:srgbClr val="FFFFFF"/>
      </a:lt1>
      <a:dk2>
        <a:srgbClr val="53585F"/>
      </a:dk2>
      <a:lt2>
        <a:srgbClr val="DCDEE0"/>
      </a:lt2>
      <a:accent1>
        <a:srgbClr val="F3B37C"/>
      </a:accent1>
      <a:accent2>
        <a:srgbClr val="F38B7C"/>
      </a:accent2>
      <a:accent3>
        <a:srgbClr val="E57598"/>
      </a:accent3>
      <a:accent4>
        <a:srgbClr val="D570DB"/>
      </a:accent4>
      <a:accent5>
        <a:srgbClr val="9470DB"/>
      </a:accent5>
      <a:accent6>
        <a:srgbClr val="7088DB"/>
      </a:accent6>
      <a:hlink>
        <a:srgbClr val="0000FF"/>
      </a:hlink>
      <a:folHlink>
        <a:srgbClr val="FF00F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
      <a:dk1>
        <a:srgbClr val="000000"/>
      </a:dk1>
      <a:lt1>
        <a:srgbClr val="FFFFFF"/>
      </a:lt1>
      <a:dk2>
        <a:srgbClr val="53585F"/>
      </a:dk2>
      <a:lt2>
        <a:srgbClr val="DCDEE0"/>
      </a:lt2>
      <a:accent1>
        <a:srgbClr val="0365C0"/>
      </a:accent1>
      <a:accent2>
        <a:srgbClr val="00882B"/>
      </a:accent2>
      <a:accent3>
        <a:srgbClr val="FFFFFF"/>
      </a:accent3>
      <a:accent4>
        <a:srgbClr val="000000"/>
      </a:accent4>
      <a:accent5>
        <a:srgbClr val="AAB8DC"/>
      </a:accent5>
      <a:accent6>
        <a:srgbClr val="007B26"/>
      </a:accent6>
      <a:hlink>
        <a:srgbClr val="0000FF"/>
      </a:hlink>
      <a:folHlink>
        <a:srgbClr val="FF00F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1164</TotalTime>
  <Words>11759</Words>
  <Application>Microsoft Office PowerPoint</Application>
  <PresentationFormat>Custom</PresentationFormat>
  <Paragraphs>1593</Paragraphs>
  <Slides>150</Slides>
  <Notes>4</Notes>
  <HiddenSlides>0</HiddenSlides>
  <MMClips>0</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150</vt:i4>
      </vt:variant>
    </vt:vector>
  </HeadingPairs>
  <TitlesOfParts>
    <vt:vector size="161" baseType="lpstr">
      <vt:lpstr>Arial</vt:lpstr>
      <vt:lpstr>Avenir</vt:lpstr>
      <vt:lpstr>Calibri</vt:lpstr>
      <vt:lpstr>Gill Sans</vt:lpstr>
      <vt:lpstr>Helvetica</vt:lpstr>
      <vt:lpstr>Helvetica Light</vt:lpstr>
      <vt:lpstr>Open Sans</vt:lpstr>
      <vt:lpstr>Roboto</vt:lpstr>
      <vt:lpstr>Source Sans Pro</vt:lpstr>
      <vt:lpstr>Custom Design</vt:lpstr>
      <vt:lpstr>1_Custom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user</cp:lastModifiedBy>
  <cp:revision>629</cp:revision>
  <dcterms:modified xsi:type="dcterms:W3CDTF">2016-05-30T13:30:55Z</dcterms:modified>
</cp:coreProperties>
</file>