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27" r:id="rId2"/>
    <p:sldId id="407" r:id="rId3"/>
    <p:sldId id="427" r:id="rId4"/>
    <p:sldId id="454" r:id="rId5"/>
    <p:sldId id="455" r:id="rId6"/>
    <p:sldId id="456" r:id="rId7"/>
    <p:sldId id="340" r:id="rId8"/>
  </p:sldIdLst>
  <p:sldSz cx="16276638" cy="9144000"/>
  <p:notesSz cx="6858000" cy="9144000"/>
  <p:custDataLst>
    <p:tags r:id="rId1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66"/>
    <a:srgbClr val="C5F3F3"/>
    <a:srgbClr val="FF7C80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E05540-AF95-4038-9C6F-FE1425176D00}" v="13" dt="2022-08-10T23:07:37.5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>
      <p:cViewPr varScale="1">
        <p:scale>
          <a:sx n="48" d="100"/>
          <a:sy n="48" d="100"/>
        </p:scale>
        <p:origin x="63" y="279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ng Ha" userId="270efafb50020bd6" providerId="LiveId" clId="{3E3097E2-0E39-4F34-AB63-97B2F934E3E4}"/>
    <pc:docChg chg="custSel modSld">
      <pc:chgData name="Trang Ha" userId="270efafb50020bd6" providerId="LiveId" clId="{3E3097E2-0E39-4F34-AB63-97B2F934E3E4}" dt="2022-08-08T22:29:11.217" v="33" actId="1076"/>
      <pc:docMkLst>
        <pc:docMk/>
      </pc:docMkLst>
      <pc:sldChg chg="modSp mod">
        <pc:chgData name="Trang Ha" userId="270efafb50020bd6" providerId="LiveId" clId="{3E3097E2-0E39-4F34-AB63-97B2F934E3E4}" dt="2022-08-08T22:22:03.487" v="24" actId="20577"/>
        <pc:sldMkLst>
          <pc:docMk/>
          <pc:sldMk cId="0" sldId="327"/>
        </pc:sldMkLst>
        <pc:spChg chg="mod">
          <ac:chgData name="Trang Ha" userId="270efafb50020bd6" providerId="LiveId" clId="{3E3097E2-0E39-4F34-AB63-97B2F934E3E4}" dt="2022-08-08T22:22:03.487" v="24" actId="20577"/>
          <ac:spMkLst>
            <pc:docMk/>
            <pc:sldMk cId="0" sldId="327"/>
            <ac:spMk id="2057" creationId="{00000000-0000-0000-0000-000000000000}"/>
          </ac:spMkLst>
        </pc:spChg>
      </pc:sldChg>
      <pc:sldChg chg="addSp delSp modSp mod delAnim">
        <pc:chgData name="Trang Ha" userId="270efafb50020bd6" providerId="LiveId" clId="{3E3097E2-0E39-4F34-AB63-97B2F934E3E4}" dt="2022-08-08T22:29:11.217" v="33" actId="1076"/>
        <pc:sldMkLst>
          <pc:docMk/>
          <pc:sldMk cId="0" sldId="407"/>
        </pc:sldMkLst>
        <pc:picChg chg="del">
          <ac:chgData name="Trang Ha" userId="270efafb50020bd6" providerId="LiveId" clId="{3E3097E2-0E39-4F34-AB63-97B2F934E3E4}" dt="2022-08-08T22:28:51.700" v="30" actId="478"/>
          <ac:picMkLst>
            <pc:docMk/>
            <pc:sldMk cId="0" sldId="407"/>
            <ac:picMk id="2" creationId="{00000000-0000-0000-0000-000000000000}"/>
          </ac:picMkLst>
        </pc:picChg>
        <pc:picChg chg="del">
          <ac:chgData name="Trang Ha" userId="270efafb50020bd6" providerId="LiveId" clId="{3E3097E2-0E39-4F34-AB63-97B2F934E3E4}" dt="2022-08-08T22:28:44.623" v="27" actId="478"/>
          <ac:picMkLst>
            <pc:docMk/>
            <pc:sldMk cId="0" sldId="407"/>
            <ac:picMk id="32" creationId="{00000000-0000-0000-0000-000000000000}"/>
          </ac:picMkLst>
        </pc:picChg>
        <pc:picChg chg="del">
          <ac:chgData name="Trang Ha" userId="270efafb50020bd6" providerId="LiveId" clId="{3E3097E2-0E39-4F34-AB63-97B2F934E3E4}" dt="2022-08-08T22:28:49.471" v="29" actId="478"/>
          <ac:picMkLst>
            <pc:docMk/>
            <pc:sldMk cId="0" sldId="407"/>
            <ac:picMk id="34" creationId="{00000000-0000-0000-0000-000000000000}"/>
          </ac:picMkLst>
        </pc:picChg>
        <pc:picChg chg="del">
          <ac:chgData name="Trang Ha" userId="270efafb50020bd6" providerId="LiveId" clId="{3E3097E2-0E39-4F34-AB63-97B2F934E3E4}" dt="2022-08-08T22:28:42.671" v="26" actId="478"/>
          <ac:picMkLst>
            <pc:docMk/>
            <pc:sldMk cId="0" sldId="407"/>
            <ac:picMk id="39" creationId="{00000000-0000-0000-0000-000000000000}"/>
          </ac:picMkLst>
        </pc:picChg>
        <pc:picChg chg="del">
          <ac:chgData name="Trang Ha" userId="270efafb50020bd6" providerId="LiveId" clId="{3E3097E2-0E39-4F34-AB63-97B2F934E3E4}" dt="2022-08-08T22:28:47.306" v="28" actId="478"/>
          <ac:picMkLst>
            <pc:docMk/>
            <pc:sldMk cId="0" sldId="407"/>
            <ac:picMk id="40" creationId="{00000000-0000-0000-0000-000000000000}"/>
          </ac:picMkLst>
        </pc:picChg>
        <pc:picChg chg="del">
          <ac:chgData name="Trang Ha" userId="270efafb50020bd6" providerId="LiveId" clId="{3E3097E2-0E39-4F34-AB63-97B2F934E3E4}" dt="2022-08-08T22:28:39.313" v="25" actId="478"/>
          <ac:picMkLst>
            <pc:docMk/>
            <pc:sldMk cId="0" sldId="407"/>
            <ac:picMk id="41" creationId="{00000000-0000-0000-0000-000000000000}"/>
          </ac:picMkLst>
        </pc:picChg>
        <pc:picChg chg="add mod">
          <ac:chgData name="Trang Ha" userId="270efafb50020bd6" providerId="LiveId" clId="{3E3097E2-0E39-4F34-AB63-97B2F934E3E4}" dt="2022-08-08T22:29:11.217" v="33" actId="1076"/>
          <ac:picMkLst>
            <pc:docMk/>
            <pc:sldMk cId="0" sldId="407"/>
            <ac:picMk id="1026" creationId="{6F46D658-6B71-E80A-E838-DCF181CCFB31}"/>
          </ac:picMkLst>
        </pc:picChg>
      </pc:sldChg>
    </pc:docChg>
  </pc:docChgLst>
  <pc:docChgLst>
    <pc:chgData name="T H" userId="270efafb50020bd6" providerId="LiveId" clId="{73E05540-AF95-4038-9C6F-FE1425176D00}"/>
    <pc:docChg chg="modSld">
      <pc:chgData name="T H" userId="270efafb50020bd6" providerId="LiveId" clId="{73E05540-AF95-4038-9C6F-FE1425176D00}" dt="2022-08-10T23:07:37.535" v="7" actId="14100"/>
      <pc:docMkLst>
        <pc:docMk/>
      </pc:docMkLst>
      <pc:sldChg chg="modSp mod">
        <pc:chgData name="T H" userId="270efafb50020bd6" providerId="LiveId" clId="{73E05540-AF95-4038-9C6F-FE1425176D00}" dt="2022-08-10T23:07:37.535" v="7" actId="14100"/>
        <pc:sldMkLst>
          <pc:docMk/>
          <pc:sldMk cId="0" sldId="407"/>
        </pc:sldMkLst>
        <pc:picChg chg="mod">
          <ac:chgData name="T H" userId="270efafb50020bd6" providerId="LiveId" clId="{73E05540-AF95-4038-9C6F-FE1425176D00}" dt="2022-08-10T23:07:28.291" v="6" actId="14100"/>
          <ac:picMkLst>
            <pc:docMk/>
            <pc:sldMk cId="0" sldId="407"/>
            <ac:picMk id="2" creationId="{18DE7DAB-A489-7780-AA61-1BE47066BB47}"/>
          </ac:picMkLst>
        </pc:picChg>
        <pc:picChg chg="mod">
          <ac:chgData name="T H" userId="270efafb50020bd6" providerId="LiveId" clId="{73E05540-AF95-4038-9C6F-FE1425176D00}" dt="2022-08-10T23:07:37.535" v="7" actId="14100"/>
          <ac:picMkLst>
            <pc:docMk/>
            <pc:sldMk cId="0" sldId="407"/>
            <ac:picMk id="1026" creationId="{6F46D658-6B71-E80A-E838-DCF181CCFB31}"/>
          </ac:picMkLst>
        </pc:picChg>
      </pc:sldChg>
    </pc:docChg>
  </pc:docChgLst>
  <pc:docChgLst>
    <pc:chgData name="Trang Ha" userId="270efafb50020bd6" providerId="LiveId" clId="{73E05540-AF95-4038-9C6F-FE1425176D00}"/>
    <pc:docChg chg="modSld">
      <pc:chgData name="Trang Ha" userId="270efafb50020bd6" providerId="LiveId" clId="{73E05540-AF95-4038-9C6F-FE1425176D00}" dt="2022-08-09T09:39:15.477" v="21" actId="14100"/>
      <pc:docMkLst>
        <pc:docMk/>
      </pc:docMkLst>
      <pc:sldChg chg="addSp modSp mod">
        <pc:chgData name="Trang Ha" userId="270efafb50020bd6" providerId="LiveId" clId="{73E05540-AF95-4038-9C6F-FE1425176D00}" dt="2022-08-09T09:39:15.477" v="21" actId="14100"/>
        <pc:sldMkLst>
          <pc:docMk/>
          <pc:sldMk cId="0" sldId="407"/>
        </pc:sldMkLst>
        <pc:picChg chg="add mod">
          <ac:chgData name="Trang Ha" userId="270efafb50020bd6" providerId="LiveId" clId="{73E05540-AF95-4038-9C6F-FE1425176D00}" dt="2022-08-09T09:39:15.477" v="21" actId="14100"/>
          <ac:picMkLst>
            <pc:docMk/>
            <pc:sldMk cId="0" sldId="407"/>
            <ac:picMk id="2" creationId="{18DE7DAB-A489-7780-AA61-1BE47066BB47}"/>
          </ac:picMkLst>
        </pc:picChg>
        <pc:picChg chg="mod">
          <ac:chgData name="Trang Ha" userId="270efafb50020bd6" providerId="LiveId" clId="{73E05540-AF95-4038-9C6F-FE1425176D00}" dt="2022-08-09T09:39:08.356" v="20" actId="14100"/>
          <ac:picMkLst>
            <pc:docMk/>
            <pc:sldMk cId="0" sldId="407"/>
            <ac:picMk id="1026" creationId="{6F46D658-6B71-E80A-E838-DCF181CCFB3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7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827200"/>
            <a:ext cx="1739080" cy="2257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1432719" y="4114800"/>
            <a:ext cx="13382995" cy="1730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Tiếng Việt lớp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GÓC SÁNG TẠO: CHUYỆN CỦA EM</a:t>
            </a:r>
            <a:endParaRPr lang="en-US" sz="5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807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5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5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3382959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viên:</a:t>
            </a: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5960292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1409" y="6100454"/>
            <a:ext cx="1211090" cy="8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6919" y="5781235"/>
            <a:ext cx="3396458" cy="2422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ector pano tuyên truyền 6 bước rửa tay cho trẻ em mầm non">
            <a:extLst>
              <a:ext uri="{FF2B5EF4-FFF2-40B4-BE49-F238E27FC236}">
                <a16:creationId xmlns:a16="http://schemas.microsoft.com/office/drawing/2014/main" id="{6F46D658-6B71-E80A-E838-DCF181CCF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319" y="609601"/>
            <a:ext cx="5867400" cy="6370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8DE7DAB-A489-7780-AA61-1BE47066BB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3119" y="533400"/>
            <a:ext cx="6019800" cy="6952506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328319" y="42893"/>
            <a:ext cx="6858000" cy="1599885"/>
            <a:chOff x="4328319" y="42893"/>
            <a:chExt cx="6858000" cy="1599885"/>
          </a:xfrm>
        </p:grpSpPr>
        <p:grpSp>
          <p:nvGrpSpPr>
            <p:cNvPr id="14" name="Group 13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</a:p>
              </p:txBody>
            </p:sp>
          </p:grpSp>
          <p:cxnSp>
            <p:nvCxnSpPr>
              <p:cNvPr id="16" name="Straight Connector 15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4328319" y="1066800"/>
              <a:ext cx="68580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Góc sáng tạo: EM LÀ HỌC SINH LỚP 3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508918" y="1905000"/>
            <a:ext cx="10668001" cy="677108"/>
            <a:chOff x="1508918" y="1888664"/>
            <a:chExt cx="9504219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8" y="1888664"/>
              <a:ext cx="9504219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Tìm hiểu cách viết đoạn văn giới thiệu về mình.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893258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05" t="43778" r="27569" b="14222"/>
          <a:stretch/>
        </p:blipFill>
        <p:spPr bwMode="auto">
          <a:xfrm>
            <a:off x="3109119" y="2743200"/>
            <a:ext cx="10896600" cy="6290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328319" y="42893"/>
            <a:ext cx="6858000" cy="1599885"/>
            <a:chOff x="4328319" y="42893"/>
            <a:chExt cx="6858000" cy="1599885"/>
          </a:xfrm>
        </p:grpSpPr>
        <p:grpSp>
          <p:nvGrpSpPr>
            <p:cNvPr id="14" name="Group 13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</a:p>
              </p:txBody>
            </p:sp>
          </p:grpSp>
          <p:cxnSp>
            <p:nvCxnSpPr>
              <p:cNvPr id="16" name="Straight Connector 15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4328319" y="1066800"/>
              <a:ext cx="68580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Góc sáng tạo: EM LÀ HỌC SINH LỚP 3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508918" y="1905000"/>
            <a:ext cx="10668001" cy="677108"/>
            <a:chOff x="1508918" y="1888664"/>
            <a:chExt cx="9504219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8" y="1888664"/>
              <a:ext cx="9504219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Tự giới thiệu về mình.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436926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05" t="43778" r="28609" b="14222"/>
          <a:stretch/>
        </p:blipFill>
        <p:spPr bwMode="auto">
          <a:xfrm>
            <a:off x="7452519" y="2597348"/>
            <a:ext cx="8619428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861219" y="3876764"/>
            <a:ext cx="6591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625475" algn="just">
              <a:spcBef>
                <a:spcPts val="1200"/>
              </a:spcBef>
              <a:spcAft>
                <a:spcPts val="1200"/>
              </a:spcAft>
            </a:pP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 hãy tự giới thiệu về mình trước lớp theo mẫu bên.</a:t>
            </a:r>
          </a:p>
        </p:txBody>
      </p:sp>
    </p:spTree>
    <p:extLst>
      <p:ext uri="{BB962C8B-B14F-4D97-AF65-F5344CB8AC3E}">
        <p14:creationId xmlns:p14="http://schemas.microsoft.com/office/powerpoint/2010/main" val="371886547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328319" y="42893"/>
            <a:ext cx="6858000" cy="1599885"/>
            <a:chOff x="4328319" y="42893"/>
            <a:chExt cx="6858000" cy="1599885"/>
          </a:xfrm>
        </p:grpSpPr>
        <p:grpSp>
          <p:nvGrpSpPr>
            <p:cNvPr id="14" name="Group 13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</a:p>
              </p:txBody>
            </p:sp>
          </p:grpSp>
          <p:cxnSp>
            <p:nvCxnSpPr>
              <p:cNvPr id="16" name="Straight Connector 15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4328319" y="1066800"/>
              <a:ext cx="68580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Góc sáng tạo: EM LÀ HỌC SINH LỚP 3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508918" y="1905000"/>
            <a:ext cx="8001000" cy="677108"/>
            <a:chOff x="1508918" y="1888664"/>
            <a:chExt cx="7128164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8" y="1888664"/>
              <a:ext cx="7128164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3. Viết đoạn văn giới thiệu về mình.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6418858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1508918" y="2706469"/>
            <a:ext cx="14211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 hãy viết một đoạn văn tự giới thiệu về mình.</a:t>
            </a:r>
          </a:p>
        </p:txBody>
      </p:sp>
      <p:sp>
        <p:nvSpPr>
          <p:cNvPr id="3" name="Rectangle 2"/>
          <p:cNvSpPr/>
          <p:nvPr/>
        </p:nvSpPr>
        <p:spPr>
          <a:xfrm>
            <a:off x="1508917" y="3588605"/>
            <a:ext cx="1370182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854075" algn="just"/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Chào các bạn! Mình tên là Mai Thu Trang, năm nay mình bảy tuổi. 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Mình đang học lớp 3A trường tiểu học Quang Trung. </a:t>
            </a:r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Nhà mình ở 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2, cách trường không xa lắm. Mình thích học tất cả các môn. Ngoài giờ học mình còn thường chơi nhảy dây, cầu lông. Mình rất vinh dự khi được 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 tại lớp 3A vì ở đây mình có nhiều bạn bè. Mình rất yêu quý các bạn trong lớp.</a:t>
            </a:r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Rất mong các bạn giúp đỡ mình trong năm học này.</a:t>
            </a:r>
            <a:endParaRPr lang="en-US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25522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328319" y="42893"/>
            <a:ext cx="6858000" cy="1599885"/>
            <a:chOff x="4328319" y="42893"/>
            <a:chExt cx="6858000" cy="1599885"/>
          </a:xfrm>
        </p:grpSpPr>
        <p:grpSp>
          <p:nvGrpSpPr>
            <p:cNvPr id="14" name="Group 13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</a:p>
              </p:txBody>
            </p:sp>
          </p:grpSp>
          <p:cxnSp>
            <p:nvCxnSpPr>
              <p:cNvPr id="16" name="Straight Connector 15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4328319" y="1066800"/>
              <a:ext cx="68580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Góc sáng tạo: EM LÀ HỌC SINH LỚP 3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508917" y="1905000"/>
            <a:ext cx="9677402" cy="677108"/>
            <a:chOff x="1508918" y="1888664"/>
            <a:chExt cx="7671838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8" y="1888664"/>
              <a:ext cx="7671838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3. Cách trang trí đoạn văn giới thiệu về mình.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725863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050" name="Picture 2" descr="Mẫu bài dự thi Cùng Kun viết chữ đẹ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42"/>
          <a:stretch/>
        </p:blipFill>
        <p:spPr bwMode="auto">
          <a:xfrm>
            <a:off x="3947319" y="2819400"/>
            <a:ext cx="8674916" cy="596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4000528"/>
      </p:ext>
    </p:extLst>
  </p:cSld>
  <p:clrMapOvr>
    <a:masterClrMapping/>
  </p:clrMapOvr>
  <p:transition spd="slow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3337719" y="4114800"/>
            <a:ext cx="9601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9997</TotalTime>
  <Words>294</Words>
  <Application>Microsoft Office PowerPoint</Application>
  <PresentationFormat>Custom</PresentationFormat>
  <Paragraphs>29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T H</cp:lastModifiedBy>
  <cp:revision>1148</cp:revision>
  <dcterms:created xsi:type="dcterms:W3CDTF">2008-09-09T22:52:10Z</dcterms:created>
  <dcterms:modified xsi:type="dcterms:W3CDTF">2022-08-10T23:07:42Z</dcterms:modified>
</cp:coreProperties>
</file>