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65" r:id="rId3"/>
    <p:sldId id="258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CC9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80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microsoft.com/office/2007/relationships/media" Target="../media/media4.mp3"/><Relationship Id="rId3" Type="http://schemas.openxmlformats.org/officeDocument/2006/relationships/image" Target="../media/image3.gif"/><Relationship Id="rId7" Type="http://schemas.openxmlformats.org/officeDocument/2006/relationships/image" Target="../media/image10.gif"/><Relationship Id="rId12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7.png"/><Relationship Id="rId5" Type="http://schemas.openxmlformats.org/officeDocument/2006/relationships/image" Target="../media/image8.gif"/><Relationship Id="rId15" Type="http://schemas.microsoft.com/office/2007/relationships/media" Target="../media/media6.mp3"/><Relationship Id="rId10" Type="http://schemas.microsoft.com/office/2007/relationships/media" Target="../media/media2.mp3"/><Relationship Id="rId4" Type="http://schemas.openxmlformats.org/officeDocument/2006/relationships/image" Target="../media/image2.gif"/><Relationship Id="rId9" Type="http://schemas.openxmlformats.org/officeDocument/2006/relationships/image" Target="../media/image6.png"/><Relationship Id="rId14" Type="http://schemas.microsoft.com/office/2007/relationships/media" Target="../media/media5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669721" cy="6402771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32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4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!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đói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lắm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ạ ?</a:t>
            </a:r>
            <a:endParaRPr lang="en-US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  <a:endParaRPr lang="en-US" sz="200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Giờ ta sẽ cho con tự nhổ cà rốt</a:t>
            </a:r>
            <a:endParaRPr lang="en-US" sz="240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Dạ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Con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ý</a:t>
            </a:r>
            <a:endParaRPr lang="en-US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vide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vide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HCl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Công thức hóa học của acid chlohydric là ?</a:t>
            </a:r>
            <a:endParaRPr lang="en-US" sz="3200" b="1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94115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A                 B                 C                 D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HCL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sz="2400" b="1" baseline="-250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HCl</a:t>
            </a:r>
            <a:r>
              <a:rPr lang="en-US" sz="2400" b="1" baseline="-250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400" b="1" baseline="-2500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smtClean="0">
                <a:solidFill>
                  <a:srgbClr val="FF0000"/>
                </a:solidFill>
              </a:rPr>
              <a:t>Chất nào sau đây thuộc loại acid?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8149310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A                  B                 C                 D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NaOH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sz="2400" b="1" baseline="-250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</a:t>
            </a:r>
            <a:r>
              <a:rPr lang="en-US" sz="2400" b="1" baseline="-250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400" b="1" baseline="-2500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</a:t>
            </a:r>
            <a:r>
              <a:rPr lang="en-US" sz="2400" b="1" baseline="-250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</a:t>
            </a:r>
            <a:r>
              <a:rPr lang="en-US" sz="2400" b="1" baseline="-2500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400" b="1" baseline="-2500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smtClean="0">
                <a:solidFill>
                  <a:srgbClr val="FF0000"/>
                </a:solidFill>
              </a:rPr>
              <a:t>Nhỏ dung dịch acid vào giấy quỳ tím, quỳ tím chuyển màu </a:t>
            </a:r>
            <a:r>
              <a:rPr lang="nl-NL" sz="3200" b="1" smtClean="0">
                <a:solidFill>
                  <a:srgbClr val="FF0000"/>
                </a:solidFill>
              </a:rPr>
              <a:t>gì </a:t>
            </a:r>
            <a:r>
              <a:rPr lang="nl-NL" sz="3200" b="1" smtClean="0">
                <a:solidFill>
                  <a:srgbClr val="FF0000"/>
                </a:solidFill>
              </a:rPr>
              <a:t>?</a:t>
            </a:r>
            <a:endParaRPr lang="vi-VN" sz="3200" b="1" smtClean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8272" y="6050477"/>
            <a:ext cx="776974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A                 B                 C                 D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72911" y="1371569"/>
            <a:ext cx="43197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nl-NL" sz="3200" b="1" smtClean="0">
                <a:solidFill>
                  <a:schemeClr val="bg1"/>
                </a:solidFill>
              </a:rPr>
              <a:t>Xanh                  </a:t>
            </a:r>
          </a:p>
          <a:p>
            <a:pPr marL="514350" indent="-514350">
              <a:buAutoNum type="alphaUcPeriod"/>
            </a:pPr>
            <a:r>
              <a:rPr lang="nl-NL" sz="3200" b="1" smtClean="0">
                <a:solidFill>
                  <a:schemeClr val="bg1"/>
                </a:solidFill>
              </a:rPr>
              <a:t> </a:t>
            </a:r>
            <a:r>
              <a:rPr lang="nl-NL" sz="3200" b="1" smtClean="0">
                <a:solidFill>
                  <a:schemeClr val="bg1"/>
                </a:solidFill>
              </a:rPr>
              <a:t>B. Vàng        </a:t>
            </a:r>
            <a:endParaRPr lang="vi-VN" sz="3200" b="1" smtClean="0">
              <a:solidFill>
                <a:schemeClr val="bg1"/>
              </a:solidFill>
            </a:endParaRPr>
          </a:p>
          <a:p>
            <a:r>
              <a:rPr lang="nl-NL" sz="3200" b="1" smtClean="0">
                <a:solidFill>
                  <a:schemeClr val="bg1"/>
                </a:solidFill>
              </a:rPr>
              <a:t>C</a:t>
            </a:r>
            <a:r>
              <a:rPr lang="nl-NL" sz="3200" b="1" smtClean="0">
                <a:solidFill>
                  <a:schemeClr val="bg1"/>
                </a:solidFill>
              </a:rPr>
              <a:t>. </a:t>
            </a:r>
            <a:r>
              <a:rPr lang="nl-NL" sz="3200" b="1" smtClean="0">
                <a:solidFill>
                  <a:schemeClr val="bg1"/>
                </a:solidFill>
              </a:rPr>
              <a:t> Đỏ                         </a:t>
            </a:r>
            <a:r>
              <a:rPr lang="nl-NL" sz="3200" b="1" smtClean="0">
                <a:solidFill>
                  <a:schemeClr val="bg1"/>
                </a:solidFill>
              </a:rPr>
              <a:t>D. Không đổi màu </a:t>
            </a:r>
            <a:endParaRPr lang="en-US" sz="3200" b="1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5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50"/>
                            </p:stCondLst>
                            <p:childTnLst>
                              <p:par>
                                <p:cTn id="18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25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"/>
                            </p:stCondLst>
                            <p:childTnLst>
                              <p:par>
                                <p:cTn id="19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204952"/>
            <a:ext cx="7055223" cy="119848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smtClean="0">
              <a:solidFill>
                <a:srgbClr val="FF0000"/>
              </a:solidFill>
            </a:endParaRPr>
          </a:p>
          <a:p>
            <a:pPr algn="ctr"/>
            <a:r>
              <a:rPr lang="nl-NL" sz="3200" b="1" smtClean="0">
                <a:solidFill>
                  <a:srgbClr val="FF0000"/>
                </a:solidFill>
              </a:rPr>
              <a:t>Trong </a:t>
            </a:r>
            <a:r>
              <a:rPr lang="nl-NL" sz="3200" b="1" smtClean="0">
                <a:solidFill>
                  <a:srgbClr val="FF0000"/>
                </a:solidFill>
              </a:rPr>
              <a:t>thành phần của giấm ăn có chứa loại acid nào sau đây ?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7103" y="6050477"/>
            <a:ext cx="7801280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A                 B                 C                 D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Chlohydric acid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Sunfuric acid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Nitric acid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Axetic acid</a:t>
            </a:r>
            <a:endParaRPr lang="en-US" sz="2400" b="1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499" y="171450"/>
            <a:ext cx="8795845" cy="6245116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sửa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4 slide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slide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A, B, C, D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copy slide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1: Copy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paste slide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soạn</a:t>
            </a:r>
            <a:endParaRPr lang="en-US" sz="28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2: 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endParaRPr lang="en-US" sz="28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Xong</a:t>
            </a:r>
            <a:endParaRPr lang="en-US" sz="28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327</Words>
  <PresentationFormat>On-screen Show (4:3)</PresentationFormat>
  <Paragraphs>43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2018-03-07T03:31:56Z</dcterms:created>
  <dcterms:modified xsi:type="dcterms:W3CDTF">2023-04-17T08:07:58Z</dcterms:modified>
  <cp:version>n</cp:version>
</cp:coreProperties>
</file>