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7" r:id="rId2"/>
    <p:sldId id="257" r:id="rId3"/>
    <p:sldId id="268" r:id="rId4"/>
    <p:sldId id="256" r:id="rId5"/>
    <p:sldId id="258" r:id="rId6"/>
    <p:sldId id="263" r:id="rId7"/>
    <p:sldId id="259" r:id="rId8"/>
    <p:sldId id="265" r:id="rId9"/>
    <p:sldId id="260" r:id="rId10"/>
    <p:sldId id="261" r:id="rId11"/>
    <p:sldId id="262" r:id="rId12"/>
    <p:sldId id="264" r:id="rId13"/>
    <p:sldId id="266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FF33"/>
    <a:srgbClr val="99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320" autoAdjust="0"/>
    <p:restoredTop sz="94660"/>
  </p:normalViewPr>
  <p:slideViewPr>
    <p:cSldViewPr>
      <p:cViewPr>
        <p:scale>
          <a:sx n="60" d="100"/>
          <a:sy n="60" d="100"/>
        </p:scale>
        <p:origin x="-1584" y="-27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E395B-C62C-4DE4-B686-FDAF25D3934B}" type="datetimeFigureOut">
              <a:rPr lang="en-US" smtClean="0"/>
              <a:t>4/19/2020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4B9D4-E73A-4D19-93A7-E56DE42DA9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7624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E395B-C62C-4DE4-B686-FDAF25D3934B}" type="datetimeFigureOut">
              <a:rPr lang="en-US" smtClean="0"/>
              <a:t>4/19/2020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4B9D4-E73A-4D19-93A7-E56DE42DA9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6417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E395B-C62C-4DE4-B686-FDAF25D3934B}" type="datetimeFigureOut">
              <a:rPr lang="en-US" smtClean="0"/>
              <a:t>4/19/2020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4B9D4-E73A-4D19-93A7-E56DE42DA9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6925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E395B-C62C-4DE4-B686-FDAF25D3934B}" type="datetimeFigureOut">
              <a:rPr lang="en-US" smtClean="0"/>
              <a:t>4/19/2020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4B9D4-E73A-4D19-93A7-E56DE42DA9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298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E395B-C62C-4DE4-B686-FDAF25D3934B}" type="datetimeFigureOut">
              <a:rPr lang="en-US" smtClean="0"/>
              <a:t>4/19/2020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4B9D4-E73A-4D19-93A7-E56DE42DA9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0769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E395B-C62C-4DE4-B686-FDAF25D3934B}" type="datetimeFigureOut">
              <a:rPr lang="en-US" smtClean="0"/>
              <a:t>4/19/2020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4B9D4-E73A-4D19-93A7-E56DE42DA9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7176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E395B-C62C-4DE4-B686-FDAF25D3934B}" type="datetimeFigureOut">
              <a:rPr lang="en-US" smtClean="0"/>
              <a:t>4/19/2020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4B9D4-E73A-4D19-93A7-E56DE42DA9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6309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E395B-C62C-4DE4-B686-FDAF25D3934B}" type="datetimeFigureOut">
              <a:rPr lang="en-US" smtClean="0"/>
              <a:t>4/19/2020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4B9D4-E73A-4D19-93A7-E56DE42DA9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2301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E395B-C62C-4DE4-B686-FDAF25D3934B}" type="datetimeFigureOut">
              <a:rPr lang="en-US" smtClean="0"/>
              <a:t>4/19/2020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4B9D4-E73A-4D19-93A7-E56DE42DA9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2369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E395B-C62C-4DE4-B686-FDAF25D3934B}" type="datetimeFigureOut">
              <a:rPr lang="en-US" smtClean="0"/>
              <a:t>4/19/2020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4B9D4-E73A-4D19-93A7-E56DE42DA9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5749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E395B-C62C-4DE4-B686-FDAF25D3934B}" type="datetimeFigureOut">
              <a:rPr lang="en-US" smtClean="0"/>
              <a:t>4/19/2020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4B9D4-E73A-4D19-93A7-E56DE42DA9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044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6E395B-C62C-4DE4-B686-FDAF25D3934B}" type="datetimeFigureOut">
              <a:rPr lang="en-US" smtClean="0"/>
              <a:t>4/19/2020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94B9D4-E73A-4D19-93A7-E56DE42DA9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9071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3.png"/><Relationship Id="rId3" Type="http://schemas.microsoft.com/office/2007/relationships/media" Target="../media/media4.mp3"/><Relationship Id="rId7" Type="http://schemas.openxmlformats.org/officeDocument/2006/relationships/image" Target="../media/image3.png"/><Relationship Id="rId12" Type="http://schemas.openxmlformats.org/officeDocument/2006/relationships/image" Target="../media/image2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12.png"/><Relationship Id="rId5" Type="http://schemas.openxmlformats.org/officeDocument/2006/relationships/audio" Target="../media/media5.mp3"/><Relationship Id="rId10" Type="http://schemas.openxmlformats.org/officeDocument/2006/relationships/image" Target="../media/image11.png"/><Relationship Id="rId4" Type="http://schemas.microsoft.com/office/2007/relationships/media" Target="../media/media5.mp3"/><Relationship Id="rId9" Type="http://schemas.openxmlformats.org/officeDocument/2006/relationships/image" Target="../media/image10.png"/><Relationship Id="rId1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3.png"/><Relationship Id="rId3" Type="http://schemas.microsoft.com/office/2007/relationships/media" Target="../media/media4.mp3"/><Relationship Id="rId7" Type="http://schemas.openxmlformats.org/officeDocument/2006/relationships/image" Target="../media/image3.png"/><Relationship Id="rId12" Type="http://schemas.openxmlformats.org/officeDocument/2006/relationships/image" Target="../media/image2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12.png"/><Relationship Id="rId5" Type="http://schemas.openxmlformats.org/officeDocument/2006/relationships/audio" Target="../media/media5.mp3"/><Relationship Id="rId10" Type="http://schemas.openxmlformats.org/officeDocument/2006/relationships/image" Target="../media/image11.png"/><Relationship Id="rId4" Type="http://schemas.microsoft.com/office/2007/relationships/media" Target="../media/media5.mp3"/><Relationship Id="rId9" Type="http://schemas.openxmlformats.org/officeDocument/2006/relationships/image" Target="../media/image10.png"/><Relationship Id="rId1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3.png"/><Relationship Id="rId3" Type="http://schemas.microsoft.com/office/2007/relationships/media" Target="../media/media4.mp3"/><Relationship Id="rId7" Type="http://schemas.openxmlformats.org/officeDocument/2006/relationships/image" Target="../media/image3.png"/><Relationship Id="rId12" Type="http://schemas.openxmlformats.org/officeDocument/2006/relationships/image" Target="../media/image2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12.png"/><Relationship Id="rId5" Type="http://schemas.openxmlformats.org/officeDocument/2006/relationships/audio" Target="../media/media5.mp3"/><Relationship Id="rId10" Type="http://schemas.openxmlformats.org/officeDocument/2006/relationships/image" Target="../media/image11.png"/><Relationship Id="rId4" Type="http://schemas.microsoft.com/office/2007/relationships/media" Target="../media/media5.mp3"/><Relationship Id="rId9" Type="http://schemas.openxmlformats.org/officeDocument/2006/relationships/image" Target="../media/image10.png"/><Relationship Id="rId1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3.png"/><Relationship Id="rId3" Type="http://schemas.microsoft.com/office/2007/relationships/media" Target="../media/media4.mp3"/><Relationship Id="rId7" Type="http://schemas.openxmlformats.org/officeDocument/2006/relationships/image" Target="../media/image3.png"/><Relationship Id="rId12" Type="http://schemas.openxmlformats.org/officeDocument/2006/relationships/image" Target="../media/image2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12.png"/><Relationship Id="rId5" Type="http://schemas.openxmlformats.org/officeDocument/2006/relationships/audio" Target="../media/media5.mp3"/><Relationship Id="rId10" Type="http://schemas.openxmlformats.org/officeDocument/2006/relationships/image" Target="../media/image11.png"/><Relationship Id="rId4" Type="http://schemas.microsoft.com/office/2007/relationships/media" Target="../media/media5.mp3"/><Relationship Id="rId9" Type="http://schemas.openxmlformats.org/officeDocument/2006/relationships/image" Target="../media/image10.png"/><Relationship Id="rId1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3.png"/><Relationship Id="rId3" Type="http://schemas.microsoft.com/office/2007/relationships/media" Target="../media/media4.mp3"/><Relationship Id="rId7" Type="http://schemas.openxmlformats.org/officeDocument/2006/relationships/image" Target="../media/image3.png"/><Relationship Id="rId12" Type="http://schemas.openxmlformats.org/officeDocument/2006/relationships/image" Target="../media/image2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12.png"/><Relationship Id="rId5" Type="http://schemas.openxmlformats.org/officeDocument/2006/relationships/audio" Target="../media/media5.mp3"/><Relationship Id="rId10" Type="http://schemas.openxmlformats.org/officeDocument/2006/relationships/image" Target="../media/image11.png"/><Relationship Id="rId4" Type="http://schemas.microsoft.com/office/2007/relationships/media" Target="../media/media5.mp3"/><Relationship Id="rId9" Type="http://schemas.openxmlformats.org/officeDocument/2006/relationships/image" Target="../media/image10.png"/><Relationship Id="rId1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3.png"/><Relationship Id="rId3" Type="http://schemas.microsoft.com/office/2007/relationships/media" Target="../media/media4.mp3"/><Relationship Id="rId7" Type="http://schemas.openxmlformats.org/officeDocument/2006/relationships/image" Target="../media/image3.png"/><Relationship Id="rId12" Type="http://schemas.openxmlformats.org/officeDocument/2006/relationships/image" Target="../media/image2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12.png"/><Relationship Id="rId5" Type="http://schemas.openxmlformats.org/officeDocument/2006/relationships/audio" Target="../media/media5.mp3"/><Relationship Id="rId10" Type="http://schemas.openxmlformats.org/officeDocument/2006/relationships/image" Target="../media/image11.png"/><Relationship Id="rId4" Type="http://schemas.microsoft.com/office/2007/relationships/media" Target="../media/media5.mp3"/><Relationship Id="rId9" Type="http://schemas.openxmlformats.org/officeDocument/2006/relationships/image" Target="../media/image10.png"/><Relationship Id="rId1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3.png"/><Relationship Id="rId3" Type="http://schemas.microsoft.com/office/2007/relationships/media" Target="../media/media4.mp3"/><Relationship Id="rId7" Type="http://schemas.openxmlformats.org/officeDocument/2006/relationships/image" Target="../media/image3.png"/><Relationship Id="rId12" Type="http://schemas.openxmlformats.org/officeDocument/2006/relationships/image" Target="../media/image2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12.png"/><Relationship Id="rId5" Type="http://schemas.openxmlformats.org/officeDocument/2006/relationships/audio" Target="../media/media5.mp3"/><Relationship Id="rId10" Type="http://schemas.openxmlformats.org/officeDocument/2006/relationships/image" Target="../media/image11.png"/><Relationship Id="rId4" Type="http://schemas.microsoft.com/office/2007/relationships/media" Target="../media/media5.mp3"/><Relationship Id="rId9" Type="http://schemas.openxmlformats.org/officeDocument/2006/relationships/image" Target="../media/image10.png"/><Relationship Id="rId1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3.png"/><Relationship Id="rId3" Type="http://schemas.microsoft.com/office/2007/relationships/media" Target="../media/media4.mp3"/><Relationship Id="rId7" Type="http://schemas.openxmlformats.org/officeDocument/2006/relationships/image" Target="../media/image3.png"/><Relationship Id="rId12" Type="http://schemas.openxmlformats.org/officeDocument/2006/relationships/image" Target="../media/image2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12.png"/><Relationship Id="rId5" Type="http://schemas.openxmlformats.org/officeDocument/2006/relationships/audio" Target="../media/media5.mp3"/><Relationship Id="rId10" Type="http://schemas.openxmlformats.org/officeDocument/2006/relationships/image" Target="../media/image11.png"/><Relationship Id="rId4" Type="http://schemas.microsoft.com/office/2007/relationships/media" Target="../media/media5.mp3"/><Relationship Id="rId9" Type="http://schemas.openxmlformats.org/officeDocument/2006/relationships/image" Target="../media/image10.png"/><Relationship Id="rId1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3.png"/><Relationship Id="rId3" Type="http://schemas.microsoft.com/office/2007/relationships/media" Target="../media/media4.mp3"/><Relationship Id="rId7" Type="http://schemas.openxmlformats.org/officeDocument/2006/relationships/image" Target="../media/image3.png"/><Relationship Id="rId12" Type="http://schemas.openxmlformats.org/officeDocument/2006/relationships/image" Target="../media/image2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12.png"/><Relationship Id="rId5" Type="http://schemas.openxmlformats.org/officeDocument/2006/relationships/audio" Target="../media/media5.mp3"/><Relationship Id="rId10" Type="http://schemas.openxmlformats.org/officeDocument/2006/relationships/image" Target="../media/image11.png"/><Relationship Id="rId4" Type="http://schemas.microsoft.com/office/2007/relationships/media" Target="../media/media5.mp3"/><Relationship Id="rId9" Type="http://schemas.openxmlformats.org/officeDocument/2006/relationships/image" Target="../media/image10.png"/><Relationship Id="rId1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3.png"/><Relationship Id="rId3" Type="http://schemas.microsoft.com/office/2007/relationships/media" Target="../media/media4.mp3"/><Relationship Id="rId7" Type="http://schemas.openxmlformats.org/officeDocument/2006/relationships/image" Target="../media/image3.png"/><Relationship Id="rId12" Type="http://schemas.openxmlformats.org/officeDocument/2006/relationships/image" Target="../media/image2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12.png"/><Relationship Id="rId5" Type="http://schemas.openxmlformats.org/officeDocument/2006/relationships/audio" Target="../media/media5.mp3"/><Relationship Id="rId10" Type="http://schemas.openxmlformats.org/officeDocument/2006/relationships/image" Target="../media/image11.png"/><Relationship Id="rId4" Type="http://schemas.microsoft.com/office/2007/relationships/media" Target="../media/media5.mp3"/><Relationship Id="rId9" Type="http://schemas.openxmlformats.org/officeDocument/2006/relationships/image" Target="../media/image10.png"/><Relationship Id="rId1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638" y="0"/>
            <a:ext cx="91868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12-Point Star 2"/>
          <p:cNvSpPr/>
          <p:nvPr/>
        </p:nvSpPr>
        <p:spPr>
          <a:xfrm>
            <a:off x="2772000" y="1629000"/>
            <a:ext cx="3600000" cy="3600000"/>
          </a:xfrm>
          <a:prstGeom prst="star12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10800000" scaled="1"/>
            <a:tileRect/>
          </a:gradFill>
          <a:ln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3382336" y="2219265"/>
            <a:ext cx="2419469" cy="2419469"/>
          </a:xfrm>
          <a:prstGeom prst="ellipse">
            <a:avLst/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smtClean="0">
                <a:latin typeface=".VnArabiaH" pitchFamily="34" charset="0"/>
              </a:rPr>
              <a:t>BTT</a:t>
            </a:r>
            <a:r>
              <a:rPr lang="en-US" sz="4400" smtClean="0"/>
              <a:t> </a:t>
            </a:r>
            <a:endParaRPr lang="en-US" sz="4400"/>
          </a:p>
        </p:txBody>
      </p:sp>
      <p:pic>
        <p:nvPicPr>
          <p:cNvPr id="5" name="Jay-Vs.-Weather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09625.187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144000" y="-167672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284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7547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animBg="1"/>
      <p:bldP spid="3" grpId="1" animBg="1"/>
      <p:bldP spid="4" grpId="0" animBg="1"/>
      <p:bldP spid="4" grpId="1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4" y="-9525"/>
            <a:ext cx="9655869" cy="687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cau hoi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238" y="134562"/>
            <a:ext cx="8645525" cy="1422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Ba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1980220"/>
            <a:ext cx="1448780" cy="1448780"/>
          </a:xfrm>
          <a:prstGeom prst="ellipse">
            <a:avLst/>
          </a:prstGeom>
          <a:blipFill>
            <a:blip r:embed="rId10"/>
            <a:stretch>
              <a:fillRect/>
            </a:stretch>
          </a:blipFill>
        </p:spPr>
      </p:pic>
      <p:pic>
        <p:nvPicPr>
          <p:cNvPr id="8" name="cung 1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99" b="18657"/>
          <a:stretch/>
        </p:blipFill>
        <p:spPr>
          <a:xfrm rot="20269404">
            <a:off x="3932438" y="3498831"/>
            <a:ext cx="1721111" cy="3000487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  <p:pic>
        <p:nvPicPr>
          <p:cNvPr id="9" name="mui ten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66" t="78242" b="-2818"/>
          <a:stretch/>
        </p:blipFill>
        <p:spPr>
          <a:xfrm rot="20269404">
            <a:off x="3821786" y="4589580"/>
            <a:ext cx="1815570" cy="906560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  <p:pic>
        <p:nvPicPr>
          <p:cNvPr id="10" name="cung 2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924" r="70995" b="18657"/>
          <a:stretch/>
        </p:blipFill>
        <p:spPr>
          <a:xfrm rot="20269404">
            <a:off x="4049993" y="3548625"/>
            <a:ext cx="1225173" cy="3000487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  <p:pic>
        <p:nvPicPr>
          <p:cNvPr id="6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414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668344" y="7101408"/>
            <a:ext cx="609600" cy="609600"/>
          </a:xfrm>
          <a:prstGeom prst="rect">
            <a:avLst/>
          </a:prstGeom>
        </p:spPr>
      </p:pic>
      <p:pic>
        <p:nvPicPr>
          <p:cNvPr id="7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267200" y="7101408"/>
            <a:ext cx="609600" cy="6096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02804" y="553289"/>
            <a:ext cx="71287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993300"/>
                </a:solidFill>
              </a:rPr>
              <a:t>Câu 7:</a:t>
            </a:r>
            <a:endParaRPr lang="en-US" sz="3200" b="1">
              <a:solidFill>
                <a:srgbClr val="993300"/>
              </a:solidFill>
            </a:endParaRPr>
          </a:p>
        </p:txBody>
      </p:sp>
      <p:pic>
        <p:nvPicPr>
          <p:cNvPr id="14" name="Synth-Whoosh-Small-01.mp3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756576" y="7061994"/>
            <a:ext cx="609600" cy="609600"/>
          </a:xfrm>
          <a:prstGeom prst="rect">
            <a:avLst/>
          </a:prstGeom>
        </p:spPr>
      </p:pic>
      <p:grpSp>
        <p:nvGrpSpPr>
          <p:cNvPr id="41" name="Group 40"/>
          <p:cNvGrpSpPr/>
          <p:nvPr/>
        </p:nvGrpSpPr>
        <p:grpSpPr>
          <a:xfrm>
            <a:off x="107504" y="5410214"/>
            <a:ext cx="3752708" cy="989856"/>
            <a:chOff x="107504" y="5410214"/>
            <a:chExt cx="3752708" cy="989856"/>
          </a:xfrm>
        </p:grpSpPr>
        <p:pic>
          <p:nvPicPr>
            <p:cNvPr id="12" name="dung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7504" y="5410214"/>
              <a:ext cx="3752708" cy="989856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>
              <a:off x="1331640" y="5589240"/>
              <a:ext cx="119616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smtClean="0"/>
                <a:t>Đúng</a:t>
              </a:r>
              <a:endParaRPr lang="en-US" sz="3600" b="1"/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5150347" y="5410214"/>
            <a:ext cx="3744416" cy="989856"/>
            <a:chOff x="5150347" y="5410214"/>
            <a:chExt cx="3744416" cy="989856"/>
          </a:xfrm>
        </p:grpSpPr>
        <p:pic>
          <p:nvPicPr>
            <p:cNvPr id="13" name="sai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0347" y="5410214"/>
              <a:ext cx="3744416" cy="989856"/>
            </a:xfrm>
            <a:prstGeom prst="rect">
              <a:avLst/>
            </a:prstGeom>
          </p:spPr>
        </p:pic>
        <p:sp>
          <p:nvSpPr>
            <p:cNvPr id="39" name="TextBox 38"/>
            <p:cNvSpPr txBox="1"/>
            <p:nvPr/>
          </p:nvSpPr>
          <p:spPr>
            <a:xfrm>
              <a:off x="6534769" y="5581976"/>
              <a:ext cx="74411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smtClean="0"/>
                <a:t>Sai</a:t>
              </a:r>
              <a:endParaRPr lang="en-US" sz="3600" b="1"/>
            </a:p>
          </p:txBody>
        </p:sp>
      </p:grpSp>
    </p:spTree>
    <p:extLst>
      <p:ext uri="{BB962C8B-B14F-4D97-AF65-F5344CB8AC3E}">
        <p14:creationId xmlns:p14="http://schemas.microsoft.com/office/powerpoint/2010/main" val="799825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625 -2.96296E-6 L 0.11875 -0.08402 L 0.24375 -2.96296E-6 L 0.11875 0.08403 L -0.00625 -2.96296E-6 Z " pathEditMode="relative" rAng="0" ptsTypes="FFFFF">
                                      <p:cBhvr>
                                        <p:cTn id="6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 0 L 0.125 -0.084 L 0.25 0 L 0.125 0.084 L 0 0 Z" pathEditMode="relative" ptsTypes="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6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81481E-6 L 0.54201 -0.94908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101" y="-47454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25 -0.084 L 0.25 0 L 0.125 0.084 L 0 0 Z" pathEditMode="relative" ptsTypes="">
                                      <p:cBhvr>
                                        <p:cTn id="4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61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3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81481E-6 L 0.19548 -0.3507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74" y="-17546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25 -2.96296E-6 L 0.11146 -0.0831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85" y="-4167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161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3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4" y="-9525"/>
            <a:ext cx="9655869" cy="687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cau hoi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238" y="134562"/>
            <a:ext cx="8645525" cy="1422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Ba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1980220"/>
            <a:ext cx="1448780" cy="1448780"/>
          </a:xfrm>
          <a:prstGeom prst="ellipse">
            <a:avLst/>
          </a:prstGeom>
          <a:blipFill>
            <a:blip r:embed="rId10"/>
            <a:stretch>
              <a:fillRect/>
            </a:stretch>
          </a:blipFill>
        </p:spPr>
      </p:pic>
      <p:pic>
        <p:nvPicPr>
          <p:cNvPr id="8" name="cung 1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99" b="18657"/>
          <a:stretch/>
        </p:blipFill>
        <p:spPr>
          <a:xfrm rot="20269404">
            <a:off x="3932438" y="3498831"/>
            <a:ext cx="1721111" cy="3000487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  <p:pic>
        <p:nvPicPr>
          <p:cNvPr id="9" name="mui ten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66" t="78242" b="-2818"/>
          <a:stretch/>
        </p:blipFill>
        <p:spPr>
          <a:xfrm rot="20269404">
            <a:off x="3821786" y="4589580"/>
            <a:ext cx="1815570" cy="906560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  <p:pic>
        <p:nvPicPr>
          <p:cNvPr id="10" name="cung 2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924" r="70995" b="18657"/>
          <a:stretch/>
        </p:blipFill>
        <p:spPr>
          <a:xfrm rot="20269404">
            <a:off x="4049993" y="3548625"/>
            <a:ext cx="1225173" cy="3000487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  <p:pic>
        <p:nvPicPr>
          <p:cNvPr id="6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414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668344" y="7101408"/>
            <a:ext cx="609600" cy="609600"/>
          </a:xfrm>
          <a:prstGeom prst="rect">
            <a:avLst/>
          </a:prstGeom>
        </p:spPr>
      </p:pic>
      <p:pic>
        <p:nvPicPr>
          <p:cNvPr id="7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267200" y="7101408"/>
            <a:ext cx="609600" cy="6096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02804" y="553289"/>
            <a:ext cx="71287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993300"/>
                </a:solidFill>
              </a:rPr>
              <a:t>Câu 8:</a:t>
            </a:r>
            <a:endParaRPr lang="en-US" sz="3200" b="1">
              <a:solidFill>
                <a:srgbClr val="993300"/>
              </a:solidFill>
            </a:endParaRPr>
          </a:p>
        </p:txBody>
      </p:sp>
      <p:pic>
        <p:nvPicPr>
          <p:cNvPr id="14" name="Synth-Whoosh-Small-01.mp3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756576" y="7061994"/>
            <a:ext cx="609600" cy="609600"/>
          </a:xfrm>
          <a:prstGeom prst="rect">
            <a:avLst/>
          </a:prstGeom>
        </p:spPr>
      </p:pic>
      <p:grpSp>
        <p:nvGrpSpPr>
          <p:cNvPr id="41" name="Group 40"/>
          <p:cNvGrpSpPr/>
          <p:nvPr/>
        </p:nvGrpSpPr>
        <p:grpSpPr>
          <a:xfrm flipH="1">
            <a:off x="5004048" y="5589240"/>
            <a:ext cx="3752708" cy="989856"/>
            <a:chOff x="224248" y="5410214"/>
            <a:chExt cx="3752708" cy="989856"/>
          </a:xfrm>
        </p:grpSpPr>
        <p:pic>
          <p:nvPicPr>
            <p:cNvPr id="12" name="dung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24248" y="5410214"/>
              <a:ext cx="3752708" cy="989856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>
              <a:off x="1331640" y="5589240"/>
              <a:ext cx="119616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smtClean="0"/>
                <a:t>Đúng</a:t>
              </a:r>
              <a:endParaRPr lang="en-US" sz="3600" b="1"/>
            </a:p>
          </p:txBody>
        </p:sp>
      </p:grpSp>
      <p:grpSp>
        <p:nvGrpSpPr>
          <p:cNvPr id="40" name="Group 39"/>
          <p:cNvGrpSpPr/>
          <p:nvPr/>
        </p:nvGrpSpPr>
        <p:grpSpPr>
          <a:xfrm flipH="1">
            <a:off x="235675" y="5517232"/>
            <a:ext cx="3744416" cy="989856"/>
            <a:chOff x="5150347" y="5410214"/>
            <a:chExt cx="3744416" cy="989856"/>
          </a:xfrm>
        </p:grpSpPr>
        <p:pic>
          <p:nvPicPr>
            <p:cNvPr id="13" name="sai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0347" y="5410214"/>
              <a:ext cx="3744416" cy="989856"/>
            </a:xfrm>
            <a:prstGeom prst="rect">
              <a:avLst/>
            </a:prstGeom>
          </p:spPr>
        </p:pic>
        <p:sp>
          <p:nvSpPr>
            <p:cNvPr id="39" name="TextBox 38"/>
            <p:cNvSpPr txBox="1"/>
            <p:nvPr/>
          </p:nvSpPr>
          <p:spPr>
            <a:xfrm>
              <a:off x="6534769" y="5581976"/>
              <a:ext cx="74411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smtClean="0"/>
                <a:t>Sai</a:t>
              </a:r>
              <a:endParaRPr lang="en-US" sz="3600" b="1"/>
            </a:p>
          </p:txBody>
        </p:sp>
      </p:grpSp>
    </p:spTree>
    <p:extLst>
      <p:ext uri="{BB962C8B-B14F-4D97-AF65-F5344CB8AC3E}">
        <p14:creationId xmlns:p14="http://schemas.microsoft.com/office/powerpoint/2010/main" val="3843091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625 -2.96296E-6 L 0.11875 -0.08402 L 0.24375 -2.96296E-6 L 0.11875 0.08403 L -0.00625 -2.96296E-6 Z " pathEditMode="relative" rAng="0" ptsTypes="FFFFF">
                                      <p:cBhvr>
                                        <p:cTn id="6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 0 L 0.125 -0.084 L 0.25 0 L 0.125 0.084 L 0 0 Z" pathEditMode="relative" ptsTypes="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6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81481E-6 L 0.54201 -0.94908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101" y="-47454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25 -0.084 L 0.25 0 L 0.125 0.084 L 0 0 Z" pathEditMode="relative" ptsTypes="">
                                      <p:cBhvr>
                                        <p:cTn id="4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61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3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81481E-6 L 0.19548 -0.3507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74" y="-17546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25 -2.96296E-6 L 0.11146 -0.0831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85" y="-4167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161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3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4" y="-9525"/>
            <a:ext cx="9655869" cy="687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cau hoi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238" y="134562"/>
            <a:ext cx="8645525" cy="1422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Ba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1980220"/>
            <a:ext cx="1448780" cy="1448780"/>
          </a:xfrm>
          <a:prstGeom prst="ellipse">
            <a:avLst/>
          </a:prstGeom>
          <a:blipFill>
            <a:blip r:embed="rId10"/>
            <a:stretch>
              <a:fillRect/>
            </a:stretch>
          </a:blipFill>
        </p:spPr>
      </p:pic>
      <p:pic>
        <p:nvPicPr>
          <p:cNvPr id="8" name="cung 1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99" b="18657"/>
          <a:stretch/>
        </p:blipFill>
        <p:spPr>
          <a:xfrm rot="20269404">
            <a:off x="3932438" y="3498831"/>
            <a:ext cx="1721111" cy="3000487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  <p:pic>
        <p:nvPicPr>
          <p:cNvPr id="9" name="mui ten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66" t="78242" b="-2818"/>
          <a:stretch/>
        </p:blipFill>
        <p:spPr>
          <a:xfrm rot="20269404">
            <a:off x="3821786" y="4589580"/>
            <a:ext cx="1815570" cy="906560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  <p:pic>
        <p:nvPicPr>
          <p:cNvPr id="10" name="cung 2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924" r="70995" b="18657"/>
          <a:stretch/>
        </p:blipFill>
        <p:spPr>
          <a:xfrm rot="20269404">
            <a:off x="4049993" y="3548625"/>
            <a:ext cx="1225173" cy="3000487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  <p:pic>
        <p:nvPicPr>
          <p:cNvPr id="6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414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668344" y="7101408"/>
            <a:ext cx="609600" cy="609600"/>
          </a:xfrm>
          <a:prstGeom prst="rect">
            <a:avLst/>
          </a:prstGeom>
        </p:spPr>
      </p:pic>
      <p:pic>
        <p:nvPicPr>
          <p:cNvPr id="7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267200" y="7101408"/>
            <a:ext cx="609600" cy="6096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02804" y="553289"/>
            <a:ext cx="71287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993300"/>
                </a:solidFill>
              </a:rPr>
              <a:t>Câu 9:</a:t>
            </a:r>
            <a:endParaRPr lang="en-US" sz="3200" b="1">
              <a:solidFill>
                <a:srgbClr val="993300"/>
              </a:solidFill>
            </a:endParaRPr>
          </a:p>
        </p:txBody>
      </p:sp>
      <p:pic>
        <p:nvPicPr>
          <p:cNvPr id="14" name="Synth-Whoosh-Small-01.mp3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756576" y="7061994"/>
            <a:ext cx="609600" cy="609600"/>
          </a:xfrm>
          <a:prstGeom prst="rect">
            <a:avLst/>
          </a:prstGeom>
        </p:spPr>
      </p:pic>
      <p:grpSp>
        <p:nvGrpSpPr>
          <p:cNvPr id="41" name="Group 40"/>
          <p:cNvGrpSpPr/>
          <p:nvPr/>
        </p:nvGrpSpPr>
        <p:grpSpPr>
          <a:xfrm flipH="1">
            <a:off x="5004048" y="5589240"/>
            <a:ext cx="3752708" cy="989856"/>
            <a:chOff x="224248" y="5410214"/>
            <a:chExt cx="3752708" cy="989856"/>
          </a:xfrm>
        </p:grpSpPr>
        <p:pic>
          <p:nvPicPr>
            <p:cNvPr id="12" name="dung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24248" y="5410214"/>
              <a:ext cx="3752708" cy="989856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>
              <a:off x="1331640" y="5589240"/>
              <a:ext cx="119616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smtClean="0"/>
                <a:t>Đúng</a:t>
              </a:r>
              <a:endParaRPr lang="en-US" sz="3600" b="1"/>
            </a:p>
          </p:txBody>
        </p:sp>
      </p:grpSp>
      <p:grpSp>
        <p:nvGrpSpPr>
          <p:cNvPr id="40" name="Group 39"/>
          <p:cNvGrpSpPr/>
          <p:nvPr/>
        </p:nvGrpSpPr>
        <p:grpSpPr>
          <a:xfrm flipH="1">
            <a:off x="235675" y="5517232"/>
            <a:ext cx="3744416" cy="989856"/>
            <a:chOff x="5150347" y="5410214"/>
            <a:chExt cx="3744416" cy="989856"/>
          </a:xfrm>
        </p:grpSpPr>
        <p:pic>
          <p:nvPicPr>
            <p:cNvPr id="13" name="sai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0347" y="5410214"/>
              <a:ext cx="3744416" cy="989856"/>
            </a:xfrm>
            <a:prstGeom prst="rect">
              <a:avLst/>
            </a:prstGeom>
          </p:spPr>
        </p:pic>
        <p:sp>
          <p:nvSpPr>
            <p:cNvPr id="39" name="TextBox 38"/>
            <p:cNvSpPr txBox="1"/>
            <p:nvPr/>
          </p:nvSpPr>
          <p:spPr>
            <a:xfrm>
              <a:off x="6534769" y="5581976"/>
              <a:ext cx="74411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smtClean="0"/>
                <a:t>Sai</a:t>
              </a:r>
              <a:endParaRPr lang="en-US" sz="3600" b="1"/>
            </a:p>
          </p:txBody>
        </p:sp>
      </p:grpSp>
    </p:spTree>
    <p:extLst>
      <p:ext uri="{BB962C8B-B14F-4D97-AF65-F5344CB8AC3E}">
        <p14:creationId xmlns:p14="http://schemas.microsoft.com/office/powerpoint/2010/main" val="2840314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625 -2.96296E-6 L 0.11875 -0.08402 L 0.24375 -2.96296E-6 L 0.11875 0.08403 L -0.00625 -2.96296E-6 Z " pathEditMode="relative" rAng="0" ptsTypes="FFFFF">
                                      <p:cBhvr>
                                        <p:cTn id="6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 0 L 0.125 -0.084 L 0.25 0 L 0.125 0.084 L 0 0 Z" pathEditMode="relative" ptsTypes="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6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81481E-6 L 0.54201 -0.94908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101" y="-47454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25 -0.084 L 0.25 0 L 0.125 0.084 L 0 0 Z" pathEditMode="relative" ptsTypes="">
                                      <p:cBhvr>
                                        <p:cTn id="4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61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3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81481E-6 L 0.19548 -0.3507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74" y="-17546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25 -2.96296E-6 L 0.11146 -0.0831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85" y="-4167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161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3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4" y="-9525"/>
            <a:ext cx="9655869" cy="687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cau hoi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238" y="134562"/>
            <a:ext cx="8645525" cy="1422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Ba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1980220"/>
            <a:ext cx="1448780" cy="1448780"/>
          </a:xfrm>
          <a:prstGeom prst="ellipse">
            <a:avLst/>
          </a:prstGeom>
          <a:blipFill>
            <a:blip r:embed="rId10"/>
            <a:stretch>
              <a:fillRect/>
            </a:stretch>
          </a:blipFill>
        </p:spPr>
      </p:pic>
      <p:pic>
        <p:nvPicPr>
          <p:cNvPr id="8" name="cung 1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99" b="18657"/>
          <a:stretch/>
        </p:blipFill>
        <p:spPr>
          <a:xfrm rot="20269404">
            <a:off x="3932438" y="3498831"/>
            <a:ext cx="1721111" cy="3000487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  <p:pic>
        <p:nvPicPr>
          <p:cNvPr id="9" name="mui ten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66" t="78242" b="-2818"/>
          <a:stretch/>
        </p:blipFill>
        <p:spPr>
          <a:xfrm rot="20269404">
            <a:off x="3821786" y="4589580"/>
            <a:ext cx="1815570" cy="906560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  <p:pic>
        <p:nvPicPr>
          <p:cNvPr id="10" name="cung 2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924" r="70995" b="18657"/>
          <a:stretch/>
        </p:blipFill>
        <p:spPr>
          <a:xfrm rot="20269404">
            <a:off x="4049993" y="3548625"/>
            <a:ext cx="1225173" cy="3000487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  <p:pic>
        <p:nvPicPr>
          <p:cNvPr id="6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414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668344" y="7101408"/>
            <a:ext cx="609600" cy="609600"/>
          </a:xfrm>
          <a:prstGeom prst="rect">
            <a:avLst/>
          </a:prstGeom>
        </p:spPr>
      </p:pic>
      <p:pic>
        <p:nvPicPr>
          <p:cNvPr id="7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267200" y="7101408"/>
            <a:ext cx="609600" cy="6096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02804" y="553289"/>
            <a:ext cx="71287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993300"/>
                </a:solidFill>
              </a:rPr>
              <a:t>Câu 10:</a:t>
            </a:r>
            <a:endParaRPr lang="en-US" sz="3200" b="1">
              <a:solidFill>
                <a:srgbClr val="993300"/>
              </a:solidFill>
            </a:endParaRPr>
          </a:p>
        </p:txBody>
      </p:sp>
      <p:pic>
        <p:nvPicPr>
          <p:cNvPr id="14" name="Synth-Whoosh-Small-01.mp3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756576" y="7061994"/>
            <a:ext cx="609600" cy="609600"/>
          </a:xfrm>
          <a:prstGeom prst="rect">
            <a:avLst/>
          </a:prstGeom>
        </p:spPr>
      </p:pic>
      <p:grpSp>
        <p:nvGrpSpPr>
          <p:cNvPr id="41" name="Group 40"/>
          <p:cNvGrpSpPr/>
          <p:nvPr/>
        </p:nvGrpSpPr>
        <p:grpSpPr>
          <a:xfrm flipH="1">
            <a:off x="5004048" y="5589240"/>
            <a:ext cx="3752708" cy="989856"/>
            <a:chOff x="224248" y="5410214"/>
            <a:chExt cx="3752708" cy="989856"/>
          </a:xfrm>
        </p:grpSpPr>
        <p:pic>
          <p:nvPicPr>
            <p:cNvPr id="12" name="dung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24248" y="5410214"/>
              <a:ext cx="3752708" cy="989856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>
              <a:off x="1331640" y="5589240"/>
              <a:ext cx="119616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smtClean="0"/>
                <a:t>Đúng</a:t>
              </a:r>
              <a:endParaRPr lang="en-US" sz="3600" b="1"/>
            </a:p>
          </p:txBody>
        </p:sp>
      </p:grpSp>
      <p:grpSp>
        <p:nvGrpSpPr>
          <p:cNvPr id="40" name="Group 39"/>
          <p:cNvGrpSpPr/>
          <p:nvPr/>
        </p:nvGrpSpPr>
        <p:grpSpPr>
          <a:xfrm flipH="1">
            <a:off x="235675" y="5517232"/>
            <a:ext cx="3744416" cy="989856"/>
            <a:chOff x="5150347" y="5410214"/>
            <a:chExt cx="3744416" cy="989856"/>
          </a:xfrm>
        </p:grpSpPr>
        <p:pic>
          <p:nvPicPr>
            <p:cNvPr id="13" name="sai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0347" y="5410214"/>
              <a:ext cx="3744416" cy="989856"/>
            </a:xfrm>
            <a:prstGeom prst="rect">
              <a:avLst/>
            </a:prstGeom>
          </p:spPr>
        </p:pic>
        <p:sp>
          <p:nvSpPr>
            <p:cNvPr id="39" name="TextBox 38"/>
            <p:cNvSpPr txBox="1"/>
            <p:nvPr/>
          </p:nvSpPr>
          <p:spPr>
            <a:xfrm>
              <a:off x="6534769" y="5581976"/>
              <a:ext cx="74411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smtClean="0"/>
                <a:t>Sai</a:t>
              </a:r>
              <a:endParaRPr lang="en-US" sz="3600" b="1"/>
            </a:p>
          </p:txBody>
        </p:sp>
      </p:grpSp>
    </p:spTree>
    <p:extLst>
      <p:ext uri="{BB962C8B-B14F-4D97-AF65-F5344CB8AC3E}">
        <p14:creationId xmlns:p14="http://schemas.microsoft.com/office/powerpoint/2010/main" val="1534415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625 -2.96296E-6 L 0.11875 -0.08402 L 0.24375 -2.96296E-6 L 0.11875 0.08403 L -0.00625 -2.96296E-6 Z " pathEditMode="relative" rAng="0" ptsTypes="FFFFF">
                                      <p:cBhvr>
                                        <p:cTn id="6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 0 L 0.125 -0.084 L 0.25 0 L 0.125 0.084 L 0 0 Z" pathEditMode="relative" ptsTypes="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6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81481E-6 L 0.54201 -0.94908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101" y="-47454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25 -0.084 L 0.25 0 L 0.125 0.084 L 0 0 Z" pathEditMode="relative" ptsTypes="">
                                      <p:cBhvr>
                                        <p:cTn id="4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61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3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81481E-6 L 0.19548 -0.3507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74" y="-17546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25 -2.96296E-6 L 0.11146 -0.0831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85" y="-4167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161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3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301766"/>
            <a:ext cx="9144001" cy="4556234"/>
          </a:xfrm>
          <a:prstGeom prst="rect">
            <a:avLst/>
          </a:prstGeom>
          <a:gradFill flip="none" rotWithShape="1">
            <a:gsLst>
              <a:gs pos="0">
                <a:srgbClr val="99FF33">
                  <a:shade val="30000"/>
                  <a:satMod val="115000"/>
                </a:srgbClr>
              </a:gs>
              <a:gs pos="50000">
                <a:srgbClr val="99FF33">
                  <a:shade val="67500"/>
                  <a:satMod val="115000"/>
                </a:srgbClr>
              </a:gs>
              <a:gs pos="100000">
                <a:srgbClr val="99FF33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978"/>
          <a:stretch/>
        </p:blipFill>
        <p:spPr bwMode="auto">
          <a:xfrm>
            <a:off x="-324543" y="-9525"/>
            <a:ext cx="9468544" cy="2311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92396" y="3451767"/>
            <a:ext cx="2532148" cy="324046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968528"/>
            <a:ext cx="2808312" cy="24668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3077647" y="3284984"/>
            <a:ext cx="5760640" cy="3025480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Wave1">
              <a:avLst/>
            </a:prstTxWarp>
            <a:spAutoFit/>
          </a:bodyPr>
          <a:lstStyle/>
          <a:p>
            <a:pPr algn="ctr"/>
            <a:r>
              <a:rPr lang="en-US" sz="5400" b="1" smtClean="0">
                <a:ln w="76200">
                  <a:solidFill>
                    <a:srgbClr val="FFFF00"/>
                  </a:solidFill>
                  <a:prstDash val="sysDot"/>
                </a:ln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CUNG THỦ </a:t>
            </a:r>
          </a:p>
        </p:txBody>
      </p:sp>
      <p:pic>
        <p:nvPicPr>
          <p:cNvPr id="9" name="Put_On_Your_Dancing_Pants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0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948264" y="7029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399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1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5690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3"/>
          <p:cNvSpPr txBox="1">
            <a:spLocks/>
          </p:cNvSpPr>
          <p:nvPr/>
        </p:nvSpPr>
        <p:spPr>
          <a:xfrm>
            <a:off x="786826" y="1772816"/>
            <a:ext cx="7931224" cy="14470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sz="4000" smtClean="0">
                <a:solidFill>
                  <a:srgbClr val="C00000"/>
                </a:solidFill>
              </a:rPr>
              <a:t>Yêu thích Trò chơi hãy Đăng kí kênh </a:t>
            </a:r>
            <a:r>
              <a:rPr lang="en-US" sz="4000" b="1" smtClean="0">
                <a:solidFill>
                  <a:srgbClr val="00B0F0"/>
                </a:solidFill>
              </a:rPr>
              <a:t>Cát Anh </a:t>
            </a:r>
            <a:r>
              <a:rPr lang="en-US" sz="4000" smtClean="0">
                <a:solidFill>
                  <a:srgbClr val="C00000"/>
                </a:solidFill>
              </a:rPr>
              <a:t>của mình và chia sẻ cho mọi người cùng biết đến kênh nhé!</a:t>
            </a:r>
          </a:p>
          <a:p>
            <a:pPr marL="0" indent="0" algn="ctr">
              <a:buFont typeface="Arial" pitchFamily="34" charset="0"/>
              <a:buNone/>
            </a:pPr>
            <a:endParaRPr lang="en-US" sz="4000">
              <a:solidFill>
                <a:srgbClr val="FFC000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3183894" y="4205493"/>
            <a:ext cx="3260314" cy="2009378"/>
            <a:chOff x="3183894" y="3651870"/>
            <a:chExt cx="2776212" cy="1296144"/>
          </a:xfrm>
        </p:grpSpPr>
        <p:pic>
          <p:nvPicPr>
            <p:cNvPr id="5" name="Picture 2" descr="what businesses should know about youtube - red play button with ...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83894" y="3651870"/>
              <a:ext cx="2776212" cy="12961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Rounded Rectangle 5"/>
            <p:cNvSpPr/>
            <p:nvPr/>
          </p:nvSpPr>
          <p:spPr>
            <a:xfrm>
              <a:off x="3995936" y="4155926"/>
              <a:ext cx="1656184" cy="288032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smtClean="0">
                  <a:solidFill>
                    <a:srgbClr val="FF0000"/>
                  </a:solidFill>
                </a:rPr>
                <a:t>ĐĂNG KÍ</a:t>
              </a:r>
              <a:endParaRPr lang="en-US" b="1">
                <a:solidFill>
                  <a:srgbClr val="FF0000"/>
                </a:solidFill>
              </a:endParaRPr>
            </a:p>
          </p:txBody>
        </p:sp>
      </p:grp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6076" y="-543"/>
            <a:ext cx="2086494" cy="20891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0919" y="3589952"/>
            <a:ext cx="2532148" cy="3240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889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0659 0.0493 L 4.72222E-6 2.22222E-6 " pathEditMode="relative" rAng="0" ptsTypes="AA">
                                      <p:cBhvr>
                                        <p:cTn id="8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" y="-2477"/>
                                    </p:animMotion>
                                    <p:animRot by="1500000">
                                      <p:cBhvr>
                                        <p:cTn id="9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10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4" y="-9525"/>
            <a:ext cx="9655869" cy="687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cau hoi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238" y="134562"/>
            <a:ext cx="8645525" cy="1422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Ba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1980220"/>
            <a:ext cx="1448780" cy="1448780"/>
          </a:xfrm>
          <a:prstGeom prst="ellipse">
            <a:avLst/>
          </a:prstGeom>
          <a:blipFill>
            <a:blip r:embed="rId10"/>
            <a:stretch>
              <a:fillRect/>
            </a:stretch>
          </a:blipFill>
        </p:spPr>
      </p:pic>
      <p:pic>
        <p:nvPicPr>
          <p:cNvPr id="8" name="cung 1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99" b="18657"/>
          <a:stretch/>
        </p:blipFill>
        <p:spPr>
          <a:xfrm rot="20269404">
            <a:off x="3932438" y="3498831"/>
            <a:ext cx="1721111" cy="3000487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  <p:pic>
        <p:nvPicPr>
          <p:cNvPr id="9" name="mui ten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66" t="78242" b="-2818"/>
          <a:stretch/>
        </p:blipFill>
        <p:spPr>
          <a:xfrm rot="20269404">
            <a:off x="3821786" y="4589580"/>
            <a:ext cx="1815570" cy="906560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  <p:pic>
        <p:nvPicPr>
          <p:cNvPr id="10" name="cung 2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924" r="70995" b="18657"/>
          <a:stretch/>
        </p:blipFill>
        <p:spPr>
          <a:xfrm rot="20269404">
            <a:off x="4049993" y="3548625"/>
            <a:ext cx="1225173" cy="3000487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  <p:pic>
        <p:nvPicPr>
          <p:cNvPr id="6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414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668344" y="7101408"/>
            <a:ext cx="609600" cy="609600"/>
          </a:xfrm>
          <a:prstGeom prst="rect">
            <a:avLst/>
          </a:prstGeom>
        </p:spPr>
      </p:pic>
      <p:pic>
        <p:nvPicPr>
          <p:cNvPr id="7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267200" y="7101408"/>
            <a:ext cx="609600" cy="6096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02804" y="553289"/>
            <a:ext cx="71287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993300"/>
                </a:solidFill>
              </a:rPr>
              <a:t>Câu 1:</a:t>
            </a:r>
            <a:endParaRPr lang="en-US" sz="3200" b="1">
              <a:solidFill>
                <a:srgbClr val="993300"/>
              </a:solidFill>
            </a:endParaRPr>
          </a:p>
        </p:txBody>
      </p:sp>
      <p:pic>
        <p:nvPicPr>
          <p:cNvPr id="14" name="Synth-Whoosh-Small-01.mp3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756576" y="7061994"/>
            <a:ext cx="609600" cy="609600"/>
          </a:xfrm>
          <a:prstGeom prst="rect">
            <a:avLst/>
          </a:prstGeom>
        </p:spPr>
      </p:pic>
      <p:grpSp>
        <p:nvGrpSpPr>
          <p:cNvPr id="41" name="Group 40"/>
          <p:cNvGrpSpPr/>
          <p:nvPr/>
        </p:nvGrpSpPr>
        <p:grpSpPr>
          <a:xfrm>
            <a:off x="107504" y="5410214"/>
            <a:ext cx="3752708" cy="989856"/>
            <a:chOff x="107504" y="5410214"/>
            <a:chExt cx="3752708" cy="989856"/>
          </a:xfrm>
        </p:grpSpPr>
        <p:pic>
          <p:nvPicPr>
            <p:cNvPr id="12" name="dung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7504" y="5410214"/>
              <a:ext cx="3752708" cy="989856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>
              <a:off x="1331640" y="5589240"/>
              <a:ext cx="119616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smtClean="0"/>
                <a:t>Đúng</a:t>
              </a:r>
              <a:endParaRPr lang="en-US" sz="3600" b="1"/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5150347" y="5410214"/>
            <a:ext cx="3744416" cy="989856"/>
            <a:chOff x="5150347" y="5410214"/>
            <a:chExt cx="3744416" cy="989856"/>
          </a:xfrm>
        </p:grpSpPr>
        <p:pic>
          <p:nvPicPr>
            <p:cNvPr id="13" name="sai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0347" y="5410214"/>
              <a:ext cx="3744416" cy="989856"/>
            </a:xfrm>
            <a:prstGeom prst="rect">
              <a:avLst/>
            </a:prstGeom>
          </p:spPr>
        </p:pic>
        <p:sp>
          <p:nvSpPr>
            <p:cNvPr id="39" name="TextBox 38"/>
            <p:cNvSpPr txBox="1"/>
            <p:nvPr/>
          </p:nvSpPr>
          <p:spPr>
            <a:xfrm>
              <a:off x="6534769" y="5581976"/>
              <a:ext cx="74411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smtClean="0"/>
                <a:t>Sai</a:t>
              </a:r>
              <a:endParaRPr lang="en-US" sz="3600" b="1"/>
            </a:p>
          </p:txBody>
        </p:sp>
      </p:grpSp>
    </p:spTree>
    <p:extLst>
      <p:ext uri="{BB962C8B-B14F-4D97-AF65-F5344CB8AC3E}">
        <p14:creationId xmlns:p14="http://schemas.microsoft.com/office/powerpoint/2010/main" val="3047039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625 -2.96296E-6 L 0.11875 -0.08402 L 0.24375 -2.96296E-6 L 0.11875 0.08403 L -0.00625 -2.96296E-6 Z " pathEditMode="relative" rAng="0" ptsTypes="FFFFF">
                                      <p:cBhvr>
                                        <p:cTn id="6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 0 L 0.125 -0.084 L 0.25 0 L 0.125 0.084 L 0 0 Z" pathEditMode="relative" ptsTypes="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6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81481E-6 L 0.54201 -0.94908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101" y="-47454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25 -0.084 L 0.25 0 L 0.125 0.084 L 0 0 Z" pathEditMode="relative" ptsTypes="">
                                      <p:cBhvr>
                                        <p:cTn id="4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61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3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81481E-6 L 0.19548 -0.3507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74" y="-17546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25 -2.96296E-6 L 0.11146 -0.0831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85" y="-4167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161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3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4" y="-9525"/>
            <a:ext cx="9655869" cy="687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cau hoi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238" y="134562"/>
            <a:ext cx="8645525" cy="1422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Ba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1980220"/>
            <a:ext cx="1448780" cy="1448780"/>
          </a:xfrm>
          <a:prstGeom prst="ellipse">
            <a:avLst/>
          </a:prstGeom>
          <a:blipFill>
            <a:blip r:embed="rId10"/>
            <a:stretch>
              <a:fillRect/>
            </a:stretch>
          </a:blipFill>
        </p:spPr>
      </p:pic>
      <p:pic>
        <p:nvPicPr>
          <p:cNvPr id="8" name="cung 1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99" b="18657"/>
          <a:stretch/>
        </p:blipFill>
        <p:spPr>
          <a:xfrm rot="20269404">
            <a:off x="3932438" y="3498831"/>
            <a:ext cx="1721111" cy="3000487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  <p:pic>
        <p:nvPicPr>
          <p:cNvPr id="9" name="mui ten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66" t="78242" b="-2818"/>
          <a:stretch/>
        </p:blipFill>
        <p:spPr>
          <a:xfrm rot="20269404">
            <a:off x="3821786" y="4589580"/>
            <a:ext cx="1815570" cy="906560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  <p:pic>
        <p:nvPicPr>
          <p:cNvPr id="10" name="cung 2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924" r="70995" b="18657"/>
          <a:stretch/>
        </p:blipFill>
        <p:spPr>
          <a:xfrm rot="20269404">
            <a:off x="4049993" y="3548625"/>
            <a:ext cx="1225173" cy="3000487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  <p:pic>
        <p:nvPicPr>
          <p:cNvPr id="6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414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668344" y="7101408"/>
            <a:ext cx="609600" cy="609600"/>
          </a:xfrm>
          <a:prstGeom prst="rect">
            <a:avLst/>
          </a:prstGeom>
        </p:spPr>
      </p:pic>
      <p:pic>
        <p:nvPicPr>
          <p:cNvPr id="7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267200" y="7101408"/>
            <a:ext cx="609600" cy="6096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02804" y="553289"/>
            <a:ext cx="71287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993300"/>
                </a:solidFill>
              </a:rPr>
              <a:t>Câu 2:</a:t>
            </a:r>
            <a:endParaRPr lang="en-US" sz="3200" b="1">
              <a:solidFill>
                <a:srgbClr val="993300"/>
              </a:solidFill>
            </a:endParaRPr>
          </a:p>
        </p:txBody>
      </p:sp>
      <p:pic>
        <p:nvPicPr>
          <p:cNvPr id="14" name="Synth-Whoosh-Small-01.mp3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756576" y="7061994"/>
            <a:ext cx="609600" cy="609600"/>
          </a:xfrm>
          <a:prstGeom prst="rect">
            <a:avLst/>
          </a:prstGeom>
        </p:spPr>
      </p:pic>
      <p:grpSp>
        <p:nvGrpSpPr>
          <p:cNvPr id="41" name="Group 40"/>
          <p:cNvGrpSpPr/>
          <p:nvPr/>
        </p:nvGrpSpPr>
        <p:grpSpPr>
          <a:xfrm>
            <a:off x="107504" y="5410214"/>
            <a:ext cx="3752708" cy="989856"/>
            <a:chOff x="107504" y="5410214"/>
            <a:chExt cx="3752708" cy="989856"/>
          </a:xfrm>
        </p:grpSpPr>
        <p:pic>
          <p:nvPicPr>
            <p:cNvPr id="12" name="dung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7504" y="5410214"/>
              <a:ext cx="3752708" cy="989856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>
              <a:off x="1331640" y="5589240"/>
              <a:ext cx="119616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smtClean="0"/>
                <a:t>Đúng</a:t>
              </a:r>
              <a:endParaRPr lang="en-US" sz="3600" b="1"/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5150347" y="5410214"/>
            <a:ext cx="3744416" cy="989856"/>
            <a:chOff x="5150347" y="5410214"/>
            <a:chExt cx="3744416" cy="989856"/>
          </a:xfrm>
        </p:grpSpPr>
        <p:pic>
          <p:nvPicPr>
            <p:cNvPr id="13" name="sai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0347" y="5410214"/>
              <a:ext cx="3744416" cy="989856"/>
            </a:xfrm>
            <a:prstGeom prst="rect">
              <a:avLst/>
            </a:prstGeom>
          </p:spPr>
        </p:pic>
        <p:sp>
          <p:nvSpPr>
            <p:cNvPr id="39" name="TextBox 38"/>
            <p:cNvSpPr txBox="1"/>
            <p:nvPr/>
          </p:nvSpPr>
          <p:spPr>
            <a:xfrm>
              <a:off x="6534769" y="5581976"/>
              <a:ext cx="74411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smtClean="0"/>
                <a:t>Sai</a:t>
              </a:r>
              <a:endParaRPr lang="en-US" sz="3600" b="1"/>
            </a:p>
          </p:txBody>
        </p:sp>
      </p:grpSp>
    </p:spTree>
    <p:extLst>
      <p:ext uri="{BB962C8B-B14F-4D97-AF65-F5344CB8AC3E}">
        <p14:creationId xmlns:p14="http://schemas.microsoft.com/office/powerpoint/2010/main" val="3858011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625 -2.96296E-6 L 0.11875 -0.08402 L 0.24375 -2.96296E-6 L 0.11875 0.08403 L -0.00625 -2.96296E-6 Z " pathEditMode="relative" rAng="0" ptsTypes="FFFFF">
                                      <p:cBhvr>
                                        <p:cTn id="6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 0 L 0.125 -0.084 L 0.25 0 L 0.125 0.084 L 0 0 Z" pathEditMode="relative" ptsTypes="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6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81481E-6 L 0.54201 -0.94908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101" y="-47454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25 -0.084 L 0.25 0 L 0.125 0.084 L 0 0 Z" pathEditMode="relative" ptsTypes="">
                                      <p:cBhvr>
                                        <p:cTn id="4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61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3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81481E-6 L 0.19548 -0.3507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74" y="-17546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25 -2.96296E-6 L 0.11146 -0.0831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85" y="-4167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161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3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4" y="-9525"/>
            <a:ext cx="9655869" cy="687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cau hoi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238" y="134562"/>
            <a:ext cx="8645525" cy="1422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Ba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1980220"/>
            <a:ext cx="1448780" cy="1448780"/>
          </a:xfrm>
          <a:prstGeom prst="ellipse">
            <a:avLst/>
          </a:prstGeom>
          <a:blipFill>
            <a:blip r:embed="rId10"/>
            <a:stretch>
              <a:fillRect/>
            </a:stretch>
          </a:blipFill>
        </p:spPr>
      </p:pic>
      <p:pic>
        <p:nvPicPr>
          <p:cNvPr id="8" name="cung 1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99" b="18657"/>
          <a:stretch/>
        </p:blipFill>
        <p:spPr>
          <a:xfrm rot="20269404">
            <a:off x="3932438" y="3498831"/>
            <a:ext cx="1721111" cy="3000487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  <p:pic>
        <p:nvPicPr>
          <p:cNvPr id="9" name="mui ten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66" t="78242" b="-2818"/>
          <a:stretch/>
        </p:blipFill>
        <p:spPr>
          <a:xfrm rot="20269404">
            <a:off x="3821786" y="4589580"/>
            <a:ext cx="1815570" cy="906560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  <p:pic>
        <p:nvPicPr>
          <p:cNvPr id="10" name="cung 2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924" r="70995" b="18657"/>
          <a:stretch/>
        </p:blipFill>
        <p:spPr>
          <a:xfrm rot="20269404">
            <a:off x="4049993" y="3548625"/>
            <a:ext cx="1225173" cy="3000487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  <p:pic>
        <p:nvPicPr>
          <p:cNvPr id="6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414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668344" y="7101408"/>
            <a:ext cx="609600" cy="609600"/>
          </a:xfrm>
          <a:prstGeom prst="rect">
            <a:avLst/>
          </a:prstGeom>
        </p:spPr>
      </p:pic>
      <p:pic>
        <p:nvPicPr>
          <p:cNvPr id="7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267200" y="7101408"/>
            <a:ext cx="609600" cy="6096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02804" y="553289"/>
            <a:ext cx="71287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993300"/>
                </a:solidFill>
              </a:rPr>
              <a:t>Câu 3:</a:t>
            </a:r>
            <a:endParaRPr lang="en-US" sz="3200" b="1">
              <a:solidFill>
                <a:srgbClr val="993300"/>
              </a:solidFill>
            </a:endParaRPr>
          </a:p>
        </p:txBody>
      </p:sp>
      <p:pic>
        <p:nvPicPr>
          <p:cNvPr id="14" name="Synth-Whoosh-Small-01.mp3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756576" y="7061994"/>
            <a:ext cx="609600" cy="609600"/>
          </a:xfrm>
          <a:prstGeom prst="rect">
            <a:avLst/>
          </a:prstGeom>
        </p:spPr>
      </p:pic>
      <p:grpSp>
        <p:nvGrpSpPr>
          <p:cNvPr id="41" name="Group 40"/>
          <p:cNvGrpSpPr/>
          <p:nvPr/>
        </p:nvGrpSpPr>
        <p:grpSpPr>
          <a:xfrm flipH="1">
            <a:off x="5004048" y="5589240"/>
            <a:ext cx="3752708" cy="989856"/>
            <a:chOff x="224248" y="5410214"/>
            <a:chExt cx="3752708" cy="989856"/>
          </a:xfrm>
        </p:grpSpPr>
        <p:pic>
          <p:nvPicPr>
            <p:cNvPr id="12" name="dung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24248" y="5410214"/>
              <a:ext cx="3752708" cy="989856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>
              <a:off x="1331640" y="5589240"/>
              <a:ext cx="119616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smtClean="0"/>
                <a:t>Đúng</a:t>
              </a:r>
              <a:endParaRPr lang="en-US" sz="3600" b="1"/>
            </a:p>
          </p:txBody>
        </p:sp>
      </p:grpSp>
      <p:grpSp>
        <p:nvGrpSpPr>
          <p:cNvPr id="40" name="Group 39"/>
          <p:cNvGrpSpPr/>
          <p:nvPr/>
        </p:nvGrpSpPr>
        <p:grpSpPr>
          <a:xfrm flipH="1">
            <a:off x="235675" y="5517232"/>
            <a:ext cx="3744416" cy="989856"/>
            <a:chOff x="5150347" y="5410214"/>
            <a:chExt cx="3744416" cy="989856"/>
          </a:xfrm>
        </p:grpSpPr>
        <p:pic>
          <p:nvPicPr>
            <p:cNvPr id="13" name="sai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0347" y="5410214"/>
              <a:ext cx="3744416" cy="989856"/>
            </a:xfrm>
            <a:prstGeom prst="rect">
              <a:avLst/>
            </a:prstGeom>
          </p:spPr>
        </p:pic>
        <p:sp>
          <p:nvSpPr>
            <p:cNvPr id="39" name="TextBox 38"/>
            <p:cNvSpPr txBox="1"/>
            <p:nvPr/>
          </p:nvSpPr>
          <p:spPr>
            <a:xfrm>
              <a:off x="6534769" y="5581976"/>
              <a:ext cx="74411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smtClean="0"/>
                <a:t>Sai</a:t>
              </a:r>
              <a:endParaRPr lang="en-US" sz="3600" b="1"/>
            </a:p>
          </p:txBody>
        </p:sp>
      </p:grpSp>
    </p:spTree>
    <p:extLst>
      <p:ext uri="{BB962C8B-B14F-4D97-AF65-F5344CB8AC3E}">
        <p14:creationId xmlns:p14="http://schemas.microsoft.com/office/powerpoint/2010/main" val="2803137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625 -2.96296E-6 L 0.11875 -0.08402 L 0.24375 -2.96296E-6 L 0.11875 0.08403 L -0.00625 -2.96296E-6 Z " pathEditMode="relative" rAng="0" ptsTypes="FFFFF">
                                      <p:cBhvr>
                                        <p:cTn id="6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 0 L 0.125 -0.084 L 0.25 0 L 0.125 0.084 L 0 0 Z" pathEditMode="relative" ptsTypes="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6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81481E-6 L 0.54201 -0.94908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101" y="-47454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25 -0.084 L 0.25 0 L 0.125 0.084 L 0 0 Z" pathEditMode="relative" ptsTypes="">
                                      <p:cBhvr>
                                        <p:cTn id="4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61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3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81481E-6 L 0.19548 -0.3507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74" y="-17546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25 -2.96296E-6 L 0.11146 -0.0831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85" y="-4167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161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3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4" y="-9525"/>
            <a:ext cx="9655869" cy="687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cau hoi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238" y="134562"/>
            <a:ext cx="8645525" cy="1422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Ba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1980220"/>
            <a:ext cx="1448780" cy="1448780"/>
          </a:xfrm>
          <a:prstGeom prst="ellipse">
            <a:avLst/>
          </a:prstGeom>
          <a:blipFill>
            <a:blip r:embed="rId10"/>
            <a:stretch>
              <a:fillRect/>
            </a:stretch>
          </a:blipFill>
        </p:spPr>
      </p:pic>
      <p:pic>
        <p:nvPicPr>
          <p:cNvPr id="8" name="cung 1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99" b="18657"/>
          <a:stretch/>
        </p:blipFill>
        <p:spPr>
          <a:xfrm rot="20269404">
            <a:off x="3932438" y="3498831"/>
            <a:ext cx="1721111" cy="3000487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  <p:pic>
        <p:nvPicPr>
          <p:cNvPr id="9" name="mui ten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66" t="78242" b="-2818"/>
          <a:stretch/>
        </p:blipFill>
        <p:spPr>
          <a:xfrm rot="20269404">
            <a:off x="3821786" y="4589580"/>
            <a:ext cx="1815570" cy="906560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  <p:pic>
        <p:nvPicPr>
          <p:cNvPr id="10" name="cung 2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924" r="70995" b="18657"/>
          <a:stretch/>
        </p:blipFill>
        <p:spPr>
          <a:xfrm rot="20269404">
            <a:off x="4049993" y="3548625"/>
            <a:ext cx="1225173" cy="3000487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  <p:pic>
        <p:nvPicPr>
          <p:cNvPr id="6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414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668344" y="7101408"/>
            <a:ext cx="609600" cy="609600"/>
          </a:xfrm>
          <a:prstGeom prst="rect">
            <a:avLst/>
          </a:prstGeom>
        </p:spPr>
      </p:pic>
      <p:pic>
        <p:nvPicPr>
          <p:cNvPr id="7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267200" y="7101408"/>
            <a:ext cx="609600" cy="6096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02804" y="553289"/>
            <a:ext cx="71287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993300"/>
                </a:solidFill>
              </a:rPr>
              <a:t>Câu 4:</a:t>
            </a:r>
            <a:endParaRPr lang="en-US" sz="3200" b="1">
              <a:solidFill>
                <a:srgbClr val="993300"/>
              </a:solidFill>
            </a:endParaRPr>
          </a:p>
        </p:txBody>
      </p:sp>
      <p:pic>
        <p:nvPicPr>
          <p:cNvPr id="14" name="Synth-Whoosh-Small-01.mp3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756576" y="7061994"/>
            <a:ext cx="609600" cy="609600"/>
          </a:xfrm>
          <a:prstGeom prst="rect">
            <a:avLst/>
          </a:prstGeom>
        </p:spPr>
      </p:pic>
      <p:grpSp>
        <p:nvGrpSpPr>
          <p:cNvPr id="41" name="Group 40"/>
          <p:cNvGrpSpPr/>
          <p:nvPr/>
        </p:nvGrpSpPr>
        <p:grpSpPr>
          <a:xfrm>
            <a:off x="107504" y="5410214"/>
            <a:ext cx="3752708" cy="989856"/>
            <a:chOff x="107504" y="5410214"/>
            <a:chExt cx="3752708" cy="989856"/>
          </a:xfrm>
        </p:grpSpPr>
        <p:pic>
          <p:nvPicPr>
            <p:cNvPr id="12" name="dung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7504" y="5410214"/>
              <a:ext cx="3752708" cy="989856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>
              <a:off x="1331640" y="5589240"/>
              <a:ext cx="119616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smtClean="0"/>
                <a:t>Đúng</a:t>
              </a:r>
              <a:endParaRPr lang="en-US" sz="3600" b="1"/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5150347" y="5410214"/>
            <a:ext cx="3744416" cy="989856"/>
            <a:chOff x="5150347" y="5410214"/>
            <a:chExt cx="3744416" cy="989856"/>
          </a:xfrm>
        </p:grpSpPr>
        <p:pic>
          <p:nvPicPr>
            <p:cNvPr id="13" name="sai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0347" y="5410214"/>
              <a:ext cx="3744416" cy="989856"/>
            </a:xfrm>
            <a:prstGeom prst="rect">
              <a:avLst/>
            </a:prstGeom>
          </p:spPr>
        </p:pic>
        <p:sp>
          <p:nvSpPr>
            <p:cNvPr id="39" name="TextBox 38"/>
            <p:cNvSpPr txBox="1"/>
            <p:nvPr/>
          </p:nvSpPr>
          <p:spPr>
            <a:xfrm>
              <a:off x="6534769" y="5581976"/>
              <a:ext cx="74411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smtClean="0"/>
                <a:t>Sai</a:t>
              </a:r>
              <a:endParaRPr lang="en-US" sz="3600" b="1"/>
            </a:p>
          </p:txBody>
        </p:sp>
      </p:grpSp>
    </p:spTree>
    <p:extLst>
      <p:ext uri="{BB962C8B-B14F-4D97-AF65-F5344CB8AC3E}">
        <p14:creationId xmlns:p14="http://schemas.microsoft.com/office/powerpoint/2010/main" val="2314798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625 -2.96296E-6 L 0.11875 -0.08402 L 0.24375 -2.96296E-6 L 0.11875 0.08403 L -0.00625 -2.96296E-6 Z " pathEditMode="relative" rAng="0" ptsTypes="FFFFF">
                                      <p:cBhvr>
                                        <p:cTn id="6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 0 L 0.125 -0.084 L 0.25 0 L 0.125 0.084 L 0 0 Z" pathEditMode="relative" ptsTypes="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6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81481E-6 L 0.54201 -0.94908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101" y="-47454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25 -0.084 L 0.25 0 L 0.125 0.084 L 0 0 Z" pathEditMode="relative" ptsTypes="">
                                      <p:cBhvr>
                                        <p:cTn id="4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61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3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81481E-6 L 0.19548 -0.3507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74" y="-17546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25 -2.96296E-6 L 0.11146 -0.0831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85" y="-4167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161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3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4" y="-9525"/>
            <a:ext cx="9655869" cy="687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cau hoi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238" y="134562"/>
            <a:ext cx="8645525" cy="1422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Ba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1980220"/>
            <a:ext cx="1448780" cy="1448780"/>
          </a:xfrm>
          <a:prstGeom prst="ellipse">
            <a:avLst/>
          </a:prstGeom>
          <a:blipFill>
            <a:blip r:embed="rId10"/>
            <a:stretch>
              <a:fillRect/>
            </a:stretch>
          </a:blipFill>
        </p:spPr>
      </p:pic>
      <p:pic>
        <p:nvPicPr>
          <p:cNvPr id="8" name="cung 1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99" b="18657"/>
          <a:stretch/>
        </p:blipFill>
        <p:spPr>
          <a:xfrm rot="20269404">
            <a:off x="3932438" y="3498831"/>
            <a:ext cx="1721111" cy="3000487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  <p:pic>
        <p:nvPicPr>
          <p:cNvPr id="9" name="mui ten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66" t="78242" b="-2818"/>
          <a:stretch/>
        </p:blipFill>
        <p:spPr>
          <a:xfrm rot="20269404">
            <a:off x="3821786" y="4589580"/>
            <a:ext cx="1815570" cy="906560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  <p:pic>
        <p:nvPicPr>
          <p:cNvPr id="10" name="cung 2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924" r="70995" b="18657"/>
          <a:stretch/>
        </p:blipFill>
        <p:spPr>
          <a:xfrm rot="20269404">
            <a:off x="4049993" y="3548625"/>
            <a:ext cx="1225173" cy="3000487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  <p:pic>
        <p:nvPicPr>
          <p:cNvPr id="6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414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668344" y="7101408"/>
            <a:ext cx="609600" cy="609600"/>
          </a:xfrm>
          <a:prstGeom prst="rect">
            <a:avLst/>
          </a:prstGeom>
        </p:spPr>
      </p:pic>
      <p:pic>
        <p:nvPicPr>
          <p:cNvPr id="7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267200" y="7101408"/>
            <a:ext cx="609600" cy="6096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02804" y="553289"/>
            <a:ext cx="71287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993300"/>
                </a:solidFill>
              </a:rPr>
              <a:t>Câu 5:</a:t>
            </a:r>
            <a:endParaRPr lang="en-US" sz="3200" b="1">
              <a:solidFill>
                <a:srgbClr val="993300"/>
              </a:solidFill>
            </a:endParaRPr>
          </a:p>
        </p:txBody>
      </p:sp>
      <p:pic>
        <p:nvPicPr>
          <p:cNvPr id="14" name="Synth-Whoosh-Small-01.mp3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756576" y="7061994"/>
            <a:ext cx="609600" cy="609600"/>
          </a:xfrm>
          <a:prstGeom prst="rect">
            <a:avLst/>
          </a:prstGeom>
        </p:spPr>
      </p:pic>
      <p:grpSp>
        <p:nvGrpSpPr>
          <p:cNvPr id="41" name="Group 40"/>
          <p:cNvGrpSpPr/>
          <p:nvPr/>
        </p:nvGrpSpPr>
        <p:grpSpPr>
          <a:xfrm flipH="1">
            <a:off x="5004048" y="5589240"/>
            <a:ext cx="3752708" cy="989856"/>
            <a:chOff x="224248" y="5410214"/>
            <a:chExt cx="3752708" cy="989856"/>
          </a:xfrm>
        </p:grpSpPr>
        <p:pic>
          <p:nvPicPr>
            <p:cNvPr id="12" name="dung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24248" y="5410214"/>
              <a:ext cx="3752708" cy="989856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>
              <a:off x="1331640" y="5589240"/>
              <a:ext cx="119616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smtClean="0"/>
                <a:t>Đúng</a:t>
              </a:r>
              <a:endParaRPr lang="en-US" sz="3600" b="1"/>
            </a:p>
          </p:txBody>
        </p:sp>
      </p:grpSp>
      <p:grpSp>
        <p:nvGrpSpPr>
          <p:cNvPr id="40" name="Group 39"/>
          <p:cNvGrpSpPr/>
          <p:nvPr/>
        </p:nvGrpSpPr>
        <p:grpSpPr>
          <a:xfrm flipH="1">
            <a:off x="235675" y="5517232"/>
            <a:ext cx="3744416" cy="989856"/>
            <a:chOff x="5150347" y="5410214"/>
            <a:chExt cx="3744416" cy="989856"/>
          </a:xfrm>
        </p:grpSpPr>
        <p:pic>
          <p:nvPicPr>
            <p:cNvPr id="13" name="sai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0347" y="5410214"/>
              <a:ext cx="3744416" cy="989856"/>
            </a:xfrm>
            <a:prstGeom prst="rect">
              <a:avLst/>
            </a:prstGeom>
          </p:spPr>
        </p:pic>
        <p:sp>
          <p:nvSpPr>
            <p:cNvPr id="39" name="TextBox 38"/>
            <p:cNvSpPr txBox="1"/>
            <p:nvPr/>
          </p:nvSpPr>
          <p:spPr>
            <a:xfrm>
              <a:off x="6534769" y="5581976"/>
              <a:ext cx="74411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smtClean="0"/>
                <a:t>Sai</a:t>
              </a:r>
              <a:endParaRPr lang="en-US" sz="3600" b="1"/>
            </a:p>
          </p:txBody>
        </p:sp>
      </p:grpSp>
    </p:spTree>
    <p:extLst>
      <p:ext uri="{BB962C8B-B14F-4D97-AF65-F5344CB8AC3E}">
        <p14:creationId xmlns:p14="http://schemas.microsoft.com/office/powerpoint/2010/main" val="483590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625 -2.96296E-6 L 0.11875 -0.08402 L 0.24375 -2.96296E-6 L 0.11875 0.08403 L -0.00625 -2.96296E-6 Z " pathEditMode="relative" rAng="0" ptsTypes="FFFFF">
                                      <p:cBhvr>
                                        <p:cTn id="6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 0 L 0.125 -0.084 L 0.25 0 L 0.125 0.084 L 0 0 Z" pathEditMode="relative" ptsTypes="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6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81481E-6 L 0.54201 -0.94908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101" y="-47454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25 -0.084 L 0.25 0 L 0.125 0.084 L 0 0 Z" pathEditMode="relative" ptsTypes="">
                                      <p:cBhvr>
                                        <p:cTn id="4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61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3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81481E-6 L 0.19548 -0.3507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74" y="-17546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25 -2.96296E-6 L 0.11146 -0.0831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85" y="-4167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161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3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4" y="-9525"/>
            <a:ext cx="9655869" cy="687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cau hoi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238" y="134562"/>
            <a:ext cx="8645525" cy="1422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Ba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1980220"/>
            <a:ext cx="1448780" cy="1448780"/>
          </a:xfrm>
          <a:prstGeom prst="ellipse">
            <a:avLst/>
          </a:prstGeom>
          <a:blipFill>
            <a:blip r:embed="rId10"/>
            <a:stretch>
              <a:fillRect/>
            </a:stretch>
          </a:blipFill>
        </p:spPr>
      </p:pic>
      <p:pic>
        <p:nvPicPr>
          <p:cNvPr id="8" name="cung 1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99" b="18657"/>
          <a:stretch/>
        </p:blipFill>
        <p:spPr>
          <a:xfrm rot="20269404">
            <a:off x="3932438" y="3498831"/>
            <a:ext cx="1721111" cy="3000487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  <p:pic>
        <p:nvPicPr>
          <p:cNvPr id="9" name="mui ten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66" t="78242" b="-2818"/>
          <a:stretch/>
        </p:blipFill>
        <p:spPr>
          <a:xfrm rot="20269404">
            <a:off x="3821786" y="4589580"/>
            <a:ext cx="1815570" cy="906560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  <p:pic>
        <p:nvPicPr>
          <p:cNvPr id="10" name="cung 2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924" r="70995" b="18657"/>
          <a:stretch/>
        </p:blipFill>
        <p:spPr>
          <a:xfrm rot="20269404">
            <a:off x="4049993" y="3548625"/>
            <a:ext cx="1225173" cy="3000487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  <p:pic>
        <p:nvPicPr>
          <p:cNvPr id="6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414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668344" y="7101408"/>
            <a:ext cx="609600" cy="609600"/>
          </a:xfrm>
          <a:prstGeom prst="rect">
            <a:avLst/>
          </a:prstGeom>
        </p:spPr>
      </p:pic>
      <p:pic>
        <p:nvPicPr>
          <p:cNvPr id="7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267200" y="7101408"/>
            <a:ext cx="609600" cy="6096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02804" y="553289"/>
            <a:ext cx="71287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993300"/>
                </a:solidFill>
              </a:rPr>
              <a:t>Câu 6:</a:t>
            </a:r>
            <a:endParaRPr lang="en-US" sz="3200" b="1">
              <a:solidFill>
                <a:srgbClr val="993300"/>
              </a:solidFill>
            </a:endParaRPr>
          </a:p>
        </p:txBody>
      </p:sp>
      <p:pic>
        <p:nvPicPr>
          <p:cNvPr id="14" name="Synth-Whoosh-Small-01.mp3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756576" y="7061994"/>
            <a:ext cx="609600" cy="609600"/>
          </a:xfrm>
          <a:prstGeom prst="rect">
            <a:avLst/>
          </a:prstGeom>
        </p:spPr>
      </p:pic>
      <p:grpSp>
        <p:nvGrpSpPr>
          <p:cNvPr id="41" name="Group 40"/>
          <p:cNvGrpSpPr/>
          <p:nvPr/>
        </p:nvGrpSpPr>
        <p:grpSpPr>
          <a:xfrm>
            <a:off x="107504" y="5410214"/>
            <a:ext cx="3752708" cy="989856"/>
            <a:chOff x="107504" y="5410214"/>
            <a:chExt cx="3752708" cy="989856"/>
          </a:xfrm>
        </p:grpSpPr>
        <p:pic>
          <p:nvPicPr>
            <p:cNvPr id="12" name="dung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7504" y="5410214"/>
              <a:ext cx="3752708" cy="989856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>
              <a:off x="1331640" y="5589240"/>
              <a:ext cx="119616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smtClean="0"/>
                <a:t>Đúng</a:t>
              </a:r>
              <a:endParaRPr lang="en-US" sz="3600" b="1"/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5150347" y="5410214"/>
            <a:ext cx="3744416" cy="989856"/>
            <a:chOff x="5150347" y="5410214"/>
            <a:chExt cx="3744416" cy="989856"/>
          </a:xfrm>
        </p:grpSpPr>
        <p:pic>
          <p:nvPicPr>
            <p:cNvPr id="13" name="sai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0347" y="5410214"/>
              <a:ext cx="3744416" cy="989856"/>
            </a:xfrm>
            <a:prstGeom prst="rect">
              <a:avLst/>
            </a:prstGeom>
          </p:spPr>
        </p:pic>
        <p:sp>
          <p:nvSpPr>
            <p:cNvPr id="39" name="TextBox 38"/>
            <p:cNvSpPr txBox="1"/>
            <p:nvPr/>
          </p:nvSpPr>
          <p:spPr>
            <a:xfrm>
              <a:off x="6534769" y="5581976"/>
              <a:ext cx="74411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smtClean="0"/>
                <a:t>Sai</a:t>
              </a:r>
              <a:endParaRPr lang="en-US" sz="3600" b="1"/>
            </a:p>
          </p:txBody>
        </p:sp>
      </p:grpSp>
    </p:spTree>
    <p:extLst>
      <p:ext uri="{BB962C8B-B14F-4D97-AF65-F5344CB8AC3E}">
        <p14:creationId xmlns:p14="http://schemas.microsoft.com/office/powerpoint/2010/main" val="792178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625 -2.96296E-6 L 0.11875 -0.08402 L 0.24375 -2.96296E-6 L 0.11875 0.08403 L -0.00625 -2.96296E-6 Z " pathEditMode="relative" rAng="0" ptsTypes="FFFFF">
                                      <p:cBhvr>
                                        <p:cTn id="6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 0 L 0.125 -0.084 L 0.25 0 L 0.125 0.084 L 0 0 Z" pathEditMode="relative" ptsTypes="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6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81481E-6 L 0.54201 -0.94908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101" y="-47454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25 -0.084 L 0.25 0 L 0.125 0.084 L 0 0 Z" pathEditMode="relative" ptsTypes="">
                                      <p:cBhvr>
                                        <p:cTn id="4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61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3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81481E-6 L 0.19548 -0.3507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74" y="-17546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25 -2.96296E-6 L 0.11146 -0.0831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85" y="-4167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161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3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Austin</Template>
  <TotalTime>281</TotalTime>
  <Words>79</Words>
  <PresentationFormat>On-screen Show (4:3)</PresentationFormat>
  <Paragraphs>34</Paragraphs>
  <Slides>13</Slides>
  <Notes>0</Notes>
  <HiddenSlides>0</HiddenSlides>
  <MMClips>32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2020-04-16T05:22:12Z</dcterms:created>
  <dcterms:modified xsi:type="dcterms:W3CDTF">2020-04-19T13:02:27Z</dcterms:modified>
</cp:coreProperties>
</file>