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13717575" cx="24385575"/>
  <p:notesSz cx="6797675" cy="9928225"/>
  <p:embeddedFontLst>
    <p:embeddedFont>
      <p:font typeface="Tahoma"/>
      <p:regular r:id="rId39"/>
      <p:bold r:id="rId40"/>
    </p:embeddedFont>
    <p:embeddedFont>
      <p:font typeface="Questrial"/>
      <p:regular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42" roundtripDataSignature="AMtx7mjNonlxQ432m0qMNYbvBcnFmDWh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1" orient="horz"/>
        <p:guide pos="7681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7" orient="horz"/>
        <p:guide pos="214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Tahoma-bold.fntdata"/><Relationship Id="rId42" Type="http://customschemas.google.com/relationships/presentationmetadata" Target="metadata"/><Relationship Id="rId41" Type="http://schemas.openxmlformats.org/officeDocument/2006/relationships/font" Target="fonts/Questrial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font" Target="fonts/Tahoma-regular.fntdata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0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10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1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1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3" name="Google Shape;763;p1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12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1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7" name="Google Shape;807;p1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13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1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7" name="Google Shape;857;p1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p14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1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4" name="Google Shape;904;p1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5" name="Google Shape;905;p15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1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4" name="Google Shape;954;p16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1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8" name="Google Shape;1018;p17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9" name="Google Shape;1019;p17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1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9" name="Google Shape;1119;p18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0" name="Google Shape;1120;p18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19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8" name="Google Shape;1138;p19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9" name="Google Shape;1139;p19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20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7" name="Google Shape;1157;p20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8" name="Google Shape;1158;p20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2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5" name="Google Shape;1195;p2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6" name="Google Shape;1196;p21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0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2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2" name="Google Shape;1232;p2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3" name="Google Shape;1233;p22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2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2" name="Google Shape;1252;p2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3" name="Google Shape;1253;p23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2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5" name="Google Shape;1295;p2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6" name="Google Shape;1296;p24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7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2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9" name="Google Shape;1339;p2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0" name="Google Shape;1340;p25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p2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7" name="Google Shape;1347;p2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7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9" name="Google Shape;1409;p2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8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28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0" name="Google Shape;1470;p2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4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29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6" name="Google Shape;1536;p29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0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30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2" name="Google Shape;1622;p30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0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p3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2" name="Google Shape;1672;p3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2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3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4" name="Google Shape;1724;p3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7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8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9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9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4"/>
          <p:cNvSpPr txBox="1"/>
          <p:nvPr>
            <p:ph idx="10" type="dt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34"/>
          <p:cNvSpPr txBox="1"/>
          <p:nvPr>
            <p:ph idx="11" type="ftr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34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3"/>
          <p:cNvSpPr txBox="1"/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2" name="Google Shape;72;p43"/>
          <p:cNvSpPr/>
          <p:nvPr>
            <p:ph idx="2" type="pic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43"/>
          <p:cNvSpPr txBox="1"/>
          <p:nvPr>
            <p:ph idx="1" type="body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43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43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43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4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9" name="Google Shape;79;p44"/>
          <p:cNvSpPr txBox="1"/>
          <p:nvPr>
            <p:ph idx="1" type="body"/>
          </p:nvPr>
        </p:nvSpPr>
        <p:spPr>
          <a:xfrm rot="5400000">
            <a:off x="7666308" y="-3246255"/>
            <a:ext cx="9052974" cy="21947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44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44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44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5"/>
          <p:cNvSpPr txBox="1"/>
          <p:nvPr>
            <p:ph type="title"/>
          </p:nvPr>
        </p:nvSpPr>
        <p:spPr>
          <a:xfrm rot="5400000">
            <a:off x="42759387" y="5488993"/>
            <a:ext cx="23411985" cy="146313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5" name="Google Shape;85;p45"/>
          <p:cNvSpPr txBox="1"/>
          <p:nvPr>
            <p:ph idx="1" type="body"/>
          </p:nvPr>
        </p:nvSpPr>
        <p:spPr>
          <a:xfrm rot="5400000">
            <a:off x="13291352" y="-8941263"/>
            <a:ext cx="23411985" cy="4349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45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45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45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7"/>
          <p:cNvSpPr txBox="1"/>
          <p:nvPr>
            <p:ph type="ctrTitle"/>
          </p:nvPr>
        </p:nvSpPr>
        <p:spPr>
          <a:xfrm>
            <a:off x="1828800" y="4260850"/>
            <a:ext cx="20727988" cy="294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47"/>
          <p:cNvSpPr txBox="1"/>
          <p:nvPr>
            <p:ph idx="1" type="subTitle"/>
          </p:nvPr>
        </p:nvSpPr>
        <p:spPr>
          <a:xfrm>
            <a:off x="3657600" y="7773988"/>
            <a:ext cx="17070388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8" name="Google Shape;98;p47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47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7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8"/>
          <p:cNvSpPr txBox="1"/>
          <p:nvPr>
            <p:ph type="title"/>
          </p:nvPr>
        </p:nvSpPr>
        <p:spPr>
          <a:xfrm>
            <a:off x="1219200" y="549275"/>
            <a:ext cx="21947187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48"/>
          <p:cNvSpPr txBox="1"/>
          <p:nvPr>
            <p:ph idx="1" type="body"/>
          </p:nvPr>
        </p:nvSpPr>
        <p:spPr>
          <a:xfrm>
            <a:off x="1219200" y="3200400"/>
            <a:ext cx="21947187" cy="905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48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48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48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9"/>
          <p:cNvSpPr txBox="1"/>
          <p:nvPr>
            <p:ph type="title"/>
          </p:nvPr>
        </p:nvSpPr>
        <p:spPr>
          <a:xfrm>
            <a:off x="1925638" y="8815388"/>
            <a:ext cx="20727987" cy="272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49"/>
          <p:cNvSpPr txBox="1"/>
          <p:nvPr>
            <p:ph idx="1" type="body"/>
          </p:nvPr>
        </p:nvSpPr>
        <p:spPr>
          <a:xfrm>
            <a:off x="1925638" y="5813425"/>
            <a:ext cx="20727987" cy="30019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0" name="Google Shape;110;p49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49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49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0"/>
          <p:cNvSpPr txBox="1"/>
          <p:nvPr>
            <p:ph type="title"/>
          </p:nvPr>
        </p:nvSpPr>
        <p:spPr>
          <a:xfrm>
            <a:off x="1219200" y="549275"/>
            <a:ext cx="21947187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50"/>
          <p:cNvSpPr txBox="1"/>
          <p:nvPr>
            <p:ph idx="1" type="body"/>
          </p:nvPr>
        </p:nvSpPr>
        <p:spPr>
          <a:xfrm>
            <a:off x="1219200" y="3200400"/>
            <a:ext cx="10896600" cy="905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6" name="Google Shape;116;p50"/>
          <p:cNvSpPr txBox="1"/>
          <p:nvPr>
            <p:ph idx="2" type="body"/>
          </p:nvPr>
        </p:nvSpPr>
        <p:spPr>
          <a:xfrm>
            <a:off x="12268200" y="3200400"/>
            <a:ext cx="10898188" cy="905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7" name="Google Shape;117;p50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50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50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1"/>
          <p:cNvSpPr txBox="1"/>
          <p:nvPr>
            <p:ph type="title"/>
          </p:nvPr>
        </p:nvSpPr>
        <p:spPr>
          <a:xfrm>
            <a:off x="1219200" y="549275"/>
            <a:ext cx="21947187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51"/>
          <p:cNvSpPr txBox="1"/>
          <p:nvPr>
            <p:ph idx="1" type="body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3" name="Google Shape;123;p51"/>
          <p:cNvSpPr txBox="1"/>
          <p:nvPr>
            <p:ph idx="2" type="body"/>
          </p:nvPr>
        </p:nvSpPr>
        <p:spPr>
          <a:xfrm>
            <a:off x="1219200" y="4349750"/>
            <a:ext cx="10774363" cy="7904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4" name="Google Shape;124;p51"/>
          <p:cNvSpPr txBox="1"/>
          <p:nvPr>
            <p:ph idx="3" type="body"/>
          </p:nvPr>
        </p:nvSpPr>
        <p:spPr>
          <a:xfrm>
            <a:off x="12387263" y="3070225"/>
            <a:ext cx="10779125" cy="1279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5" name="Google Shape;125;p51"/>
          <p:cNvSpPr txBox="1"/>
          <p:nvPr>
            <p:ph idx="4" type="body"/>
          </p:nvPr>
        </p:nvSpPr>
        <p:spPr>
          <a:xfrm>
            <a:off x="12387263" y="4349750"/>
            <a:ext cx="10779125" cy="7904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6" name="Google Shape;126;p51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51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51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2"/>
          <p:cNvSpPr txBox="1"/>
          <p:nvPr>
            <p:ph type="title"/>
          </p:nvPr>
        </p:nvSpPr>
        <p:spPr>
          <a:xfrm>
            <a:off x="1219200" y="549275"/>
            <a:ext cx="21947187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52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52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52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3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53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53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5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5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35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4"/>
          <p:cNvSpPr txBox="1"/>
          <p:nvPr>
            <p:ph type="title"/>
          </p:nvPr>
        </p:nvSpPr>
        <p:spPr>
          <a:xfrm>
            <a:off x="1219200" y="546100"/>
            <a:ext cx="8023225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54"/>
          <p:cNvSpPr txBox="1"/>
          <p:nvPr>
            <p:ph idx="1" type="body"/>
          </p:nvPr>
        </p:nvSpPr>
        <p:spPr>
          <a:xfrm>
            <a:off x="9534525" y="546100"/>
            <a:ext cx="13631863" cy="11707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1" name="Google Shape;141;p54"/>
          <p:cNvSpPr txBox="1"/>
          <p:nvPr>
            <p:ph idx="2" type="body"/>
          </p:nvPr>
        </p:nvSpPr>
        <p:spPr>
          <a:xfrm>
            <a:off x="1219200" y="2870200"/>
            <a:ext cx="8023225" cy="9383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2" name="Google Shape;142;p54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54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54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5"/>
          <p:cNvSpPr txBox="1"/>
          <p:nvPr>
            <p:ph type="title"/>
          </p:nvPr>
        </p:nvSpPr>
        <p:spPr>
          <a:xfrm>
            <a:off x="4779963" y="9602788"/>
            <a:ext cx="14630400" cy="1133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55"/>
          <p:cNvSpPr/>
          <p:nvPr>
            <p:ph idx="2" type="pic"/>
          </p:nvPr>
        </p:nvSpPr>
        <p:spPr>
          <a:xfrm>
            <a:off x="4779963" y="1225550"/>
            <a:ext cx="14630400" cy="8231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55"/>
          <p:cNvSpPr txBox="1"/>
          <p:nvPr>
            <p:ph idx="1" type="body"/>
          </p:nvPr>
        </p:nvSpPr>
        <p:spPr>
          <a:xfrm>
            <a:off x="4779963" y="10736263"/>
            <a:ext cx="14630400" cy="160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9" name="Google Shape;149;p55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55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55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6"/>
          <p:cNvSpPr txBox="1"/>
          <p:nvPr>
            <p:ph type="title"/>
          </p:nvPr>
        </p:nvSpPr>
        <p:spPr>
          <a:xfrm>
            <a:off x="1219200" y="549275"/>
            <a:ext cx="21947187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56"/>
          <p:cNvSpPr txBox="1"/>
          <p:nvPr>
            <p:ph idx="1" type="body"/>
          </p:nvPr>
        </p:nvSpPr>
        <p:spPr>
          <a:xfrm rot="5400000">
            <a:off x="7666037" y="-3246437"/>
            <a:ext cx="9053513" cy="2194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56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56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56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7"/>
          <p:cNvSpPr txBox="1"/>
          <p:nvPr>
            <p:ph type="title"/>
          </p:nvPr>
        </p:nvSpPr>
        <p:spPr>
          <a:xfrm rot="5400000">
            <a:off x="14570869" y="3658394"/>
            <a:ext cx="11704638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57"/>
          <p:cNvSpPr txBox="1"/>
          <p:nvPr>
            <p:ph idx="1" type="body"/>
          </p:nvPr>
        </p:nvSpPr>
        <p:spPr>
          <a:xfrm rot="5400000">
            <a:off x="3521074" y="-1752600"/>
            <a:ext cx="11704638" cy="16308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57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57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57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6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36"/>
          <p:cNvSpPr txBox="1"/>
          <p:nvPr>
            <p:ph idx="1" type="body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36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36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36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7"/>
          <p:cNvSpPr txBox="1"/>
          <p:nvPr>
            <p:ph type="ctrTitle"/>
          </p:nvPr>
        </p:nvSpPr>
        <p:spPr>
          <a:xfrm>
            <a:off x="1828919" y="4261345"/>
            <a:ext cx="20727749" cy="2940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37"/>
          <p:cNvSpPr txBox="1"/>
          <p:nvPr>
            <p:ph idx="1" type="subTitle"/>
          </p:nvPr>
        </p:nvSpPr>
        <p:spPr>
          <a:xfrm>
            <a:off x="3657838" y="7773300"/>
            <a:ext cx="17069911" cy="3505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Font typeface="Arial"/>
              <a:buNone/>
              <a:defRPr b="0" i="0" sz="7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b="0" i="0" sz="6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37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37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37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8"/>
          <p:cNvSpPr txBox="1"/>
          <p:nvPr>
            <p:ph type="title"/>
          </p:nvPr>
        </p:nvSpPr>
        <p:spPr>
          <a:xfrm>
            <a:off x="1926293" y="8814822"/>
            <a:ext cx="20727749" cy="27244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b="1" i="0" sz="9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38"/>
          <p:cNvSpPr txBox="1"/>
          <p:nvPr>
            <p:ph idx="1" type="body"/>
          </p:nvPr>
        </p:nvSpPr>
        <p:spPr>
          <a:xfrm>
            <a:off x="1926293" y="5814100"/>
            <a:ext cx="20727749" cy="30007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8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38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38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9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" name="Google Shape;44;p39"/>
          <p:cNvSpPr txBox="1"/>
          <p:nvPr>
            <p:ph idx="1" type="body"/>
          </p:nvPr>
        </p:nvSpPr>
        <p:spPr>
          <a:xfrm>
            <a:off x="3251412" y="6401542"/>
            <a:ext cx="29059493" cy="18109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39"/>
          <p:cNvSpPr txBox="1"/>
          <p:nvPr>
            <p:ph idx="2" type="body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39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39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39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40"/>
          <p:cNvSpPr txBox="1"/>
          <p:nvPr>
            <p:ph idx="1" type="body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40"/>
          <p:cNvSpPr txBox="1"/>
          <p:nvPr>
            <p:ph idx="2" type="body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40"/>
          <p:cNvSpPr txBox="1"/>
          <p:nvPr>
            <p:ph idx="3" type="body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40"/>
          <p:cNvSpPr txBox="1"/>
          <p:nvPr>
            <p:ph idx="4" type="body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40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40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40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1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41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41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41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2"/>
          <p:cNvSpPr txBox="1"/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Google Shape;65;p42"/>
          <p:cNvSpPr txBox="1"/>
          <p:nvPr>
            <p:ph idx="1" type="body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42"/>
          <p:cNvSpPr txBox="1"/>
          <p:nvPr>
            <p:ph idx="2" type="body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42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42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42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730" y="46609"/>
            <a:ext cx="24387048" cy="14289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3"/>
          <p:cNvSpPr txBox="1"/>
          <p:nvPr/>
        </p:nvSpPr>
        <p:spPr>
          <a:xfrm>
            <a:off x="9864031" y="403441"/>
            <a:ext cx="9369488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DẤU CỦA TAM THỨC BẬC HAI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12;p33"/>
          <p:cNvSpPr txBox="1"/>
          <p:nvPr/>
        </p:nvSpPr>
        <p:spPr>
          <a:xfrm>
            <a:off x="3576614" y="584061"/>
            <a:ext cx="137409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ĐẠI SỐ</a:t>
            </a:r>
            <a:endParaRPr/>
          </a:p>
        </p:txBody>
      </p:sp>
      <p:sp>
        <p:nvSpPr>
          <p:cNvPr id="13" name="Google Shape;13;p33"/>
          <p:cNvSpPr txBox="1"/>
          <p:nvPr/>
        </p:nvSpPr>
        <p:spPr>
          <a:xfrm>
            <a:off x="2132321" y="229032"/>
            <a:ext cx="873957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/>
          </a:p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10</a:t>
            </a:r>
            <a:endParaRPr/>
          </a:p>
        </p:txBody>
      </p:sp>
      <p:sp>
        <p:nvSpPr>
          <p:cNvPr id="14" name="Google Shape;14;p33"/>
          <p:cNvSpPr txBox="1"/>
          <p:nvPr/>
        </p:nvSpPr>
        <p:spPr>
          <a:xfrm>
            <a:off x="5207687" y="348184"/>
            <a:ext cx="211307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BÀI 15</a:t>
            </a:r>
            <a:endParaRPr b="0" i="0" sz="36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CHƯƠNG 4</a:t>
            </a:r>
            <a:endParaRPr b="1" i="0" sz="2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" name="Google Shape;15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363147" y="0"/>
            <a:ext cx="24387047" cy="1371788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6"/>
          <p:cNvSpPr txBox="1"/>
          <p:nvPr>
            <p:ph type="title"/>
          </p:nvPr>
        </p:nvSpPr>
        <p:spPr>
          <a:xfrm>
            <a:off x="1219200" y="549275"/>
            <a:ext cx="21947187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1" name="Google Shape;91;p46"/>
          <p:cNvSpPr txBox="1"/>
          <p:nvPr>
            <p:ph idx="1" type="body"/>
          </p:nvPr>
        </p:nvSpPr>
        <p:spPr>
          <a:xfrm>
            <a:off x="1219200" y="3200400"/>
            <a:ext cx="21947187" cy="905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46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46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46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19.png"/><Relationship Id="rId7" Type="http://schemas.openxmlformats.org/officeDocument/2006/relationships/image" Target="../media/image3.png"/><Relationship Id="rId8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40" Type="http://schemas.openxmlformats.org/officeDocument/2006/relationships/image" Target="../media/image184.png"/><Relationship Id="rId20" Type="http://schemas.openxmlformats.org/officeDocument/2006/relationships/image" Target="../media/image173.png"/><Relationship Id="rId42" Type="http://schemas.openxmlformats.org/officeDocument/2006/relationships/image" Target="../media/image197.png"/><Relationship Id="rId41" Type="http://schemas.openxmlformats.org/officeDocument/2006/relationships/image" Target="../media/image196.png"/><Relationship Id="rId22" Type="http://schemas.openxmlformats.org/officeDocument/2006/relationships/image" Target="../media/image166.png"/><Relationship Id="rId44" Type="http://schemas.openxmlformats.org/officeDocument/2006/relationships/image" Target="../media/image140.png"/><Relationship Id="rId21" Type="http://schemas.openxmlformats.org/officeDocument/2006/relationships/image" Target="../media/image178.png"/><Relationship Id="rId43" Type="http://schemas.openxmlformats.org/officeDocument/2006/relationships/image" Target="../media/image192.png"/><Relationship Id="rId24" Type="http://schemas.openxmlformats.org/officeDocument/2006/relationships/image" Target="../media/image171.png"/><Relationship Id="rId46" Type="http://schemas.openxmlformats.org/officeDocument/2006/relationships/image" Target="../media/image181.png"/><Relationship Id="rId23" Type="http://schemas.openxmlformats.org/officeDocument/2006/relationships/image" Target="../media/image174.png"/><Relationship Id="rId45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1.png"/><Relationship Id="rId4" Type="http://schemas.openxmlformats.org/officeDocument/2006/relationships/image" Target="../media/image80.png"/><Relationship Id="rId9" Type="http://schemas.openxmlformats.org/officeDocument/2006/relationships/image" Target="../media/image157.png"/><Relationship Id="rId26" Type="http://schemas.openxmlformats.org/officeDocument/2006/relationships/image" Target="../media/image180.png"/><Relationship Id="rId25" Type="http://schemas.openxmlformats.org/officeDocument/2006/relationships/image" Target="../media/image175.png"/><Relationship Id="rId28" Type="http://schemas.openxmlformats.org/officeDocument/2006/relationships/image" Target="../media/image177.png"/><Relationship Id="rId27" Type="http://schemas.openxmlformats.org/officeDocument/2006/relationships/image" Target="../media/image186.png"/><Relationship Id="rId5" Type="http://schemas.openxmlformats.org/officeDocument/2006/relationships/image" Target="../media/image170.png"/><Relationship Id="rId6" Type="http://schemas.openxmlformats.org/officeDocument/2006/relationships/image" Target="../media/image163.png"/><Relationship Id="rId29" Type="http://schemas.openxmlformats.org/officeDocument/2006/relationships/image" Target="../media/image179.png"/><Relationship Id="rId7" Type="http://schemas.openxmlformats.org/officeDocument/2006/relationships/image" Target="../media/image162.png"/><Relationship Id="rId8" Type="http://schemas.openxmlformats.org/officeDocument/2006/relationships/image" Target="../media/image172.png"/><Relationship Id="rId31" Type="http://schemas.openxmlformats.org/officeDocument/2006/relationships/image" Target="../media/image183.png"/><Relationship Id="rId30" Type="http://schemas.openxmlformats.org/officeDocument/2006/relationships/image" Target="../media/image199.png"/><Relationship Id="rId11" Type="http://schemas.openxmlformats.org/officeDocument/2006/relationships/image" Target="../media/image165.png"/><Relationship Id="rId33" Type="http://schemas.openxmlformats.org/officeDocument/2006/relationships/image" Target="../media/image119.png"/><Relationship Id="rId10" Type="http://schemas.openxmlformats.org/officeDocument/2006/relationships/image" Target="../media/image161.png"/><Relationship Id="rId32" Type="http://schemas.openxmlformats.org/officeDocument/2006/relationships/image" Target="../media/image187.png"/><Relationship Id="rId13" Type="http://schemas.openxmlformats.org/officeDocument/2006/relationships/image" Target="../media/image189.png"/><Relationship Id="rId35" Type="http://schemas.openxmlformats.org/officeDocument/2006/relationships/image" Target="../media/image194.png"/><Relationship Id="rId12" Type="http://schemas.openxmlformats.org/officeDocument/2006/relationships/image" Target="../media/image168.png"/><Relationship Id="rId34" Type="http://schemas.openxmlformats.org/officeDocument/2006/relationships/image" Target="../media/image188.png"/><Relationship Id="rId15" Type="http://schemas.openxmlformats.org/officeDocument/2006/relationships/image" Target="../media/image164.png"/><Relationship Id="rId37" Type="http://schemas.openxmlformats.org/officeDocument/2006/relationships/image" Target="../media/image193.png"/><Relationship Id="rId14" Type="http://schemas.openxmlformats.org/officeDocument/2006/relationships/image" Target="../media/image167.png"/><Relationship Id="rId36" Type="http://schemas.openxmlformats.org/officeDocument/2006/relationships/image" Target="../media/image195.png"/><Relationship Id="rId17" Type="http://schemas.openxmlformats.org/officeDocument/2006/relationships/image" Target="../media/image190.png"/><Relationship Id="rId39" Type="http://schemas.openxmlformats.org/officeDocument/2006/relationships/image" Target="../media/image182.png"/><Relationship Id="rId16" Type="http://schemas.openxmlformats.org/officeDocument/2006/relationships/image" Target="../media/image198.png"/><Relationship Id="rId38" Type="http://schemas.openxmlformats.org/officeDocument/2006/relationships/image" Target="../media/image185.png"/><Relationship Id="rId19" Type="http://schemas.openxmlformats.org/officeDocument/2006/relationships/image" Target="../media/image169.png"/><Relationship Id="rId18" Type="http://schemas.openxmlformats.org/officeDocument/2006/relationships/image" Target="../media/image176.png"/></Relationships>
</file>

<file path=ppt/slides/_rels/slide11.xml.rels><?xml version="1.0" encoding="UTF-8" standalone="yes"?><Relationships xmlns="http://schemas.openxmlformats.org/package/2006/relationships"><Relationship Id="rId40" Type="http://schemas.openxmlformats.org/officeDocument/2006/relationships/image" Target="../media/image234.png"/><Relationship Id="rId42" Type="http://schemas.openxmlformats.org/officeDocument/2006/relationships/image" Target="../media/image232.png"/><Relationship Id="rId41" Type="http://schemas.openxmlformats.org/officeDocument/2006/relationships/image" Target="../media/image226.png"/><Relationship Id="rId44" Type="http://schemas.openxmlformats.org/officeDocument/2006/relationships/image" Target="../media/image233.png"/><Relationship Id="rId43" Type="http://schemas.openxmlformats.org/officeDocument/2006/relationships/image" Target="../media/image231.png"/><Relationship Id="rId46" Type="http://schemas.openxmlformats.org/officeDocument/2006/relationships/image" Target="../media/image238.png"/><Relationship Id="rId45" Type="http://schemas.openxmlformats.org/officeDocument/2006/relationships/image" Target="../media/image2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1.png"/><Relationship Id="rId4" Type="http://schemas.openxmlformats.org/officeDocument/2006/relationships/image" Target="../media/image80.png"/><Relationship Id="rId9" Type="http://schemas.openxmlformats.org/officeDocument/2006/relationships/image" Target="../media/image209.png"/><Relationship Id="rId48" Type="http://schemas.openxmlformats.org/officeDocument/2006/relationships/image" Target="../media/image240.png"/><Relationship Id="rId47" Type="http://schemas.openxmlformats.org/officeDocument/2006/relationships/image" Target="../media/image139.png"/><Relationship Id="rId49" Type="http://schemas.openxmlformats.org/officeDocument/2006/relationships/image" Target="../media/image243.png"/><Relationship Id="rId5" Type="http://schemas.openxmlformats.org/officeDocument/2006/relationships/image" Target="../media/image202.png"/><Relationship Id="rId6" Type="http://schemas.openxmlformats.org/officeDocument/2006/relationships/image" Target="../media/image206.png"/><Relationship Id="rId7" Type="http://schemas.openxmlformats.org/officeDocument/2006/relationships/image" Target="../media/image211.png"/><Relationship Id="rId8" Type="http://schemas.openxmlformats.org/officeDocument/2006/relationships/image" Target="../media/image236.png"/><Relationship Id="rId31" Type="http://schemas.openxmlformats.org/officeDocument/2006/relationships/image" Target="../media/image224.png"/><Relationship Id="rId30" Type="http://schemas.openxmlformats.org/officeDocument/2006/relationships/image" Target="../media/image220.png"/><Relationship Id="rId33" Type="http://schemas.openxmlformats.org/officeDocument/2006/relationships/image" Target="../media/image225.png"/><Relationship Id="rId32" Type="http://schemas.openxmlformats.org/officeDocument/2006/relationships/image" Target="../media/image241.png"/><Relationship Id="rId35" Type="http://schemas.openxmlformats.org/officeDocument/2006/relationships/image" Target="../media/image246.png"/><Relationship Id="rId34" Type="http://schemas.openxmlformats.org/officeDocument/2006/relationships/image" Target="../media/image222.png"/><Relationship Id="rId37" Type="http://schemas.openxmlformats.org/officeDocument/2006/relationships/image" Target="../media/image230.png"/><Relationship Id="rId36" Type="http://schemas.openxmlformats.org/officeDocument/2006/relationships/image" Target="../media/image235.png"/><Relationship Id="rId39" Type="http://schemas.openxmlformats.org/officeDocument/2006/relationships/image" Target="../media/image229.png"/><Relationship Id="rId38" Type="http://schemas.openxmlformats.org/officeDocument/2006/relationships/image" Target="../media/image120.png"/><Relationship Id="rId62" Type="http://schemas.openxmlformats.org/officeDocument/2006/relationships/image" Target="../media/image256.png"/><Relationship Id="rId61" Type="http://schemas.openxmlformats.org/officeDocument/2006/relationships/image" Target="../media/image263.png"/><Relationship Id="rId20" Type="http://schemas.openxmlformats.org/officeDocument/2006/relationships/image" Target="../media/image212.png"/><Relationship Id="rId64" Type="http://schemas.openxmlformats.org/officeDocument/2006/relationships/image" Target="../media/image262.png"/><Relationship Id="rId63" Type="http://schemas.openxmlformats.org/officeDocument/2006/relationships/image" Target="../media/image253.png"/><Relationship Id="rId22" Type="http://schemas.openxmlformats.org/officeDocument/2006/relationships/image" Target="../media/image205.png"/><Relationship Id="rId66" Type="http://schemas.openxmlformats.org/officeDocument/2006/relationships/image" Target="../media/image254.png"/><Relationship Id="rId21" Type="http://schemas.openxmlformats.org/officeDocument/2006/relationships/image" Target="../media/image218.png"/><Relationship Id="rId65" Type="http://schemas.openxmlformats.org/officeDocument/2006/relationships/image" Target="../media/image250.png"/><Relationship Id="rId24" Type="http://schemas.openxmlformats.org/officeDocument/2006/relationships/image" Target="../media/image207.png"/><Relationship Id="rId68" Type="http://schemas.openxmlformats.org/officeDocument/2006/relationships/image" Target="../media/image257.png"/><Relationship Id="rId23" Type="http://schemas.openxmlformats.org/officeDocument/2006/relationships/image" Target="../media/image208.png"/><Relationship Id="rId67" Type="http://schemas.openxmlformats.org/officeDocument/2006/relationships/image" Target="../media/image252.png"/><Relationship Id="rId60" Type="http://schemas.openxmlformats.org/officeDocument/2006/relationships/image" Target="../media/image244.png"/><Relationship Id="rId26" Type="http://schemas.openxmlformats.org/officeDocument/2006/relationships/image" Target="../media/image221.png"/><Relationship Id="rId25" Type="http://schemas.openxmlformats.org/officeDocument/2006/relationships/image" Target="../media/image227.png"/><Relationship Id="rId69" Type="http://schemas.openxmlformats.org/officeDocument/2006/relationships/image" Target="../media/image259.png"/><Relationship Id="rId28" Type="http://schemas.openxmlformats.org/officeDocument/2006/relationships/image" Target="../media/image219.png"/><Relationship Id="rId27" Type="http://schemas.openxmlformats.org/officeDocument/2006/relationships/image" Target="../media/image223.png"/><Relationship Id="rId29" Type="http://schemas.openxmlformats.org/officeDocument/2006/relationships/image" Target="../media/image239.png"/><Relationship Id="rId51" Type="http://schemas.openxmlformats.org/officeDocument/2006/relationships/image" Target="../media/image247.png"/><Relationship Id="rId50" Type="http://schemas.openxmlformats.org/officeDocument/2006/relationships/image" Target="../media/image242.png"/><Relationship Id="rId53" Type="http://schemas.openxmlformats.org/officeDocument/2006/relationships/image" Target="../media/image191.png"/><Relationship Id="rId52" Type="http://schemas.openxmlformats.org/officeDocument/2006/relationships/image" Target="../media/image237.png"/><Relationship Id="rId11" Type="http://schemas.openxmlformats.org/officeDocument/2006/relationships/image" Target="../media/image215.png"/><Relationship Id="rId55" Type="http://schemas.openxmlformats.org/officeDocument/2006/relationships/image" Target="../media/image258.png"/><Relationship Id="rId10" Type="http://schemas.openxmlformats.org/officeDocument/2006/relationships/image" Target="../media/image210.png"/><Relationship Id="rId54" Type="http://schemas.openxmlformats.org/officeDocument/2006/relationships/image" Target="../media/image249.png"/><Relationship Id="rId13" Type="http://schemas.openxmlformats.org/officeDocument/2006/relationships/image" Target="../media/image203.png"/><Relationship Id="rId57" Type="http://schemas.openxmlformats.org/officeDocument/2006/relationships/image" Target="../media/image248.png"/><Relationship Id="rId12" Type="http://schemas.openxmlformats.org/officeDocument/2006/relationships/image" Target="../media/image214.png"/><Relationship Id="rId56" Type="http://schemas.openxmlformats.org/officeDocument/2006/relationships/image" Target="../media/image251.png"/><Relationship Id="rId15" Type="http://schemas.openxmlformats.org/officeDocument/2006/relationships/image" Target="../media/image216.png"/><Relationship Id="rId59" Type="http://schemas.openxmlformats.org/officeDocument/2006/relationships/image" Target="../media/image255.png"/><Relationship Id="rId14" Type="http://schemas.openxmlformats.org/officeDocument/2006/relationships/image" Target="../media/image200.png"/><Relationship Id="rId58" Type="http://schemas.openxmlformats.org/officeDocument/2006/relationships/image" Target="../media/image245.png"/><Relationship Id="rId17" Type="http://schemas.openxmlformats.org/officeDocument/2006/relationships/image" Target="../media/image204.png"/><Relationship Id="rId16" Type="http://schemas.openxmlformats.org/officeDocument/2006/relationships/image" Target="../media/image213.png"/><Relationship Id="rId19" Type="http://schemas.openxmlformats.org/officeDocument/2006/relationships/image" Target="../media/image201.png"/><Relationship Id="rId18" Type="http://schemas.openxmlformats.org/officeDocument/2006/relationships/image" Target="../media/image2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0.png"/><Relationship Id="rId4" Type="http://schemas.openxmlformats.org/officeDocument/2006/relationships/image" Target="../media/image260.png"/><Relationship Id="rId9" Type="http://schemas.openxmlformats.org/officeDocument/2006/relationships/image" Target="../media/image264.png"/><Relationship Id="rId5" Type="http://schemas.openxmlformats.org/officeDocument/2006/relationships/image" Target="../media/image261.png"/><Relationship Id="rId6" Type="http://schemas.openxmlformats.org/officeDocument/2006/relationships/image" Target="../media/image267.png"/><Relationship Id="rId7" Type="http://schemas.openxmlformats.org/officeDocument/2006/relationships/image" Target="../media/image271.png"/><Relationship Id="rId8" Type="http://schemas.openxmlformats.org/officeDocument/2006/relationships/image" Target="../media/image266.png"/><Relationship Id="rId11" Type="http://schemas.openxmlformats.org/officeDocument/2006/relationships/image" Target="../media/image282.png"/><Relationship Id="rId10" Type="http://schemas.openxmlformats.org/officeDocument/2006/relationships/image" Target="../media/image285.png"/><Relationship Id="rId12" Type="http://schemas.openxmlformats.org/officeDocument/2006/relationships/image" Target="../media/image26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0.png"/><Relationship Id="rId4" Type="http://schemas.openxmlformats.org/officeDocument/2006/relationships/image" Target="../media/image260.png"/><Relationship Id="rId9" Type="http://schemas.openxmlformats.org/officeDocument/2006/relationships/image" Target="../media/image274.png"/><Relationship Id="rId5" Type="http://schemas.openxmlformats.org/officeDocument/2006/relationships/image" Target="../media/image279.png"/><Relationship Id="rId6" Type="http://schemas.openxmlformats.org/officeDocument/2006/relationships/image" Target="../media/image269.png"/><Relationship Id="rId7" Type="http://schemas.openxmlformats.org/officeDocument/2006/relationships/image" Target="../media/image265.png"/><Relationship Id="rId8" Type="http://schemas.openxmlformats.org/officeDocument/2006/relationships/image" Target="../media/image270.png"/><Relationship Id="rId11" Type="http://schemas.openxmlformats.org/officeDocument/2006/relationships/image" Target="../media/image275.png"/><Relationship Id="rId10" Type="http://schemas.openxmlformats.org/officeDocument/2006/relationships/image" Target="../media/image273.png"/><Relationship Id="rId13" Type="http://schemas.openxmlformats.org/officeDocument/2006/relationships/image" Target="../media/image308.png"/><Relationship Id="rId12" Type="http://schemas.openxmlformats.org/officeDocument/2006/relationships/image" Target="../media/image272.png"/><Relationship Id="rId15" Type="http://schemas.openxmlformats.org/officeDocument/2006/relationships/image" Target="../media/image183.png"/><Relationship Id="rId14" Type="http://schemas.openxmlformats.org/officeDocument/2006/relationships/image" Target="../media/image140.png"/><Relationship Id="rId17" Type="http://schemas.openxmlformats.org/officeDocument/2006/relationships/image" Target="../media/image289.png"/><Relationship Id="rId16" Type="http://schemas.openxmlformats.org/officeDocument/2006/relationships/image" Target="../media/image288.png"/><Relationship Id="rId18" Type="http://schemas.openxmlformats.org/officeDocument/2006/relationships/image" Target="../media/image27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0.png"/><Relationship Id="rId4" Type="http://schemas.openxmlformats.org/officeDocument/2006/relationships/image" Target="../media/image260.png"/><Relationship Id="rId9" Type="http://schemas.openxmlformats.org/officeDocument/2006/relationships/image" Target="../media/image286.png"/><Relationship Id="rId5" Type="http://schemas.openxmlformats.org/officeDocument/2006/relationships/image" Target="../media/image298.png"/><Relationship Id="rId6" Type="http://schemas.openxmlformats.org/officeDocument/2006/relationships/image" Target="../media/image276.png"/><Relationship Id="rId7" Type="http://schemas.openxmlformats.org/officeDocument/2006/relationships/image" Target="../media/image281.png"/><Relationship Id="rId8" Type="http://schemas.openxmlformats.org/officeDocument/2006/relationships/image" Target="../media/image278.png"/><Relationship Id="rId11" Type="http://schemas.openxmlformats.org/officeDocument/2006/relationships/image" Target="../media/image283.png"/><Relationship Id="rId10" Type="http://schemas.openxmlformats.org/officeDocument/2006/relationships/image" Target="../media/image284.png"/><Relationship Id="rId13" Type="http://schemas.openxmlformats.org/officeDocument/2006/relationships/image" Target="../media/image297.png"/><Relationship Id="rId12" Type="http://schemas.openxmlformats.org/officeDocument/2006/relationships/image" Target="../media/image293.png"/><Relationship Id="rId15" Type="http://schemas.openxmlformats.org/officeDocument/2006/relationships/image" Target="../media/image300.png"/><Relationship Id="rId14" Type="http://schemas.openxmlformats.org/officeDocument/2006/relationships/image" Target="../media/image30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0.png"/><Relationship Id="rId4" Type="http://schemas.openxmlformats.org/officeDocument/2006/relationships/image" Target="../media/image260.png"/><Relationship Id="rId9" Type="http://schemas.openxmlformats.org/officeDocument/2006/relationships/image" Target="../media/image286.png"/><Relationship Id="rId5" Type="http://schemas.openxmlformats.org/officeDocument/2006/relationships/image" Target="../media/image291.png"/><Relationship Id="rId6" Type="http://schemas.openxmlformats.org/officeDocument/2006/relationships/image" Target="../media/image290.png"/><Relationship Id="rId7" Type="http://schemas.openxmlformats.org/officeDocument/2006/relationships/image" Target="../media/image287.png"/><Relationship Id="rId8" Type="http://schemas.openxmlformats.org/officeDocument/2006/relationships/image" Target="../media/image278.png"/><Relationship Id="rId11" Type="http://schemas.openxmlformats.org/officeDocument/2006/relationships/image" Target="../media/image292.png"/><Relationship Id="rId10" Type="http://schemas.openxmlformats.org/officeDocument/2006/relationships/image" Target="../media/image284.png"/><Relationship Id="rId13" Type="http://schemas.openxmlformats.org/officeDocument/2006/relationships/image" Target="../media/image296.png"/><Relationship Id="rId12" Type="http://schemas.openxmlformats.org/officeDocument/2006/relationships/image" Target="../media/image293.png"/><Relationship Id="rId15" Type="http://schemas.openxmlformats.org/officeDocument/2006/relationships/image" Target="../media/image301.png"/><Relationship Id="rId14" Type="http://schemas.openxmlformats.org/officeDocument/2006/relationships/image" Target="../media/image299.png"/><Relationship Id="rId16" Type="http://schemas.openxmlformats.org/officeDocument/2006/relationships/image" Target="../media/image29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9.png"/><Relationship Id="rId4" Type="http://schemas.openxmlformats.org/officeDocument/2006/relationships/image" Target="../media/image260.png"/><Relationship Id="rId9" Type="http://schemas.openxmlformats.org/officeDocument/2006/relationships/image" Target="../media/image306.png"/><Relationship Id="rId5" Type="http://schemas.openxmlformats.org/officeDocument/2006/relationships/image" Target="../media/image294.png"/><Relationship Id="rId6" Type="http://schemas.openxmlformats.org/officeDocument/2006/relationships/image" Target="../media/image304.png"/><Relationship Id="rId7" Type="http://schemas.openxmlformats.org/officeDocument/2006/relationships/image" Target="../media/image316.png"/><Relationship Id="rId8" Type="http://schemas.openxmlformats.org/officeDocument/2006/relationships/image" Target="../media/image310.png"/><Relationship Id="rId31" Type="http://schemas.openxmlformats.org/officeDocument/2006/relationships/image" Target="../media/image139.png"/><Relationship Id="rId30" Type="http://schemas.openxmlformats.org/officeDocument/2006/relationships/image" Target="../media/image326.png"/><Relationship Id="rId32" Type="http://schemas.openxmlformats.org/officeDocument/2006/relationships/image" Target="../media/image327.png"/><Relationship Id="rId20" Type="http://schemas.openxmlformats.org/officeDocument/2006/relationships/image" Target="../media/image263.png"/><Relationship Id="rId22" Type="http://schemas.openxmlformats.org/officeDocument/2006/relationships/image" Target="../media/image320.png"/><Relationship Id="rId21" Type="http://schemas.openxmlformats.org/officeDocument/2006/relationships/image" Target="../media/image325.png"/><Relationship Id="rId24" Type="http://schemas.openxmlformats.org/officeDocument/2006/relationships/image" Target="../media/image321.png"/><Relationship Id="rId23" Type="http://schemas.openxmlformats.org/officeDocument/2006/relationships/image" Target="../media/image312.png"/><Relationship Id="rId26" Type="http://schemas.openxmlformats.org/officeDocument/2006/relationships/image" Target="../media/image324.png"/><Relationship Id="rId25" Type="http://schemas.openxmlformats.org/officeDocument/2006/relationships/image" Target="../media/image315.png"/><Relationship Id="rId28" Type="http://schemas.openxmlformats.org/officeDocument/2006/relationships/image" Target="../media/image328.png"/><Relationship Id="rId27" Type="http://schemas.openxmlformats.org/officeDocument/2006/relationships/image" Target="../media/image317.png"/><Relationship Id="rId29" Type="http://schemas.openxmlformats.org/officeDocument/2006/relationships/image" Target="../media/image329.png"/><Relationship Id="rId11" Type="http://schemas.openxmlformats.org/officeDocument/2006/relationships/image" Target="../media/image322.png"/><Relationship Id="rId10" Type="http://schemas.openxmlformats.org/officeDocument/2006/relationships/image" Target="../media/image303.png"/><Relationship Id="rId13" Type="http://schemas.openxmlformats.org/officeDocument/2006/relationships/image" Target="../media/image311.png"/><Relationship Id="rId12" Type="http://schemas.openxmlformats.org/officeDocument/2006/relationships/image" Target="../media/image305.png"/><Relationship Id="rId15" Type="http://schemas.openxmlformats.org/officeDocument/2006/relationships/image" Target="../media/image318.png"/><Relationship Id="rId14" Type="http://schemas.openxmlformats.org/officeDocument/2006/relationships/image" Target="../media/image307.png"/><Relationship Id="rId17" Type="http://schemas.openxmlformats.org/officeDocument/2006/relationships/image" Target="../media/image314.png"/><Relationship Id="rId16" Type="http://schemas.openxmlformats.org/officeDocument/2006/relationships/image" Target="../media/image323.png"/><Relationship Id="rId19" Type="http://schemas.openxmlformats.org/officeDocument/2006/relationships/image" Target="../media/image319.png"/><Relationship Id="rId18" Type="http://schemas.openxmlformats.org/officeDocument/2006/relationships/image" Target="../media/image313.png"/></Relationships>
</file>

<file path=ppt/slides/_rels/slide17.xml.rels><?xml version="1.0" encoding="UTF-8" standalone="yes"?><Relationships xmlns="http://schemas.openxmlformats.org/package/2006/relationships"><Relationship Id="rId40" Type="http://schemas.openxmlformats.org/officeDocument/2006/relationships/image" Target="../media/image48.png"/><Relationship Id="rId42" Type="http://schemas.openxmlformats.org/officeDocument/2006/relationships/image" Target="../media/image371.png"/><Relationship Id="rId41" Type="http://schemas.openxmlformats.org/officeDocument/2006/relationships/image" Target="../media/image360.png"/><Relationship Id="rId44" Type="http://schemas.openxmlformats.org/officeDocument/2006/relationships/image" Target="../media/image106.png"/><Relationship Id="rId43" Type="http://schemas.openxmlformats.org/officeDocument/2006/relationships/image" Target="../media/image367.png"/><Relationship Id="rId46" Type="http://schemas.openxmlformats.org/officeDocument/2006/relationships/image" Target="../media/image366.png"/><Relationship Id="rId45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9.png"/><Relationship Id="rId4" Type="http://schemas.openxmlformats.org/officeDocument/2006/relationships/image" Target="../media/image260.png"/><Relationship Id="rId9" Type="http://schemas.openxmlformats.org/officeDocument/2006/relationships/image" Target="../media/image336.png"/><Relationship Id="rId48" Type="http://schemas.openxmlformats.org/officeDocument/2006/relationships/image" Target="../media/image363.png"/><Relationship Id="rId47" Type="http://schemas.openxmlformats.org/officeDocument/2006/relationships/image" Target="../media/image361.png"/><Relationship Id="rId49" Type="http://schemas.openxmlformats.org/officeDocument/2006/relationships/image" Target="../media/image369.png"/><Relationship Id="rId5" Type="http://schemas.openxmlformats.org/officeDocument/2006/relationships/image" Target="../media/image330.png"/><Relationship Id="rId6" Type="http://schemas.openxmlformats.org/officeDocument/2006/relationships/image" Target="../media/image334.png"/><Relationship Id="rId7" Type="http://schemas.openxmlformats.org/officeDocument/2006/relationships/image" Target="../media/image331.png"/><Relationship Id="rId8" Type="http://schemas.openxmlformats.org/officeDocument/2006/relationships/image" Target="../media/image341.png"/><Relationship Id="rId31" Type="http://schemas.openxmlformats.org/officeDocument/2006/relationships/image" Target="../media/image354.png"/><Relationship Id="rId30" Type="http://schemas.openxmlformats.org/officeDocument/2006/relationships/image" Target="../media/image373.png"/><Relationship Id="rId33" Type="http://schemas.openxmlformats.org/officeDocument/2006/relationships/image" Target="../media/image356.png"/><Relationship Id="rId32" Type="http://schemas.openxmlformats.org/officeDocument/2006/relationships/image" Target="../media/image362.png"/><Relationship Id="rId35" Type="http://schemas.openxmlformats.org/officeDocument/2006/relationships/image" Target="../media/image364.png"/><Relationship Id="rId34" Type="http://schemas.openxmlformats.org/officeDocument/2006/relationships/image" Target="../media/image352.png"/><Relationship Id="rId37" Type="http://schemas.openxmlformats.org/officeDocument/2006/relationships/image" Target="../media/image353.png"/><Relationship Id="rId36" Type="http://schemas.openxmlformats.org/officeDocument/2006/relationships/image" Target="../media/image359.png"/><Relationship Id="rId39" Type="http://schemas.openxmlformats.org/officeDocument/2006/relationships/image" Target="../media/image98.png"/><Relationship Id="rId38" Type="http://schemas.openxmlformats.org/officeDocument/2006/relationships/image" Target="../media/image358.png"/><Relationship Id="rId62" Type="http://schemas.openxmlformats.org/officeDocument/2006/relationships/image" Target="../media/image386.png"/><Relationship Id="rId61" Type="http://schemas.openxmlformats.org/officeDocument/2006/relationships/image" Target="../media/image378.png"/><Relationship Id="rId20" Type="http://schemas.openxmlformats.org/officeDocument/2006/relationships/image" Target="../media/image343.png"/><Relationship Id="rId64" Type="http://schemas.openxmlformats.org/officeDocument/2006/relationships/image" Target="../media/image382.png"/><Relationship Id="rId63" Type="http://schemas.openxmlformats.org/officeDocument/2006/relationships/image" Target="../media/image380.png"/><Relationship Id="rId22" Type="http://schemas.openxmlformats.org/officeDocument/2006/relationships/image" Target="../media/image348.png"/><Relationship Id="rId21" Type="http://schemas.openxmlformats.org/officeDocument/2006/relationships/image" Target="../media/image337.png"/><Relationship Id="rId65" Type="http://schemas.openxmlformats.org/officeDocument/2006/relationships/image" Target="../media/image381.png"/><Relationship Id="rId24" Type="http://schemas.openxmlformats.org/officeDocument/2006/relationships/image" Target="../media/image349.png"/><Relationship Id="rId23" Type="http://schemas.openxmlformats.org/officeDocument/2006/relationships/image" Target="../media/image351.png"/><Relationship Id="rId60" Type="http://schemas.openxmlformats.org/officeDocument/2006/relationships/image" Target="../media/image374.png"/><Relationship Id="rId26" Type="http://schemas.openxmlformats.org/officeDocument/2006/relationships/image" Target="../media/image347.png"/><Relationship Id="rId25" Type="http://schemas.openxmlformats.org/officeDocument/2006/relationships/image" Target="../media/image243.png"/><Relationship Id="rId28" Type="http://schemas.openxmlformats.org/officeDocument/2006/relationships/image" Target="../media/image357.png"/><Relationship Id="rId27" Type="http://schemas.openxmlformats.org/officeDocument/2006/relationships/image" Target="../media/image350.png"/><Relationship Id="rId29" Type="http://schemas.openxmlformats.org/officeDocument/2006/relationships/image" Target="../media/image355.png"/><Relationship Id="rId51" Type="http://schemas.openxmlformats.org/officeDocument/2006/relationships/image" Target="../media/image370.png"/><Relationship Id="rId50" Type="http://schemas.openxmlformats.org/officeDocument/2006/relationships/image" Target="../media/image365.png"/><Relationship Id="rId53" Type="http://schemas.openxmlformats.org/officeDocument/2006/relationships/image" Target="../media/image302.png"/><Relationship Id="rId52" Type="http://schemas.openxmlformats.org/officeDocument/2006/relationships/image" Target="../media/image389.png"/><Relationship Id="rId11" Type="http://schemas.openxmlformats.org/officeDocument/2006/relationships/image" Target="../media/image332.png"/><Relationship Id="rId55" Type="http://schemas.openxmlformats.org/officeDocument/2006/relationships/image" Target="../media/image368.png"/><Relationship Id="rId10" Type="http://schemas.openxmlformats.org/officeDocument/2006/relationships/image" Target="../media/image345.png"/><Relationship Id="rId54" Type="http://schemas.openxmlformats.org/officeDocument/2006/relationships/image" Target="../media/image376.png"/><Relationship Id="rId13" Type="http://schemas.openxmlformats.org/officeDocument/2006/relationships/image" Target="../media/image338.png"/><Relationship Id="rId57" Type="http://schemas.openxmlformats.org/officeDocument/2006/relationships/image" Target="../media/image375.png"/><Relationship Id="rId12" Type="http://schemas.openxmlformats.org/officeDocument/2006/relationships/image" Target="../media/image333.png"/><Relationship Id="rId56" Type="http://schemas.openxmlformats.org/officeDocument/2006/relationships/image" Target="../media/image143.png"/><Relationship Id="rId15" Type="http://schemas.openxmlformats.org/officeDocument/2006/relationships/image" Target="../media/image340.png"/><Relationship Id="rId59" Type="http://schemas.openxmlformats.org/officeDocument/2006/relationships/image" Target="../media/image372.png"/><Relationship Id="rId14" Type="http://schemas.openxmlformats.org/officeDocument/2006/relationships/image" Target="../media/image339.png"/><Relationship Id="rId58" Type="http://schemas.openxmlformats.org/officeDocument/2006/relationships/image" Target="../media/image377.png"/><Relationship Id="rId17" Type="http://schemas.openxmlformats.org/officeDocument/2006/relationships/image" Target="../media/image342.png"/><Relationship Id="rId16" Type="http://schemas.openxmlformats.org/officeDocument/2006/relationships/image" Target="../media/image344.png"/><Relationship Id="rId19" Type="http://schemas.openxmlformats.org/officeDocument/2006/relationships/image" Target="../media/image335.png"/><Relationship Id="rId18" Type="http://schemas.openxmlformats.org/officeDocument/2006/relationships/image" Target="../media/image34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84.png"/><Relationship Id="rId4" Type="http://schemas.openxmlformats.org/officeDocument/2006/relationships/image" Target="../media/image383.png"/><Relationship Id="rId5" Type="http://schemas.openxmlformats.org/officeDocument/2006/relationships/image" Target="../media/image40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79.png"/><Relationship Id="rId4" Type="http://schemas.openxmlformats.org/officeDocument/2006/relationships/image" Target="../media/image387.png"/><Relationship Id="rId5" Type="http://schemas.openxmlformats.org/officeDocument/2006/relationships/image" Target="../media/image40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Relationship Id="rId6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93.png"/><Relationship Id="rId4" Type="http://schemas.openxmlformats.org/officeDocument/2006/relationships/image" Target="../media/image260.png"/><Relationship Id="rId9" Type="http://schemas.openxmlformats.org/officeDocument/2006/relationships/image" Target="../media/image403.png"/><Relationship Id="rId5" Type="http://schemas.openxmlformats.org/officeDocument/2006/relationships/image" Target="../media/image385.png"/><Relationship Id="rId6" Type="http://schemas.openxmlformats.org/officeDocument/2006/relationships/image" Target="../media/image388.png"/><Relationship Id="rId7" Type="http://schemas.openxmlformats.org/officeDocument/2006/relationships/image" Target="../media/image390.png"/><Relationship Id="rId8" Type="http://schemas.openxmlformats.org/officeDocument/2006/relationships/image" Target="../media/image397.png"/><Relationship Id="rId10" Type="http://schemas.openxmlformats.org/officeDocument/2006/relationships/image" Target="../media/image39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91.png"/><Relationship Id="rId4" Type="http://schemas.openxmlformats.org/officeDocument/2006/relationships/image" Target="../media/image419.png"/><Relationship Id="rId9" Type="http://schemas.openxmlformats.org/officeDocument/2006/relationships/image" Target="../media/image392.png"/><Relationship Id="rId5" Type="http://schemas.openxmlformats.org/officeDocument/2006/relationships/image" Target="../media/image398.png"/><Relationship Id="rId6" Type="http://schemas.openxmlformats.org/officeDocument/2006/relationships/image" Target="../media/image399.png"/><Relationship Id="rId7" Type="http://schemas.openxmlformats.org/officeDocument/2006/relationships/image" Target="../media/image402.png"/><Relationship Id="rId8" Type="http://schemas.openxmlformats.org/officeDocument/2006/relationships/image" Target="../media/image40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13.png"/><Relationship Id="rId4" Type="http://schemas.openxmlformats.org/officeDocument/2006/relationships/image" Target="../media/image394.png"/><Relationship Id="rId5" Type="http://schemas.openxmlformats.org/officeDocument/2006/relationships/image" Target="../media/image411.png"/><Relationship Id="rId6" Type="http://schemas.openxmlformats.org/officeDocument/2006/relationships/image" Target="../media/image40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96.png"/><Relationship Id="rId4" Type="http://schemas.openxmlformats.org/officeDocument/2006/relationships/image" Target="../media/image409.png"/><Relationship Id="rId9" Type="http://schemas.openxmlformats.org/officeDocument/2006/relationships/image" Target="../media/image415.png"/><Relationship Id="rId5" Type="http://schemas.openxmlformats.org/officeDocument/2006/relationships/image" Target="../media/image436.png"/><Relationship Id="rId6" Type="http://schemas.openxmlformats.org/officeDocument/2006/relationships/image" Target="../media/image428.png"/><Relationship Id="rId7" Type="http://schemas.openxmlformats.org/officeDocument/2006/relationships/image" Target="../media/image406.png"/><Relationship Id="rId8" Type="http://schemas.openxmlformats.org/officeDocument/2006/relationships/image" Target="../media/image404.png"/><Relationship Id="rId11" Type="http://schemas.openxmlformats.org/officeDocument/2006/relationships/image" Target="../media/image410.png"/><Relationship Id="rId10" Type="http://schemas.openxmlformats.org/officeDocument/2006/relationships/image" Target="../media/image405.png"/><Relationship Id="rId13" Type="http://schemas.openxmlformats.org/officeDocument/2006/relationships/image" Target="../media/image412.png"/><Relationship Id="rId12" Type="http://schemas.openxmlformats.org/officeDocument/2006/relationships/image" Target="../media/image414.png"/><Relationship Id="rId14" Type="http://schemas.openxmlformats.org/officeDocument/2006/relationships/image" Target="../media/image4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57.png"/><Relationship Id="rId4" Type="http://schemas.openxmlformats.org/officeDocument/2006/relationships/image" Target="../media/image417.png"/><Relationship Id="rId9" Type="http://schemas.openxmlformats.org/officeDocument/2006/relationships/image" Target="../media/image420.png"/><Relationship Id="rId5" Type="http://schemas.openxmlformats.org/officeDocument/2006/relationships/image" Target="../media/image421.png"/><Relationship Id="rId6" Type="http://schemas.openxmlformats.org/officeDocument/2006/relationships/image" Target="../media/image423.png"/><Relationship Id="rId7" Type="http://schemas.openxmlformats.org/officeDocument/2006/relationships/image" Target="../media/image432.png"/><Relationship Id="rId8" Type="http://schemas.openxmlformats.org/officeDocument/2006/relationships/image" Target="../media/image416.png"/><Relationship Id="rId11" Type="http://schemas.openxmlformats.org/officeDocument/2006/relationships/image" Target="../media/image426.png"/><Relationship Id="rId10" Type="http://schemas.openxmlformats.org/officeDocument/2006/relationships/image" Target="../media/image424.png"/><Relationship Id="rId13" Type="http://schemas.openxmlformats.org/officeDocument/2006/relationships/image" Target="../media/image422.png"/><Relationship Id="rId12" Type="http://schemas.openxmlformats.org/officeDocument/2006/relationships/image" Target="../media/image425.png"/><Relationship Id="rId15" Type="http://schemas.openxmlformats.org/officeDocument/2006/relationships/image" Target="../media/image430.png"/><Relationship Id="rId14" Type="http://schemas.openxmlformats.org/officeDocument/2006/relationships/image" Target="../media/image445.png"/><Relationship Id="rId16" Type="http://schemas.openxmlformats.org/officeDocument/2006/relationships/image" Target="../media/image4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29.png"/><Relationship Id="rId4" Type="http://schemas.openxmlformats.org/officeDocument/2006/relationships/image" Target="../media/image434.png"/><Relationship Id="rId9" Type="http://schemas.openxmlformats.org/officeDocument/2006/relationships/image" Target="../media/image441.png"/><Relationship Id="rId5" Type="http://schemas.openxmlformats.org/officeDocument/2006/relationships/image" Target="../media/image433.png"/><Relationship Id="rId6" Type="http://schemas.openxmlformats.org/officeDocument/2006/relationships/image" Target="../media/image431.png"/><Relationship Id="rId7" Type="http://schemas.openxmlformats.org/officeDocument/2006/relationships/image" Target="../media/image378.png"/><Relationship Id="rId8" Type="http://schemas.openxmlformats.org/officeDocument/2006/relationships/image" Target="../media/image464.png"/><Relationship Id="rId11" Type="http://schemas.openxmlformats.org/officeDocument/2006/relationships/image" Target="../media/image181.png"/><Relationship Id="rId10" Type="http://schemas.openxmlformats.org/officeDocument/2006/relationships/image" Target="../media/image373.png"/><Relationship Id="rId13" Type="http://schemas.openxmlformats.org/officeDocument/2006/relationships/image" Target="../media/image437.png"/><Relationship Id="rId12" Type="http://schemas.openxmlformats.org/officeDocument/2006/relationships/image" Target="../media/image439.png"/><Relationship Id="rId15" Type="http://schemas.openxmlformats.org/officeDocument/2006/relationships/image" Target="../media/image443.png"/><Relationship Id="rId14" Type="http://schemas.openxmlformats.org/officeDocument/2006/relationships/image" Target="../media/image435.png"/><Relationship Id="rId17" Type="http://schemas.openxmlformats.org/officeDocument/2006/relationships/image" Target="../media/image438.png"/><Relationship Id="rId16" Type="http://schemas.openxmlformats.org/officeDocument/2006/relationships/image" Target="../media/image442.png"/><Relationship Id="rId18" Type="http://schemas.openxmlformats.org/officeDocument/2006/relationships/image" Target="../media/image47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65.png"/><Relationship Id="rId4" Type="http://schemas.openxmlformats.org/officeDocument/2006/relationships/image" Target="../media/image448.png"/><Relationship Id="rId9" Type="http://schemas.openxmlformats.org/officeDocument/2006/relationships/image" Target="../media/image453.png"/><Relationship Id="rId5" Type="http://schemas.openxmlformats.org/officeDocument/2006/relationships/image" Target="../media/image440.png"/><Relationship Id="rId6" Type="http://schemas.openxmlformats.org/officeDocument/2006/relationships/image" Target="../media/image449.png"/><Relationship Id="rId7" Type="http://schemas.openxmlformats.org/officeDocument/2006/relationships/image" Target="../media/image447.png"/><Relationship Id="rId8" Type="http://schemas.openxmlformats.org/officeDocument/2006/relationships/image" Target="../media/image446.png"/><Relationship Id="rId11" Type="http://schemas.openxmlformats.org/officeDocument/2006/relationships/image" Target="../media/image286.png"/><Relationship Id="rId10" Type="http://schemas.openxmlformats.org/officeDocument/2006/relationships/image" Target="../media/image278.png"/><Relationship Id="rId13" Type="http://schemas.openxmlformats.org/officeDocument/2006/relationships/image" Target="../media/image452.png"/><Relationship Id="rId12" Type="http://schemas.openxmlformats.org/officeDocument/2006/relationships/image" Target="../media/image284.png"/><Relationship Id="rId15" Type="http://schemas.openxmlformats.org/officeDocument/2006/relationships/image" Target="../media/image297.png"/><Relationship Id="rId14" Type="http://schemas.openxmlformats.org/officeDocument/2006/relationships/image" Target="../media/image293.png"/><Relationship Id="rId17" Type="http://schemas.openxmlformats.org/officeDocument/2006/relationships/image" Target="../media/image444.png"/><Relationship Id="rId16" Type="http://schemas.openxmlformats.org/officeDocument/2006/relationships/image" Target="../media/image30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69.png"/><Relationship Id="rId4" Type="http://schemas.openxmlformats.org/officeDocument/2006/relationships/image" Target="../media/image455.png"/><Relationship Id="rId9" Type="http://schemas.openxmlformats.org/officeDocument/2006/relationships/image" Target="../media/image463.png"/><Relationship Id="rId5" Type="http://schemas.openxmlformats.org/officeDocument/2006/relationships/image" Target="../media/image450.png"/><Relationship Id="rId6" Type="http://schemas.openxmlformats.org/officeDocument/2006/relationships/image" Target="../media/image456.png"/><Relationship Id="rId7" Type="http://schemas.openxmlformats.org/officeDocument/2006/relationships/image" Target="../media/image451.png"/><Relationship Id="rId8" Type="http://schemas.openxmlformats.org/officeDocument/2006/relationships/image" Target="../media/image454.png"/><Relationship Id="rId20" Type="http://schemas.openxmlformats.org/officeDocument/2006/relationships/image" Target="../media/image501.png"/><Relationship Id="rId22" Type="http://schemas.openxmlformats.org/officeDocument/2006/relationships/image" Target="../media/image466.png"/><Relationship Id="rId21" Type="http://schemas.openxmlformats.org/officeDocument/2006/relationships/image" Target="../media/image470.png"/><Relationship Id="rId11" Type="http://schemas.openxmlformats.org/officeDocument/2006/relationships/image" Target="../media/image475.png"/><Relationship Id="rId10" Type="http://schemas.openxmlformats.org/officeDocument/2006/relationships/image" Target="../media/image467.png"/><Relationship Id="rId13" Type="http://schemas.openxmlformats.org/officeDocument/2006/relationships/image" Target="../media/image459.png"/><Relationship Id="rId12" Type="http://schemas.openxmlformats.org/officeDocument/2006/relationships/image" Target="../media/image472.png"/><Relationship Id="rId15" Type="http://schemas.openxmlformats.org/officeDocument/2006/relationships/image" Target="../media/image461.png"/><Relationship Id="rId14" Type="http://schemas.openxmlformats.org/officeDocument/2006/relationships/image" Target="../media/image458.png"/><Relationship Id="rId17" Type="http://schemas.openxmlformats.org/officeDocument/2006/relationships/image" Target="../media/image468.png"/><Relationship Id="rId16" Type="http://schemas.openxmlformats.org/officeDocument/2006/relationships/image" Target="../media/image460.png"/><Relationship Id="rId19" Type="http://schemas.openxmlformats.org/officeDocument/2006/relationships/image" Target="../media/image462.png"/><Relationship Id="rId18" Type="http://schemas.openxmlformats.org/officeDocument/2006/relationships/image" Target="../media/image66.png"/></Relationships>
</file>

<file path=ppt/slides/_rels/slide29.xml.rels><?xml version="1.0" encoding="UTF-8" standalone="yes"?><Relationships xmlns="http://schemas.openxmlformats.org/package/2006/relationships"><Relationship Id="rId40" Type="http://schemas.openxmlformats.org/officeDocument/2006/relationships/image" Target="../media/image494.png"/><Relationship Id="rId41" Type="http://schemas.openxmlformats.org/officeDocument/2006/relationships/image" Target="../media/image50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85.png"/><Relationship Id="rId4" Type="http://schemas.openxmlformats.org/officeDocument/2006/relationships/image" Target="../media/image474.png"/><Relationship Id="rId9" Type="http://schemas.openxmlformats.org/officeDocument/2006/relationships/image" Target="../media/image504.png"/><Relationship Id="rId5" Type="http://schemas.openxmlformats.org/officeDocument/2006/relationships/image" Target="../media/image471.png"/><Relationship Id="rId6" Type="http://schemas.openxmlformats.org/officeDocument/2006/relationships/image" Target="../media/image473.png"/><Relationship Id="rId7" Type="http://schemas.openxmlformats.org/officeDocument/2006/relationships/image" Target="../media/image488.png"/><Relationship Id="rId8" Type="http://schemas.openxmlformats.org/officeDocument/2006/relationships/image" Target="../media/image525.png"/><Relationship Id="rId31" Type="http://schemas.openxmlformats.org/officeDocument/2006/relationships/image" Target="../media/image489.png"/><Relationship Id="rId30" Type="http://schemas.openxmlformats.org/officeDocument/2006/relationships/image" Target="../media/image183.png"/><Relationship Id="rId33" Type="http://schemas.openxmlformats.org/officeDocument/2006/relationships/image" Target="../media/image500.png"/><Relationship Id="rId32" Type="http://schemas.openxmlformats.org/officeDocument/2006/relationships/image" Target="../media/image119.png"/><Relationship Id="rId35" Type="http://schemas.openxmlformats.org/officeDocument/2006/relationships/image" Target="../media/image195.png"/><Relationship Id="rId34" Type="http://schemas.openxmlformats.org/officeDocument/2006/relationships/image" Target="../media/image490.png"/><Relationship Id="rId37" Type="http://schemas.openxmlformats.org/officeDocument/2006/relationships/image" Target="../media/image512.png"/><Relationship Id="rId36" Type="http://schemas.openxmlformats.org/officeDocument/2006/relationships/image" Target="../media/image126.png"/><Relationship Id="rId39" Type="http://schemas.openxmlformats.org/officeDocument/2006/relationships/image" Target="../media/image492.png"/><Relationship Id="rId38" Type="http://schemas.openxmlformats.org/officeDocument/2006/relationships/image" Target="../media/image491.png"/><Relationship Id="rId20" Type="http://schemas.openxmlformats.org/officeDocument/2006/relationships/image" Target="../media/image495.png"/><Relationship Id="rId22" Type="http://schemas.openxmlformats.org/officeDocument/2006/relationships/image" Target="../media/image166.png"/><Relationship Id="rId21" Type="http://schemas.openxmlformats.org/officeDocument/2006/relationships/image" Target="../media/image178.png"/><Relationship Id="rId24" Type="http://schemas.openxmlformats.org/officeDocument/2006/relationships/image" Target="../media/image487.png"/><Relationship Id="rId23" Type="http://schemas.openxmlformats.org/officeDocument/2006/relationships/image" Target="../media/image174.png"/><Relationship Id="rId26" Type="http://schemas.openxmlformats.org/officeDocument/2006/relationships/image" Target="../media/image180.png"/><Relationship Id="rId25" Type="http://schemas.openxmlformats.org/officeDocument/2006/relationships/image" Target="../media/image484.png"/><Relationship Id="rId28" Type="http://schemas.openxmlformats.org/officeDocument/2006/relationships/image" Target="../media/image483.png"/><Relationship Id="rId27" Type="http://schemas.openxmlformats.org/officeDocument/2006/relationships/image" Target="../media/image486.png"/><Relationship Id="rId29" Type="http://schemas.openxmlformats.org/officeDocument/2006/relationships/image" Target="../media/image179.png"/><Relationship Id="rId11" Type="http://schemas.openxmlformats.org/officeDocument/2006/relationships/image" Target="../media/image479.png"/><Relationship Id="rId10" Type="http://schemas.openxmlformats.org/officeDocument/2006/relationships/image" Target="../media/image161.png"/><Relationship Id="rId13" Type="http://schemas.openxmlformats.org/officeDocument/2006/relationships/image" Target="../media/image480.png"/><Relationship Id="rId12" Type="http://schemas.openxmlformats.org/officeDocument/2006/relationships/image" Target="../media/image481.png"/><Relationship Id="rId15" Type="http://schemas.openxmlformats.org/officeDocument/2006/relationships/image" Target="../media/image164.png"/><Relationship Id="rId14" Type="http://schemas.openxmlformats.org/officeDocument/2006/relationships/image" Target="../media/image482.png"/><Relationship Id="rId17" Type="http://schemas.openxmlformats.org/officeDocument/2006/relationships/image" Target="../media/image190.png"/><Relationship Id="rId16" Type="http://schemas.openxmlformats.org/officeDocument/2006/relationships/image" Target="../media/image198.png"/><Relationship Id="rId19" Type="http://schemas.openxmlformats.org/officeDocument/2006/relationships/image" Target="../media/image476.png"/><Relationship Id="rId18" Type="http://schemas.openxmlformats.org/officeDocument/2006/relationships/image" Target="../media/image478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22.png"/><Relationship Id="rId11" Type="http://schemas.openxmlformats.org/officeDocument/2006/relationships/image" Target="../media/image12.png"/><Relationship Id="rId22" Type="http://schemas.openxmlformats.org/officeDocument/2006/relationships/image" Target="../media/image40.png"/><Relationship Id="rId10" Type="http://schemas.openxmlformats.org/officeDocument/2006/relationships/image" Target="../media/image64.png"/><Relationship Id="rId21" Type="http://schemas.openxmlformats.org/officeDocument/2006/relationships/image" Target="../media/image86.png"/><Relationship Id="rId13" Type="http://schemas.openxmlformats.org/officeDocument/2006/relationships/image" Target="../media/image26.png"/><Relationship Id="rId24" Type="http://schemas.openxmlformats.org/officeDocument/2006/relationships/image" Target="../media/image39.png"/><Relationship Id="rId12" Type="http://schemas.openxmlformats.org/officeDocument/2006/relationships/image" Target="../media/image15.png"/><Relationship Id="rId23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image" Target="../media/image6.png"/><Relationship Id="rId15" Type="http://schemas.openxmlformats.org/officeDocument/2006/relationships/image" Target="../media/image20.png"/><Relationship Id="rId14" Type="http://schemas.openxmlformats.org/officeDocument/2006/relationships/image" Target="../media/image21.png"/><Relationship Id="rId17" Type="http://schemas.openxmlformats.org/officeDocument/2006/relationships/image" Target="../media/image36.png"/><Relationship Id="rId16" Type="http://schemas.openxmlformats.org/officeDocument/2006/relationships/image" Target="../media/image30.png"/><Relationship Id="rId5" Type="http://schemas.openxmlformats.org/officeDocument/2006/relationships/image" Target="../media/image17.png"/><Relationship Id="rId19" Type="http://schemas.openxmlformats.org/officeDocument/2006/relationships/image" Target="../media/image24.png"/><Relationship Id="rId6" Type="http://schemas.openxmlformats.org/officeDocument/2006/relationships/image" Target="../media/image4.png"/><Relationship Id="rId18" Type="http://schemas.openxmlformats.org/officeDocument/2006/relationships/image" Target="../media/image27.png"/><Relationship Id="rId7" Type="http://schemas.openxmlformats.org/officeDocument/2006/relationships/image" Target="../media/image14.png"/><Relationship Id="rId8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98.png"/><Relationship Id="rId4" Type="http://schemas.openxmlformats.org/officeDocument/2006/relationships/image" Target="../media/image496.png"/><Relationship Id="rId9" Type="http://schemas.openxmlformats.org/officeDocument/2006/relationships/image" Target="../media/image531.png"/><Relationship Id="rId5" Type="http://schemas.openxmlformats.org/officeDocument/2006/relationships/image" Target="../media/image497.png"/><Relationship Id="rId6" Type="http://schemas.openxmlformats.org/officeDocument/2006/relationships/image" Target="../media/image493.png"/><Relationship Id="rId7" Type="http://schemas.openxmlformats.org/officeDocument/2006/relationships/image" Target="../media/image528.png"/><Relationship Id="rId8" Type="http://schemas.openxmlformats.org/officeDocument/2006/relationships/image" Target="../media/image513.png"/><Relationship Id="rId11" Type="http://schemas.openxmlformats.org/officeDocument/2006/relationships/image" Target="../media/image509.png"/><Relationship Id="rId10" Type="http://schemas.openxmlformats.org/officeDocument/2006/relationships/image" Target="../media/image49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29.png"/><Relationship Id="rId4" Type="http://schemas.openxmlformats.org/officeDocument/2006/relationships/image" Target="../media/image502.png"/><Relationship Id="rId9" Type="http://schemas.openxmlformats.org/officeDocument/2006/relationships/image" Target="../media/image508.png"/><Relationship Id="rId5" Type="http://schemas.openxmlformats.org/officeDocument/2006/relationships/image" Target="../media/image505.png"/><Relationship Id="rId6" Type="http://schemas.openxmlformats.org/officeDocument/2006/relationships/image" Target="../media/image507.png"/><Relationship Id="rId7" Type="http://schemas.openxmlformats.org/officeDocument/2006/relationships/image" Target="../media/image530.png"/><Relationship Id="rId8" Type="http://schemas.openxmlformats.org/officeDocument/2006/relationships/image" Target="../media/image510.png"/><Relationship Id="rId11" Type="http://schemas.openxmlformats.org/officeDocument/2006/relationships/image" Target="../media/image511.png"/><Relationship Id="rId10" Type="http://schemas.openxmlformats.org/officeDocument/2006/relationships/image" Target="../media/image506.png"/><Relationship Id="rId13" Type="http://schemas.openxmlformats.org/officeDocument/2006/relationships/image" Target="../media/image515.png"/><Relationship Id="rId12" Type="http://schemas.openxmlformats.org/officeDocument/2006/relationships/image" Target="../media/image51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27.png"/><Relationship Id="rId4" Type="http://schemas.openxmlformats.org/officeDocument/2006/relationships/image" Target="../media/image519.png"/><Relationship Id="rId9" Type="http://schemas.openxmlformats.org/officeDocument/2006/relationships/image" Target="../media/image526.png"/><Relationship Id="rId5" Type="http://schemas.openxmlformats.org/officeDocument/2006/relationships/image" Target="../media/image516.png"/><Relationship Id="rId6" Type="http://schemas.openxmlformats.org/officeDocument/2006/relationships/image" Target="../media/image517.png"/><Relationship Id="rId7" Type="http://schemas.openxmlformats.org/officeDocument/2006/relationships/image" Target="../media/image518.png"/><Relationship Id="rId8" Type="http://schemas.openxmlformats.org/officeDocument/2006/relationships/image" Target="../media/image520.png"/><Relationship Id="rId11" Type="http://schemas.openxmlformats.org/officeDocument/2006/relationships/image" Target="../media/image522.png"/><Relationship Id="rId10" Type="http://schemas.openxmlformats.org/officeDocument/2006/relationships/image" Target="../media/image524.png"/><Relationship Id="rId13" Type="http://schemas.openxmlformats.org/officeDocument/2006/relationships/image" Target="../media/image523.png"/><Relationship Id="rId12" Type="http://schemas.openxmlformats.org/officeDocument/2006/relationships/image" Target="../media/image521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66.png"/><Relationship Id="rId10" Type="http://schemas.openxmlformats.org/officeDocument/2006/relationships/image" Target="../media/image28.png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3.png"/><Relationship Id="rId4" Type="http://schemas.openxmlformats.org/officeDocument/2006/relationships/image" Target="../media/image31.png"/><Relationship Id="rId9" Type="http://schemas.openxmlformats.org/officeDocument/2006/relationships/image" Target="../media/image33.png"/><Relationship Id="rId5" Type="http://schemas.openxmlformats.org/officeDocument/2006/relationships/image" Target="../media/image32.png"/><Relationship Id="rId6" Type="http://schemas.openxmlformats.org/officeDocument/2006/relationships/image" Target="../media/image34.png"/><Relationship Id="rId7" Type="http://schemas.openxmlformats.org/officeDocument/2006/relationships/image" Target="../media/image29.png"/><Relationship Id="rId8" Type="http://schemas.openxmlformats.org/officeDocument/2006/relationships/image" Target="../media/image37.png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image" Target="../media/image54.png"/><Relationship Id="rId11" Type="http://schemas.openxmlformats.org/officeDocument/2006/relationships/image" Target="../media/image60.png"/><Relationship Id="rId10" Type="http://schemas.openxmlformats.org/officeDocument/2006/relationships/image" Target="../media/image42.png"/><Relationship Id="rId13" Type="http://schemas.openxmlformats.org/officeDocument/2006/relationships/image" Target="../media/image50.png"/><Relationship Id="rId1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9.png"/><Relationship Id="rId4" Type="http://schemas.openxmlformats.org/officeDocument/2006/relationships/image" Target="../media/image46.png"/><Relationship Id="rId9" Type="http://schemas.openxmlformats.org/officeDocument/2006/relationships/image" Target="../media/image44.png"/><Relationship Id="rId15" Type="http://schemas.openxmlformats.org/officeDocument/2006/relationships/image" Target="../media/image48.png"/><Relationship Id="rId14" Type="http://schemas.openxmlformats.org/officeDocument/2006/relationships/image" Target="../media/image57.png"/><Relationship Id="rId17" Type="http://schemas.openxmlformats.org/officeDocument/2006/relationships/image" Target="../media/image52.png"/><Relationship Id="rId16" Type="http://schemas.openxmlformats.org/officeDocument/2006/relationships/image" Target="../media/image47.png"/><Relationship Id="rId5" Type="http://schemas.openxmlformats.org/officeDocument/2006/relationships/image" Target="../media/image41.png"/><Relationship Id="rId19" Type="http://schemas.openxmlformats.org/officeDocument/2006/relationships/image" Target="../media/image56.png"/><Relationship Id="rId6" Type="http://schemas.openxmlformats.org/officeDocument/2006/relationships/image" Target="../media/image43.png"/><Relationship Id="rId18" Type="http://schemas.openxmlformats.org/officeDocument/2006/relationships/image" Target="../media/image71.png"/><Relationship Id="rId7" Type="http://schemas.openxmlformats.org/officeDocument/2006/relationships/image" Target="../media/image45.png"/><Relationship Id="rId8" Type="http://schemas.openxmlformats.org/officeDocument/2006/relationships/image" Target="../media/image49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92.png"/><Relationship Id="rId10" Type="http://schemas.openxmlformats.org/officeDocument/2006/relationships/image" Target="../media/image69.png"/><Relationship Id="rId13" Type="http://schemas.openxmlformats.org/officeDocument/2006/relationships/image" Target="../media/image68.png"/><Relationship Id="rId1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9.png"/><Relationship Id="rId4" Type="http://schemas.openxmlformats.org/officeDocument/2006/relationships/image" Target="../media/image67.png"/><Relationship Id="rId9" Type="http://schemas.openxmlformats.org/officeDocument/2006/relationships/image" Target="../media/image62.png"/><Relationship Id="rId15" Type="http://schemas.openxmlformats.org/officeDocument/2006/relationships/image" Target="../media/image63.png"/><Relationship Id="rId14" Type="http://schemas.openxmlformats.org/officeDocument/2006/relationships/image" Target="../media/image73.png"/><Relationship Id="rId16" Type="http://schemas.openxmlformats.org/officeDocument/2006/relationships/image" Target="../media/image65.png"/><Relationship Id="rId5" Type="http://schemas.openxmlformats.org/officeDocument/2006/relationships/image" Target="../media/image58.png"/><Relationship Id="rId6" Type="http://schemas.openxmlformats.org/officeDocument/2006/relationships/image" Target="../media/image55.png"/><Relationship Id="rId7" Type="http://schemas.openxmlformats.org/officeDocument/2006/relationships/image" Target="../media/image45.png"/><Relationship Id="rId8" Type="http://schemas.openxmlformats.org/officeDocument/2006/relationships/image" Target="../media/image49.png"/></Relationships>
</file>

<file path=ppt/slides/_rels/slide7.xml.rels><?xml version="1.0" encoding="UTF-8" standalone="yes"?><Relationships xmlns="http://schemas.openxmlformats.org/package/2006/relationships"><Relationship Id="rId20" Type="http://schemas.openxmlformats.org/officeDocument/2006/relationships/image" Target="../media/image84.png"/><Relationship Id="rId11" Type="http://schemas.openxmlformats.org/officeDocument/2006/relationships/image" Target="../media/image77.png"/><Relationship Id="rId10" Type="http://schemas.openxmlformats.org/officeDocument/2006/relationships/image" Target="../media/image49.png"/><Relationship Id="rId13" Type="http://schemas.openxmlformats.org/officeDocument/2006/relationships/image" Target="../media/image75.png"/><Relationship Id="rId1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0.png"/><Relationship Id="rId4" Type="http://schemas.openxmlformats.org/officeDocument/2006/relationships/image" Target="../media/image72.png"/><Relationship Id="rId9" Type="http://schemas.openxmlformats.org/officeDocument/2006/relationships/image" Target="../media/image45.png"/><Relationship Id="rId15" Type="http://schemas.openxmlformats.org/officeDocument/2006/relationships/image" Target="../media/image81.png"/><Relationship Id="rId14" Type="http://schemas.openxmlformats.org/officeDocument/2006/relationships/image" Target="../media/image82.png"/><Relationship Id="rId17" Type="http://schemas.openxmlformats.org/officeDocument/2006/relationships/image" Target="../media/image47.png"/><Relationship Id="rId16" Type="http://schemas.openxmlformats.org/officeDocument/2006/relationships/image" Target="../media/image85.png"/><Relationship Id="rId5" Type="http://schemas.openxmlformats.org/officeDocument/2006/relationships/image" Target="../media/image83.png"/><Relationship Id="rId19" Type="http://schemas.openxmlformats.org/officeDocument/2006/relationships/image" Target="../media/image79.png"/><Relationship Id="rId6" Type="http://schemas.openxmlformats.org/officeDocument/2006/relationships/image" Target="../media/image74.png"/><Relationship Id="rId18" Type="http://schemas.openxmlformats.org/officeDocument/2006/relationships/image" Target="../media/image52.png"/><Relationship Id="rId7" Type="http://schemas.openxmlformats.org/officeDocument/2006/relationships/image" Target="../media/image76.png"/><Relationship Id="rId8" Type="http://schemas.openxmlformats.org/officeDocument/2006/relationships/image" Target="../media/image70.png"/></Relationships>
</file>

<file path=ppt/slides/_rels/slide8.xml.rels><?xml version="1.0" encoding="UTF-8" standalone="yes"?><Relationships xmlns="http://schemas.openxmlformats.org/package/2006/relationships"><Relationship Id="rId20" Type="http://schemas.openxmlformats.org/officeDocument/2006/relationships/image" Target="../media/image105.png"/><Relationship Id="rId22" Type="http://schemas.openxmlformats.org/officeDocument/2006/relationships/image" Target="../media/image100.png"/><Relationship Id="rId21" Type="http://schemas.openxmlformats.org/officeDocument/2006/relationships/image" Target="../media/image104.png"/><Relationship Id="rId24" Type="http://schemas.openxmlformats.org/officeDocument/2006/relationships/image" Target="../media/image106.png"/><Relationship Id="rId23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1.png"/><Relationship Id="rId4" Type="http://schemas.openxmlformats.org/officeDocument/2006/relationships/image" Target="../media/image80.png"/><Relationship Id="rId9" Type="http://schemas.openxmlformats.org/officeDocument/2006/relationships/image" Target="../media/image94.png"/><Relationship Id="rId26" Type="http://schemas.openxmlformats.org/officeDocument/2006/relationships/image" Target="../media/image107.png"/><Relationship Id="rId25" Type="http://schemas.openxmlformats.org/officeDocument/2006/relationships/image" Target="../media/image109.png"/><Relationship Id="rId28" Type="http://schemas.openxmlformats.org/officeDocument/2006/relationships/image" Target="../media/image111.png"/><Relationship Id="rId27" Type="http://schemas.openxmlformats.org/officeDocument/2006/relationships/image" Target="../media/image112.png"/><Relationship Id="rId5" Type="http://schemas.openxmlformats.org/officeDocument/2006/relationships/image" Target="../media/image91.png"/><Relationship Id="rId6" Type="http://schemas.openxmlformats.org/officeDocument/2006/relationships/image" Target="../media/image95.png"/><Relationship Id="rId29" Type="http://schemas.openxmlformats.org/officeDocument/2006/relationships/image" Target="../media/image110.png"/><Relationship Id="rId7" Type="http://schemas.openxmlformats.org/officeDocument/2006/relationships/image" Target="../media/image89.png"/><Relationship Id="rId8" Type="http://schemas.openxmlformats.org/officeDocument/2006/relationships/image" Target="../media/image88.png"/><Relationship Id="rId31" Type="http://schemas.openxmlformats.org/officeDocument/2006/relationships/image" Target="../media/image117.png"/><Relationship Id="rId30" Type="http://schemas.openxmlformats.org/officeDocument/2006/relationships/image" Target="../media/image116.png"/><Relationship Id="rId11" Type="http://schemas.openxmlformats.org/officeDocument/2006/relationships/image" Target="../media/image96.png"/><Relationship Id="rId33" Type="http://schemas.openxmlformats.org/officeDocument/2006/relationships/image" Target="../media/image124.png"/><Relationship Id="rId10" Type="http://schemas.openxmlformats.org/officeDocument/2006/relationships/image" Target="../media/image87.png"/><Relationship Id="rId32" Type="http://schemas.openxmlformats.org/officeDocument/2006/relationships/image" Target="../media/image115.png"/><Relationship Id="rId13" Type="http://schemas.openxmlformats.org/officeDocument/2006/relationships/image" Target="../media/image98.png"/><Relationship Id="rId35" Type="http://schemas.openxmlformats.org/officeDocument/2006/relationships/image" Target="../media/image119.png"/><Relationship Id="rId12" Type="http://schemas.openxmlformats.org/officeDocument/2006/relationships/image" Target="../media/image108.png"/><Relationship Id="rId34" Type="http://schemas.openxmlformats.org/officeDocument/2006/relationships/image" Target="../media/image120.png"/><Relationship Id="rId15" Type="http://schemas.openxmlformats.org/officeDocument/2006/relationships/image" Target="../media/image102.png"/><Relationship Id="rId14" Type="http://schemas.openxmlformats.org/officeDocument/2006/relationships/image" Target="../media/image97.png"/><Relationship Id="rId36" Type="http://schemas.openxmlformats.org/officeDocument/2006/relationships/image" Target="../media/image113.png"/><Relationship Id="rId17" Type="http://schemas.openxmlformats.org/officeDocument/2006/relationships/image" Target="../media/image93.png"/><Relationship Id="rId16" Type="http://schemas.openxmlformats.org/officeDocument/2006/relationships/image" Target="../media/image103.png"/><Relationship Id="rId19" Type="http://schemas.openxmlformats.org/officeDocument/2006/relationships/image" Target="../media/image99.png"/><Relationship Id="rId18" Type="http://schemas.openxmlformats.org/officeDocument/2006/relationships/image" Target="../media/image101.png"/></Relationships>
</file>

<file path=ppt/slides/_rels/slide9.xml.rels><?xml version="1.0" encoding="UTF-8" standalone="yes"?><Relationships xmlns="http://schemas.openxmlformats.org/package/2006/relationships"><Relationship Id="rId40" Type="http://schemas.openxmlformats.org/officeDocument/2006/relationships/image" Target="../media/image156.png"/><Relationship Id="rId20" Type="http://schemas.openxmlformats.org/officeDocument/2006/relationships/image" Target="../media/image133.png"/><Relationship Id="rId42" Type="http://schemas.openxmlformats.org/officeDocument/2006/relationships/image" Target="../media/image98.png"/><Relationship Id="rId41" Type="http://schemas.openxmlformats.org/officeDocument/2006/relationships/image" Target="../media/image160.png"/><Relationship Id="rId22" Type="http://schemas.openxmlformats.org/officeDocument/2006/relationships/image" Target="../media/image158.png"/><Relationship Id="rId44" Type="http://schemas.openxmlformats.org/officeDocument/2006/relationships/image" Target="../media/image65.png"/><Relationship Id="rId21" Type="http://schemas.openxmlformats.org/officeDocument/2006/relationships/image" Target="../media/image134.png"/><Relationship Id="rId43" Type="http://schemas.openxmlformats.org/officeDocument/2006/relationships/image" Target="../media/image159.png"/><Relationship Id="rId24" Type="http://schemas.openxmlformats.org/officeDocument/2006/relationships/image" Target="../media/image138.png"/><Relationship Id="rId23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1.png"/><Relationship Id="rId4" Type="http://schemas.openxmlformats.org/officeDocument/2006/relationships/image" Target="../media/image80.png"/><Relationship Id="rId9" Type="http://schemas.openxmlformats.org/officeDocument/2006/relationships/image" Target="../media/image121.png"/><Relationship Id="rId26" Type="http://schemas.openxmlformats.org/officeDocument/2006/relationships/image" Target="../media/image140.png"/><Relationship Id="rId25" Type="http://schemas.openxmlformats.org/officeDocument/2006/relationships/image" Target="../media/image143.png"/><Relationship Id="rId28" Type="http://schemas.openxmlformats.org/officeDocument/2006/relationships/image" Target="../media/image149.png"/><Relationship Id="rId27" Type="http://schemas.openxmlformats.org/officeDocument/2006/relationships/image" Target="../media/image137.png"/><Relationship Id="rId5" Type="http://schemas.openxmlformats.org/officeDocument/2006/relationships/image" Target="../media/image123.png"/><Relationship Id="rId6" Type="http://schemas.openxmlformats.org/officeDocument/2006/relationships/image" Target="../media/image118.png"/><Relationship Id="rId29" Type="http://schemas.openxmlformats.org/officeDocument/2006/relationships/image" Target="../media/image142.png"/><Relationship Id="rId7" Type="http://schemas.openxmlformats.org/officeDocument/2006/relationships/image" Target="../media/image122.png"/><Relationship Id="rId8" Type="http://schemas.openxmlformats.org/officeDocument/2006/relationships/image" Target="../media/image125.png"/><Relationship Id="rId31" Type="http://schemas.openxmlformats.org/officeDocument/2006/relationships/image" Target="../media/image139.png"/><Relationship Id="rId30" Type="http://schemas.openxmlformats.org/officeDocument/2006/relationships/image" Target="../media/image147.png"/><Relationship Id="rId11" Type="http://schemas.openxmlformats.org/officeDocument/2006/relationships/image" Target="../media/image131.png"/><Relationship Id="rId33" Type="http://schemas.openxmlformats.org/officeDocument/2006/relationships/image" Target="../media/image144.png"/><Relationship Id="rId10" Type="http://schemas.openxmlformats.org/officeDocument/2006/relationships/image" Target="../media/image126.png"/><Relationship Id="rId32" Type="http://schemas.openxmlformats.org/officeDocument/2006/relationships/image" Target="../media/image150.png"/><Relationship Id="rId13" Type="http://schemas.openxmlformats.org/officeDocument/2006/relationships/image" Target="../media/image136.png"/><Relationship Id="rId35" Type="http://schemas.openxmlformats.org/officeDocument/2006/relationships/image" Target="../media/image151.png"/><Relationship Id="rId12" Type="http://schemas.openxmlformats.org/officeDocument/2006/relationships/image" Target="../media/image129.png"/><Relationship Id="rId34" Type="http://schemas.openxmlformats.org/officeDocument/2006/relationships/image" Target="../media/image152.png"/><Relationship Id="rId15" Type="http://schemas.openxmlformats.org/officeDocument/2006/relationships/image" Target="../media/image127.png"/><Relationship Id="rId37" Type="http://schemas.openxmlformats.org/officeDocument/2006/relationships/image" Target="../media/image148.png"/><Relationship Id="rId14" Type="http://schemas.openxmlformats.org/officeDocument/2006/relationships/image" Target="../media/image135.png"/><Relationship Id="rId36" Type="http://schemas.openxmlformats.org/officeDocument/2006/relationships/image" Target="../media/image146.png"/><Relationship Id="rId17" Type="http://schemas.openxmlformats.org/officeDocument/2006/relationships/image" Target="../media/image132.png"/><Relationship Id="rId39" Type="http://schemas.openxmlformats.org/officeDocument/2006/relationships/image" Target="../media/image155.png"/><Relationship Id="rId16" Type="http://schemas.openxmlformats.org/officeDocument/2006/relationships/image" Target="../media/image154.png"/><Relationship Id="rId38" Type="http://schemas.openxmlformats.org/officeDocument/2006/relationships/image" Target="../media/image145.png"/><Relationship Id="rId19" Type="http://schemas.openxmlformats.org/officeDocument/2006/relationships/image" Target="../media/image153.png"/><Relationship Id="rId18" Type="http://schemas.openxmlformats.org/officeDocument/2006/relationships/image" Target="../media/image1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"/>
          <p:cNvSpPr/>
          <p:nvPr/>
        </p:nvSpPr>
        <p:spPr>
          <a:xfrm>
            <a:off x="-18971" y="1241"/>
            <a:ext cx="24404560" cy="138239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"/>
          <p:cNvSpPr txBox="1"/>
          <p:nvPr/>
        </p:nvSpPr>
        <p:spPr>
          <a:xfrm>
            <a:off x="11063457" y="2106266"/>
            <a:ext cx="2425591" cy="830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ĐẠI SỐ</a:t>
            </a:r>
            <a:endParaRPr/>
          </a:p>
        </p:txBody>
      </p:sp>
      <p:sp>
        <p:nvSpPr>
          <p:cNvPr id="171" name="Google Shape;171;p1"/>
          <p:cNvSpPr txBox="1"/>
          <p:nvPr/>
        </p:nvSpPr>
        <p:spPr>
          <a:xfrm>
            <a:off x="10894" y="3494918"/>
            <a:ext cx="24398907" cy="669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 4: BẤT ĐẲNG THỨC – BẤT PHƯƠNG TRÌNH</a:t>
            </a:r>
            <a:endParaRPr/>
          </a:p>
        </p:txBody>
      </p:sp>
      <p:grpSp>
        <p:nvGrpSpPr>
          <p:cNvPr id="172" name="Google Shape;172;p1"/>
          <p:cNvGrpSpPr/>
          <p:nvPr/>
        </p:nvGrpSpPr>
        <p:grpSpPr>
          <a:xfrm>
            <a:off x="3154832" y="5311451"/>
            <a:ext cx="18975066" cy="1741032"/>
            <a:chOff x="2994540" y="3561323"/>
            <a:chExt cx="18976301" cy="1741146"/>
          </a:xfrm>
        </p:grpSpPr>
        <p:sp>
          <p:nvSpPr>
            <p:cNvPr id="173" name="Google Shape;173;p1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"/>
            <p:cNvSpPr txBox="1"/>
            <p:nvPr/>
          </p:nvSpPr>
          <p:spPr>
            <a:xfrm>
              <a:off x="2994540" y="3561323"/>
              <a:ext cx="18976301" cy="8928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lnSpc>
                  <a:spcPct val="9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60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LUYỆN TẬP DẤU CỦA TAM THỨC BẬC HAI </a:t>
              </a:r>
              <a:endParaRPr/>
            </a:p>
          </p:txBody>
        </p:sp>
      </p:grpSp>
      <p:grpSp>
        <p:nvGrpSpPr>
          <p:cNvPr id="175" name="Google Shape;175;p1"/>
          <p:cNvGrpSpPr/>
          <p:nvPr/>
        </p:nvGrpSpPr>
        <p:grpSpPr>
          <a:xfrm>
            <a:off x="11185664" y="162050"/>
            <a:ext cx="3412400" cy="1867608"/>
            <a:chOff x="11185664" y="-9644"/>
            <a:chExt cx="3412400" cy="1867608"/>
          </a:xfrm>
        </p:grpSpPr>
        <p:grpSp>
          <p:nvGrpSpPr>
            <p:cNvPr id="176" name="Google Shape;176;p1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177" name="Google Shape;177;p1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00" spcFirstLastPara="1" rIns="91400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300">
                    <a:solidFill>
                      <a:srgbClr val="135F82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LỚP</a:t>
                </a:r>
                <a:endParaRPr/>
              </a:p>
            </p:txBody>
          </p:sp>
          <p:sp>
            <p:nvSpPr>
              <p:cNvPr id="178" name="Google Shape;178;p1"/>
              <p:cNvSpPr txBox="1"/>
              <p:nvPr/>
            </p:nvSpPr>
            <p:spPr>
              <a:xfrm>
                <a:off x="13020903" y="1556787"/>
                <a:ext cx="1223419" cy="13387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00" spcFirstLastPara="1" rIns="9140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99">
                    <a:solidFill>
                      <a:srgbClr val="135F82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/>
              </a:p>
            </p:txBody>
          </p:sp>
        </p:grpSp>
        <p:grpSp>
          <p:nvGrpSpPr>
            <p:cNvPr id="179" name="Google Shape;179;p1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180" name="Google Shape;180;p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1" name="Google Shape;181;p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82" name="Google Shape;182;p1"/>
          <p:cNvPicPr preferRelativeResize="0"/>
          <p:nvPr/>
        </p:nvPicPr>
        <p:blipFill rotWithShape="1">
          <a:blip r:embed="rId5">
            <a:alphaModFix/>
          </a:blip>
          <a:srcRect b="0" l="10228" r="16509" t="0"/>
          <a:stretch/>
        </p:blipFill>
        <p:spPr>
          <a:xfrm>
            <a:off x="19257480" y="31289"/>
            <a:ext cx="5122455" cy="2660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" y="-28803"/>
            <a:ext cx="3154829" cy="3197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94200" y="2362200"/>
            <a:ext cx="914400" cy="198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0" name="Google Shape;580;p10"/>
          <p:cNvGrpSpPr/>
          <p:nvPr/>
        </p:nvGrpSpPr>
        <p:grpSpPr>
          <a:xfrm>
            <a:off x="629231" y="2488237"/>
            <a:ext cx="22686577" cy="3464893"/>
            <a:chOff x="1241808" y="2491133"/>
            <a:chExt cx="22686577" cy="3464893"/>
          </a:xfrm>
        </p:grpSpPr>
        <p:sp>
          <p:nvSpPr>
            <p:cNvPr id="581" name="Google Shape;581;p10"/>
            <p:cNvSpPr/>
            <p:nvPr/>
          </p:nvSpPr>
          <p:spPr>
            <a:xfrm>
              <a:off x="1241808" y="2895121"/>
              <a:ext cx="22686577" cy="3060905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2" name="Google Shape;582;p10"/>
            <p:cNvGrpSpPr/>
            <p:nvPr/>
          </p:nvGrpSpPr>
          <p:grpSpPr>
            <a:xfrm>
              <a:off x="1300050" y="2491133"/>
              <a:ext cx="7552716" cy="896324"/>
              <a:chOff x="1177638" y="2491133"/>
              <a:chExt cx="7552716" cy="896324"/>
            </a:xfrm>
          </p:grpSpPr>
          <p:sp>
            <p:nvSpPr>
              <p:cNvPr id="583" name="Google Shape;583;p10"/>
              <p:cNvSpPr/>
              <p:nvPr/>
            </p:nvSpPr>
            <p:spPr>
              <a:xfrm flipH="1" rot="5400000">
                <a:off x="4541126" y="-329640"/>
                <a:ext cx="767196" cy="666699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10"/>
              <p:cNvSpPr txBox="1"/>
              <p:nvPr/>
            </p:nvSpPr>
            <p:spPr>
              <a:xfrm>
                <a:off x="2149148" y="2590800"/>
                <a:ext cx="6581206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2 </a:t>
                </a:r>
                <a:r>
                  <a:rPr i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– SGK trang 105</a:t>
                </a:r>
                <a:endParaRPr/>
              </a:p>
            </p:txBody>
          </p:sp>
          <p:sp>
            <p:nvSpPr>
              <p:cNvPr id="585" name="Google Shape;585;p10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86" name="Google Shape;586;p10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587" name="Google Shape;587;p10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8" name="Google Shape;588;p10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9" name="Google Shape;589;p10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0" name="Google Shape;590;p10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1" name="Google Shape;591;p10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2" name="Google Shape;592;p10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3" name="Google Shape;593;p10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594" name="Google Shape;594;p10"/>
          <p:cNvGrpSpPr/>
          <p:nvPr/>
        </p:nvGrpSpPr>
        <p:grpSpPr>
          <a:xfrm>
            <a:off x="629231" y="6073688"/>
            <a:ext cx="22669498" cy="7337834"/>
            <a:chOff x="1258887" y="6398208"/>
            <a:chExt cx="22669498" cy="7337834"/>
          </a:xfrm>
        </p:grpSpPr>
        <p:sp>
          <p:nvSpPr>
            <p:cNvPr id="595" name="Google Shape;595;p10"/>
            <p:cNvSpPr/>
            <p:nvPr/>
          </p:nvSpPr>
          <p:spPr>
            <a:xfrm>
              <a:off x="1274491" y="6668439"/>
              <a:ext cx="22653894" cy="706760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96" name="Google Shape;596;p10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597" name="Google Shape;597;p10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10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99" name="Google Shape;599;p10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10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01" name="Google Shape;601;p10"/>
          <p:cNvSpPr/>
          <p:nvPr/>
        </p:nvSpPr>
        <p:spPr>
          <a:xfrm>
            <a:off x="1599605" y="3679355"/>
            <a:ext cx="20551635" cy="203459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02" name="Google Shape;602;p10"/>
          <p:cNvSpPr/>
          <p:nvPr/>
        </p:nvSpPr>
        <p:spPr>
          <a:xfrm>
            <a:off x="8457908" y="2891808"/>
            <a:ext cx="11521280" cy="81663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603" name="Google Shape;603;p10"/>
          <p:cNvGrpSpPr/>
          <p:nvPr/>
        </p:nvGrpSpPr>
        <p:grpSpPr>
          <a:xfrm>
            <a:off x="671514" y="1674218"/>
            <a:ext cx="9289032" cy="864096"/>
            <a:chOff x="43963" y="1812139"/>
            <a:chExt cx="9289032" cy="864094"/>
          </a:xfrm>
        </p:grpSpPr>
        <p:sp>
          <p:nvSpPr>
            <p:cNvPr id="604" name="Google Shape;604;p10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0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/>
            </a:p>
          </p:txBody>
        </p:sp>
        <p:sp>
          <p:nvSpPr>
            <p:cNvPr id="606" name="Google Shape;606;p10"/>
            <p:cNvSpPr txBox="1"/>
            <p:nvPr/>
          </p:nvSpPr>
          <p:spPr>
            <a:xfrm>
              <a:off x="2618540" y="1906794"/>
              <a:ext cx="6714455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/>
            </a:p>
          </p:txBody>
        </p:sp>
      </p:grpSp>
      <p:sp>
        <p:nvSpPr>
          <p:cNvPr id="607" name="Google Shape;607;p10"/>
          <p:cNvSpPr/>
          <p:nvPr/>
        </p:nvSpPr>
        <p:spPr>
          <a:xfrm>
            <a:off x="1843622" y="6937689"/>
            <a:ext cx="6448472" cy="135998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08" name="Google Shape;608;p10"/>
          <p:cNvSpPr/>
          <p:nvPr/>
        </p:nvSpPr>
        <p:spPr>
          <a:xfrm>
            <a:off x="4076581" y="6289083"/>
            <a:ext cx="10498067" cy="78476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09" name="Google Shape;609;p10"/>
          <p:cNvSpPr/>
          <p:nvPr/>
        </p:nvSpPr>
        <p:spPr>
          <a:xfrm>
            <a:off x="7807715" y="7342925"/>
            <a:ext cx="7481424" cy="78476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34374" l="0" r="0" t="-171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10" name="Google Shape;610;p10"/>
          <p:cNvSpPr/>
          <p:nvPr/>
        </p:nvSpPr>
        <p:spPr>
          <a:xfrm>
            <a:off x="15629083" y="6997430"/>
            <a:ext cx="6448472" cy="135998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11" name="Google Shape;611;p10"/>
          <p:cNvSpPr/>
          <p:nvPr/>
        </p:nvSpPr>
        <p:spPr>
          <a:xfrm>
            <a:off x="1073345" y="8668351"/>
            <a:ext cx="379734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cxnSp>
        <p:nvCxnSpPr>
          <p:cNvPr id="612" name="Google Shape;612;p10"/>
          <p:cNvCxnSpPr/>
          <p:nvPr/>
        </p:nvCxnSpPr>
        <p:spPr>
          <a:xfrm>
            <a:off x="5230727" y="9497201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3" name="Google Shape;613;p10"/>
          <p:cNvCxnSpPr/>
          <p:nvPr/>
        </p:nvCxnSpPr>
        <p:spPr>
          <a:xfrm rot="10800000">
            <a:off x="9065575" y="8714661"/>
            <a:ext cx="0" cy="4420048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14" name="Google Shape;614;p10"/>
          <p:cNvSpPr txBox="1"/>
          <p:nvPr/>
        </p:nvSpPr>
        <p:spPr>
          <a:xfrm>
            <a:off x="9290482" y="8648293"/>
            <a:ext cx="1355814" cy="789499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15" name="Google Shape;615;p10"/>
          <p:cNvSpPr txBox="1"/>
          <p:nvPr/>
        </p:nvSpPr>
        <p:spPr>
          <a:xfrm>
            <a:off x="19424814" y="8648293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16" name="Google Shape;616;p10"/>
          <p:cNvSpPr txBox="1"/>
          <p:nvPr/>
        </p:nvSpPr>
        <p:spPr>
          <a:xfrm>
            <a:off x="7440266" y="8759280"/>
            <a:ext cx="1017641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17" name="Google Shape;617;p10"/>
          <p:cNvSpPr/>
          <p:nvPr/>
        </p:nvSpPr>
        <p:spPr>
          <a:xfrm>
            <a:off x="6861987" y="9556205"/>
            <a:ext cx="2219193" cy="784767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18" name="Google Shape;618;p10"/>
          <p:cNvSpPr txBox="1"/>
          <p:nvPr/>
        </p:nvSpPr>
        <p:spPr>
          <a:xfrm>
            <a:off x="15098505" y="9564932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19" name="Google Shape;619;p10"/>
          <p:cNvSpPr txBox="1"/>
          <p:nvPr/>
        </p:nvSpPr>
        <p:spPr>
          <a:xfrm>
            <a:off x="11102489" y="8093890"/>
            <a:ext cx="1565116" cy="1364412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20" name="Google Shape;620;p10"/>
          <p:cNvSpPr txBox="1"/>
          <p:nvPr/>
        </p:nvSpPr>
        <p:spPr>
          <a:xfrm>
            <a:off x="17786652" y="9535976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21" name="Google Shape;621;p10"/>
          <p:cNvSpPr txBox="1"/>
          <p:nvPr/>
        </p:nvSpPr>
        <p:spPr>
          <a:xfrm>
            <a:off x="9976533" y="9533960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22" name="Google Shape;622;p10"/>
          <p:cNvSpPr txBox="1"/>
          <p:nvPr/>
        </p:nvSpPr>
        <p:spPr>
          <a:xfrm>
            <a:off x="11283715" y="9533587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23" name="Google Shape;623;p10"/>
          <p:cNvSpPr txBox="1"/>
          <p:nvPr/>
        </p:nvSpPr>
        <p:spPr>
          <a:xfrm>
            <a:off x="16513280" y="9533527"/>
            <a:ext cx="1565116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624" name="Google Shape;624;p10"/>
          <p:cNvCxnSpPr/>
          <p:nvPr/>
        </p:nvCxnSpPr>
        <p:spPr>
          <a:xfrm>
            <a:off x="5200643" y="10421814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5" name="Google Shape;625;p10"/>
          <p:cNvCxnSpPr/>
          <p:nvPr/>
        </p:nvCxnSpPr>
        <p:spPr>
          <a:xfrm>
            <a:off x="5247859" y="11350077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6" name="Google Shape;626;p10"/>
          <p:cNvSpPr/>
          <p:nvPr/>
        </p:nvSpPr>
        <p:spPr>
          <a:xfrm>
            <a:off x="5450671" y="10497132"/>
            <a:ext cx="3604513" cy="76944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27" name="Google Shape;627;p10"/>
          <p:cNvSpPr txBox="1"/>
          <p:nvPr/>
        </p:nvSpPr>
        <p:spPr>
          <a:xfrm>
            <a:off x="13647680" y="8063253"/>
            <a:ext cx="1565116" cy="1373774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28" name="Google Shape;628;p10"/>
          <p:cNvSpPr txBox="1"/>
          <p:nvPr/>
        </p:nvSpPr>
        <p:spPr>
          <a:xfrm>
            <a:off x="14038794" y="9504758"/>
            <a:ext cx="1229072" cy="769441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29" name="Google Shape;629;p10"/>
          <p:cNvSpPr txBox="1"/>
          <p:nvPr/>
        </p:nvSpPr>
        <p:spPr>
          <a:xfrm>
            <a:off x="12551649" y="9503558"/>
            <a:ext cx="1565116" cy="769441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0" name="Google Shape;630;p10"/>
          <p:cNvSpPr txBox="1"/>
          <p:nvPr/>
        </p:nvSpPr>
        <p:spPr>
          <a:xfrm>
            <a:off x="13851364" y="10506168"/>
            <a:ext cx="1565116" cy="769441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1" name="Google Shape;631;p10"/>
          <p:cNvSpPr txBox="1"/>
          <p:nvPr/>
        </p:nvSpPr>
        <p:spPr>
          <a:xfrm>
            <a:off x="11469204" y="10390295"/>
            <a:ext cx="1229072" cy="769441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2" name="Google Shape;632;p10"/>
          <p:cNvSpPr txBox="1"/>
          <p:nvPr/>
        </p:nvSpPr>
        <p:spPr>
          <a:xfrm>
            <a:off x="16719386" y="10450583"/>
            <a:ext cx="1229072" cy="769441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3" name="Google Shape;633;p10"/>
          <p:cNvSpPr txBox="1"/>
          <p:nvPr/>
        </p:nvSpPr>
        <p:spPr>
          <a:xfrm>
            <a:off x="17852055" y="10568780"/>
            <a:ext cx="1565116" cy="769441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4" name="Google Shape;634;p10"/>
          <p:cNvSpPr txBox="1"/>
          <p:nvPr/>
        </p:nvSpPr>
        <p:spPr>
          <a:xfrm>
            <a:off x="15157847" y="10450583"/>
            <a:ext cx="1565116" cy="769441"/>
          </a:xfrm>
          <a:prstGeom prst="rect">
            <a:avLst/>
          </a:pr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5" name="Google Shape;635;p10"/>
          <p:cNvSpPr txBox="1"/>
          <p:nvPr/>
        </p:nvSpPr>
        <p:spPr>
          <a:xfrm>
            <a:off x="12527011" y="10418726"/>
            <a:ext cx="1565116" cy="769441"/>
          </a:xfrm>
          <a:prstGeom prst="rect">
            <a:avLst/>
          </a:pr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6" name="Google Shape;636;p10"/>
          <p:cNvSpPr txBox="1"/>
          <p:nvPr/>
        </p:nvSpPr>
        <p:spPr>
          <a:xfrm>
            <a:off x="10075353" y="10506225"/>
            <a:ext cx="1565116" cy="769441"/>
          </a:xfrm>
          <a:prstGeom prst="rect">
            <a:avLst/>
          </a:pr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7" name="Google Shape;637;p10"/>
          <p:cNvSpPr/>
          <p:nvPr/>
        </p:nvSpPr>
        <p:spPr>
          <a:xfrm>
            <a:off x="7008218" y="11379930"/>
            <a:ext cx="2063065" cy="784767"/>
          </a:xfrm>
          <a:prstGeom prst="rect">
            <a:avLst/>
          </a:pr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8" name="Google Shape;638;p10"/>
          <p:cNvSpPr txBox="1"/>
          <p:nvPr/>
        </p:nvSpPr>
        <p:spPr>
          <a:xfrm>
            <a:off x="10026054" y="11457508"/>
            <a:ext cx="1565116" cy="769441"/>
          </a:xfrm>
          <a:prstGeom prst="rect">
            <a:avLst/>
          </a:pr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9" name="Google Shape;639;p10"/>
          <p:cNvSpPr txBox="1"/>
          <p:nvPr/>
        </p:nvSpPr>
        <p:spPr>
          <a:xfrm>
            <a:off x="11342739" y="11480131"/>
            <a:ext cx="1565116" cy="769441"/>
          </a:xfrm>
          <a:prstGeom prst="rect">
            <a:avLst/>
          </a:pr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0" name="Google Shape;640;p10"/>
          <p:cNvSpPr txBox="1"/>
          <p:nvPr/>
        </p:nvSpPr>
        <p:spPr>
          <a:xfrm>
            <a:off x="12659424" y="11480131"/>
            <a:ext cx="1565116" cy="769441"/>
          </a:xfrm>
          <a:prstGeom prst="rect">
            <a:avLst/>
          </a:pr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1" name="Google Shape;641;p10"/>
          <p:cNvSpPr txBox="1"/>
          <p:nvPr/>
        </p:nvSpPr>
        <p:spPr>
          <a:xfrm>
            <a:off x="13880670" y="11457451"/>
            <a:ext cx="1565116" cy="769441"/>
          </a:xfrm>
          <a:prstGeom prst="rect">
            <a:avLst/>
          </a:pr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2" name="Google Shape;642;p10"/>
          <p:cNvSpPr txBox="1"/>
          <p:nvPr/>
        </p:nvSpPr>
        <p:spPr>
          <a:xfrm>
            <a:off x="16594698" y="11486065"/>
            <a:ext cx="1565116" cy="769441"/>
          </a:xfrm>
          <a:prstGeom prst="rect">
            <a:avLst/>
          </a:pr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3" name="Google Shape;643;p10"/>
          <p:cNvSpPr txBox="1"/>
          <p:nvPr/>
        </p:nvSpPr>
        <p:spPr>
          <a:xfrm>
            <a:off x="15197355" y="11422225"/>
            <a:ext cx="1565116" cy="769441"/>
          </a:xfrm>
          <a:prstGeom prst="rect">
            <a:avLst/>
          </a:pr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4" name="Google Shape;644;p10"/>
          <p:cNvSpPr txBox="1"/>
          <p:nvPr/>
        </p:nvSpPr>
        <p:spPr>
          <a:xfrm>
            <a:off x="17875080" y="11453647"/>
            <a:ext cx="1565116" cy="769441"/>
          </a:xfrm>
          <a:prstGeom prst="rect">
            <a:avLst/>
          </a:pr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645" name="Google Shape;645;p10"/>
          <p:cNvCxnSpPr/>
          <p:nvPr/>
        </p:nvCxnSpPr>
        <p:spPr>
          <a:xfrm>
            <a:off x="5247859" y="12273018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46" name="Google Shape;646;p10"/>
          <p:cNvSpPr/>
          <p:nvPr/>
        </p:nvSpPr>
        <p:spPr>
          <a:xfrm>
            <a:off x="7120946" y="12377848"/>
            <a:ext cx="2063065" cy="784767"/>
          </a:xfrm>
          <a:prstGeom prst="rect">
            <a:avLst/>
          </a:pr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7" name="Google Shape;647;p10"/>
          <p:cNvSpPr txBox="1"/>
          <p:nvPr/>
        </p:nvSpPr>
        <p:spPr>
          <a:xfrm>
            <a:off x="16461658" y="7976462"/>
            <a:ext cx="1565116" cy="1373774"/>
          </a:xfrm>
          <a:prstGeom prst="rect">
            <a:avLst/>
          </a:pr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8" name="Google Shape;648;p10"/>
          <p:cNvSpPr txBox="1"/>
          <p:nvPr/>
        </p:nvSpPr>
        <p:spPr>
          <a:xfrm>
            <a:off x="11365392" y="12305273"/>
            <a:ext cx="1565116" cy="769441"/>
          </a:xfrm>
          <a:prstGeom prst="rect">
            <a:avLst/>
          </a:pr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9" name="Google Shape;649;p10"/>
          <p:cNvSpPr txBox="1"/>
          <p:nvPr/>
        </p:nvSpPr>
        <p:spPr>
          <a:xfrm>
            <a:off x="13912436" y="12305273"/>
            <a:ext cx="1565116" cy="769441"/>
          </a:xfrm>
          <a:prstGeom prst="rect">
            <a:avLst/>
          </a:prstGeom>
          <a:blipFill rotWithShape="1">
            <a:blip r:embed="rId4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0" name="Google Shape;650;p10"/>
          <p:cNvSpPr txBox="1"/>
          <p:nvPr/>
        </p:nvSpPr>
        <p:spPr>
          <a:xfrm>
            <a:off x="16663620" y="12303667"/>
            <a:ext cx="1565116" cy="769441"/>
          </a:xfrm>
          <a:prstGeom prst="rect">
            <a:avLst/>
          </a:prstGeom>
          <a:blipFill rotWithShape="1">
            <a:blip r:embed="rId4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1" name="Google Shape;651;p10"/>
          <p:cNvSpPr txBox="1"/>
          <p:nvPr/>
        </p:nvSpPr>
        <p:spPr>
          <a:xfrm>
            <a:off x="10054896" y="12315888"/>
            <a:ext cx="1565116" cy="769441"/>
          </a:xfrm>
          <a:prstGeom prst="rect">
            <a:avLst/>
          </a:prstGeom>
          <a:blipFill rotWithShape="1">
            <a:blip r:embed="rId4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2" name="Google Shape;652;p10"/>
          <p:cNvSpPr txBox="1"/>
          <p:nvPr/>
        </p:nvSpPr>
        <p:spPr>
          <a:xfrm>
            <a:off x="12688266" y="12338511"/>
            <a:ext cx="1565116" cy="769441"/>
          </a:xfrm>
          <a:prstGeom prst="rect">
            <a:avLst/>
          </a:prstGeom>
          <a:blipFill rotWithShape="1">
            <a:blip r:embed="rId4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3" name="Google Shape;653;p10"/>
          <p:cNvSpPr txBox="1"/>
          <p:nvPr/>
        </p:nvSpPr>
        <p:spPr>
          <a:xfrm>
            <a:off x="15226197" y="12280605"/>
            <a:ext cx="1565116" cy="769441"/>
          </a:xfrm>
          <a:prstGeom prst="rect">
            <a:avLst/>
          </a:prstGeom>
          <a:blipFill rotWithShape="1">
            <a:blip r:embed="rId4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4" name="Google Shape;654;p10"/>
          <p:cNvSpPr txBox="1"/>
          <p:nvPr/>
        </p:nvSpPr>
        <p:spPr>
          <a:xfrm>
            <a:off x="17903920" y="12312027"/>
            <a:ext cx="1565116" cy="769441"/>
          </a:xfrm>
          <a:prstGeom prst="rect">
            <a:avLst/>
          </a:prstGeom>
          <a:blipFill rotWithShape="1">
            <a:blip r:embed="rId4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9" name="Google Shape;659;p11"/>
          <p:cNvGrpSpPr/>
          <p:nvPr/>
        </p:nvGrpSpPr>
        <p:grpSpPr>
          <a:xfrm>
            <a:off x="629231" y="2488237"/>
            <a:ext cx="22686577" cy="3464893"/>
            <a:chOff x="1241808" y="2491133"/>
            <a:chExt cx="22686577" cy="3464893"/>
          </a:xfrm>
        </p:grpSpPr>
        <p:sp>
          <p:nvSpPr>
            <p:cNvPr id="660" name="Google Shape;660;p11"/>
            <p:cNvSpPr/>
            <p:nvPr/>
          </p:nvSpPr>
          <p:spPr>
            <a:xfrm>
              <a:off x="1241808" y="2895121"/>
              <a:ext cx="22686577" cy="3060905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61" name="Google Shape;661;p11"/>
            <p:cNvGrpSpPr/>
            <p:nvPr/>
          </p:nvGrpSpPr>
          <p:grpSpPr>
            <a:xfrm>
              <a:off x="1300050" y="2491133"/>
              <a:ext cx="7552716" cy="896324"/>
              <a:chOff x="1177638" y="2491133"/>
              <a:chExt cx="7552716" cy="896324"/>
            </a:xfrm>
          </p:grpSpPr>
          <p:sp>
            <p:nvSpPr>
              <p:cNvPr id="662" name="Google Shape;662;p11"/>
              <p:cNvSpPr/>
              <p:nvPr/>
            </p:nvSpPr>
            <p:spPr>
              <a:xfrm flipH="1" rot="5400000">
                <a:off x="4541126" y="-329640"/>
                <a:ext cx="767196" cy="666699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3" name="Google Shape;663;p11"/>
              <p:cNvSpPr txBox="1"/>
              <p:nvPr/>
            </p:nvSpPr>
            <p:spPr>
              <a:xfrm>
                <a:off x="2149148" y="2590800"/>
                <a:ext cx="6581206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2 </a:t>
                </a:r>
                <a:r>
                  <a:rPr i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– SGK trang 105</a:t>
                </a:r>
                <a:endParaRPr/>
              </a:p>
            </p:txBody>
          </p:sp>
          <p:sp>
            <p:nvSpPr>
              <p:cNvPr id="664" name="Google Shape;664;p11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65" name="Google Shape;665;p11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666" name="Google Shape;666;p11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7" name="Google Shape;667;p11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8" name="Google Shape;668;p11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9" name="Google Shape;669;p11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0" name="Google Shape;670;p11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1" name="Google Shape;671;p11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2" name="Google Shape;672;p11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673" name="Google Shape;673;p11"/>
          <p:cNvGrpSpPr/>
          <p:nvPr/>
        </p:nvGrpSpPr>
        <p:grpSpPr>
          <a:xfrm>
            <a:off x="671514" y="6073688"/>
            <a:ext cx="22669498" cy="7643899"/>
            <a:chOff x="1258887" y="6398208"/>
            <a:chExt cx="22669498" cy="7643899"/>
          </a:xfrm>
        </p:grpSpPr>
        <p:sp>
          <p:nvSpPr>
            <p:cNvPr id="674" name="Google Shape;674;p11"/>
            <p:cNvSpPr/>
            <p:nvPr/>
          </p:nvSpPr>
          <p:spPr>
            <a:xfrm>
              <a:off x="1274491" y="6668439"/>
              <a:ext cx="22653894" cy="7373669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75" name="Google Shape;675;p11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676" name="Google Shape;676;p11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Google Shape;677;p11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78" name="Google Shape;678;p11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9" name="Google Shape;679;p11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80" name="Google Shape;680;p11"/>
          <p:cNvSpPr/>
          <p:nvPr/>
        </p:nvSpPr>
        <p:spPr>
          <a:xfrm>
            <a:off x="1599605" y="3679355"/>
            <a:ext cx="20551635" cy="203459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81" name="Google Shape;681;p11"/>
          <p:cNvSpPr/>
          <p:nvPr/>
        </p:nvSpPr>
        <p:spPr>
          <a:xfrm>
            <a:off x="8457908" y="2891808"/>
            <a:ext cx="11521280" cy="81663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682" name="Google Shape;682;p11"/>
          <p:cNvGrpSpPr/>
          <p:nvPr/>
        </p:nvGrpSpPr>
        <p:grpSpPr>
          <a:xfrm>
            <a:off x="671514" y="1674218"/>
            <a:ext cx="9289032" cy="864096"/>
            <a:chOff x="43963" y="1812139"/>
            <a:chExt cx="9289032" cy="864094"/>
          </a:xfrm>
        </p:grpSpPr>
        <p:sp>
          <p:nvSpPr>
            <p:cNvPr id="683" name="Google Shape;683;p11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11"/>
            <p:cNvSpPr txBox="1"/>
            <p:nvPr/>
          </p:nvSpPr>
          <p:spPr>
            <a:xfrm>
              <a:off x="43963" y="1884148"/>
              <a:ext cx="2392091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/>
            </a:p>
          </p:txBody>
        </p:sp>
        <p:sp>
          <p:nvSpPr>
            <p:cNvPr id="685" name="Google Shape;685;p11"/>
            <p:cNvSpPr txBox="1"/>
            <p:nvPr/>
          </p:nvSpPr>
          <p:spPr>
            <a:xfrm>
              <a:off x="2618540" y="1906794"/>
              <a:ext cx="6714455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/>
            </a:p>
          </p:txBody>
        </p:sp>
      </p:grpSp>
      <p:sp>
        <p:nvSpPr>
          <p:cNvPr id="686" name="Google Shape;686;p11"/>
          <p:cNvSpPr/>
          <p:nvPr/>
        </p:nvSpPr>
        <p:spPr>
          <a:xfrm>
            <a:off x="1758161" y="7465341"/>
            <a:ext cx="6448472" cy="192924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87" name="Google Shape;687;p11"/>
          <p:cNvSpPr/>
          <p:nvPr/>
        </p:nvSpPr>
        <p:spPr>
          <a:xfrm>
            <a:off x="4076581" y="6289083"/>
            <a:ext cx="7039235" cy="150079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88" name="Google Shape;688;p11"/>
          <p:cNvSpPr/>
          <p:nvPr/>
        </p:nvSpPr>
        <p:spPr>
          <a:xfrm>
            <a:off x="8001898" y="7963400"/>
            <a:ext cx="6448472" cy="86453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8168" l="0" r="0" t="-774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89" name="Google Shape;689;p11"/>
          <p:cNvSpPr/>
          <p:nvPr/>
        </p:nvSpPr>
        <p:spPr>
          <a:xfrm>
            <a:off x="14465973" y="7378537"/>
            <a:ext cx="7845886" cy="198766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90" name="Google Shape;690;p11"/>
          <p:cNvSpPr/>
          <p:nvPr/>
        </p:nvSpPr>
        <p:spPr>
          <a:xfrm>
            <a:off x="1301988" y="8733709"/>
            <a:ext cx="379734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cxnSp>
        <p:nvCxnSpPr>
          <p:cNvPr id="691" name="Google Shape;691;p11"/>
          <p:cNvCxnSpPr/>
          <p:nvPr/>
        </p:nvCxnSpPr>
        <p:spPr>
          <a:xfrm>
            <a:off x="785314" y="10235870"/>
            <a:ext cx="22429999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2" name="Google Shape;692;p11"/>
          <p:cNvCxnSpPr/>
          <p:nvPr/>
        </p:nvCxnSpPr>
        <p:spPr>
          <a:xfrm rot="10800000">
            <a:off x="3950430" y="9565752"/>
            <a:ext cx="0" cy="4018225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93" name="Google Shape;693;p11"/>
          <p:cNvSpPr txBox="1"/>
          <p:nvPr/>
        </p:nvSpPr>
        <p:spPr>
          <a:xfrm>
            <a:off x="4307751" y="9407021"/>
            <a:ext cx="1223399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94" name="Google Shape;694;p11"/>
          <p:cNvSpPr txBox="1"/>
          <p:nvPr/>
        </p:nvSpPr>
        <p:spPr>
          <a:xfrm>
            <a:off x="21862123" y="9421033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95" name="Google Shape;695;p11"/>
          <p:cNvSpPr txBox="1"/>
          <p:nvPr/>
        </p:nvSpPr>
        <p:spPr>
          <a:xfrm>
            <a:off x="2610992" y="9495931"/>
            <a:ext cx="1142045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96" name="Google Shape;696;p11"/>
          <p:cNvSpPr/>
          <p:nvPr/>
        </p:nvSpPr>
        <p:spPr>
          <a:xfrm>
            <a:off x="1833357" y="10294874"/>
            <a:ext cx="2184278" cy="784767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97" name="Google Shape;697;p11"/>
          <p:cNvSpPr txBox="1"/>
          <p:nvPr/>
        </p:nvSpPr>
        <p:spPr>
          <a:xfrm>
            <a:off x="10405277" y="10303601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98" name="Google Shape;698;p11"/>
          <p:cNvSpPr txBox="1"/>
          <p:nvPr/>
        </p:nvSpPr>
        <p:spPr>
          <a:xfrm>
            <a:off x="6497781" y="9246183"/>
            <a:ext cx="1565116" cy="849079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99" name="Google Shape;699;p11"/>
          <p:cNvSpPr txBox="1"/>
          <p:nvPr/>
        </p:nvSpPr>
        <p:spPr>
          <a:xfrm>
            <a:off x="13093424" y="10274645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00" name="Google Shape;700;p11"/>
          <p:cNvSpPr txBox="1"/>
          <p:nvPr/>
        </p:nvSpPr>
        <p:spPr>
          <a:xfrm>
            <a:off x="5283305" y="10272629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01" name="Google Shape;701;p11"/>
          <p:cNvSpPr txBox="1"/>
          <p:nvPr/>
        </p:nvSpPr>
        <p:spPr>
          <a:xfrm>
            <a:off x="6590487" y="10272256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02" name="Google Shape;702;p11"/>
          <p:cNvSpPr txBox="1"/>
          <p:nvPr/>
        </p:nvSpPr>
        <p:spPr>
          <a:xfrm>
            <a:off x="11820052" y="10272196"/>
            <a:ext cx="1565116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03" name="Google Shape;703;p11"/>
          <p:cNvSpPr txBox="1"/>
          <p:nvPr/>
        </p:nvSpPr>
        <p:spPr>
          <a:xfrm>
            <a:off x="9222543" y="9387019"/>
            <a:ext cx="1565116" cy="76944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704" name="Google Shape;704;p11"/>
          <p:cNvCxnSpPr/>
          <p:nvPr/>
        </p:nvCxnSpPr>
        <p:spPr>
          <a:xfrm>
            <a:off x="755230" y="11160483"/>
            <a:ext cx="22429999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5" name="Google Shape;705;p11"/>
          <p:cNvCxnSpPr/>
          <p:nvPr/>
        </p:nvCxnSpPr>
        <p:spPr>
          <a:xfrm>
            <a:off x="802446" y="12088746"/>
            <a:ext cx="22429999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06" name="Google Shape;706;p11"/>
          <p:cNvSpPr/>
          <p:nvPr/>
        </p:nvSpPr>
        <p:spPr>
          <a:xfrm>
            <a:off x="1934565" y="11172548"/>
            <a:ext cx="2030176" cy="769441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07" name="Google Shape;707;p11"/>
          <p:cNvSpPr txBox="1"/>
          <p:nvPr/>
        </p:nvSpPr>
        <p:spPr>
          <a:xfrm>
            <a:off x="14572166" y="8704394"/>
            <a:ext cx="1565116" cy="1373774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08" name="Google Shape;708;p11"/>
          <p:cNvSpPr txBox="1"/>
          <p:nvPr/>
        </p:nvSpPr>
        <p:spPr>
          <a:xfrm>
            <a:off x="9345565" y="10243427"/>
            <a:ext cx="1229072" cy="769441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09" name="Google Shape;709;p11"/>
          <p:cNvSpPr txBox="1"/>
          <p:nvPr/>
        </p:nvSpPr>
        <p:spPr>
          <a:xfrm>
            <a:off x="7858421" y="10242227"/>
            <a:ext cx="1565116" cy="769441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0" name="Google Shape;710;p11"/>
          <p:cNvSpPr txBox="1"/>
          <p:nvPr/>
        </p:nvSpPr>
        <p:spPr>
          <a:xfrm>
            <a:off x="9158136" y="11185843"/>
            <a:ext cx="1565116" cy="769441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1" name="Google Shape;711;p11"/>
          <p:cNvSpPr txBox="1"/>
          <p:nvPr/>
        </p:nvSpPr>
        <p:spPr>
          <a:xfrm>
            <a:off x="6775976" y="11246952"/>
            <a:ext cx="1229072" cy="769441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2" name="Google Shape;712;p11"/>
          <p:cNvSpPr txBox="1"/>
          <p:nvPr/>
        </p:nvSpPr>
        <p:spPr>
          <a:xfrm>
            <a:off x="12026158" y="11218749"/>
            <a:ext cx="1229072" cy="769441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3" name="Google Shape;713;p11"/>
          <p:cNvSpPr txBox="1"/>
          <p:nvPr/>
        </p:nvSpPr>
        <p:spPr>
          <a:xfrm>
            <a:off x="13158827" y="11179274"/>
            <a:ext cx="1565116" cy="769441"/>
          </a:xfrm>
          <a:prstGeom prst="rect">
            <a:avLst/>
          </a:pr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4" name="Google Shape;714;p11"/>
          <p:cNvSpPr txBox="1"/>
          <p:nvPr/>
        </p:nvSpPr>
        <p:spPr>
          <a:xfrm>
            <a:off x="10464619" y="11189252"/>
            <a:ext cx="1565116" cy="769441"/>
          </a:xfrm>
          <a:prstGeom prst="rect">
            <a:avLst/>
          </a:pr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5" name="Google Shape;715;p11"/>
          <p:cNvSpPr txBox="1"/>
          <p:nvPr/>
        </p:nvSpPr>
        <p:spPr>
          <a:xfrm>
            <a:off x="7833783" y="11157395"/>
            <a:ext cx="1565116" cy="769441"/>
          </a:xfrm>
          <a:prstGeom prst="rect">
            <a:avLst/>
          </a:pr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6" name="Google Shape;716;p11"/>
          <p:cNvSpPr txBox="1"/>
          <p:nvPr/>
        </p:nvSpPr>
        <p:spPr>
          <a:xfrm>
            <a:off x="5382125" y="11244894"/>
            <a:ext cx="1565116" cy="769441"/>
          </a:xfrm>
          <a:prstGeom prst="rect">
            <a:avLst/>
          </a:pr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7" name="Google Shape;717;p11"/>
          <p:cNvSpPr/>
          <p:nvPr/>
        </p:nvSpPr>
        <p:spPr>
          <a:xfrm>
            <a:off x="1149079" y="12118247"/>
            <a:ext cx="2990884" cy="769441"/>
          </a:xfrm>
          <a:prstGeom prst="rect">
            <a:avLst/>
          </a:pr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8" name="Google Shape;718;p11"/>
          <p:cNvSpPr txBox="1"/>
          <p:nvPr/>
        </p:nvSpPr>
        <p:spPr>
          <a:xfrm>
            <a:off x="5332826" y="12196177"/>
            <a:ext cx="1565116" cy="769441"/>
          </a:xfrm>
          <a:prstGeom prst="rect">
            <a:avLst/>
          </a:pr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9" name="Google Shape;719;p11"/>
          <p:cNvSpPr txBox="1"/>
          <p:nvPr/>
        </p:nvSpPr>
        <p:spPr>
          <a:xfrm>
            <a:off x="6649511" y="12218800"/>
            <a:ext cx="1565116" cy="769441"/>
          </a:xfrm>
          <a:prstGeom prst="rect">
            <a:avLst/>
          </a:pr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20" name="Google Shape;720;p11"/>
          <p:cNvSpPr txBox="1"/>
          <p:nvPr/>
        </p:nvSpPr>
        <p:spPr>
          <a:xfrm>
            <a:off x="7966196" y="12218800"/>
            <a:ext cx="1565116" cy="769441"/>
          </a:xfrm>
          <a:prstGeom prst="rect">
            <a:avLst/>
          </a:pr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21" name="Google Shape;721;p11"/>
          <p:cNvSpPr txBox="1"/>
          <p:nvPr/>
        </p:nvSpPr>
        <p:spPr>
          <a:xfrm>
            <a:off x="9187442" y="12196120"/>
            <a:ext cx="1565116" cy="769441"/>
          </a:xfrm>
          <a:prstGeom prst="rect">
            <a:avLst/>
          </a:pr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22" name="Google Shape;722;p11"/>
          <p:cNvSpPr txBox="1"/>
          <p:nvPr/>
        </p:nvSpPr>
        <p:spPr>
          <a:xfrm>
            <a:off x="11901471" y="12136243"/>
            <a:ext cx="1565116" cy="769441"/>
          </a:xfrm>
          <a:prstGeom prst="rect">
            <a:avLst/>
          </a:pr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23" name="Google Shape;723;p11"/>
          <p:cNvSpPr txBox="1"/>
          <p:nvPr/>
        </p:nvSpPr>
        <p:spPr>
          <a:xfrm>
            <a:off x="10504127" y="12160894"/>
            <a:ext cx="1565116" cy="769441"/>
          </a:xfrm>
          <a:prstGeom prst="rect">
            <a:avLst/>
          </a:pr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24" name="Google Shape;724;p11"/>
          <p:cNvSpPr txBox="1"/>
          <p:nvPr/>
        </p:nvSpPr>
        <p:spPr>
          <a:xfrm>
            <a:off x="13181852" y="12192316"/>
            <a:ext cx="1565116" cy="769441"/>
          </a:xfrm>
          <a:prstGeom prst="rect">
            <a:avLst/>
          </a:pr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25" name="Google Shape;725;p11"/>
          <p:cNvSpPr txBox="1"/>
          <p:nvPr/>
        </p:nvSpPr>
        <p:spPr>
          <a:xfrm>
            <a:off x="15807453" y="10265817"/>
            <a:ext cx="1565116" cy="769441"/>
          </a:xfrm>
          <a:prstGeom prst="rect">
            <a:avLst/>
          </a:pr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26" name="Google Shape;726;p11"/>
          <p:cNvSpPr txBox="1"/>
          <p:nvPr/>
        </p:nvSpPr>
        <p:spPr>
          <a:xfrm>
            <a:off x="14572166" y="10326664"/>
            <a:ext cx="1565116" cy="769441"/>
          </a:xfrm>
          <a:prstGeom prst="rect">
            <a:avLst/>
          </a:pr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27" name="Google Shape;727;p11"/>
          <p:cNvSpPr txBox="1"/>
          <p:nvPr/>
        </p:nvSpPr>
        <p:spPr>
          <a:xfrm>
            <a:off x="11847403" y="9413796"/>
            <a:ext cx="1565116" cy="769441"/>
          </a:xfrm>
          <a:prstGeom prst="rect">
            <a:avLst/>
          </a:prstGeom>
          <a:blipFill rotWithShape="1">
            <a:blip r:embed="rId4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28" name="Google Shape;728;p11"/>
          <p:cNvSpPr txBox="1"/>
          <p:nvPr/>
        </p:nvSpPr>
        <p:spPr>
          <a:xfrm>
            <a:off x="14740188" y="11185359"/>
            <a:ext cx="1229072" cy="769441"/>
          </a:xfrm>
          <a:prstGeom prst="rect">
            <a:avLst/>
          </a:prstGeom>
          <a:blipFill rotWithShape="1">
            <a:blip r:embed="rId4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29" name="Google Shape;729;p11"/>
          <p:cNvSpPr txBox="1"/>
          <p:nvPr/>
        </p:nvSpPr>
        <p:spPr>
          <a:xfrm>
            <a:off x="15872855" y="11185568"/>
            <a:ext cx="1565116" cy="769441"/>
          </a:xfrm>
          <a:prstGeom prst="rect">
            <a:avLst/>
          </a:prstGeom>
          <a:blipFill rotWithShape="1">
            <a:blip r:embed="rId4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30" name="Google Shape;730;p11"/>
          <p:cNvSpPr txBox="1"/>
          <p:nvPr/>
        </p:nvSpPr>
        <p:spPr>
          <a:xfrm>
            <a:off x="14615500" y="12102853"/>
            <a:ext cx="1565116" cy="769441"/>
          </a:xfrm>
          <a:prstGeom prst="rect">
            <a:avLst/>
          </a:prstGeom>
          <a:blipFill rotWithShape="1">
            <a:blip r:embed="rId4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31" name="Google Shape;731;p11"/>
          <p:cNvSpPr txBox="1"/>
          <p:nvPr/>
        </p:nvSpPr>
        <p:spPr>
          <a:xfrm>
            <a:off x="15895880" y="12070435"/>
            <a:ext cx="1565116" cy="769441"/>
          </a:xfrm>
          <a:prstGeom prst="rect">
            <a:avLst/>
          </a:prstGeom>
          <a:blipFill rotWithShape="1">
            <a:blip r:embed="rId4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732" name="Google Shape;732;p11"/>
          <p:cNvCxnSpPr/>
          <p:nvPr/>
        </p:nvCxnSpPr>
        <p:spPr>
          <a:xfrm>
            <a:off x="749646" y="12944107"/>
            <a:ext cx="22429999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33" name="Google Shape;733;p11"/>
          <p:cNvSpPr/>
          <p:nvPr/>
        </p:nvSpPr>
        <p:spPr>
          <a:xfrm>
            <a:off x="2260917" y="12829193"/>
            <a:ext cx="2063065" cy="784767"/>
          </a:xfrm>
          <a:prstGeom prst="rect">
            <a:avLst/>
          </a:prstGeom>
          <a:blipFill rotWithShape="1">
            <a:blip r:embed="rId4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34" name="Google Shape;734;p11"/>
          <p:cNvSpPr txBox="1"/>
          <p:nvPr/>
        </p:nvSpPr>
        <p:spPr>
          <a:xfrm>
            <a:off x="5280026" y="12942749"/>
            <a:ext cx="1565116" cy="769441"/>
          </a:xfrm>
          <a:prstGeom prst="rect">
            <a:avLst/>
          </a:prstGeom>
          <a:blipFill rotWithShape="1">
            <a:blip r:embed="rId4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35" name="Google Shape;735;p11"/>
          <p:cNvSpPr txBox="1"/>
          <p:nvPr/>
        </p:nvSpPr>
        <p:spPr>
          <a:xfrm>
            <a:off x="6596711" y="13002154"/>
            <a:ext cx="1565116" cy="769441"/>
          </a:xfrm>
          <a:prstGeom prst="rect">
            <a:avLst/>
          </a:prstGeom>
          <a:blipFill rotWithShape="1">
            <a:blip r:embed="rId4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36" name="Google Shape;736;p11"/>
          <p:cNvSpPr txBox="1"/>
          <p:nvPr/>
        </p:nvSpPr>
        <p:spPr>
          <a:xfrm>
            <a:off x="7913396" y="12965372"/>
            <a:ext cx="1565116" cy="769441"/>
          </a:xfrm>
          <a:prstGeom prst="rect">
            <a:avLst/>
          </a:prstGeom>
          <a:blipFill rotWithShape="1">
            <a:blip r:embed="rId4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37" name="Google Shape;737;p11"/>
          <p:cNvSpPr txBox="1"/>
          <p:nvPr/>
        </p:nvSpPr>
        <p:spPr>
          <a:xfrm>
            <a:off x="9134642" y="12835458"/>
            <a:ext cx="1565116" cy="769441"/>
          </a:xfrm>
          <a:prstGeom prst="rect">
            <a:avLst/>
          </a:prstGeom>
          <a:blipFill rotWithShape="1">
            <a:blip r:embed="rId5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38" name="Google Shape;738;p11"/>
          <p:cNvSpPr txBox="1"/>
          <p:nvPr/>
        </p:nvSpPr>
        <p:spPr>
          <a:xfrm>
            <a:off x="11848671" y="12991604"/>
            <a:ext cx="1565116" cy="769441"/>
          </a:xfrm>
          <a:prstGeom prst="rect">
            <a:avLst/>
          </a:prstGeom>
          <a:blipFill rotWithShape="1">
            <a:blip r:embed="rId5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39" name="Google Shape;739;p11"/>
          <p:cNvSpPr txBox="1"/>
          <p:nvPr/>
        </p:nvSpPr>
        <p:spPr>
          <a:xfrm>
            <a:off x="10451327" y="12907466"/>
            <a:ext cx="1565116" cy="769441"/>
          </a:xfrm>
          <a:prstGeom prst="rect">
            <a:avLst/>
          </a:prstGeom>
          <a:blipFill rotWithShape="1">
            <a:blip r:embed="rId5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40" name="Google Shape;740;p11"/>
          <p:cNvSpPr txBox="1"/>
          <p:nvPr/>
        </p:nvSpPr>
        <p:spPr>
          <a:xfrm>
            <a:off x="13129052" y="12938888"/>
            <a:ext cx="1565116" cy="769441"/>
          </a:xfrm>
          <a:prstGeom prst="rect">
            <a:avLst/>
          </a:prstGeom>
          <a:blipFill rotWithShape="1">
            <a:blip r:embed="rId5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41" name="Google Shape;741;p11"/>
          <p:cNvSpPr txBox="1"/>
          <p:nvPr/>
        </p:nvSpPr>
        <p:spPr>
          <a:xfrm>
            <a:off x="14562700" y="12958214"/>
            <a:ext cx="1565116" cy="769441"/>
          </a:xfrm>
          <a:prstGeom prst="rect">
            <a:avLst/>
          </a:prstGeom>
          <a:blipFill rotWithShape="1">
            <a:blip r:embed="rId5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42" name="Google Shape;742;p11"/>
          <p:cNvSpPr txBox="1"/>
          <p:nvPr/>
        </p:nvSpPr>
        <p:spPr>
          <a:xfrm>
            <a:off x="15843080" y="12925796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43" name="Google Shape;743;p11"/>
          <p:cNvSpPr txBox="1"/>
          <p:nvPr/>
        </p:nvSpPr>
        <p:spPr>
          <a:xfrm>
            <a:off x="18433452" y="10274645"/>
            <a:ext cx="1565116" cy="769441"/>
          </a:xfrm>
          <a:prstGeom prst="rect">
            <a:avLst/>
          </a:prstGeom>
          <a:blipFill rotWithShape="1">
            <a:blip r:embed="rId5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44" name="Google Shape;744;p11"/>
          <p:cNvSpPr txBox="1"/>
          <p:nvPr/>
        </p:nvSpPr>
        <p:spPr>
          <a:xfrm>
            <a:off x="17160080" y="10272196"/>
            <a:ext cx="1565116" cy="769441"/>
          </a:xfrm>
          <a:prstGeom prst="rect">
            <a:avLst/>
          </a:prstGeom>
          <a:blipFill rotWithShape="1">
            <a:blip r:embed="rId5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45" name="Google Shape;745;p11"/>
          <p:cNvSpPr txBox="1"/>
          <p:nvPr/>
        </p:nvSpPr>
        <p:spPr>
          <a:xfrm>
            <a:off x="19939686" y="9324834"/>
            <a:ext cx="1565116" cy="849079"/>
          </a:xfrm>
          <a:prstGeom prst="rect">
            <a:avLst/>
          </a:prstGeom>
          <a:blipFill rotWithShape="1">
            <a:blip r:embed="rId5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46" name="Google Shape;746;p11"/>
          <p:cNvSpPr txBox="1"/>
          <p:nvPr/>
        </p:nvSpPr>
        <p:spPr>
          <a:xfrm>
            <a:off x="17366186" y="11218749"/>
            <a:ext cx="1229072" cy="769441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47" name="Google Shape;747;p11"/>
          <p:cNvSpPr txBox="1"/>
          <p:nvPr/>
        </p:nvSpPr>
        <p:spPr>
          <a:xfrm>
            <a:off x="18498855" y="11179274"/>
            <a:ext cx="1565116" cy="769441"/>
          </a:xfrm>
          <a:prstGeom prst="rect">
            <a:avLst/>
          </a:prstGeom>
          <a:blipFill rotWithShape="1">
            <a:blip r:embed="rId5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48" name="Google Shape;748;p11"/>
          <p:cNvSpPr txBox="1"/>
          <p:nvPr/>
        </p:nvSpPr>
        <p:spPr>
          <a:xfrm>
            <a:off x="17241498" y="12136243"/>
            <a:ext cx="1565116" cy="769441"/>
          </a:xfrm>
          <a:prstGeom prst="rect">
            <a:avLst/>
          </a:prstGeom>
          <a:blipFill rotWithShape="1">
            <a:blip r:embed="rId5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49" name="Google Shape;749;p11"/>
          <p:cNvSpPr txBox="1"/>
          <p:nvPr/>
        </p:nvSpPr>
        <p:spPr>
          <a:xfrm>
            <a:off x="18521880" y="12192316"/>
            <a:ext cx="1565116" cy="769441"/>
          </a:xfrm>
          <a:prstGeom prst="rect">
            <a:avLst/>
          </a:prstGeom>
          <a:blipFill rotWithShape="1">
            <a:blip r:embed="rId6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0" name="Google Shape;750;p11"/>
          <p:cNvSpPr txBox="1"/>
          <p:nvPr/>
        </p:nvSpPr>
        <p:spPr>
          <a:xfrm>
            <a:off x="21147481" y="10152764"/>
            <a:ext cx="1565116" cy="769441"/>
          </a:xfrm>
          <a:prstGeom prst="rect">
            <a:avLst/>
          </a:prstGeom>
          <a:blipFill rotWithShape="1">
            <a:blip r:embed="rId6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1" name="Google Shape;751;p11"/>
          <p:cNvSpPr txBox="1"/>
          <p:nvPr/>
        </p:nvSpPr>
        <p:spPr>
          <a:xfrm>
            <a:off x="19912194" y="10326664"/>
            <a:ext cx="1565116" cy="769441"/>
          </a:xfrm>
          <a:prstGeom prst="rect">
            <a:avLst/>
          </a:prstGeom>
          <a:blipFill rotWithShape="1">
            <a:blip r:embed="rId6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2" name="Google Shape;752;p11"/>
          <p:cNvSpPr txBox="1"/>
          <p:nvPr/>
        </p:nvSpPr>
        <p:spPr>
          <a:xfrm>
            <a:off x="20080216" y="11185359"/>
            <a:ext cx="1229072" cy="769441"/>
          </a:xfrm>
          <a:prstGeom prst="rect">
            <a:avLst/>
          </a:prstGeom>
          <a:blipFill rotWithShape="1">
            <a:blip r:embed="rId6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3" name="Google Shape;753;p11"/>
          <p:cNvSpPr txBox="1"/>
          <p:nvPr/>
        </p:nvSpPr>
        <p:spPr>
          <a:xfrm>
            <a:off x="21212883" y="11185568"/>
            <a:ext cx="1565116" cy="769441"/>
          </a:xfrm>
          <a:prstGeom prst="rect">
            <a:avLst/>
          </a:prstGeom>
          <a:blipFill rotWithShape="1">
            <a:blip r:embed="rId6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4" name="Google Shape;754;p11"/>
          <p:cNvSpPr txBox="1"/>
          <p:nvPr/>
        </p:nvSpPr>
        <p:spPr>
          <a:xfrm>
            <a:off x="19955528" y="12102853"/>
            <a:ext cx="1565116" cy="769441"/>
          </a:xfrm>
          <a:prstGeom prst="rect">
            <a:avLst/>
          </a:prstGeom>
          <a:blipFill rotWithShape="1">
            <a:blip r:embed="rId4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5" name="Google Shape;755;p11"/>
          <p:cNvSpPr txBox="1"/>
          <p:nvPr/>
        </p:nvSpPr>
        <p:spPr>
          <a:xfrm>
            <a:off x="21235908" y="12070435"/>
            <a:ext cx="1565116" cy="769441"/>
          </a:xfrm>
          <a:prstGeom prst="rect">
            <a:avLst/>
          </a:prstGeom>
          <a:blipFill rotWithShape="1">
            <a:blip r:embed="rId6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6" name="Google Shape;756;p11"/>
          <p:cNvSpPr txBox="1"/>
          <p:nvPr/>
        </p:nvSpPr>
        <p:spPr>
          <a:xfrm>
            <a:off x="17491588" y="12835458"/>
            <a:ext cx="1262228" cy="769441"/>
          </a:xfrm>
          <a:prstGeom prst="rect">
            <a:avLst/>
          </a:prstGeom>
          <a:blipFill rotWithShape="1">
            <a:blip r:embed="rId6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7" name="Google Shape;757;p11"/>
          <p:cNvSpPr txBox="1"/>
          <p:nvPr/>
        </p:nvSpPr>
        <p:spPr>
          <a:xfrm>
            <a:off x="18469080" y="12938888"/>
            <a:ext cx="1565116" cy="769441"/>
          </a:xfrm>
          <a:prstGeom prst="rect">
            <a:avLst/>
          </a:prstGeom>
          <a:blipFill rotWithShape="1">
            <a:blip r:embed="rId6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8" name="Google Shape;758;p11"/>
          <p:cNvSpPr txBox="1"/>
          <p:nvPr/>
        </p:nvSpPr>
        <p:spPr>
          <a:xfrm>
            <a:off x="19902728" y="12958214"/>
            <a:ext cx="1565116" cy="769441"/>
          </a:xfrm>
          <a:prstGeom prst="rect">
            <a:avLst/>
          </a:prstGeom>
          <a:blipFill rotWithShape="1">
            <a:blip r:embed="rId6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9" name="Google Shape;759;p11"/>
          <p:cNvSpPr txBox="1"/>
          <p:nvPr/>
        </p:nvSpPr>
        <p:spPr>
          <a:xfrm>
            <a:off x="21183108" y="12925796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60" name="Google Shape;760;p11"/>
          <p:cNvSpPr txBox="1"/>
          <p:nvPr/>
        </p:nvSpPr>
        <p:spPr>
          <a:xfrm>
            <a:off x="17167338" y="8704394"/>
            <a:ext cx="1565116" cy="1373774"/>
          </a:xfrm>
          <a:prstGeom prst="rect">
            <a:avLst/>
          </a:prstGeom>
          <a:blipFill rotWithShape="1">
            <a:blip r:embed="rId6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6" name="Google Shape;766;p12"/>
          <p:cNvGrpSpPr/>
          <p:nvPr/>
        </p:nvGrpSpPr>
        <p:grpSpPr>
          <a:xfrm>
            <a:off x="629231" y="2488237"/>
            <a:ext cx="22686577" cy="2822207"/>
            <a:chOff x="1241808" y="2491133"/>
            <a:chExt cx="22686577" cy="2822207"/>
          </a:xfrm>
        </p:grpSpPr>
        <p:sp>
          <p:nvSpPr>
            <p:cNvPr id="767" name="Google Shape;767;p12"/>
            <p:cNvSpPr/>
            <p:nvPr/>
          </p:nvSpPr>
          <p:spPr>
            <a:xfrm>
              <a:off x="1241808" y="2895122"/>
              <a:ext cx="22686577" cy="241821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68" name="Google Shape;768;p12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769" name="Google Shape;769;p12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12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3</a:t>
                </a:r>
                <a:endParaRPr i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71" name="Google Shape;771;p12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72" name="Google Shape;772;p12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773" name="Google Shape;773;p12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4" name="Google Shape;774;p12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5" name="Google Shape;775;p12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6" name="Google Shape;776;p12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7" name="Google Shape;777;p12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8" name="Google Shape;778;p12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9" name="Google Shape;779;p12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780" name="Google Shape;780;p12"/>
          <p:cNvGrpSpPr/>
          <p:nvPr/>
        </p:nvGrpSpPr>
        <p:grpSpPr>
          <a:xfrm>
            <a:off x="629231" y="5454537"/>
            <a:ext cx="22669498" cy="6598588"/>
            <a:chOff x="1258887" y="6398208"/>
            <a:chExt cx="22669498" cy="7643899"/>
          </a:xfrm>
        </p:grpSpPr>
        <p:sp>
          <p:nvSpPr>
            <p:cNvPr id="781" name="Google Shape;781;p12"/>
            <p:cNvSpPr/>
            <p:nvPr/>
          </p:nvSpPr>
          <p:spPr>
            <a:xfrm>
              <a:off x="1274491" y="6668439"/>
              <a:ext cx="22653894" cy="7373669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2" name="Google Shape;782;p12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783" name="Google Shape;783;p12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4" name="Google Shape;784;p12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85" name="Google Shape;785;p12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6" name="Google Shape;786;p12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87" name="Google Shape;787;p12"/>
          <p:cNvSpPr/>
          <p:nvPr/>
        </p:nvSpPr>
        <p:spPr>
          <a:xfrm>
            <a:off x="1599605" y="3679355"/>
            <a:ext cx="20551635" cy="16310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88" name="Google Shape;788;p12"/>
          <p:cNvSpPr/>
          <p:nvPr/>
        </p:nvSpPr>
        <p:spPr>
          <a:xfrm>
            <a:off x="3977870" y="2803274"/>
            <a:ext cx="7349545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789" name="Google Shape;789;p12"/>
          <p:cNvGrpSpPr/>
          <p:nvPr/>
        </p:nvGrpSpPr>
        <p:grpSpPr>
          <a:xfrm>
            <a:off x="671514" y="1674218"/>
            <a:ext cx="14277356" cy="848819"/>
            <a:chOff x="43963" y="1812139"/>
            <a:chExt cx="14277356" cy="848817"/>
          </a:xfrm>
        </p:grpSpPr>
        <p:sp>
          <p:nvSpPr>
            <p:cNvPr id="790" name="Google Shape;790;p12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12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2</a:t>
              </a:r>
              <a:endParaRPr/>
            </a:p>
          </p:txBody>
        </p:sp>
        <p:sp>
          <p:nvSpPr>
            <p:cNvPr id="792" name="Google Shape;792;p12"/>
            <p:cNvSpPr txBox="1"/>
            <p:nvPr/>
          </p:nvSpPr>
          <p:spPr>
            <a:xfrm>
              <a:off x="2494296" y="1891517"/>
              <a:ext cx="11827023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GIẢI BẤT PHƯƠNG TRÌNH BẬC HAI</a:t>
              </a:r>
              <a:endParaRPr/>
            </a:p>
          </p:txBody>
        </p:sp>
      </p:grpSp>
      <p:sp>
        <p:nvSpPr>
          <p:cNvPr id="793" name="Google Shape;793;p12"/>
          <p:cNvSpPr/>
          <p:nvPr/>
        </p:nvSpPr>
        <p:spPr>
          <a:xfrm>
            <a:off x="1406381" y="6430393"/>
            <a:ext cx="5345026" cy="78476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94" name="Google Shape;794;p12"/>
          <p:cNvSpPr/>
          <p:nvPr/>
        </p:nvSpPr>
        <p:spPr>
          <a:xfrm>
            <a:off x="1746016" y="7264678"/>
            <a:ext cx="8714638" cy="78476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4374" l="0" r="0" t="-171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795" name="Google Shape;795;p12"/>
          <p:cNvCxnSpPr/>
          <p:nvPr/>
        </p:nvCxnSpPr>
        <p:spPr>
          <a:xfrm>
            <a:off x="2194567" y="9701304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6" name="Google Shape;796;p12"/>
          <p:cNvCxnSpPr/>
          <p:nvPr/>
        </p:nvCxnSpPr>
        <p:spPr>
          <a:xfrm rot="10800000">
            <a:off x="6714922" y="9037860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7" name="Google Shape;797;p12"/>
          <p:cNvSpPr txBox="1"/>
          <p:nvPr/>
        </p:nvSpPr>
        <p:spPr>
          <a:xfrm>
            <a:off x="6730527" y="8872454"/>
            <a:ext cx="1565116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98" name="Google Shape;798;p12"/>
          <p:cNvSpPr txBox="1"/>
          <p:nvPr/>
        </p:nvSpPr>
        <p:spPr>
          <a:xfrm>
            <a:off x="17596616" y="8852396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99" name="Google Shape;799;p12"/>
          <p:cNvSpPr txBox="1"/>
          <p:nvPr/>
        </p:nvSpPr>
        <p:spPr>
          <a:xfrm>
            <a:off x="4617316" y="8995541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00" name="Google Shape;800;p12"/>
          <p:cNvSpPr/>
          <p:nvPr/>
        </p:nvSpPr>
        <p:spPr>
          <a:xfrm>
            <a:off x="1831422" y="9959376"/>
            <a:ext cx="4919985" cy="78476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01" name="Google Shape;801;p12"/>
          <p:cNvSpPr txBox="1"/>
          <p:nvPr/>
        </p:nvSpPr>
        <p:spPr>
          <a:xfrm>
            <a:off x="11359918" y="9781239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02" name="Google Shape;802;p12"/>
          <p:cNvSpPr/>
          <p:nvPr/>
        </p:nvSpPr>
        <p:spPr>
          <a:xfrm>
            <a:off x="1833699" y="8122031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sp>
        <p:nvSpPr>
          <p:cNvPr id="803" name="Google Shape;803;p12"/>
          <p:cNvSpPr/>
          <p:nvPr/>
        </p:nvSpPr>
        <p:spPr>
          <a:xfrm>
            <a:off x="1831422" y="10917780"/>
            <a:ext cx="491998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Từ bảng xét dấu ta có:</a:t>
            </a:r>
            <a:endParaRPr i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04" name="Google Shape;804;p12"/>
          <p:cNvSpPr/>
          <p:nvPr/>
        </p:nvSpPr>
        <p:spPr>
          <a:xfrm>
            <a:off x="6751407" y="11000051"/>
            <a:ext cx="6056338" cy="707886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31620" l="0" r="-2616" t="-1880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0" name="Google Shape;810;p13"/>
          <p:cNvGrpSpPr/>
          <p:nvPr/>
        </p:nvGrpSpPr>
        <p:grpSpPr>
          <a:xfrm>
            <a:off x="629231" y="2488237"/>
            <a:ext cx="22686577" cy="2822207"/>
            <a:chOff x="1241808" y="2491133"/>
            <a:chExt cx="22686577" cy="2822207"/>
          </a:xfrm>
        </p:grpSpPr>
        <p:sp>
          <p:nvSpPr>
            <p:cNvPr id="811" name="Google Shape;811;p13"/>
            <p:cNvSpPr/>
            <p:nvPr/>
          </p:nvSpPr>
          <p:spPr>
            <a:xfrm>
              <a:off x="1241808" y="2895122"/>
              <a:ext cx="22686577" cy="241821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2" name="Google Shape;812;p13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813" name="Google Shape;813;p13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13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3</a:t>
                </a:r>
                <a:endParaRPr i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15" name="Google Shape;815;p13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16" name="Google Shape;816;p13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817" name="Google Shape;817;p13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8" name="Google Shape;818;p13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9" name="Google Shape;819;p13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0" name="Google Shape;820;p13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1" name="Google Shape;821;p13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2" name="Google Shape;822;p13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3" name="Google Shape;823;p13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824" name="Google Shape;824;p13"/>
          <p:cNvGrpSpPr/>
          <p:nvPr/>
        </p:nvGrpSpPr>
        <p:grpSpPr>
          <a:xfrm>
            <a:off x="629231" y="5454536"/>
            <a:ext cx="22669498" cy="7243976"/>
            <a:chOff x="1258887" y="6398208"/>
            <a:chExt cx="22669498" cy="6701185"/>
          </a:xfrm>
        </p:grpSpPr>
        <p:sp>
          <p:nvSpPr>
            <p:cNvPr id="825" name="Google Shape;825;p13"/>
            <p:cNvSpPr/>
            <p:nvPr/>
          </p:nvSpPr>
          <p:spPr>
            <a:xfrm>
              <a:off x="1274491" y="6668440"/>
              <a:ext cx="22653894" cy="643095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6" name="Google Shape;826;p13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827" name="Google Shape;827;p13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13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29" name="Google Shape;829;p13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13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31" name="Google Shape;831;p13"/>
          <p:cNvSpPr/>
          <p:nvPr/>
        </p:nvSpPr>
        <p:spPr>
          <a:xfrm>
            <a:off x="1599605" y="3679355"/>
            <a:ext cx="20551635" cy="16310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32" name="Google Shape;832;p13"/>
          <p:cNvSpPr/>
          <p:nvPr/>
        </p:nvSpPr>
        <p:spPr>
          <a:xfrm>
            <a:off x="3977870" y="2803274"/>
            <a:ext cx="7349545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833" name="Google Shape;833;p13"/>
          <p:cNvGrpSpPr/>
          <p:nvPr/>
        </p:nvGrpSpPr>
        <p:grpSpPr>
          <a:xfrm>
            <a:off x="671514" y="1674218"/>
            <a:ext cx="14467825" cy="878557"/>
            <a:chOff x="43963" y="1812139"/>
            <a:chExt cx="14467825" cy="878555"/>
          </a:xfrm>
        </p:grpSpPr>
        <p:sp>
          <p:nvSpPr>
            <p:cNvPr id="834" name="Google Shape;834;p13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13"/>
            <p:cNvSpPr txBox="1"/>
            <p:nvPr/>
          </p:nvSpPr>
          <p:spPr>
            <a:xfrm>
              <a:off x="43963" y="1884148"/>
              <a:ext cx="2392091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2</a:t>
              </a:r>
              <a:endParaRPr/>
            </a:p>
          </p:txBody>
        </p:sp>
        <p:sp>
          <p:nvSpPr>
            <p:cNvPr id="836" name="Google Shape;836;p13"/>
            <p:cNvSpPr txBox="1"/>
            <p:nvPr/>
          </p:nvSpPr>
          <p:spPr>
            <a:xfrm>
              <a:off x="2684765" y="1921255"/>
              <a:ext cx="11827023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GIẢI BẤT PHƯƠNG TRÌNH BẬC HAI</a:t>
              </a:r>
              <a:endParaRPr/>
            </a:p>
          </p:txBody>
        </p:sp>
      </p:grpSp>
      <p:sp>
        <p:nvSpPr>
          <p:cNvPr id="837" name="Google Shape;837;p13"/>
          <p:cNvSpPr/>
          <p:nvPr/>
        </p:nvSpPr>
        <p:spPr>
          <a:xfrm>
            <a:off x="1406381" y="6430393"/>
            <a:ext cx="5345026" cy="86158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38" name="Google Shape;838;p13"/>
          <p:cNvSpPr/>
          <p:nvPr/>
        </p:nvSpPr>
        <p:spPr>
          <a:xfrm>
            <a:off x="1157554" y="6831508"/>
            <a:ext cx="8714638" cy="224439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39" name="Google Shape;839;p13"/>
          <p:cNvSpPr/>
          <p:nvPr/>
        </p:nvSpPr>
        <p:spPr>
          <a:xfrm>
            <a:off x="1868811" y="8752345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sp>
        <p:nvSpPr>
          <p:cNvPr id="840" name="Google Shape;840;p13"/>
          <p:cNvSpPr/>
          <p:nvPr/>
        </p:nvSpPr>
        <p:spPr>
          <a:xfrm>
            <a:off x="1738757" y="11753662"/>
            <a:ext cx="491998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Từ bảng xét dấu ta có:</a:t>
            </a:r>
            <a:endParaRPr i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41" name="Google Shape;841;p13"/>
          <p:cNvSpPr/>
          <p:nvPr/>
        </p:nvSpPr>
        <p:spPr>
          <a:xfrm>
            <a:off x="6519538" y="11597761"/>
            <a:ext cx="7684604" cy="110075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9443" l="0" r="-229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842" name="Google Shape;842;p13"/>
          <p:cNvCxnSpPr/>
          <p:nvPr/>
        </p:nvCxnSpPr>
        <p:spPr>
          <a:xfrm>
            <a:off x="3884473" y="10417168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3" name="Google Shape;843;p13"/>
          <p:cNvCxnSpPr/>
          <p:nvPr/>
        </p:nvCxnSpPr>
        <p:spPr>
          <a:xfrm rot="10800000">
            <a:off x="7679999" y="9813133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44" name="Google Shape;844;p13"/>
          <p:cNvSpPr txBox="1"/>
          <p:nvPr/>
        </p:nvSpPr>
        <p:spPr>
          <a:xfrm>
            <a:off x="7695604" y="9647727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45" name="Google Shape;845;p13"/>
          <p:cNvSpPr txBox="1"/>
          <p:nvPr/>
        </p:nvSpPr>
        <p:spPr>
          <a:xfrm>
            <a:off x="18260284" y="9647516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46" name="Google Shape;846;p13"/>
          <p:cNvSpPr txBox="1"/>
          <p:nvPr/>
        </p:nvSpPr>
        <p:spPr>
          <a:xfrm>
            <a:off x="5186291" y="9702565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47" name="Google Shape;847;p13"/>
          <p:cNvSpPr/>
          <p:nvPr/>
        </p:nvSpPr>
        <p:spPr>
          <a:xfrm>
            <a:off x="3954595" y="10616423"/>
            <a:ext cx="3528869" cy="784767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48" name="Google Shape;848;p13"/>
          <p:cNvSpPr txBox="1"/>
          <p:nvPr/>
        </p:nvSpPr>
        <p:spPr>
          <a:xfrm>
            <a:off x="12973106" y="10604054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49" name="Google Shape;849;p13"/>
          <p:cNvSpPr txBox="1"/>
          <p:nvPr/>
        </p:nvSpPr>
        <p:spPr>
          <a:xfrm>
            <a:off x="10987475" y="9514285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50" name="Google Shape;850;p13"/>
          <p:cNvSpPr txBox="1"/>
          <p:nvPr/>
        </p:nvSpPr>
        <p:spPr>
          <a:xfrm>
            <a:off x="16235925" y="10722841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51" name="Google Shape;851;p13"/>
          <p:cNvSpPr txBox="1"/>
          <p:nvPr/>
        </p:nvSpPr>
        <p:spPr>
          <a:xfrm>
            <a:off x="9276324" y="10604054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52" name="Google Shape;852;p13"/>
          <p:cNvSpPr txBox="1"/>
          <p:nvPr/>
        </p:nvSpPr>
        <p:spPr>
          <a:xfrm>
            <a:off x="11277401" y="10631749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53" name="Google Shape;853;p13"/>
          <p:cNvSpPr txBox="1"/>
          <p:nvPr/>
        </p:nvSpPr>
        <p:spPr>
          <a:xfrm>
            <a:off x="14719602" y="10631749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54" name="Google Shape;854;p13"/>
          <p:cNvSpPr/>
          <p:nvPr/>
        </p:nvSpPr>
        <p:spPr>
          <a:xfrm>
            <a:off x="15217203" y="8905407"/>
            <a:ext cx="606256" cy="136191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" name="Google Shape;860;p14"/>
          <p:cNvGrpSpPr/>
          <p:nvPr/>
        </p:nvGrpSpPr>
        <p:grpSpPr>
          <a:xfrm>
            <a:off x="629231" y="2488237"/>
            <a:ext cx="22686577" cy="2822207"/>
            <a:chOff x="1241808" y="2491133"/>
            <a:chExt cx="22686577" cy="2822207"/>
          </a:xfrm>
        </p:grpSpPr>
        <p:sp>
          <p:nvSpPr>
            <p:cNvPr id="861" name="Google Shape;861;p14"/>
            <p:cNvSpPr/>
            <p:nvPr/>
          </p:nvSpPr>
          <p:spPr>
            <a:xfrm>
              <a:off x="1241808" y="2895122"/>
              <a:ext cx="22686577" cy="241821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62" name="Google Shape;862;p14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863" name="Google Shape;863;p14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14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3</a:t>
                </a:r>
                <a:endParaRPr i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65" name="Google Shape;865;p14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66" name="Google Shape;866;p14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867" name="Google Shape;867;p14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8" name="Google Shape;868;p14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9" name="Google Shape;869;p14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0" name="Google Shape;870;p14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1" name="Google Shape;871;p14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2" name="Google Shape;872;p14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3" name="Google Shape;873;p14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874" name="Google Shape;874;p14"/>
          <p:cNvGrpSpPr/>
          <p:nvPr/>
        </p:nvGrpSpPr>
        <p:grpSpPr>
          <a:xfrm>
            <a:off x="629231" y="5454537"/>
            <a:ext cx="22669498" cy="7380922"/>
            <a:chOff x="1258887" y="6398208"/>
            <a:chExt cx="22669498" cy="6827869"/>
          </a:xfrm>
        </p:grpSpPr>
        <p:sp>
          <p:nvSpPr>
            <p:cNvPr id="875" name="Google Shape;875;p14"/>
            <p:cNvSpPr/>
            <p:nvPr/>
          </p:nvSpPr>
          <p:spPr>
            <a:xfrm>
              <a:off x="1274491" y="6668440"/>
              <a:ext cx="22653894" cy="6557638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6" name="Google Shape;876;p14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877" name="Google Shape;877;p14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14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79" name="Google Shape;879;p14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14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81" name="Google Shape;881;p14"/>
          <p:cNvSpPr/>
          <p:nvPr/>
        </p:nvSpPr>
        <p:spPr>
          <a:xfrm>
            <a:off x="1599605" y="3679355"/>
            <a:ext cx="20551635" cy="16310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82" name="Google Shape;882;p14"/>
          <p:cNvSpPr/>
          <p:nvPr/>
        </p:nvSpPr>
        <p:spPr>
          <a:xfrm>
            <a:off x="3977870" y="2803274"/>
            <a:ext cx="7349545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883" name="Google Shape;883;p14"/>
          <p:cNvGrpSpPr/>
          <p:nvPr/>
        </p:nvGrpSpPr>
        <p:grpSpPr>
          <a:xfrm>
            <a:off x="671514" y="1674218"/>
            <a:ext cx="14482462" cy="849703"/>
            <a:chOff x="43963" y="1812139"/>
            <a:chExt cx="14482462" cy="849701"/>
          </a:xfrm>
        </p:grpSpPr>
        <p:sp>
          <p:nvSpPr>
            <p:cNvPr id="884" name="Google Shape;884;p14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14"/>
            <p:cNvSpPr txBox="1"/>
            <p:nvPr/>
          </p:nvSpPr>
          <p:spPr>
            <a:xfrm>
              <a:off x="43963" y="1884148"/>
              <a:ext cx="2392091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2</a:t>
              </a:r>
              <a:endParaRPr/>
            </a:p>
          </p:txBody>
        </p:sp>
        <p:sp>
          <p:nvSpPr>
            <p:cNvPr id="886" name="Google Shape;886;p14"/>
            <p:cNvSpPr txBox="1"/>
            <p:nvPr/>
          </p:nvSpPr>
          <p:spPr>
            <a:xfrm>
              <a:off x="2699402" y="1892401"/>
              <a:ext cx="11827023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GIẢI BẤT PHƯƠNG TRÌNH BẬC HAI</a:t>
              </a:r>
              <a:endParaRPr/>
            </a:p>
          </p:txBody>
        </p:sp>
      </p:grpSp>
      <p:sp>
        <p:nvSpPr>
          <p:cNvPr id="887" name="Google Shape;887;p14"/>
          <p:cNvSpPr/>
          <p:nvPr/>
        </p:nvSpPr>
        <p:spPr>
          <a:xfrm>
            <a:off x="1406380" y="6430393"/>
            <a:ext cx="9414805" cy="78476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88" name="Google Shape;888;p14"/>
          <p:cNvSpPr/>
          <p:nvPr/>
        </p:nvSpPr>
        <p:spPr>
          <a:xfrm>
            <a:off x="1157554" y="6831508"/>
            <a:ext cx="8714638" cy="136441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89" name="Google Shape;889;p14"/>
          <p:cNvSpPr/>
          <p:nvPr/>
        </p:nvSpPr>
        <p:spPr>
          <a:xfrm>
            <a:off x="1848556" y="8204212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sp>
        <p:nvSpPr>
          <p:cNvPr id="890" name="Google Shape;890;p14"/>
          <p:cNvSpPr/>
          <p:nvPr/>
        </p:nvSpPr>
        <p:spPr>
          <a:xfrm>
            <a:off x="1950371" y="11531083"/>
            <a:ext cx="491998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Từ bảng xét dấu ta có:</a:t>
            </a:r>
            <a:endParaRPr i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91" name="Google Shape;891;p14"/>
          <p:cNvSpPr/>
          <p:nvPr/>
        </p:nvSpPr>
        <p:spPr>
          <a:xfrm>
            <a:off x="6731152" y="11423839"/>
            <a:ext cx="6941452" cy="86158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892" name="Google Shape;892;p14"/>
          <p:cNvCxnSpPr/>
          <p:nvPr/>
        </p:nvCxnSpPr>
        <p:spPr>
          <a:xfrm>
            <a:off x="3864218" y="9869035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3" name="Google Shape;893;p14"/>
          <p:cNvCxnSpPr/>
          <p:nvPr/>
        </p:nvCxnSpPr>
        <p:spPr>
          <a:xfrm rot="10800000">
            <a:off x="7659744" y="9265000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94" name="Google Shape;894;p14"/>
          <p:cNvSpPr txBox="1"/>
          <p:nvPr/>
        </p:nvSpPr>
        <p:spPr>
          <a:xfrm>
            <a:off x="7675349" y="9099594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95" name="Google Shape;895;p14"/>
          <p:cNvSpPr txBox="1"/>
          <p:nvPr/>
        </p:nvSpPr>
        <p:spPr>
          <a:xfrm>
            <a:off x="18240030" y="9099383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96" name="Google Shape;896;p14"/>
          <p:cNvSpPr txBox="1"/>
          <p:nvPr/>
        </p:nvSpPr>
        <p:spPr>
          <a:xfrm>
            <a:off x="5166036" y="9154432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97" name="Google Shape;897;p14"/>
          <p:cNvSpPr/>
          <p:nvPr/>
        </p:nvSpPr>
        <p:spPr>
          <a:xfrm>
            <a:off x="3934340" y="10068290"/>
            <a:ext cx="3528869" cy="784767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98" name="Google Shape;898;p14"/>
          <p:cNvSpPr txBox="1"/>
          <p:nvPr/>
        </p:nvSpPr>
        <p:spPr>
          <a:xfrm>
            <a:off x="12952851" y="10055921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99" name="Google Shape;899;p14"/>
          <p:cNvSpPr txBox="1"/>
          <p:nvPr/>
        </p:nvSpPr>
        <p:spPr>
          <a:xfrm>
            <a:off x="15577170" y="10055921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00" name="Google Shape;900;p14"/>
          <p:cNvSpPr txBox="1"/>
          <p:nvPr/>
        </p:nvSpPr>
        <p:spPr>
          <a:xfrm>
            <a:off x="9970156" y="10028654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01" name="Google Shape;901;p14"/>
          <p:cNvSpPr/>
          <p:nvPr/>
        </p:nvSpPr>
        <p:spPr>
          <a:xfrm>
            <a:off x="13432281" y="8451270"/>
            <a:ext cx="606256" cy="1359988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7" name="Google Shape;907;p15"/>
          <p:cNvGrpSpPr/>
          <p:nvPr/>
        </p:nvGrpSpPr>
        <p:grpSpPr>
          <a:xfrm>
            <a:off x="629231" y="2488237"/>
            <a:ext cx="22686577" cy="2822207"/>
            <a:chOff x="1241808" y="2491133"/>
            <a:chExt cx="22686577" cy="2822207"/>
          </a:xfrm>
        </p:grpSpPr>
        <p:sp>
          <p:nvSpPr>
            <p:cNvPr id="908" name="Google Shape;908;p15"/>
            <p:cNvSpPr/>
            <p:nvPr/>
          </p:nvSpPr>
          <p:spPr>
            <a:xfrm>
              <a:off x="1241808" y="2895122"/>
              <a:ext cx="22686577" cy="241821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9" name="Google Shape;909;p15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910" name="Google Shape;910;p15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15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3</a:t>
                </a:r>
                <a:endParaRPr i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12" name="Google Shape;912;p15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13" name="Google Shape;913;p15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914" name="Google Shape;914;p15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5" name="Google Shape;915;p15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6" name="Google Shape;916;p15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7" name="Google Shape;917;p15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8" name="Google Shape;918;p15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9" name="Google Shape;919;p15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0" name="Google Shape;920;p15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921" name="Google Shape;921;p15"/>
          <p:cNvGrpSpPr/>
          <p:nvPr/>
        </p:nvGrpSpPr>
        <p:grpSpPr>
          <a:xfrm>
            <a:off x="629231" y="5454537"/>
            <a:ext cx="22669498" cy="7380922"/>
            <a:chOff x="1258887" y="6398208"/>
            <a:chExt cx="22669498" cy="6827869"/>
          </a:xfrm>
        </p:grpSpPr>
        <p:sp>
          <p:nvSpPr>
            <p:cNvPr id="922" name="Google Shape;922;p15"/>
            <p:cNvSpPr/>
            <p:nvPr/>
          </p:nvSpPr>
          <p:spPr>
            <a:xfrm>
              <a:off x="1274491" y="6668440"/>
              <a:ext cx="22653894" cy="6557638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23" name="Google Shape;923;p15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924" name="Google Shape;924;p15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15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26" name="Google Shape;926;p15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15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28" name="Google Shape;928;p15"/>
          <p:cNvSpPr/>
          <p:nvPr/>
        </p:nvSpPr>
        <p:spPr>
          <a:xfrm>
            <a:off x="1599605" y="3679355"/>
            <a:ext cx="20551635" cy="16310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29" name="Google Shape;929;p15"/>
          <p:cNvSpPr/>
          <p:nvPr/>
        </p:nvSpPr>
        <p:spPr>
          <a:xfrm>
            <a:off x="3977870" y="2803274"/>
            <a:ext cx="7349545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930" name="Google Shape;930;p15"/>
          <p:cNvGrpSpPr/>
          <p:nvPr/>
        </p:nvGrpSpPr>
        <p:grpSpPr>
          <a:xfrm>
            <a:off x="671514" y="1664464"/>
            <a:ext cx="14401600" cy="835816"/>
            <a:chOff x="43963" y="1802385"/>
            <a:chExt cx="14401600" cy="835814"/>
          </a:xfrm>
        </p:grpSpPr>
        <p:sp>
          <p:nvSpPr>
            <p:cNvPr id="931" name="Google Shape;931;p15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15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2</a:t>
              </a:r>
              <a:endParaRPr/>
            </a:p>
          </p:txBody>
        </p:sp>
        <p:sp>
          <p:nvSpPr>
            <p:cNvPr id="933" name="Google Shape;933;p15"/>
            <p:cNvSpPr txBox="1"/>
            <p:nvPr/>
          </p:nvSpPr>
          <p:spPr>
            <a:xfrm>
              <a:off x="2618540" y="1802385"/>
              <a:ext cx="11827023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GIẢI BẤT PHƯƠNG TRÌNH BẬC HAI</a:t>
              </a:r>
              <a:endParaRPr/>
            </a:p>
          </p:txBody>
        </p:sp>
      </p:grpSp>
      <p:sp>
        <p:nvSpPr>
          <p:cNvPr id="934" name="Google Shape;934;p15"/>
          <p:cNvSpPr/>
          <p:nvPr/>
        </p:nvSpPr>
        <p:spPr>
          <a:xfrm>
            <a:off x="1406380" y="6430393"/>
            <a:ext cx="9414805" cy="78476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35" name="Google Shape;935;p15"/>
          <p:cNvSpPr/>
          <p:nvPr/>
        </p:nvSpPr>
        <p:spPr>
          <a:xfrm>
            <a:off x="644835" y="7243791"/>
            <a:ext cx="8714638" cy="78476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36" name="Google Shape;936;p15"/>
          <p:cNvSpPr/>
          <p:nvPr/>
        </p:nvSpPr>
        <p:spPr>
          <a:xfrm>
            <a:off x="1848556" y="8204212"/>
            <a:ext cx="393552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sp>
        <p:nvSpPr>
          <p:cNvPr id="937" name="Google Shape;937;p15"/>
          <p:cNvSpPr/>
          <p:nvPr/>
        </p:nvSpPr>
        <p:spPr>
          <a:xfrm>
            <a:off x="1863438" y="11002838"/>
            <a:ext cx="491998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Từ bảng xét dấu ta có:</a:t>
            </a:r>
            <a:endParaRPr i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38" name="Google Shape;938;p15"/>
          <p:cNvSpPr/>
          <p:nvPr/>
        </p:nvSpPr>
        <p:spPr>
          <a:xfrm>
            <a:off x="6644219" y="10895594"/>
            <a:ext cx="10498067" cy="86158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939" name="Google Shape;939;p15"/>
          <p:cNvCxnSpPr/>
          <p:nvPr/>
        </p:nvCxnSpPr>
        <p:spPr>
          <a:xfrm>
            <a:off x="3864218" y="9869035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0" name="Google Shape;940;p15"/>
          <p:cNvCxnSpPr/>
          <p:nvPr/>
        </p:nvCxnSpPr>
        <p:spPr>
          <a:xfrm rot="10800000">
            <a:off x="7659744" y="9265000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41" name="Google Shape;941;p15"/>
          <p:cNvSpPr txBox="1"/>
          <p:nvPr/>
        </p:nvSpPr>
        <p:spPr>
          <a:xfrm>
            <a:off x="7675349" y="9099594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42" name="Google Shape;942;p15"/>
          <p:cNvSpPr txBox="1"/>
          <p:nvPr/>
        </p:nvSpPr>
        <p:spPr>
          <a:xfrm>
            <a:off x="18240030" y="9099383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43" name="Google Shape;943;p15"/>
          <p:cNvSpPr txBox="1"/>
          <p:nvPr/>
        </p:nvSpPr>
        <p:spPr>
          <a:xfrm>
            <a:off x="5166036" y="9154432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44" name="Google Shape;944;p15"/>
          <p:cNvSpPr/>
          <p:nvPr/>
        </p:nvSpPr>
        <p:spPr>
          <a:xfrm>
            <a:off x="3934340" y="10068290"/>
            <a:ext cx="3528869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45" name="Google Shape;945;p15"/>
          <p:cNvSpPr txBox="1"/>
          <p:nvPr/>
        </p:nvSpPr>
        <p:spPr>
          <a:xfrm>
            <a:off x="12952851" y="10055921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46" name="Google Shape;946;p15"/>
          <p:cNvSpPr txBox="1"/>
          <p:nvPr/>
        </p:nvSpPr>
        <p:spPr>
          <a:xfrm>
            <a:off x="15577170" y="10055921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47" name="Google Shape;947;p15"/>
          <p:cNvSpPr txBox="1"/>
          <p:nvPr/>
        </p:nvSpPr>
        <p:spPr>
          <a:xfrm>
            <a:off x="9970156" y="10028654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48" name="Google Shape;948;p15"/>
          <p:cNvSpPr/>
          <p:nvPr/>
        </p:nvSpPr>
        <p:spPr>
          <a:xfrm>
            <a:off x="13470902" y="9001089"/>
            <a:ext cx="529013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49" name="Google Shape;949;p15"/>
          <p:cNvSpPr/>
          <p:nvPr/>
        </p:nvSpPr>
        <p:spPr>
          <a:xfrm>
            <a:off x="6624452" y="11757177"/>
            <a:ext cx="7212552" cy="861583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50" name="Google Shape;950;p15"/>
          <p:cNvSpPr/>
          <p:nvPr/>
        </p:nvSpPr>
        <p:spPr>
          <a:xfrm>
            <a:off x="5538179" y="11795697"/>
            <a:ext cx="152091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Hay:</a:t>
            </a:r>
            <a:endParaRPr i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6" name="Google Shape;956;p16"/>
          <p:cNvGrpSpPr/>
          <p:nvPr/>
        </p:nvGrpSpPr>
        <p:grpSpPr>
          <a:xfrm>
            <a:off x="629231" y="2488237"/>
            <a:ext cx="22686577" cy="2148406"/>
            <a:chOff x="1241808" y="2491133"/>
            <a:chExt cx="22686577" cy="2148406"/>
          </a:xfrm>
        </p:grpSpPr>
        <p:sp>
          <p:nvSpPr>
            <p:cNvPr id="957" name="Google Shape;957;p16"/>
            <p:cNvSpPr/>
            <p:nvPr/>
          </p:nvSpPr>
          <p:spPr>
            <a:xfrm>
              <a:off x="1241808" y="2895123"/>
              <a:ext cx="22686577" cy="1744416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58" name="Google Shape;958;p16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959" name="Google Shape;959;p16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0" name="Google Shape;960;p16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4</a:t>
                </a:r>
                <a:endParaRPr i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61" name="Google Shape;961;p16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62" name="Google Shape;962;p16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963" name="Google Shape;963;p16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4" name="Google Shape;964;p16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5" name="Google Shape;965;p16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6" name="Google Shape;966;p16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7" name="Google Shape;967;p16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8" name="Google Shape;968;p16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9" name="Google Shape;969;p16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970" name="Google Shape;970;p16"/>
          <p:cNvGrpSpPr/>
          <p:nvPr/>
        </p:nvGrpSpPr>
        <p:grpSpPr>
          <a:xfrm>
            <a:off x="637770" y="4753871"/>
            <a:ext cx="22669498" cy="8995474"/>
            <a:chOff x="1258887" y="6398208"/>
            <a:chExt cx="22669498" cy="6827869"/>
          </a:xfrm>
        </p:grpSpPr>
        <p:sp>
          <p:nvSpPr>
            <p:cNvPr id="971" name="Google Shape;971;p16"/>
            <p:cNvSpPr/>
            <p:nvPr/>
          </p:nvSpPr>
          <p:spPr>
            <a:xfrm>
              <a:off x="1274491" y="6668440"/>
              <a:ext cx="22653894" cy="6557638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72" name="Google Shape;972;p16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973" name="Google Shape;973;p16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16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75" name="Google Shape;975;p16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6" name="Google Shape;976;p16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77" name="Google Shape;977;p16"/>
          <p:cNvSpPr/>
          <p:nvPr/>
        </p:nvSpPr>
        <p:spPr>
          <a:xfrm>
            <a:off x="1916976" y="3566028"/>
            <a:ext cx="20551635" cy="107061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78" name="Google Shape;978;p16"/>
          <p:cNvSpPr/>
          <p:nvPr/>
        </p:nvSpPr>
        <p:spPr>
          <a:xfrm>
            <a:off x="3977870" y="2803274"/>
            <a:ext cx="7349545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979" name="Google Shape;979;p16"/>
          <p:cNvGrpSpPr/>
          <p:nvPr/>
        </p:nvGrpSpPr>
        <p:grpSpPr>
          <a:xfrm>
            <a:off x="671514" y="1674218"/>
            <a:ext cx="23994440" cy="826062"/>
            <a:chOff x="43963" y="1812139"/>
            <a:chExt cx="23994440" cy="826060"/>
          </a:xfrm>
        </p:grpSpPr>
        <p:sp>
          <p:nvSpPr>
            <p:cNvPr id="980" name="Google Shape;980;p16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16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3</a:t>
              </a:r>
              <a:endParaRPr/>
            </a:p>
          </p:txBody>
        </p:sp>
        <p:sp>
          <p:nvSpPr>
            <p:cNvPr id="982" name="Google Shape;982;p16"/>
            <p:cNvSpPr txBox="1"/>
            <p:nvPr/>
          </p:nvSpPr>
          <p:spPr>
            <a:xfrm>
              <a:off x="2706324" y="1864024"/>
              <a:ext cx="21332079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GIẢI BPT TÍCH, THƯƠNG CÁC NHỊ THỨC BẬC NHẤT, TAM THỨC BẬC HAI</a:t>
              </a:r>
              <a:endParaRPr/>
            </a:p>
          </p:txBody>
        </p:sp>
      </p:grpSp>
      <p:sp>
        <p:nvSpPr>
          <p:cNvPr id="983" name="Google Shape;983;p16"/>
          <p:cNvSpPr/>
          <p:nvPr/>
        </p:nvSpPr>
        <p:spPr>
          <a:xfrm>
            <a:off x="1504690" y="5825054"/>
            <a:ext cx="6636560" cy="78713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84" name="Google Shape;984;p16"/>
          <p:cNvSpPr/>
          <p:nvPr/>
        </p:nvSpPr>
        <p:spPr>
          <a:xfrm>
            <a:off x="1856447" y="6711808"/>
            <a:ext cx="7363747" cy="78713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8680" l="-2982" r="0" t="-775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85" name="Google Shape;985;p16"/>
          <p:cNvSpPr/>
          <p:nvPr/>
        </p:nvSpPr>
        <p:spPr>
          <a:xfrm>
            <a:off x="7310917" y="7176106"/>
            <a:ext cx="10646964" cy="159915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86" name="Google Shape;986;p16"/>
          <p:cNvSpPr/>
          <p:nvPr/>
        </p:nvSpPr>
        <p:spPr>
          <a:xfrm>
            <a:off x="1916976" y="7537721"/>
            <a:ext cx="4976565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87" name="Google Shape;987;p16"/>
          <p:cNvSpPr/>
          <p:nvPr/>
        </p:nvSpPr>
        <p:spPr>
          <a:xfrm>
            <a:off x="1091600" y="8482167"/>
            <a:ext cx="379734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cxnSp>
        <p:nvCxnSpPr>
          <p:cNvPr id="988" name="Google Shape;988;p16"/>
          <p:cNvCxnSpPr/>
          <p:nvPr/>
        </p:nvCxnSpPr>
        <p:spPr>
          <a:xfrm>
            <a:off x="4662224" y="9405151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9" name="Google Shape;989;p16"/>
          <p:cNvCxnSpPr/>
          <p:nvPr/>
        </p:nvCxnSpPr>
        <p:spPr>
          <a:xfrm rot="10800000">
            <a:off x="8497072" y="8729757"/>
            <a:ext cx="0" cy="3320847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90" name="Google Shape;990;p16"/>
          <p:cNvSpPr txBox="1"/>
          <p:nvPr/>
        </p:nvSpPr>
        <p:spPr>
          <a:xfrm>
            <a:off x="8512677" y="8576301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91" name="Google Shape;991;p16"/>
          <p:cNvSpPr txBox="1"/>
          <p:nvPr/>
        </p:nvSpPr>
        <p:spPr>
          <a:xfrm>
            <a:off x="18856311" y="8482239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92" name="Google Shape;992;p16"/>
          <p:cNvSpPr txBox="1"/>
          <p:nvPr/>
        </p:nvSpPr>
        <p:spPr>
          <a:xfrm>
            <a:off x="6962433" y="8725024"/>
            <a:ext cx="1169061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93" name="Google Shape;993;p16"/>
          <p:cNvSpPr/>
          <p:nvPr/>
        </p:nvSpPr>
        <p:spPr>
          <a:xfrm>
            <a:off x="6293484" y="9464155"/>
            <a:ext cx="2219193" cy="784767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94" name="Google Shape;994;p16"/>
          <p:cNvSpPr txBox="1"/>
          <p:nvPr/>
        </p:nvSpPr>
        <p:spPr>
          <a:xfrm>
            <a:off x="14906689" y="9443926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95" name="Google Shape;995;p16"/>
          <p:cNvSpPr txBox="1"/>
          <p:nvPr/>
        </p:nvSpPr>
        <p:spPr>
          <a:xfrm>
            <a:off x="11739625" y="8623408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96" name="Google Shape;996;p16"/>
          <p:cNvSpPr txBox="1"/>
          <p:nvPr/>
        </p:nvSpPr>
        <p:spPr>
          <a:xfrm>
            <a:off x="17218148" y="9443926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97" name="Google Shape;997;p16"/>
          <p:cNvSpPr txBox="1"/>
          <p:nvPr/>
        </p:nvSpPr>
        <p:spPr>
          <a:xfrm>
            <a:off x="9950121" y="9499842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98" name="Google Shape;998;p16"/>
          <p:cNvSpPr txBox="1"/>
          <p:nvPr/>
        </p:nvSpPr>
        <p:spPr>
          <a:xfrm>
            <a:off x="11688032" y="9502850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999" name="Google Shape;999;p16"/>
          <p:cNvCxnSpPr/>
          <p:nvPr/>
        </p:nvCxnSpPr>
        <p:spPr>
          <a:xfrm>
            <a:off x="4632140" y="10329764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0" name="Google Shape;1000;p16"/>
          <p:cNvCxnSpPr/>
          <p:nvPr/>
        </p:nvCxnSpPr>
        <p:spPr>
          <a:xfrm>
            <a:off x="4679356" y="11258027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01" name="Google Shape;1001;p16"/>
          <p:cNvSpPr/>
          <p:nvPr/>
        </p:nvSpPr>
        <p:spPr>
          <a:xfrm>
            <a:off x="4882168" y="10405082"/>
            <a:ext cx="3604513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02" name="Google Shape;1002;p16"/>
          <p:cNvSpPr txBox="1"/>
          <p:nvPr/>
        </p:nvSpPr>
        <p:spPr>
          <a:xfrm>
            <a:off x="14906689" y="8471412"/>
            <a:ext cx="1565116" cy="76944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03" name="Google Shape;1003;p16"/>
          <p:cNvSpPr txBox="1"/>
          <p:nvPr/>
        </p:nvSpPr>
        <p:spPr>
          <a:xfrm>
            <a:off x="13253148" y="9469793"/>
            <a:ext cx="1565116" cy="769441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04" name="Google Shape;1004;p16"/>
          <p:cNvSpPr/>
          <p:nvPr/>
        </p:nvSpPr>
        <p:spPr>
          <a:xfrm>
            <a:off x="6698575" y="11283681"/>
            <a:ext cx="2063065" cy="784767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05" name="Google Shape;1005;p16"/>
          <p:cNvSpPr txBox="1"/>
          <p:nvPr/>
        </p:nvSpPr>
        <p:spPr>
          <a:xfrm>
            <a:off x="14955816" y="10299455"/>
            <a:ext cx="1565116" cy="769441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06" name="Google Shape;1006;p16"/>
          <p:cNvSpPr txBox="1"/>
          <p:nvPr/>
        </p:nvSpPr>
        <p:spPr>
          <a:xfrm>
            <a:off x="17267275" y="10299455"/>
            <a:ext cx="1565116" cy="769441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07" name="Google Shape;1007;p16"/>
          <p:cNvSpPr txBox="1"/>
          <p:nvPr/>
        </p:nvSpPr>
        <p:spPr>
          <a:xfrm>
            <a:off x="9999247" y="10355371"/>
            <a:ext cx="1565116" cy="769441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08" name="Google Shape;1008;p16"/>
          <p:cNvSpPr txBox="1"/>
          <p:nvPr/>
        </p:nvSpPr>
        <p:spPr>
          <a:xfrm>
            <a:off x="11737158" y="10358379"/>
            <a:ext cx="1565116" cy="769441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09" name="Google Shape;1009;p16"/>
          <p:cNvSpPr txBox="1"/>
          <p:nvPr/>
        </p:nvSpPr>
        <p:spPr>
          <a:xfrm>
            <a:off x="13302273" y="10325322"/>
            <a:ext cx="1565116" cy="769441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10" name="Google Shape;1010;p16"/>
          <p:cNvSpPr txBox="1"/>
          <p:nvPr/>
        </p:nvSpPr>
        <p:spPr>
          <a:xfrm>
            <a:off x="14955816" y="11301936"/>
            <a:ext cx="1565116" cy="769441"/>
          </a:xfrm>
          <a:prstGeom prst="rect">
            <a:avLst/>
          </a:pr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11" name="Google Shape;1011;p16"/>
          <p:cNvSpPr txBox="1"/>
          <p:nvPr/>
        </p:nvSpPr>
        <p:spPr>
          <a:xfrm>
            <a:off x="17267275" y="11301936"/>
            <a:ext cx="1565116" cy="769441"/>
          </a:xfrm>
          <a:prstGeom prst="rect">
            <a:avLst/>
          </a:pr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12" name="Google Shape;1012;p16"/>
          <p:cNvSpPr txBox="1"/>
          <p:nvPr/>
        </p:nvSpPr>
        <p:spPr>
          <a:xfrm>
            <a:off x="9999247" y="11357852"/>
            <a:ext cx="1565116" cy="769441"/>
          </a:xfrm>
          <a:prstGeom prst="rect">
            <a:avLst/>
          </a:pr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13" name="Google Shape;1013;p16"/>
          <p:cNvSpPr txBox="1"/>
          <p:nvPr/>
        </p:nvSpPr>
        <p:spPr>
          <a:xfrm>
            <a:off x="11737158" y="11360860"/>
            <a:ext cx="1565116" cy="769441"/>
          </a:xfrm>
          <a:prstGeom prst="rect">
            <a:avLst/>
          </a:pr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14" name="Google Shape;1014;p16"/>
          <p:cNvSpPr txBox="1"/>
          <p:nvPr/>
        </p:nvSpPr>
        <p:spPr>
          <a:xfrm>
            <a:off x="13302273" y="11327803"/>
            <a:ext cx="1565116" cy="769441"/>
          </a:xfrm>
          <a:prstGeom prst="rect">
            <a:avLst/>
          </a:pr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15" name="Google Shape;1015;p16"/>
          <p:cNvSpPr/>
          <p:nvPr/>
        </p:nvSpPr>
        <p:spPr>
          <a:xfrm>
            <a:off x="4632140" y="12196636"/>
            <a:ext cx="6787692" cy="769441"/>
          </a:xfrm>
          <a:prstGeom prst="rect">
            <a:avLst/>
          </a:pr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1" name="Google Shape;1021;p17"/>
          <p:cNvGrpSpPr/>
          <p:nvPr/>
        </p:nvGrpSpPr>
        <p:grpSpPr>
          <a:xfrm>
            <a:off x="629230" y="2488237"/>
            <a:ext cx="23372875" cy="2390976"/>
            <a:chOff x="1241808" y="2491133"/>
            <a:chExt cx="22686577" cy="2390976"/>
          </a:xfrm>
        </p:grpSpPr>
        <p:sp>
          <p:nvSpPr>
            <p:cNvPr id="1022" name="Google Shape;1022;p17"/>
            <p:cNvSpPr/>
            <p:nvPr/>
          </p:nvSpPr>
          <p:spPr>
            <a:xfrm>
              <a:off x="1241808" y="2895122"/>
              <a:ext cx="22686577" cy="1986987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23" name="Google Shape;1023;p17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1024" name="Google Shape;1024;p17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5" name="Google Shape;1025;p17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4</a:t>
                </a:r>
                <a:endParaRPr i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26" name="Google Shape;1026;p17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27" name="Google Shape;1027;p17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1028" name="Google Shape;1028;p17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9" name="Google Shape;1029;p17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0" name="Google Shape;1030;p17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1" name="Google Shape;1031;p17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2" name="Google Shape;1032;p17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3" name="Google Shape;1033;p17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4" name="Google Shape;1034;p17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035" name="Google Shape;1035;p17"/>
          <p:cNvGrpSpPr/>
          <p:nvPr/>
        </p:nvGrpSpPr>
        <p:grpSpPr>
          <a:xfrm>
            <a:off x="629231" y="4962201"/>
            <a:ext cx="23372875" cy="8755386"/>
            <a:chOff x="1258887" y="6398208"/>
            <a:chExt cx="22669498" cy="8099344"/>
          </a:xfrm>
        </p:grpSpPr>
        <p:sp>
          <p:nvSpPr>
            <p:cNvPr id="1036" name="Google Shape;1036;p17"/>
            <p:cNvSpPr/>
            <p:nvPr/>
          </p:nvSpPr>
          <p:spPr>
            <a:xfrm>
              <a:off x="1274491" y="6668440"/>
              <a:ext cx="22653894" cy="782911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7" name="Google Shape;1037;p17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038" name="Google Shape;1038;p17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17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40" name="Google Shape;1040;p17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17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42" name="Google Shape;1042;p17"/>
          <p:cNvSpPr/>
          <p:nvPr/>
        </p:nvSpPr>
        <p:spPr>
          <a:xfrm>
            <a:off x="1916976" y="3566028"/>
            <a:ext cx="20551635" cy="107061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43" name="Google Shape;1043;p17"/>
          <p:cNvSpPr/>
          <p:nvPr/>
        </p:nvSpPr>
        <p:spPr>
          <a:xfrm>
            <a:off x="3977870" y="2803274"/>
            <a:ext cx="7349545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1044" name="Google Shape;1044;p17"/>
          <p:cNvGrpSpPr/>
          <p:nvPr/>
        </p:nvGrpSpPr>
        <p:grpSpPr>
          <a:xfrm>
            <a:off x="671514" y="1674218"/>
            <a:ext cx="23994440" cy="826062"/>
            <a:chOff x="43963" y="1812139"/>
            <a:chExt cx="23994440" cy="826060"/>
          </a:xfrm>
        </p:grpSpPr>
        <p:sp>
          <p:nvSpPr>
            <p:cNvPr id="1045" name="Google Shape;1045;p17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17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3</a:t>
              </a:r>
              <a:endParaRPr/>
            </a:p>
          </p:txBody>
        </p:sp>
        <p:sp>
          <p:nvSpPr>
            <p:cNvPr id="1047" name="Google Shape;1047;p17"/>
            <p:cNvSpPr txBox="1"/>
            <p:nvPr/>
          </p:nvSpPr>
          <p:spPr>
            <a:xfrm>
              <a:off x="2706324" y="1864024"/>
              <a:ext cx="21332079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GIẢI BPT TÍCH, THƯƠNG CÁC NHỊ THỨC BẬC NHẤT, TAM THỨC BẬC HAI</a:t>
              </a:r>
              <a:endParaRPr/>
            </a:p>
          </p:txBody>
        </p:sp>
      </p:grpSp>
      <p:sp>
        <p:nvSpPr>
          <p:cNvPr id="1048" name="Google Shape;1048;p17"/>
          <p:cNvSpPr/>
          <p:nvPr/>
        </p:nvSpPr>
        <p:spPr>
          <a:xfrm>
            <a:off x="4387611" y="5212994"/>
            <a:ext cx="5411418" cy="125912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49" name="Google Shape;1049;p17"/>
          <p:cNvSpPr/>
          <p:nvPr/>
        </p:nvSpPr>
        <p:spPr>
          <a:xfrm>
            <a:off x="9814633" y="5212993"/>
            <a:ext cx="6573018" cy="135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50" name="Google Shape;1050;p17"/>
          <p:cNvSpPr/>
          <p:nvPr/>
        </p:nvSpPr>
        <p:spPr>
          <a:xfrm>
            <a:off x="671514" y="6652956"/>
            <a:ext cx="5995487" cy="106112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8044" l="-3555" r="-710" t="-114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51" name="Google Shape;1051;p17"/>
          <p:cNvSpPr/>
          <p:nvPr/>
        </p:nvSpPr>
        <p:spPr>
          <a:xfrm>
            <a:off x="11573398" y="6348440"/>
            <a:ext cx="6171246" cy="159915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52" name="Google Shape;1052;p17"/>
          <p:cNvSpPr/>
          <p:nvPr/>
        </p:nvSpPr>
        <p:spPr>
          <a:xfrm>
            <a:off x="6435239" y="6743398"/>
            <a:ext cx="6601807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53" name="Google Shape;1053;p17"/>
          <p:cNvSpPr/>
          <p:nvPr/>
        </p:nvSpPr>
        <p:spPr>
          <a:xfrm>
            <a:off x="17118994" y="6191096"/>
            <a:ext cx="7856150" cy="1848455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54" name="Google Shape;1054;p17"/>
          <p:cNvSpPr/>
          <p:nvPr/>
        </p:nvSpPr>
        <p:spPr>
          <a:xfrm>
            <a:off x="712321" y="7652915"/>
            <a:ext cx="379734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cxnSp>
        <p:nvCxnSpPr>
          <p:cNvPr id="1055" name="Google Shape;1055;p17"/>
          <p:cNvCxnSpPr/>
          <p:nvPr/>
        </p:nvCxnSpPr>
        <p:spPr>
          <a:xfrm>
            <a:off x="1766991" y="9051498"/>
            <a:ext cx="20390910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6" name="Google Shape;1056;p17"/>
          <p:cNvCxnSpPr/>
          <p:nvPr/>
        </p:nvCxnSpPr>
        <p:spPr>
          <a:xfrm rot="10800000">
            <a:off x="4414010" y="8381379"/>
            <a:ext cx="0" cy="4018225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57" name="Google Shape;1057;p17"/>
          <p:cNvSpPr txBox="1"/>
          <p:nvPr/>
        </p:nvSpPr>
        <p:spPr>
          <a:xfrm>
            <a:off x="4429615" y="8222648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58" name="Google Shape;1058;p17"/>
          <p:cNvSpPr txBox="1"/>
          <p:nvPr/>
        </p:nvSpPr>
        <p:spPr>
          <a:xfrm>
            <a:off x="20557116" y="8235395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59" name="Google Shape;1059;p17"/>
          <p:cNvSpPr txBox="1"/>
          <p:nvPr/>
        </p:nvSpPr>
        <p:spPr>
          <a:xfrm>
            <a:off x="3074572" y="8311559"/>
            <a:ext cx="1142045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60" name="Google Shape;1060;p17"/>
          <p:cNvSpPr/>
          <p:nvPr/>
        </p:nvSpPr>
        <p:spPr>
          <a:xfrm>
            <a:off x="2296937" y="9110502"/>
            <a:ext cx="2184278" cy="784767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61" name="Google Shape;1061;p17"/>
          <p:cNvSpPr txBox="1"/>
          <p:nvPr/>
        </p:nvSpPr>
        <p:spPr>
          <a:xfrm>
            <a:off x="10868857" y="9119229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62" name="Google Shape;1062;p17"/>
          <p:cNvSpPr txBox="1"/>
          <p:nvPr/>
        </p:nvSpPr>
        <p:spPr>
          <a:xfrm>
            <a:off x="6961361" y="8061811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63" name="Google Shape;1063;p17"/>
          <p:cNvSpPr txBox="1"/>
          <p:nvPr/>
        </p:nvSpPr>
        <p:spPr>
          <a:xfrm>
            <a:off x="13557005" y="9090273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64" name="Google Shape;1064;p17"/>
          <p:cNvSpPr txBox="1"/>
          <p:nvPr/>
        </p:nvSpPr>
        <p:spPr>
          <a:xfrm>
            <a:off x="5746885" y="9088257"/>
            <a:ext cx="1565116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65" name="Google Shape;1065;p17"/>
          <p:cNvSpPr txBox="1"/>
          <p:nvPr/>
        </p:nvSpPr>
        <p:spPr>
          <a:xfrm>
            <a:off x="7054067" y="9087884"/>
            <a:ext cx="1565116" cy="76944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66" name="Google Shape;1066;p17"/>
          <p:cNvSpPr txBox="1"/>
          <p:nvPr/>
        </p:nvSpPr>
        <p:spPr>
          <a:xfrm>
            <a:off x="12283632" y="9087824"/>
            <a:ext cx="1565116" cy="769441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67" name="Google Shape;1067;p17"/>
          <p:cNvSpPr txBox="1"/>
          <p:nvPr/>
        </p:nvSpPr>
        <p:spPr>
          <a:xfrm>
            <a:off x="9686123" y="8202647"/>
            <a:ext cx="1565116" cy="769441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1068" name="Google Shape;1068;p17"/>
          <p:cNvCxnSpPr/>
          <p:nvPr/>
        </p:nvCxnSpPr>
        <p:spPr>
          <a:xfrm>
            <a:off x="1736907" y="9976111"/>
            <a:ext cx="20390910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9" name="Google Shape;1069;p17"/>
          <p:cNvCxnSpPr/>
          <p:nvPr/>
        </p:nvCxnSpPr>
        <p:spPr>
          <a:xfrm>
            <a:off x="1784123" y="10904374"/>
            <a:ext cx="20390910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70" name="Google Shape;1070;p17"/>
          <p:cNvSpPr/>
          <p:nvPr/>
        </p:nvSpPr>
        <p:spPr>
          <a:xfrm>
            <a:off x="2398145" y="9988176"/>
            <a:ext cx="2030176" cy="769441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1" name="Google Shape;1071;p17"/>
          <p:cNvSpPr txBox="1"/>
          <p:nvPr/>
        </p:nvSpPr>
        <p:spPr>
          <a:xfrm>
            <a:off x="12064349" y="7565718"/>
            <a:ext cx="1565116" cy="1373774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2" name="Google Shape;1072;p17"/>
          <p:cNvSpPr txBox="1"/>
          <p:nvPr/>
        </p:nvSpPr>
        <p:spPr>
          <a:xfrm>
            <a:off x="9809145" y="9059055"/>
            <a:ext cx="1229072" cy="769441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3" name="Google Shape;1073;p17"/>
          <p:cNvSpPr txBox="1"/>
          <p:nvPr/>
        </p:nvSpPr>
        <p:spPr>
          <a:xfrm>
            <a:off x="8322001" y="9057855"/>
            <a:ext cx="1565116" cy="769441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4" name="Google Shape;1074;p17"/>
          <p:cNvSpPr txBox="1"/>
          <p:nvPr/>
        </p:nvSpPr>
        <p:spPr>
          <a:xfrm>
            <a:off x="9621716" y="10001471"/>
            <a:ext cx="1565116" cy="769441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5" name="Google Shape;1075;p17"/>
          <p:cNvSpPr txBox="1"/>
          <p:nvPr/>
        </p:nvSpPr>
        <p:spPr>
          <a:xfrm>
            <a:off x="7239556" y="10062580"/>
            <a:ext cx="1229072" cy="769441"/>
          </a:xfrm>
          <a:prstGeom prst="rect">
            <a:avLst/>
          </a:pr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6" name="Google Shape;1076;p17"/>
          <p:cNvSpPr txBox="1"/>
          <p:nvPr/>
        </p:nvSpPr>
        <p:spPr>
          <a:xfrm>
            <a:off x="12489738" y="10034377"/>
            <a:ext cx="1229072" cy="769441"/>
          </a:xfrm>
          <a:prstGeom prst="rect">
            <a:avLst/>
          </a:pr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7" name="Google Shape;1077;p17"/>
          <p:cNvSpPr txBox="1"/>
          <p:nvPr/>
        </p:nvSpPr>
        <p:spPr>
          <a:xfrm>
            <a:off x="13622406" y="9994902"/>
            <a:ext cx="1565116" cy="769441"/>
          </a:xfrm>
          <a:prstGeom prst="rect">
            <a:avLst/>
          </a:pr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8" name="Google Shape;1078;p17"/>
          <p:cNvSpPr txBox="1"/>
          <p:nvPr/>
        </p:nvSpPr>
        <p:spPr>
          <a:xfrm>
            <a:off x="10928199" y="10004880"/>
            <a:ext cx="1565116" cy="769441"/>
          </a:xfrm>
          <a:prstGeom prst="rect">
            <a:avLst/>
          </a:pr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9" name="Google Shape;1079;p17"/>
          <p:cNvSpPr txBox="1"/>
          <p:nvPr/>
        </p:nvSpPr>
        <p:spPr>
          <a:xfrm>
            <a:off x="8297363" y="9973023"/>
            <a:ext cx="1565116" cy="769441"/>
          </a:xfrm>
          <a:prstGeom prst="rect">
            <a:avLst/>
          </a:pr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80" name="Google Shape;1080;p17"/>
          <p:cNvSpPr txBox="1"/>
          <p:nvPr/>
        </p:nvSpPr>
        <p:spPr>
          <a:xfrm>
            <a:off x="5845705" y="10060522"/>
            <a:ext cx="1565116" cy="769441"/>
          </a:xfrm>
          <a:prstGeom prst="rect">
            <a:avLst/>
          </a:pr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81" name="Google Shape;1081;p17"/>
          <p:cNvSpPr/>
          <p:nvPr/>
        </p:nvSpPr>
        <p:spPr>
          <a:xfrm>
            <a:off x="1423126" y="10876975"/>
            <a:ext cx="3510541" cy="769441"/>
          </a:xfrm>
          <a:prstGeom prst="rect">
            <a:avLst/>
          </a:pr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82" name="Google Shape;1082;p17"/>
          <p:cNvSpPr txBox="1"/>
          <p:nvPr/>
        </p:nvSpPr>
        <p:spPr>
          <a:xfrm>
            <a:off x="5796406" y="11011805"/>
            <a:ext cx="1565116" cy="769441"/>
          </a:xfrm>
          <a:prstGeom prst="rect">
            <a:avLst/>
          </a:pr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83" name="Google Shape;1083;p17"/>
          <p:cNvSpPr txBox="1"/>
          <p:nvPr/>
        </p:nvSpPr>
        <p:spPr>
          <a:xfrm>
            <a:off x="7113091" y="11034428"/>
            <a:ext cx="1565116" cy="769441"/>
          </a:xfrm>
          <a:prstGeom prst="rect">
            <a:avLst/>
          </a:pr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84" name="Google Shape;1084;p17"/>
          <p:cNvSpPr txBox="1"/>
          <p:nvPr/>
        </p:nvSpPr>
        <p:spPr>
          <a:xfrm>
            <a:off x="8429776" y="11034428"/>
            <a:ext cx="1565116" cy="769441"/>
          </a:xfrm>
          <a:prstGeom prst="rect">
            <a:avLst/>
          </a:pr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85" name="Google Shape;1085;p17"/>
          <p:cNvSpPr txBox="1"/>
          <p:nvPr/>
        </p:nvSpPr>
        <p:spPr>
          <a:xfrm>
            <a:off x="9651022" y="11011748"/>
            <a:ext cx="1565116" cy="769441"/>
          </a:xfrm>
          <a:prstGeom prst="rect">
            <a:avLst/>
          </a:pr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86" name="Google Shape;1086;p17"/>
          <p:cNvSpPr txBox="1"/>
          <p:nvPr/>
        </p:nvSpPr>
        <p:spPr>
          <a:xfrm>
            <a:off x="12365051" y="10951871"/>
            <a:ext cx="1565116" cy="769441"/>
          </a:xfrm>
          <a:prstGeom prst="rect">
            <a:avLst/>
          </a:pr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87" name="Google Shape;1087;p17"/>
          <p:cNvSpPr txBox="1"/>
          <p:nvPr/>
        </p:nvSpPr>
        <p:spPr>
          <a:xfrm>
            <a:off x="10967707" y="10976522"/>
            <a:ext cx="1565116" cy="769441"/>
          </a:xfrm>
          <a:prstGeom prst="rect">
            <a:avLst/>
          </a:pr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88" name="Google Shape;1088;p17"/>
          <p:cNvSpPr txBox="1"/>
          <p:nvPr/>
        </p:nvSpPr>
        <p:spPr>
          <a:xfrm>
            <a:off x="13645431" y="11007944"/>
            <a:ext cx="1565116" cy="769441"/>
          </a:xfrm>
          <a:prstGeom prst="rect">
            <a:avLst/>
          </a:pr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89" name="Google Shape;1089;p17"/>
          <p:cNvSpPr txBox="1"/>
          <p:nvPr/>
        </p:nvSpPr>
        <p:spPr>
          <a:xfrm>
            <a:off x="16271033" y="9081445"/>
            <a:ext cx="1565116" cy="769441"/>
          </a:xfrm>
          <a:prstGeom prst="rect">
            <a:avLst/>
          </a:prstGeom>
          <a:blipFill rotWithShape="1">
            <a:blip r:embed="rId4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90" name="Google Shape;1090;p17"/>
          <p:cNvSpPr txBox="1"/>
          <p:nvPr/>
        </p:nvSpPr>
        <p:spPr>
          <a:xfrm>
            <a:off x="15035745" y="9142292"/>
            <a:ext cx="1565116" cy="769441"/>
          </a:xfrm>
          <a:prstGeom prst="rect">
            <a:avLst/>
          </a:prstGeom>
          <a:blipFill rotWithShape="1">
            <a:blip r:embed="rId4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91" name="Google Shape;1091;p17"/>
          <p:cNvSpPr txBox="1"/>
          <p:nvPr/>
        </p:nvSpPr>
        <p:spPr>
          <a:xfrm>
            <a:off x="15093289" y="8199389"/>
            <a:ext cx="1565116" cy="769441"/>
          </a:xfrm>
          <a:prstGeom prst="rect">
            <a:avLst/>
          </a:prstGeom>
          <a:blipFill rotWithShape="1">
            <a:blip r:embed="rId4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92" name="Google Shape;1092;p17"/>
          <p:cNvSpPr txBox="1"/>
          <p:nvPr/>
        </p:nvSpPr>
        <p:spPr>
          <a:xfrm>
            <a:off x="15203767" y="10000987"/>
            <a:ext cx="1229072" cy="769441"/>
          </a:xfrm>
          <a:prstGeom prst="rect">
            <a:avLst/>
          </a:prstGeom>
          <a:blipFill rotWithShape="1">
            <a:blip r:embed="rId4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93" name="Google Shape;1093;p17"/>
          <p:cNvSpPr txBox="1"/>
          <p:nvPr/>
        </p:nvSpPr>
        <p:spPr>
          <a:xfrm>
            <a:off x="16336434" y="10001196"/>
            <a:ext cx="1565116" cy="769441"/>
          </a:xfrm>
          <a:prstGeom prst="rect">
            <a:avLst/>
          </a:prstGeom>
          <a:blipFill rotWithShape="1">
            <a:blip r:embed="rId4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94" name="Google Shape;1094;p17"/>
          <p:cNvSpPr txBox="1"/>
          <p:nvPr/>
        </p:nvSpPr>
        <p:spPr>
          <a:xfrm>
            <a:off x="15079080" y="10918481"/>
            <a:ext cx="1565116" cy="769441"/>
          </a:xfrm>
          <a:prstGeom prst="rect">
            <a:avLst/>
          </a:prstGeom>
          <a:blipFill rotWithShape="1">
            <a:blip r:embed="rId4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95" name="Google Shape;1095;p17"/>
          <p:cNvSpPr txBox="1"/>
          <p:nvPr/>
        </p:nvSpPr>
        <p:spPr>
          <a:xfrm>
            <a:off x="16359459" y="10886063"/>
            <a:ext cx="1565116" cy="769441"/>
          </a:xfrm>
          <a:prstGeom prst="rect">
            <a:avLst/>
          </a:prstGeom>
          <a:blipFill rotWithShape="1">
            <a:blip r:embed="rId4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1096" name="Google Shape;1096;p17"/>
          <p:cNvCxnSpPr/>
          <p:nvPr/>
        </p:nvCxnSpPr>
        <p:spPr>
          <a:xfrm>
            <a:off x="1731323" y="11759735"/>
            <a:ext cx="20390910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97" name="Google Shape;1097;p17"/>
          <p:cNvSpPr/>
          <p:nvPr/>
        </p:nvSpPr>
        <p:spPr>
          <a:xfrm>
            <a:off x="2724497" y="11644821"/>
            <a:ext cx="2063065" cy="784767"/>
          </a:xfrm>
          <a:prstGeom prst="rect">
            <a:avLst/>
          </a:prstGeom>
          <a:blipFill rotWithShape="1">
            <a:blip r:embed="rId4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98" name="Google Shape;1098;p17"/>
          <p:cNvSpPr txBox="1"/>
          <p:nvPr/>
        </p:nvSpPr>
        <p:spPr>
          <a:xfrm>
            <a:off x="5743606" y="11758377"/>
            <a:ext cx="1565116" cy="769441"/>
          </a:xfrm>
          <a:prstGeom prst="rect">
            <a:avLst/>
          </a:prstGeom>
          <a:blipFill rotWithShape="1">
            <a:blip r:embed="rId4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99" name="Google Shape;1099;p17"/>
          <p:cNvSpPr txBox="1"/>
          <p:nvPr/>
        </p:nvSpPr>
        <p:spPr>
          <a:xfrm>
            <a:off x="7060291" y="11817782"/>
            <a:ext cx="1565116" cy="769441"/>
          </a:xfrm>
          <a:prstGeom prst="rect">
            <a:avLst/>
          </a:prstGeom>
          <a:blipFill rotWithShape="1">
            <a:blip r:embed="rId5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00" name="Google Shape;1100;p17"/>
          <p:cNvSpPr txBox="1"/>
          <p:nvPr/>
        </p:nvSpPr>
        <p:spPr>
          <a:xfrm>
            <a:off x="8376976" y="11781000"/>
            <a:ext cx="1565116" cy="769441"/>
          </a:xfrm>
          <a:prstGeom prst="rect">
            <a:avLst/>
          </a:pr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01" name="Google Shape;1101;p17"/>
          <p:cNvSpPr txBox="1"/>
          <p:nvPr/>
        </p:nvSpPr>
        <p:spPr>
          <a:xfrm>
            <a:off x="9598222" y="11651086"/>
            <a:ext cx="1565116" cy="769441"/>
          </a:xfrm>
          <a:prstGeom prst="rect">
            <a:avLst/>
          </a:prstGeom>
          <a:blipFill rotWithShape="1">
            <a:blip r:embed="rId5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02" name="Google Shape;1102;p17"/>
          <p:cNvSpPr txBox="1"/>
          <p:nvPr/>
        </p:nvSpPr>
        <p:spPr>
          <a:xfrm>
            <a:off x="12312251" y="11718741"/>
            <a:ext cx="1565116" cy="769441"/>
          </a:xfrm>
          <a:prstGeom prst="rect">
            <a:avLst/>
          </a:prstGeom>
          <a:blipFill rotWithShape="1">
            <a:blip r:embed="rId5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03" name="Google Shape;1103;p17"/>
          <p:cNvSpPr txBox="1"/>
          <p:nvPr/>
        </p:nvSpPr>
        <p:spPr>
          <a:xfrm>
            <a:off x="10914907" y="11723094"/>
            <a:ext cx="1565116" cy="769441"/>
          </a:xfrm>
          <a:prstGeom prst="rect">
            <a:avLst/>
          </a:prstGeom>
          <a:blipFill rotWithShape="1">
            <a:blip r:embed="rId5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04" name="Google Shape;1104;p17"/>
          <p:cNvSpPr txBox="1"/>
          <p:nvPr/>
        </p:nvSpPr>
        <p:spPr>
          <a:xfrm>
            <a:off x="13592631" y="11754516"/>
            <a:ext cx="1565116" cy="769441"/>
          </a:xfrm>
          <a:prstGeom prst="rect">
            <a:avLst/>
          </a:prstGeom>
          <a:blipFill rotWithShape="1">
            <a:blip r:embed="rId5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05" name="Google Shape;1105;p17"/>
          <p:cNvSpPr txBox="1"/>
          <p:nvPr/>
        </p:nvSpPr>
        <p:spPr>
          <a:xfrm>
            <a:off x="15026280" y="11685351"/>
            <a:ext cx="1565116" cy="769441"/>
          </a:xfrm>
          <a:prstGeom prst="rect">
            <a:avLst/>
          </a:prstGeom>
          <a:blipFill rotWithShape="1">
            <a:blip r:embed="rId5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06" name="Google Shape;1106;p17"/>
          <p:cNvSpPr txBox="1"/>
          <p:nvPr/>
        </p:nvSpPr>
        <p:spPr>
          <a:xfrm>
            <a:off x="16306659" y="11741424"/>
            <a:ext cx="1565116" cy="769441"/>
          </a:xfrm>
          <a:prstGeom prst="rect">
            <a:avLst/>
          </a:prstGeom>
          <a:blipFill rotWithShape="1">
            <a:blip r:embed="rId5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07" name="Google Shape;1107;p17"/>
          <p:cNvSpPr txBox="1"/>
          <p:nvPr/>
        </p:nvSpPr>
        <p:spPr>
          <a:xfrm>
            <a:off x="18897031" y="9090273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08" name="Google Shape;1108;p17"/>
          <p:cNvSpPr txBox="1"/>
          <p:nvPr/>
        </p:nvSpPr>
        <p:spPr>
          <a:xfrm>
            <a:off x="17623659" y="9087824"/>
            <a:ext cx="1565116" cy="769441"/>
          </a:xfrm>
          <a:prstGeom prst="rect">
            <a:avLst/>
          </a:prstGeom>
          <a:blipFill rotWithShape="1">
            <a:blip r:embed="rId5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09" name="Google Shape;1109;p17"/>
          <p:cNvSpPr txBox="1"/>
          <p:nvPr/>
        </p:nvSpPr>
        <p:spPr>
          <a:xfrm>
            <a:off x="17829766" y="10034377"/>
            <a:ext cx="1229072" cy="769441"/>
          </a:xfrm>
          <a:prstGeom prst="rect">
            <a:avLst/>
          </a:prstGeom>
          <a:blipFill rotWithShape="1">
            <a:blip r:embed="rId5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10" name="Google Shape;1110;p17"/>
          <p:cNvSpPr txBox="1"/>
          <p:nvPr/>
        </p:nvSpPr>
        <p:spPr>
          <a:xfrm>
            <a:off x="18962434" y="9994902"/>
            <a:ext cx="1565116" cy="769441"/>
          </a:xfrm>
          <a:prstGeom prst="rect">
            <a:avLst/>
          </a:prstGeom>
          <a:blipFill rotWithShape="1">
            <a:blip r:embed="rId5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11" name="Google Shape;1111;p17"/>
          <p:cNvSpPr txBox="1"/>
          <p:nvPr/>
        </p:nvSpPr>
        <p:spPr>
          <a:xfrm>
            <a:off x="17705080" y="10951871"/>
            <a:ext cx="1565116" cy="769441"/>
          </a:xfrm>
          <a:prstGeom prst="rect">
            <a:avLst/>
          </a:prstGeom>
          <a:blipFill rotWithShape="1">
            <a:blip r:embed="rId6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12" name="Google Shape;1112;p17"/>
          <p:cNvSpPr txBox="1"/>
          <p:nvPr/>
        </p:nvSpPr>
        <p:spPr>
          <a:xfrm>
            <a:off x="18985459" y="11007944"/>
            <a:ext cx="1565116" cy="769441"/>
          </a:xfrm>
          <a:prstGeom prst="rect">
            <a:avLst/>
          </a:prstGeom>
          <a:blipFill rotWithShape="1">
            <a:blip r:embed="rId6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13" name="Google Shape;1113;p17"/>
          <p:cNvSpPr txBox="1"/>
          <p:nvPr/>
        </p:nvSpPr>
        <p:spPr>
          <a:xfrm>
            <a:off x="17955167" y="11651086"/>
            <a:ext cx="1262228" cy="769441"/>
          </a:xfrm>
          <a:prstGeom prst="rect">
            <a:avLst/>
          </a:prstGeom>
          <a:blipFill rotWithShape="1">
            <a:blip r:embed="rId6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14" name="Google Shape;1114;p17"/>
          <p:cNvSpPr txBox="1"/>
          <p:nvPr/>
        </p:nvSpPr>
        <p:spPr>
          <a:xfrm>
            <a:off x="18932659" y="11754516"/>
            <a:ext cx="1565116" cy="769441"/>
          </a:xfrm>
          <a:prstGeom prst="rect">
            <a:avLst/>
          </a:prstGeom>
          <a:blipFill rotWithShape="1">
            <a:blip r:embed="rId6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15" name="Google Shape;1115;p17"/>
          <p:cNvSpPr txBox="1"/>
          <p:nvPr/>
        </p:nvSpPr>
        <p:spPr>
          <a:xfrm>
            <a:off x="17630894" y="8213070"/>
            <a:ext cx="1565116" cy="769441"/>
          </a:xfrm>
          <a:prstGeom prst="rect">
            <a:avLst/>
          </a:prstGeom>
          <a:blipFill rotWithShape="1">
            <a:blip r:embed="rId6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16" name="Google Shape;1116;p17"/>
          <p:cNvSpPr/>
          <p:nvPr/>
        </p:nvSpPr>
        <p:spPr>
          <a:xfrm>
            <a:off x="2610992" y="12619850"/>
            <a:ext cx="13254210" cy="1105687"/>
          </a:xfrm>
          <a:prstGeom prst="rect">
            <a:avLst/>
          </a:prstGeom>
          <a:blipFill rotWithShape="1">
            <a:blip r:embed="rId65">
              <a:alphaModFix/>
            </a:blip>
            <a:stretch>
              <a:fillRect b="-8241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2" name="Google Shape;1122;p18"/>
          <p:cNvGrpSpPr/>
          <p:nvPr/>
        </p:nvGrpSpPr>
        <p:grpSpPr>
          <a:xfrm>
            <a:off x="1044575" y="2478893"/>
            <a:ext cx="22669498" cy="10909402"/>
            <a:chOff x="1258887" y="6404290"/>
            <a:chExt cx="22669498" cy="10091960"/>
          </a:xfrm>
        </p:grpSpPr>
        <p:sp>
          <p:nvSpPr>
            <p:cNvPr id="1123" name="Google Shape;1123;p18"/>
            <p:cNvSpPr/>
            <p:nvPr/>
          </p:nvSpPr>
          <p:spPr>
            <a:xfrm>
              <a:off x="1274491" y="6668440"/>
              <a:ext cx="22653894" cy="9827810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4" name="Google Shape;1124;p18"/>
            <p:cNvGrpSpPr/>
            <p:nvPr/>
          </p:nvGrpSpPr>
          <p:grpSpPr>
            <a:xfrm>
              <a:off x="1258887" y="6404290"/>
              <a:ext cx="6048672" cy="835093"/>
              <a:chOff x="1224542" y="6312079"/>
              <a:chExt cx="6049371" cy="839350"/>
            </a:xfrm>
          </p:grpSpPr>
          <p:sp>
            <p:nvSpPr>
              <p:cNvPr id="1125" name="Google Shape;1125;p18"/>
              <p:cNvSpPr/>
              <p:nvPr/>
            </p:nvSpPr>
            <p:spPr>
              <a:xfrm flipH="1" rot="5400000">
                <a:off x="3976734" y="4142314"/>
                <a:ext cx="828631" cy="5189594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18"/>
              <p:cNvSpPr txBox="1"/>
              <p:nvPr/>
            </p:nvSpPr>
            <p:spPr>
              <a:xfrm>
                <a:off x="2469863" y="6312079"/>
                <a:ext cx="4804050" cy="7154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Phương pháp: </a:t>
                </a:r>
                <a:endParaRPr/>
              </a:p>
            </p:txBody>
          </p:sp>
          <p:sp>
            <p:nvSpPr>
              <p:cNvPr id="1127" name="Google Shape;1127;p18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18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29" name="Google Shape;1129;p18"/>
          <p:cNvGrpSpPr/>
          <p:nvPr/>
        </p:nvGrpSpPr>
        <p:grpSpPr>
          <a:xfrm>
            <a:off x="671514" y="1674218"/>
            <a:ext cx="2392091" cy="826062"/>
            <a:chOff x="43963" y="1812139"/>
            <a:chExt cx="2392091" cy="826060"/>
          </a:xfrm>
        </p:grpSpPr>
        <p:sp>
          <p:nvSpPr>
            <p:cNvPr id="1130" name="Google Shape;1130;p18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18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4</a:t>
              </a:r>
              <a:endParaRPr/>
            </a:p>
          </p:txBody>
        </p:sp>
      </p:grpSp>
      <p:sp>
        <p:nvSpPr>
          <p:cNvPr id="1132" name="Google Shape;1132;p18"/>
          <p:cNvSpPr/>
          <p:nvPr/>
        </p:nvSpPr>
        <p:spPr>
          <a:xfrm>
            <a:off x="5207550" y="3280022"/>
            <a:ext cx="12192000" cy="259955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33" name="Google Shape;1133;p18"/>
          <p:cNvSpPr txBox="1"/>
          <p:nvPr/>
        </p:nvSpPr>
        <p:spPr>
          <a:xfrm>
            <a:off x="3333875" y="1726103"/>
            <a:ext cx="2133207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rPr>
              <a:t>GIẢI BPT CHỨA ẨN DƯỚI DẤU CĂN, BPT CHỨA ẨN TRONG DẤU GTTĐ:</a:t>
            </a:r>
            <a:endParaRPr/>
          </a:p>
        </p:txBody>
      </p:sp>
      <p:sp>
        <p:nvSpPr>
          <p:cNvPr id="1134" name="Google Shape;1134;p18"/>
          <p:cNvSpPr/>
          <p:nvPr/>
        </p:nvSpPr>
        <p:spPr>
          <a:xfrm>
            <a:off x="5207550" y="6624979"/>
            <a:ext cx="12192000" cy="338631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35" name="Google Shape;1135;p18"/>
          <p:cNvSpPr/>
          <p:nvPr/>
        </p:nvSpPr>
        <p:spPr>
          <a:xfrm>
            <a:off x="5186846" y="10900075"/>
            <a:ext cx="17987772" cy="160268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1" name="Google Shape;1141;p19"/>
          <p:cNvGrpSpPr/>
          <p:nvPr/>
        </p:nvGrpSpPr>
        <p:grpSpPr>
          <a:xfrm>
            <a:off x="1085477" y="2445027"/>
            <a:ext cx="22669498" cy="10909402"/>
            <a:chOff x="1258887" y="6404290"/>
            <a:chExt cx="22669498" cy="10091960"/>
          </a:xfrm>
        </p:grpSpPr>
        <p:sp>
          <p:nvSpPr>
            <p:cNvPr id="1142" name="Google Shape;1142;p19"/>
            <p:cNvSpPr/>
            <p:nvPr/>
          </p:nvSpPr>
          <p:spPr>
            <a:xfrm>
              <a:off x="1274491" y="6668440"/>
              <a:ext cx="22653894" cy="9827810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43" name="Google Shape;1143;p19"/>
            <p:cNvGrpSpPr/>
            <p:nvPr/>
          </p:nvGrpSpPr>
          <p:grpSpPr>
            <a:xfrm>
              <a:off x="1258887" y="6404290"/>
              <a:ext cx="6048672" cy="835093"/>
              <a:chOff x="1224542" y="6312079"/>
              <a:chExt cx="6049371" cy="839350"/>
            </a:xfrm>
          </p:grpSpPr>
          <p:sp>
            <p:nvSpPr>
              <p:cNvPr id="1144" name="Google Shape;1144;p19"/>
              <p:cNvSpPr/>
              <p:nvPr/>
            </p:nvSpPr>
            <p:spPr>
              <a:xfrm flipH="1" rot="5400000">
                <a:off x="3976734" y="4142314"/>
                <a:ext cx="828631" cy="5189594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19"/>
              <p:cNvSpPr txBox="1"/>
              <p:nvPr/>
            </p:nvSpPr>
            <p:spPr>
              <a:xfrm>
                <a:off x="2469863" y="6312079"/>
                <a:ext cx="4804050" cy="7154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Phương pháp: </a:t>
                </a:r>
                <a:endParaRPr/>
              </a:p>
            </p:txBody>
          </p:sp>
          <p:sp>
            <p:nvSpPr>
              <p:cNvPr id="1146" name="Google Shape;1146;p19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19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48" name="Google Shape;1148;p19"/>
          <p:cNvGrpSpPr/>
          <p:nvPr/>
        </p:nvGrpSpPr>
        <p:grpSpPr>
          <a:xfrm>
            <a:off x="671514" y="1674218"/>
            <a:ext cx="2392091" cy="826062"/>
            <a:chOff x="43963" y="1812139"/>
            <a:chExt cx="2392091" cy="826060"/>
          </a:xfrm>
        </p:grpSpPr>
        <p:sp>
          <p:nvSpPr>
            <p:cNvPr id="1149" name="Google Shape;1149;p19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19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4</a:t>
              </a:r>
              <a:endParaRPr/>
            </a:p>
          </p:txBody>
        </p:sp>
      </p:grpSp>
      <p:sp>
        <p:nvSpPr>
          <p:cNvPr id="1151" name="Google Shape;1151;p19"/>
          <p:cNvSpPr/>
          <p:nvPr/>
        </p:nvSpPr>
        <p:spPr>
          <a:xfrm>
            <a:off x="4504968" y="3509837"/>
            <a:ext cx="12192000" cy="160268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99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52" name="Google Shape;1152;p19"/>
          <p:cNvSpPr txBox="1"/>
          <p:nvPr/>
        </p:nvSpPr>
        <p:spPr>
          <a:xfrm>
            <a:off x="3333875" y="1726103"/>
            <a:ext cx="2133207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rPr>
              <a:t>GIẢI BPT CHỨA ẨN DƯỚI DẤU CĂN, BPT CHỨA ẨN TRONG DẤU GTTĐ:</a:t>
            </a:r>
            <a:endParaRPr/>
          </a:p>
        </p:txBody>
      </p:sp>
      <p:sp>
        <p:nvSpPr>
          <p:cNvPr id="1153" name="Google Shape;1153;p19"/>
          <p:cNvSpPr/>
          <p:nvPr/>
        </p:nvSpPr>
        <p:spPr>
          <a:xfrm>
            <a:off x="4504968" y="5819068"/>
            <a:ext cx="12192000" cy="159915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99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54" name="Google Shape;1154;p19"/>
          <p:cNvSpPr/>
          <p:nvPr/>
        </p:nvSpPr>
        <p:spPr>
          <a:xfrm>
            <a:off x="4505111" y="8947026"/>
            <a:ext cx="17987772" cy="7694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8094" l="-1353" r="0" t="-1587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LUYỆN TẬP DẤU CỦA TAM THỨC BẬC HAI</a:t>
            </a:r>
            <a:endParaRPr/>
          </a:p>
        </p:txBody>
      </p:sp>
      <p:sp>
        <p:nvSpPr>
          <p:cNvPr id="192" name="Google Shape;192;p2"/>
          <p:cNvSpPr/>
          <p:nvPr/>
        </p:nvSpPr>
        <p:spPr>
          <a:xfrm>
            <a:off x="2588646" y="9720353"/>
            <a:ext cx="18915080" cy="150066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126" r="0" t="-3225"/>
            </a:stretch>
          </a:blipFill>
          <a:ln cap="flat" cmpd="sng" w="9525">
            <a:solidFill>
              <a:srgbClr val="00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93" name="Google Shape;193;p2"/>
          <p:cNvSpPr/>
          <p:nvPr/>
        </p:nvSpPr>
        <p:spPr>
          <a:xfrm>
            <a:off x="2631559" y="3759127"/>
            <a:ext cx="18886404" cy="77418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0232" l="0" r="0" t="-6200"/>
            </a:stretch>
          </a:blipFill>
          <a:ln cap="flat" cmpd="sng" w="9525">
            <a:solidFill>
              <a:srgbClr val="00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94" name="Google Shape;194;p2"/>
          <p:cNvSpPr/>
          <p:nvPr/>
        </p:nvSpPr>
        <p:spPr>
          <a:xfrm>
            <a:off x="2631559" y="7340420"/>
            <a:ext cx="18965188" cy="92845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9525">
            <a:solidFill>
              <a:srgbClr val="00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95" name="Google Shape;195;p2"/>
          <p:cNvSpPr/>
          <p:nvPr/>
        </p:nvSpPr>
        <p:spPr>
          <a:xfrm>
            <a:off x="2588646" y="5634630"/>
            <a:ext cx="18965188" cy="74347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3061" l="0" r="0" t="-8870"/>
            </a:stretch>
          </a:blipFill>
          <a:ln cap="flat" cmpd="sng" w="9525">
            <a:solidFill>
              <a:srgbClr val="00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96" name="Google Shape;196;p2"/>
          <p:cNvSpPr/>
          <p:nvPr/>
        </p:nvSpPr>
        <p:spPr>
          <a:xfrm>
            <a:off x="2588646" y="11985065"/>
            <a:ext cx="18915080" cy="1448538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5. Bài toán tham số liên quan đến phương trình bậc hai, bất phương trình bậc hai.</a:t>
            </a:r>
            <a:endParaRPr b="1"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0" name="Google Shape;1160;p20"/>
          <p:cNvGrpSpPr/>
          <p:nvPr/>
        </p:nvGrpSpPr>
        <p:grpSpPr>
          <a:xfrm>
            <a:off x="629231" y="2488237"/>
            <a:ext cx="22686577" cy="2390976"/>
            <a:chOff x="1241808" y="2491133"/>
            <a:chExt cx="22686577" cy="2390976"/>
          </a:xfrm>
        </p:grpSpPr>
        <p:sp>
          <p:nvSpPr>
            <p:cNvPr id="1161" name="Google Shape;1161;p20"/>
            <p:cNvSpPr/>
            <p:nvPr/>
          </p:nvSpPr>
          <p:spPr>
            <a:xfrm>
              <a:off x="1241808" y="2895122"/>
              <a:ext cx="22686577" cy="1986987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62" name="Google Shape;1162;p20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1163" name="Google Shape;1163;p20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4" name="Google Shape;1164;p20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5</a:t>
                </a:r>
                <a:endParaRPr i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65" name="Google Shape;1165;p20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66" name="Google Shape;1166;p20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1167" name="Google Shape;1167;p20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8" name="Google Shape;1168;p20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9" name="Google Shape;1169;p20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0" name="Google Shape;1170;p20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1" name="Google Shape;1171;p20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2" name="Google Shape;1172;p20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3" name="Google Shape;1173;p20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174" name="Google Shape;1174;p20"/>
          <p:cNvGrpSpPr/>
          <p:nvPr/>
        </p:nvGrpSpPr>
        <p:grpSpPr>
          <a:xfrm>
            <a:off x="629231" y="4962202"/>
            <a:ext cx="22669498" cy="7380922"/>
            <a:chOff x="1258887" y="6398208"/>
            <a:chExt cx="22669498" cy="6827869"/>
          </a:xfrm>
        </p:grpSpPr>
        <p:sp>
          <p:nvSpPr>
            <p:cNvPr id="1175" name="Google Shape;1175;p20"/>
            <p:cNvSpPr/>
            <p:nvPr/>
          </p:nvSpPr>
          <p:spPr>
            <a:xfrm>
              <a:off x="1274491" y="6668440"/>
              <a:ext cx="22653894" cy="6557638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76" name="Google Shape;1176;p20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177" name="Google Shape;1177;p20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8" name="Google Shape;1178;p20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79" name="Google Shape;1179;p20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0" name="Google Shape;1180;p20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81" name="Google Shape;1181;p20"/>
          <p:cNvSpPr/>
          <p:nvPr/>
        </p:nvSpPr>
        <p:spPr>
          <a:xfrm>
            <a:off x="1916976" y="3566028"/>
            <a:ext cx="20551635" cy="85658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82" name="Google Shape;1182;p20"/>
          <p:cNvSpPr/>
          <p:nvPr/>
        </p:nvSpPr>
        <p:spPr>
          <a:xfrm>
            <a:off x="3977870" y="2803274"/>
            <a:ext cx="7349545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1183" name="Google Shape;1183;p20"/>
          <p:cNvGrpSpPr/>
          <p:nvPr/>
        </p:nvGrpSpPr>
        <p:grpSpPr>
          <a:xfrm>
            <a:off x="522514" y="1674218"/>
            <a:ext cx="24143439" cy="826062"/>
            <a:chOff x="43963" y="1812139"/>
            <a:chExt cx="23994440" cy="826060"/>
          </a:xfrm>
        </p:grpSpPr>
        <p:sp>
          <p:nvSpPr>
            <p:cNvPr id="1184" name="Google Shape;1184;p20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20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4</a:t>
              </a:r>
              <a:endParaRPr/>
            </a:p>
          </p:txBody>
        </p:sp>
        <p:sp>
          <p:nvSpPr>
            <p:cNvPr id="1186" name="Google Shape;1186;p20"/>
            <p:cNvSpPr txBox="1"/>
            <p:nvPr/>
          </p:nvSpPr>
          <p:spPr>
            <a:xfrm>
              <a:off x="2706324" y="1864024"/>
              <a:ext cx="21332079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GIẢI BPT CHỨA ẨN DƯỚI DẤU CĂN, BPT CHỨA ẨN TRONG DẤU GTTĐ:</a:t>
              </a:r>
              <a:endParaRPr/>
            </a:p>
          </p:txBody>
        </p:sp>
      </p:grpSp>
      <p:sp>
        <p:nvSpPr>
          <p:cNvPr id="1187" name="Google Shape;1187;p20"/>
          <p:cNvSpPr/>
          <p:nvPr/>
        </p:nvSpPr>
        <p:spPr>
          <a:xfrm>
            <a:off x="1699750" y="5972596"/>
            <a:ext cx="4399473" cy="85658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88" name="Google Shape;1188;p20"/>
          <p:cNvSpPr/>
          <p:nvPr/>
        </p:nvSpPr>
        <p:spPr>
          <a:xfrm>
            <a:off x="1524733" y="7263155"/>
            <a:ext cx="4749505" cy="160268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89" name="Google Shape;1189;p20"/>
          <p:cNvSpPr/>
          <p:nvPr/>
        </p:nvSpPr>
        <p:spPr>
          <a:xfrm>
            <a:off x="10794499" y="7213202"/>
            <a:ext cx="7222105" cy="160268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90" name="Google Shape;1190;p20"/>
          <p:cNvSpPr/>
          <p:nvPr/>
        </p:nvSpPr>
        <p:spPr>
          <a:xfrm>
            <a:off x="1564133" y="9478257"/>
            <a:ext cx="6186052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91" name="Google Shape;1191;p20"/>
          <p:cNvSpPr/>
          <p:nvPr/>
        </p:nvSpPr>
        <p:spPr>
          <a:xfrm>
            <a:off x="1143538" y="10769429"/>
            <a:ext cx="20338287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34124" l="-1228" r="0" t="-1983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92" name="Google Shape;1192;p20"/>
          <p:cNvSpPr/>
          <p:nvPr/>
        </p:nvSpPr>
        <p:spPr>
          <a:xfrm>
            <a:off x="6466584" y="7385105"/>
            <a:ext cx="4327915" cy="160268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" name="Google Shape;1198;p21"/>
          <p:cNvGrpSpPr/>
          <p:nvPr/>
        </p:nvGrpSpPr>
        <p:grpSpPr>
          <a:xfrm>
            <a:off x="629231" y="2488237"/>
            <a:ext cx="22686577" cy="2390976"/>
            <a:chOff x="1241808" y="2491133"/>
            <a:chExt cx="22686577" cy="2390976"/>
          </a:xfrm>
        </p:grpSpPr>
        <p:sp>
          <p:nvSpPr>
            <p:cNvPr id="1199" name="Google Shape;1199;p21"/>
            <p:cNvSpPr/>
            <p:nvPr/>
          </p:nvSpPr>
          <p:spPr>
            <a:xfrm>
              <a:off x="1241808" y="2895122"/>
              <a:ext cx="22686577" cy="1986987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00" name="Google Shape;1200;p21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1201" name="Google Shape;1201;p21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2" name="Google Shape;1202;p21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5</a:t>
                </a:r>
                <a:endParaRPr i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03" name="Google Shape;1203;p21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04" name="Google Shape;1204;p21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1205" name="Google Shape;1205;p21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6" name="Google Shape;1206;p21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7" name="Google Shape;1207;p21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8" name="Google Shape;1208;p21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9" name="Google Shape;1209;p21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0" name="Google Shape;1210;p21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1" name="Google Shape;1211;p21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212" name="Google Shape;1212;p21"/>
          <p:cNvGrpSpPr/>
          <p:nvPr/>
        </p:nvGrpSpPr>
        <p:grpSpPr>
          <a:xfrm>
            <a:off x="629231" y="4962202"/>
            <a:ext cx="22669498" cy="7380922"/>
            <a:chOff x="1258887" y="6398208"/>
            <a:chExt cx="22669498" cy="6827869"/>
          </a:xfrm>
        </p:grpSpPr>
        <p:sp>
          <p:nvSpPr>
            <p:cNvPr id="1213" name="Google Shape;1213;p21"/>
            <p:cNvSpPr/>
            <p:nvPr/>
          </p:nvSpPr>
          <p:spPr>
            <a:xfrm>
              <a:off x="1274491" y="6668440"/>
              <a:ext cx="22653894" cy="6557638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14" name="Google Shape;1214;p21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215" name="Google Shape;1215;p21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21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17" name="Google Shape;1217;p21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21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19" name="Google Shape;1219;p21"/>
          <p:cNvGrpSpPr/>
          <p:nvPr/>
        </p:nvGrpSpPr>
        <p:grpSpPr>
          <a:xfrm>
            <a:off x="671514" y="1674218"/>
            <a:ext cx="23994440" cy="826062"/>
            <a:chOff x="43963" y="1812139"/>
            <a:chExt cx="23994440" cy="826060"/>
          </a:xfrm>
        </p:grpSpPr>
        <p:sp>
          <p:nvSpPr>
            <p:cNvPr id="1220" name="Google Shape;1220;p21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21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4</a:t>
              </a:r>
              <a:endParaRPr/>
            </a:p>
          </p:txBody>
        </p:sp>
        <p:sp>
          <p:nvSpPr>
            <p:cNvPr id="1222" name="Google Shape;1222;p21"/>
            <p:cNvSpPr txBox="1"/>
            <p:nvPr/>
          </p:nvSpPr>
          <p:spPr>
            <a:xfrm>
              <a:off x="2706324" y="1864024"/>
              <a:ext cx="21332079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GIẢI BPT CHỨA ẨN DƯỚI DẤU CĂN, BPT CHỨA ẨN TRONG DẤU GTTĐ:</a:t>
              </a:r>
              <a:endParaRPr/>
            </a:p>
          </p:txBody>
        </p:sp>
      </p:grpSp>
      <p:sp>
        <p:nvSpPr>
          <p:cNvPr id="1223" name="Google Shape;1223;p21"/>
          <p:cNvSpPr/>
          <p:nvPr/>
        </p:nvSpPr>
        <p:spPr>
          <a:xfrm>
            <a:off x="721336" y="5927408"/>
            <a:ext cx="6216638" cy="79618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24" name="Google Shape;1224;p21"/>
          <p:cNvSpPr/>
          <p:nvPr/>
        </p:nvSpPr>
        <p:spPr>
          <a:xfrm>
            <a:off x="691647" y="7108820"/>
            <a:ext cx="8340295" cy="338631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25" name="Google Shape;1225;p21"/>
          <p:cNvSpPr/>
          <p:nvPr/>
        </p:nvSpPr>
        <p:spPr>
          <a:xfrm>
            <a:off x="8607162" y="6883009"/>
            <a:ext cx="7345922" cy="338631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26" name="Google Shape;1226;p21"/>
          <p:cNvSpPr/>
          <p:nvPr/>
        </p:nvSpPr>
        <p:spPr>
          <a:xfrm>
            <a:off x="15105397" y="8068935"/>
            <a:ext cx="4733925" cy="142898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27" name="Google Shape;1227;p21"/>
          <p:cNvSpPr/>
          <p:nvPr/>
        </p:nvSpPr>
        <p:spPr>
          <a:xfrm>
            <a:off x="1143538" y="10769429"/>
            <a:ext cx="20338287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36505" l="-1228" r="0" t="-174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28" name="Google Shape;1228;p21"/>
          <p:cNvSpPr/>
          <p:nvPr/>
        </p:nvSpPr>
        <p:spPr>
          <a:xfrm>
            <a:off x="2023879" y="3512284"/>
            <a:ext cx="20551635" cy="86651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29" name="Google Shape;1229;p21"/>
          <p:cNvSpPr/>
          <p:nvPr/>
        </p:nvSpPr>
        <p:spPr>
          <a:xfrm>
            <a:off x="4017635" y="3043075"/>
            <a:ext cx="7349545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5" name="Google Shape;1235;p22"/>
          <p:cNvGrpSpPr/>
          <p:nvPr/>
        </p:nvGrpSpPr>
        <p:grpSpPr>
          <a:xfrm>
            <a:off x="671514" y="1674218"/>
            <a:ext cx="23402600" cy="1498435"/>
            <a:chOff x="43963" y="1812139"/>
            <a:chExt cx="23402600" cy="1498431"/>
          </a:xfrm>
        </p:grpSpPr>
        <p:sp>
          <p:nvSpPr>
            <p:cNvPr id="1236" name="Google Shape;1236;p22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22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5</a:t>
              </a:r>
              <a:endParaRPr/>
            </a:p>
          </p:txBody>
        </p:sp>
        <p:sp>
          <p:nvSpPr>
            <p:cNvPr id="1238" name="Google Shape;1238;p22"/>
            <p:cNvSpPr txBox="1"/>
            <p:nvPr/>
          </p:nvSpPr>
          <p:spPr>
            <a:xfrm>
              <a:off x="2706324" y="1864024"/>
              <a:ext cx="20740239" cy="14465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CÁC BÀI TOÁN LIÊN QUAN ĐẾN PHƯƠNG TRÌNH, BẤT PHƯƠNG TRÌNH BẬC HAI CHỨA THAM SỐ.</a:t>
              </a:r>
              <a:endParaRPr/>
            </a:p>
          </p:txBody>
        </p:sp>
      </p:grpSp>
      <p:grpSp>
        <p:nvGrpSpPr>
          <p:cNvPr id="1239" name="Google Shape;1239;p22"/>
          <p:cNvGrpSpPr/>
          <p:nvPr/>
        </p:nvGrpSpPr>
        <p:grpSpPr>
          <a:xfrm>
            <a:off x="858044" y="3172653"/>
            <a:ext cx="22669498" cy="10387312"/>
            <a:chOff x="1258887" y="6404290"/>
            <a:chExt cx="22669498" cy="9608990"/>
          </a:xfrm>
        </p:grpSpPr>
        <p:sp>
          <p:nvSpPr>
            <p:cNvPr id="1240" name="Google Shape;1240;p22"/>
            <p:cNvSpPr/>
            <p:nvPr/>
          </p:nvSpPr>
          <p:spPr>
            <a:xfrm>
              <a:off x="1274491" y="6668440"/>
              <a:ext cx="22653894" cy="9344840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1" name="Google Shape;1241;p22"/>
            <p:cNvGrpSpPr/>
            <p:nvPr/>
          </p:nvGrpSpPr>
          <p:grpSpPr>
            <a:xfrm>
              <a:off x="1258887" y="6404290"/>
              <a:ext cx="6048672" cy="835093"/>
              <a:chOff x="1224542" y="6312079"/>
              <a:chExt cx="6049371" cy="839350"/>
            </a:xfrm>
          </p:grpSpPr>
          <p:sp>
            <p:nvSpPr>
              <p:cNvPr id="1242" name="Google Shape;1242;p22"/>
              <p:cNvSpPr/>
              <p:nvPr/>
            </p:nvSpPr>
            <p:spPr>
              <a:xfrm flipH="1" rot="5400000">
                <a:off x="3976734" y="4142314"/>
                <a:ext cx="828631" cy="5189594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3" name="Google Shape;1243;p22"/>
              <p:cNvSpPr txBox="1"/>
              <p:nvPr/>
            </p:nvSpPr>
            <p:spPr>
              <a:xfrm>
                <a:off x="2469863" y="6312079"/>
                <a:ext cx="4804050" cy="7154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Chú ý: </a:t>
                </a:r>
                <a:endParaRPr/>
              </a:p>
            </p:txBody>
          </p:sp>
          <p:sp>
            <p:nvSpPr>
              <p:cNvPr id="1244" name="Google Shape;1244;p22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5" name="Google Shape;1245;p22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46" name="Google Shape;1246;p22"/>
          <p:cNvSpPr/>
          <p:nvPr/>
        </p:nvSpPr>
        <p:spPr>
          <a:xfrm>
            <a:off x="4277535" y="4237463"/>
            <a:ext cx="19265612" cy="160268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29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47" name="Google Shape;1247;p22"/>
          <p:cNvSpPr/>
          <p:nvPr/>
        </p:nvSpPr>
        <p:spPr>
          <a:xfrm>
            <a:off x="4277535" y="6546694"/>
            <a:ext cx="12192000" cy="159915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204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48" name="Google Shape;1248;p22"/>
          <p:cNvSpPr/>
          <p:nvPr/>
        </p:nvSpPr>
        <p:spPr>
          <a:xfrm>
            <a:off x="4290371" y="8509082"/>
            <a:ext cx="17987772" cy="160268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138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49" name="Google Shape;1249;p22"/>
          <p:cNvSpPr/>
          <p:nvPr/>
        </p:nvSpPr>
        <p:spPr>
          <a:xfrm>
            <a:off x="4277535" y="10556278"/>
            <a:ext cx="17987772" cy="160268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-138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5" name="Google Shape;1255;p23"/>
          <p:cNvGrpSpPr/>
          <p:nvPr/>
        </p:nvGrpSpPr>
        <p:grpSpPr>
          <a:xfrm>
            <a:off x="505847" y="2987107"/>
            <a:ext cx="22686577" cy="2390976"/>
            <a:chOff x="1241808" y="2491133"/>
            <a:chExt cx="22686577" cy="2390976"/>
          </a:xfrm>
        </p:grpSpPr>
        <p:sp>
          <p:nvSpPr>
            <p:cNvPr id="1256" name="Google Shape;1256;p23"/>
            <p:cNvSpPr/>
            <p:nvPr/>
          </p:nvSpPr>
          <p:spPr>
            <a:xfrm>
              <a:off x="1241808" y="2895122"/>
              <a:ext cx="22686577" cy="1986987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57" name="Google Shape;1257;p23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1258" name="Google Shape;1258;p23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23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6</a:t>
                </a:r>
                <a:endParaRPr i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60" name="Google Shape;1260;p23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61" name="Google Shape;1261;p23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1262" name="Google Shape;1262;p23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3" name="Google Shape;1263;p23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4" name="Google Shape;1264;p23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5" name="Google Shape;1265;p23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6" name="Google Shape;1266;p23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7" name="Google Shape;1267;p23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8" name="Google Shape;1268;p23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269" name="Google Shape;1269;p23"/>
          <p:cNvGrpSpPr/>
          <p:nvPr/>
        </p:nvGrpSpPr>
        <p:grpSpPr>
          <a:xfrm>
            <a:off x="752847" y="5406013"/>
            <a:ext cx="22669498" cy="6565348"/>
            <a:chOff x="1258887" y="6398208"/>
            <a:chExt cx="22669498" cy="6073406"/>
          </a:xfrm>
        </p:grpSpPr>
        <p:sp>
          <p:nvSpPr>
            <p:cNvPr id="1270" name="Google Shape;1270;p23"/>
            <p:cNvSpPr/>
            <p:nvPr/>
          </p:nvSpPr>
          <p:spPr>
            <a:xfrm>
              <a:off x="1274491" y="6668440"/>
              <a:ext cx="22653894" cy="5803174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71" name="Google Shape;1271;p23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272" name="Google Shape;1272;p23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3" name="Google Shape;1273;p23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74" name="Google Shape;1274;p23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23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76" name="Google Shape;1276;p23"/>
          <p:cNvGrpSpPr/>
          <p:nvPr/>
        </p:nvGrpSpPr>
        <p:grpSpPr>
          <a:xfrm>
            <a:off x="671514" y="1674218"/>
            <a:ext cx="23994440" cy="1498435"/>
            <a:chOff x="43963" y="1812139"/>
            <a:chExt cx="23994440" cy="1498431"/>
          </a:xfrm>
        </p:grpSpPr>
        <p:sp>
          <p:nvSpPr>
            <p:cNvPr id="1277" name="Google Shape;1277;p23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23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5</a:t>
              </a:r>
              <a:endParaRPr/>
            </a:p>
          </p:txBody>
        </p:sp>
        <p:sp>
          <p:nvSpPr>
            <p:cNvPr id="1279" name="Google Shape;1279;p23"/>
            <p:cNvSpPr txBox="1"/>
            <p:nvPr/>
          </p:nvSpPr>
          <p:spPr>
            <a:xfrm>
              <a:off x="2706324" y="1864024"/>
              <a:ext cx="21332079" cy="14465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CÁC BÀI TOÁN LIÊN QUAN ĐẾN PHƯƠNG TRÌNH, BẤT PHƯƠNG TRÌNH BẬC HAI CHỨA THAM SỐ.</a:t>
              </a:r>
              <a:endParaRPr/>
            </a:p>
          </p:txBody>
        </p:sp>
      </p:grpSp>
      <p:sp>
        <p:nvSpPr>
          <p:cNvPr id="1280" name="Google Shape;1280;p23"/>
          <p:cNvSpPr/>
          <p:nvPr/>
        </p:nvSpPr>
        <p:spPr>
          <a:xfrm>
            <a:off x="1167702" y="6427267"/>
            <a:ext cx="2628861" cy="70788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81" name="Google Shape;1281;p23"/>
          <p:cNvSpPr/>
          <p:nvPr/>
        </p:nvSpPr>
        <p:spPr>
          <a:xfrm>
            <a:off x="1407072" y="10787272"/>
            <a:ext cx="20338287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6505" l="-1228" r="0" t="-174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82" name="Google Shape;1282;p23"/>
          <p:cNvSpPr/>
          <p:nvPr/>
        </p:nvSpPr>
        <p:spPr>
          <a:xfrm>
            <a:off x="3689034" y="3527290"/>
            <a:ext cx="20551635" cy="160043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7936" l="0" r="0" t="-839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83" name="Google Shape;1283;p23"/>
          <p:cNvSpPr/>
          <p:nvPr/>
        </p:nvSpPr>
        <p:spPr>
          <a:xfrm>
            <a:off x="3866770" y="6427300"/>
            <a:ext cx="6147324" cy="70788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5341" l="-3467" r="0" t="-163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84" name="Google Shape;1284;p23"/>
          <p:cNvSpPr/>
          <p:nvPr/>
        </p:nvSpPr>
        <p:spPr>
          <a:xfrm>
            <a:off x="4681240" y="5763567"/>
            <a:ext cx="10098534" cy="72180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85" name="Google Shape;1285;p23"/>
          <p:cNvSpPr/>
          <p:nvPr/>
        </p:nvSpPr>
        <p:spPr>
          <a:xfrm>
            <a:off x="9497714" y="6382221"/>
            <a:ext cx="2839111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86" name="Google Shape;1286;p23"/>
          <p:cNvSpPr/>
          <p:nvPr/>
        </p:nvSpPr>
        <p:spPr>
          <a:xfrm>
            <a:off x="1158198" y="7755710"/>
            <a:ext cx="2628861" cy="707886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87" name="Google Shape;1287;p23"/>
          <p:cNvSpPr/>
          <p:nvPr/>
        </p:nvSpPr>
        <p:spPr>
          <a:xfrm>
            <a:off x="3920198" y="7758586"/>
            <a:ext cx="338586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(1) vô nghiệm</a:t>
            </a:r>
            <a:endParaRPr sz="4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88" name="Google Shape;1288;p23"/>
          <p:cNvSpPr/>
          <p:nvPr/>
        </p:nvSpPr>
        <p:spPr>
          <a:xfrm>
            <a:off x="7439200" y="7321506"/>
            <a:ext cx="2929968" cy="160268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89" name="Google Shape;1289;p23"/>
          <p:cNvSpPr/>
          <p:nvPr/>
        </p:nvSpPr>
        <p:spPr>
          <a:xfrm>
            <a:off x="10384772" y="7367702"/>
            <a:ext cx="5972148" cy="160268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90" name="Google Shape;1290;p23"/>
          <p:cNvSpPr/>
          <p:nvPr/>
        </p:nvSpPr>
        <p:spPr>
          <a:xfrm>
            <a:off x="7460855" y="9557051"/>
            <a:ext cx="661982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91" name="Google Shape;1291;p23"/>
          <p:cNvSpPr/>
          <p:nvPr/>
        </p:nvSpPr>
        <p:spPr>
          <a:xfrm>
            <a:off x="12416135" y="6342991"/>
            <a:ext cx="3790268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36505" l="0" r="-5465" t="-174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92" name="Google Shape;1292;p23"/>
          <p:cNvSpPr/>
          <p:nvPr/>
        </p:nvSpPr>
        <p:spPr>
          <a:xfrm>
            <a:off x="16191356" y="7105885"/>
            <a:ext cx="7145867" cy="1796326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7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8" name="Google Shape;1298;p24"/>
          <p:cNvGrpSpPr/>
          <p:nvPr/>
        </p:nvGrpSpPr>
        <p:grpSpPr>
          <a:xfrm>
            <a:off x="505847" y="2987107"/>
            <a:ext cx="22686577" cy="2390976"/>
            <a:chOff x="1241808" y="2491133"/>
            <a:chExt cx="22686577" cy="2390976"/>
          </a:xfrm>
        </p:grpSpPr>
        <p:sp>
          <p:nvSpPr>
            <p:cNvPr id="1299" name="Google Shape;1299;p24"/>
            <p:cNvSpPr/>
            <p:nvPr/>
          </p:nvSpPr>
          <p:spPr>
            <a:xfrm>
              <a:off x="1241808" y="2895122"/>
              <a:ext cx="22686577" cy="1986987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00" name="Google Shape;1300;p24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1301" name="Google Shape;1301;p24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2" name="Google Shape;1302;p24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6</a:t>
                </a:r>
                <a:endParaRPr i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03" name="Google Shape;1303;p24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04" name="Google Shape;1304;p24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1305" name="Google Shape;1305;p24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6" name="Google Shape;1306;p24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7" name="Google Shape;1307;p24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8" name="Google Shape;1308;p24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9" name="Google Shape;1309;p24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0" name="Google Shape;1310;p24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1" name="Google Shape;1311;p24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312" name="Google Shape;1312;p24"/>
          <p:cNvGrpSpPr/>
          <p:nvPr/>
        </p:nvGrpSpPr>
        <p:grpSpPr>
          <a:xfrm>
            <a:off x="473903" y="5463892"/>
            <a:ext cx="22669498" cy="8256515"/>
            <a:chOff x="1258887" y="6398208"/>
            <a:chExt cx="22669498" cy="7637855"/>
          </a:xfrm>
        </p:grpSpPr>
        <p:sp>
          <p:nvSpPr>
            <p:cNvPr id="1313" name="Google Shape;1313;p24"/>
            <p:cNvSpPr/>
            <p:nvPr/>
          </p:nvSpPr>
          <p:spPr>
            <a:xfrm>
              <a:off x="1274491" y="6668439"/>
              <a:ext cx="22653894" cy="7367624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14" name="Google Shape;1314;p24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315" name="Google Shape;1315;p24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6" name="Google Shape;1316;p24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17" name="Google Shape;1317;p24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8" name="Google Shape;1318;p24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19" name="Google Shape;1319;p24"/>
          <p:cNvGrpSpPr/>
          <p:nvPr/>
        </p:nvGrpSpPr>
        <p:grpSpPr>
          <a:xfrm>
            <a:off x="671514" y="1674218"/>
            <a:ext cx="23994440" cy="1498435"/>
            <a:chOff x="43963" y="1812139"/>
            <a:chExt cx="23994440" cy="1498431"/>
          </a:xfrm>
        </p:grpSpPr>
        <p:sp>
          <p:nvSpPr>
            <p:cNvPr id="1320" name="Google Shape;1320;p24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24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5</a:t>
              </a:r>
              <a:endParaRPr/>
            </a:p>
          </p:txBody>
        </p:sp>
        <p:sp>
          <p:nvSpPr>
            <p:cNvPr id="1322" name="Google Shape;1322;p24"/>
            <p:cNvSpPr txBox="1"/>
            <p:nvPr/>
          </p:nvSpPr>
          <p:spPr>
            <a:xfrm>
              <a:off x="2706324" y="1864024"/>
              <a:ext cx="21332079" cy="14465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CÁC BÀI TOÁN LIÊN QUAN ĐẾN PHƯƠNG TRÌNH, BẤT PHƯƠNG TRÌNH BẬC HAI CHỨA THAM SỐ.</a:t>
              </a:r>
              <a:endParaRPr/>
            </a:p>
          </p:txBody>
        </p:sp>
      </p:grpSp>
      <p:sp>
        <p:nvSpPr>
          <p:cNvPr id="1323" name="Google Shape;1323;p24"/>
          <p:cNvSpPr/>
          <p:nvPr/>
        </p:nvSpPr>
        <p:spPr>
          <a:xfrm>
            <a:off x="3689034" y="3527290"/>
            <a:ext cx="20551635" cy="16157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7734" l="0" r="0" t="-754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24" name="Google Shape;1324;p24"/>
          <p:cNvSpPr/>
          <p:nvPr/>
        </p:nvSpPr>
        <p:spPr>
          <a:xfrm>
            <a:off x="1167702" y="6427267"/>
            <a:ext cx="2820837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25" name="Google Shape;1325;p24"/>
          <p:cNvSpPr/>
          <p:nvPr/>
        </p:nvSpPr>
        <p:spPr>
          <a:xfrm>
            <a:off x="1043720" y="12377922"/>
            <a:ext cx="6612570" cy="7694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5432" l="-3686" r="0" t="-1653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26" name="Google Shape;1326;p24"/>
          <p:cNvSpPr/>
          <p:nvPr/>
        </p:nvSpPr>
        <p:spPr>
          <a:xfrm>
            <a:off x="3866770" y="6427300"/>
            <a:ext cx="4570097" cy="76944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27" name="Google Shape;1327;p24"/>
          <p:cNvSpPr/>
          <p:nvPr/>
        </p:nvSpPr>
        <p:spPr>
          <a:xfrm>
            <a:off x="4681240" y="5763567"/>
            <a:ext cx="784189" cy="70788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31620" l="-10077" r="-1549" t="-1880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28" name="Google Shape;1328;p24"/>
          <p:cNvSpPr/>
          <p:nvPr/>
        </p:nvSpPr>
        <p:spPr>
          <a:xfrm>
            <a:off x="8200677" y="6072323"/>
            <a:ext cx="4737707" cy="135998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29" name="Google Shape;1329;p24"/>
          <p:cNvSpPr/>
          <p:nvPr/>
        </p:nvSpPr>
        <p:spPr>
          <a:xfrm>
            <a:off x="1132251" y="7428315"/>
            <a:ext cx="2820837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30" name="Google Shape;1330;p24"/>
          <p:cNvSpPr/>
          <p:nvPr/>
        </p:nvSpPr>
        <p:spPr>
          <a:xfrm>
            <a:off x="3894251" y="7431191"/>
            <a:ext cx="4096250" cy="707886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31" name="Google Shape;1331;p24"/>
          <p:cNvSpPr/>
          <p:nvPr/>
        </p:nvSpPr>
        <p:spPr>
          <a:xfrm>
            <a:off x="8006105" y="7018010"/>
            <a:ext cx="2726772" cy="160268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32" name="Google Shape;1332;p24"/>
          <p:cNvSpPr/>
          <p:nvPr/>
        </p:nvSpPr>
        <p:spPr>
          <a:xfrm>
            <a:off x="8012709" y="10415426"/>
            <a:ext cx="5333127" cy="1692964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33" name="Google Shape;1333;p24"/>
          <p:cNvSpPr/>
          <p:nvPr/>
        </p:nvSpPr>
        <p:spPr>
          <a:xfrm>
            <a:off x="12938384" y="6391947"/>
            <a:ext cx="3790268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36505" l="0" r="-5626" t="-174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34" name="Google Shape;1334;p24"/>
          <p:cNvSpPr/>
          <p:nvPr/>
        </p:nvSpPr>
        <p:spPr>
          <a:xfrm>
            <a:off x="8007701" y="8676779"/>
            <a:ext cx="4478597" cy="1602683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35" name="Google Shape;1335;p24"/>
          <p:cNvSpPr/>
          <p:nvPr/>
        </p:nvSpPr>
        <p:spPr>
          <a:xfrm>
            <a:off x="12590425" y="8158630"/>
            <a:ext cx="8658396" cy="2599558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36" name="Google Shape;1336;p24"/>
          <p:cNvSpPr/>
          <p:nvPr/>
        </p:nvSpPr>
        <p:spPr>
          <a:xfrm>
            <a:off x="6956380" y="11916160"/>
            <a:ext cx="4802405" cy="1692964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5"/>
          <p:cNvGrpSpPr/>
          <p:nvPr/>
        </p:nvGrpSpPr>
        <p:grpSpPr>
          <a:xfrm>
            <a:off x="6864202" y="2106265"/>
            <a:ext cx="11149952" cy="2330389"/>
            <a:chOff x="15300386" y="3881826"/>
            <a:chExt cx="20243396" cy="897984"/>
          </a:xfrm>
        </p:grpSpPr>
        <p:sp>
          <p:nvSpPr>
            <p:cNvPr id="1343" name="Google Shape;1343;p25"/>
            <p:cNvSpPr/>
            <p:nvPr/>
          </p:nvSpPr>
          <p:spPr>
            <a:xfrm>
              <a:off x="15300386" y="3881826"/>
              <a:ext cx="20243395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25"/>
            <p:cNvSpPr txBox="1"/>
            <p:nvPr/>
          </p:nvSpPr>
          <p:spPr>
            <a:xfrm>
              <a:off x="17833131" y="4103804"/>
              <a:ext cx="17710650" cy="6760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4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BÀI TẬP TRẮC NGHIỆM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9" name="Google Shape;1349;p26"/>
          <p:cNvGrpSpPr/>
          <p:nvPr/>
        </p:nvGrpSpPr>
        <p:grpSpPr>
          <a:xfrm>
            <a:off x="362015" y="7443394"/>
            <a:ext cx="23270272" cy="6056157"/>
            <a:chOff x="184495" y="3682137"/>
            <a:chExt cx="11834900" cy="2978295"/>
          </a:xfrm>
        </p:grpSpPr>
        <p:sp>
          <p:nvSpPr>
            <p:cNvPr id="1350" name="Google Shape;1350;p26"/>
            <p:cNvSpPr/>
            <p:nvPr/>
          </p:nvSpPr>
          <p:spPr>
            <a:xfrm>
              <a:off x="184495" y="3865219"/>
              <a:ext cx="11834900" cy="2795213"/>
            </a:xfrm>
            <a:prstGeom prst="roundRect">
              <a:avLst>
                <a:gd fmla="val 2239" name="adj"/>
              </a:avLst>
            </a:prstGeom>
            <a:solidFill>
              <a:srgbClr val="FDE9D8"/>
            </a:solidFill>
            <a:ln cap="flat" cmpd="sng" w="1905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351" name="Google Shape;1351;p26"/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1352" name="Google Shape;1352;p26"/>
              <p:cNvSpPr/>
              <p:nvPr/>
            </p:nvSpPr>
            <p:spPr>
              <a:xfrm flipH="1" rot="5400000">
                <a:off x="3417880" y="4701164"/>
                <a:ext cx="828635" cy="4071891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53" name="Google Shape;1353;p26"/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rgbClr val="FF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54" name="Google Shape;1354;p26"/>
              <p:cNvSpPr/>
              <p:nvPr/>
            </p:nvSpPr>
            <p:spPr>
              <a:xfrm flipH="1" rot="10800000">
                <a:off x="1275608" y="6330946"/>
                <a:ext cx="852450" cy="820481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55" name="Google Shape;1355;p26"/>
              <p:cNvSpPr/>
              <p:nvPr/>
            </p:nvSpPr>
            <p:spPr>
              <a:xfrm>
                <a:off x="1403701" y="6378164"/>
                <a:ext cx="545196" cy="739115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356" name="Google Shape;1356;p26"/>
          <p:cNvGrpSpPr/>
          <p:nvPr/>
        </p:nvGrpSpPr>
        <p:grpSpPr>
          <a:xfrm>
            <a:off x="362015" y="218039"/>
            <a:ext cx="23844586" cy="9454393"/>
            <a:chOff x="371519" y="1869705"/>
            <a:chExt cx="23916535" cy="18503603"/>
          </a:xfrm>
        </p:grpSpPr>
        <p:grpSp>
          <p:nvGrpSpPr>
            <p:cNvPr id="1357" name="Google Shape;1357;p26"/>
            <p:cNvGrpSpPr/>
            <p:nvPr/>
          </p:nvGrpSpPr>
          <p:grpSpPr>
            <a:xfrm>
              <a:off x="371519" y="1869705"/>
              <a:ext cx="23535167" cy="6504654"/>
              <a:chOff x="371519" y="1647866"/>
              <a:chExt cx="23535167" cy="6504654"/>
            </a:xfrm>
          </p:grpSpPr>
          <p:sp>
            <p:nvSpPr>
              <p:cNvPr id="1358" name="Google Shape;1358;p26"/>
              <p:cNvSpPr/>
              <p:nvPr/>
            </p:nvSpPr>
            <p:spPr>
              <a:xfrm>
                <a:off x="371519" y="1720893"/>
                <a:ext cx="23535167" cy="6431627"/>
              </a:xfrm>
              <a:prstGeom prst="roundRect">
                <a:avLst>
                  <a:gd fmla="val 5492" name="adj"/>
                </a:avLst>
              </a:prstGeom>
              <a:solidFill>
                <a:srgbClr val="D6E3BC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359" name="Google Shape;1359;p26"/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1360" name="Google Shape;1360;p26"/>
                <p:cNvSpPr/>
                <p:nvPr/>
              </p:nvSpPr>
              <p:spPr>
                <a:xfrm flipH="1" rot="-5400000">
                  <a:off x="534195" y="2602747"/>
                  <a:ext cx="227012" cy="215900"/>
                </a:xfrm>
                <a:custGeom>
                  <a:rect b="b" l="l" r="r" t="t"/>
                  <a:pathLst>
                    <a:path extrusionOk="0" h="164221" w="296088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361" name="Google Shape;1361;p26"/>
                <p:cNvSpPr/>
                <p:nvPr/>
              </p:nvSpPr>
              <p:spPr>
                <a:xfrm>
                  <a:off x="534989" y="1647866"/>
                  <a:ext cx="3001678" cy="2397228"/>
                </a:xfrm>
                <a:prstGeom prst="homePlate">
                  <a:avLst>
                    <a:gd fmla="val 12444" name="adj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1362" name="Google Shape;1362;p26"/>
                <p:cNvGrpSpPr/>
                <p:nvPr/>
              </p:nvGrpSpPr>
              <p:grpSpPr>
                <a:xfrm>
                  <a:off x="683774" y="1836907"/>
                  <a:ext cx="582199" cy="537956"/>
                  <a:chOff x="7440266" y="3398551"/>
                  <a:chExt cx="757238" cy="765175"/>
                </a:xfrm>
              </p:grpSpPr>
              <p:sp>
                <p:nvSpPr>
                  <p:cNvPr id="1363" name="Google Shape;1363;p26"/>
                  <p:cNvSpPr/>
                  <p:nvPr/>
                </p:nvSpPr>
                <p:spPr>
                  <a:xfrm>
                    <a:off x="7440266" y="3436652"/>
                    <a:ext cx="344488" cy="344489"/>
                  </a:xfrm>
                  <a:custGeom>
                    <a:rect b="b" l="l" r="r" t="t"/>
                    <a:pathLst>
                      <a:path extrusionOk="0" h="217" w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364" name="Google Shape;1364;p26"/>
                  <p:cNvSpPr/>
                  <p:nvPr/>
                </p:nvSpPr>
                <p:spPr>
                  <a:xfrm>
                    <a:off x="7440266" y="3814473"/>
                    <a:ext cx="344488" cy="349251"/>
                  </a:xfrm>
                  <a:custGeom>
                    <a:rect b="b" l="l" r="r" t="t"/>
                    <a:pathLst>
                      <a:path extrusionOk="0" h="220" w="217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365" name="Google Shape;1365;p26"/>
                  <p:cNvSpPr/>
                  <p:nvPr/>
                </p:nvSpPr>
                <p:spPr>
                  <a:xfrm>
                    <a:off x="7506941" y="3398551"/>
                    <a:ext cx="341313" cy="288925"/>
                  </a:xfrm>
                  <a:custGeom>
                    <a:rect b="b" l="l" r="r" t="t"/>
                    <a:pathLst>
                      <a:path extrusionOk="0" h="182" w="215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366" name="Google Shape;1366;p26"/>
                  <p:cNvSpPr/>
                  <p:nvPr/>
                </p:nvSpPr>
                <p:spPr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367" name="Google Shape;1367;p26"/>
                  <p:cNvSpPr/>
                  <p:nvPr/>
                </p:nvSpPr>
                <p:spPr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368" name="Google Shape;1368;p26"/>
                  <p:cNvSpPr/>
                  <p:nvPr/>
                </p:nvSpPr>
                <p:spPr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369" name="Google Shape;1369;p26"/>
                  <p:cNvSpPr/>
                  <p:nvPr/>
                </p:nvSpPr>
                <p:spPr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370" name="Google Shape;1370;p26"/>
                <p:cNvSpPr/>
                <p:nvPr/>
              </p:nvSpPr>
              <p:spPr>
                <a:xfrm>
                  <a:off x="1330000" y="1771634"/>
                  <a:ext cx="142625" cy="707897"/>
                </a:xfrm>
                <a:prstGeom prst="chevron">
                  <a:avLst>
                    <a:gd fmla="val 6811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371" name="Google Shape;1371;p26"/>
                <p:cNvSpPr txBox="1"/>
                <p:nvPr/>
              </p:nvSpPr>
              <p:spPr>
                <a:xfrm>
                  <a:off x="624651" y="1647866"/>
                  <a:ext cx="3505199" cy="16263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8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</a:t>
                  </a:r>
                  <a:endParaRPr/>
                </a:p>
              </p:txBody>
            </p:sp>
          </p:grpSp>
        </p:grpSp>
        <p:sp>
          <p:nvSpPr>
            <p:cNvPr id="1372" name="Google Shape;1372;p26"/>
            <p:cNvSpPr/>
            <p:nvPr/>
          </p:nvSpPr>
          <p:spPr>
            <a:xfrm>
              <a:off x="3996035" y="2263927"/>
              <a:ext cx="20292018" cy="18070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182875" spcFirstLastPara="1" rIns="182875" wrap="square" tIns="91425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Bảng xét dấu sau của biểu thức nào?</a:t>
              </a:r>
              <a:endParaRPr i="1" sz="4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2638185" y="18566219"/>
              <a:ext cx="20292018" cy="18070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182875" spcFirstLastPara="1" rIns="182875" wrap="square" tIns="91425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4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cxnSp>
        <p:nvCxnSpPr>
          <p:cNvPr id="1374" name="Google Shape;1374;p26"/>
          <p:cNvCxnSpPr/>
          <p:nvPr/>
        </p:nvCxnSpPr>
        <p:spPr>
          <a:xfrm>
            <a:off x="4228275" y="2345671"/>
            <a:ext cx="13513199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5" name="Google Shape;1375;p26"/>
          <p:cNvCxnSpPr/>
          <p:nvPr/>
        </p:nvCxnSpPr>
        <p:spPr>
          <a:xfrm rot="10800000">
            <a:off x="6169973" y="1682227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76" name="Google Shape;1376;p26"/>
          <p:cNvSpPr txBox="1"/>
          <p:nvPr/>
        </p:nvSpPr>
        <p:spPr>
          <a:xfrm>
            <a:off x="6185578" y="1516821"/>
            <a:ext cx="1565116" cy="76944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77" name="Google Shape;1377;p26"/>
          <p:cNvSpPr txBox="1"/>
          <p:nvPr/>
        </p:nvSpPr>
        <p:spPr>
          <a:xfrm>
            <a:off x="16529213" y="1496763"/>
            <a:ext cx="1565116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78" name="Google Shape;1378;p26"/>
          <p:cNvSpPr txBox="1"/>
          <p:nvPr/>
        </p:nvSpPr>
        <p:spPr>
          <a:xfrm>
            <a:off x="4686579" y="1544757"/>
            <a:ext cx="1565116" cy="7694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79" name="Google Shape;1379;p26"/>
          <p:cNvSpPr/>
          <p:nvPr/>
        </p:nvSpPr>
        <p:spPr>
          <a:xfrm>
            <a:off x="4811553" y="2405283"/>
            <a:ext cx="1440140" cy="78476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80" name="Google Shape;1380;p26"/>
          <p:cNvSpPr txBox="1"/>
          <p:nvPr/>
        </p:nvSpPr>
        <p:spPr>
          <a:xfrm>
            <a:off x="11463080" y="2473148"/>
            <a:ext cx="1565116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81" name="Google Shape;1381;p26"/>
          <p:cNvSpPr txBox="1"/>
          <p:nvPr/>
        </p:nvSpPr>
        <p:spPr>
          <a:xfrm>
            <a:off x="9477449" y="1383379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82" name="Google Shape;1382;p26"/>
          <p:cNvSpPr txBox="1"/>
          <p:nvPr/>
        </p:nvSpPr>
        <p:spPr>
          <a:xfrm>
            <a:off x="13160783" y="1335851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83" name="Google Shape;1383;p26"/>
          <p:cNvSpPr txBox="1"/>
          <p:nvPr/>
        </p:nvSpPr>
        <p:spPr>
          <a:xfrm>
            <a:off x="14725898" y="2591935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84" name="Google Shape;1384;p26"/>
          <p:cNvSpPr txBox="1"/>
          <p:nvPr/>
        </p:nvSpPr>
        <p:spPr>
          <a:xfrm>
            <a:off x="7766298" y="2473148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85" name="Google Shape;1385;p26"/>
          <p:cNvSpPr txBox="1"/>
          <p:nvPr/>
        </p:nvSpPr>
        <p:spPr>
          <a:xfrm>
            <a:off x="9767375" y="2500843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86" name="Google Shape;1386;p26"/>
          <p:cNvSpPr txBox="1"/>
          <p:nvPr/>
        </p:nvSpPr>
        <p:spPr>
          <a:xfrm>
            <a:off x="13209575" y="2500843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1387" name="Google Shape;1387;p26"/>
          <p:cNvGrpSpPr/>
          <p:nvPr/>
        </p:nvGrpSpPr>
        <p:grpSpPr>
          <a:xfrm>
            <a:off x="-11698" y="3836731"/>
            <a:ext cx="23838079" cy="1620879"/>
            <a:chOff x="247182" y="2080087"/>
            <a:chExt cx="11918264" cy="810493"/>
          </a:xfrm>
        </p:grpSpPr>
        <p:grpSp>
          <p:nvGrpSpPr>
            <p:cNvPr id="1388" name="Google Shape;1388;p26"/>
            <p:cNvGrpSpPr/>
            <p:nvPr/>
          </p:nvGrpSpPr>
          <p:grpSpPr>
            <a:xfrm>
              <a:off x="247182" y="2080087"/>
              <a:ext cx="6047553" cy="810492"/>
              <a:chOff x="5537206" y="1557992"/>
              <a:chExt cx="6027051" cy="753467"/>
            </a:xfrm>
          </p:grpSpPr>
          <p:sp>
            <p:nvSpPr>
              <p:cNvPr id="1389" name="Google Shape;1389;p26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90" name="Google Shape;1390;p26"/>
              <p:cNvSpPr/>
              <p:nvPr/>
            </p:nvSpPr>
            <p:spPr>
              <a:xfrm>
                <a:off x="5537206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A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91" name="Google Shape;1391;p26"/>
              <p:cNvSpPr txBox="1"/>
              <p:nvPr/>
            </p:nvSpPr>
            <p:spPr>
              <a:xfrm>
                <a:off x="6236216" y="1761663"/>
                <a:ext cx="3235874" cy="386290"/>
              </a:xfrm>
              <a:prstGeom prst="rect">
                <a:avLst/>
              </a:prstGeom>
              <a:blipFill rotWithShape="1">
                <a:blip r:embed="rId1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392" name="Google Shape;1392;p26"/>
            <p:cNvGrpSpPr/>
            <p:nvPr/>
          </p:nvGrpSpPr>
          <p:grpSpPr>
            <a:xfrm>
              <a:off x="6079021" y="2080088"/>
              <a:ext cx="6086424" cy="810492"/>
              <a:chOff x="5537206" y="1557993"/>
              <a:chExt cx="6065790" cy="753467"/>
            </a:xfrm>
          </p:grpSpPr>
          <p:sp>
            <p:nvSpPr>
              <p:cNvPr id="1393" name="Google Shape;1393;p26"/>
              <p:cNvSpPr/>
              <p:nvPr/>
            </p:nvSpPr>
            <p:spPr>
              <a:xfrm>
                <a:off x="5827750" y="1557993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94" name="Google Shape;1394;p26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95" name="Google Shape;1395;p26"/>
              <p:cNvSpPr txBox="1"/>
              <p:nvPr/>
            </p:nvSpPr>
            <p:spPr>
              <a:xfrm>
                <a:off x="6157032" y="1769817"/>
                <a:ext cx="4691353" cy="386290"/>
              </a:xfrm>
              <a:prstGeom prst="rect">
                <a:avLst/>
              </a:prstGeom>
              <a:blipFill rotWithShape="1">
                <a:blip r:embed="rId1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sp>
        <p:nvSpPr>
          <p:cNvPr id="1396" name="Google Shape;1396;p26"/>
          <p:cNvSpPr/>
          <p:nvPr/>
        </p:nvSpPr>
        <p:spPr>
          <a:xfrm>
            <a:off x="59971" y="4161078"/>
            <a:ext cx="1092303" cy="1014756"/>
          </a:xfrm>
          <a:prstGeom prst="ellipse">
            <a:avLst/>
          </a:prstGeom>
          <a:solidFill>
            <a:srgbClr val="953734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4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397" name="Google Shape;1397;p26"/>
          <p:cNvGrpSpPr/>
          <p:nvPr/>
        </p:nvGrpSpPr>
        <p:grpSpPr>
          <a:xfrm>
            <a:off x="78995" y="5631633"/>
            <a:ext cx="24389327" cy="1620882"/>
            <a:chOff x="296172" y="2080087"/>
            <a:chExt cx="12193870" cy="810494"/>
          </a:xfrm>
        </p:grpSpPr>
        <p:grpSp>
          <p:nvGrpSpPr>
            <p:cNvPr id="1398" name="Google Shape;1398;p26"/>
            <p:cNvGrpSpPr/>
            <p:nvPr/>
          </p:nvGrpSpPr>
          <p:grpSpPr>
            <a:xfrm>
              <a:off x="296172" y="2080087"/>
              <a:ext cx="6305280" cy="810492"/>
              <a:chOff x="5586028" y="1557992"/>
              <a:chExt cx="6283903" cy="753467"/>
            </a:xfrm>
          </p:grpSpPr>
          <p:sp>
            <p:nvSpPr>
              <p:cNvPr id="1399" name="Google Shape;1399;p26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00" name="Google Shape;1400;p26"/>
              <p:cNvSpPr/>
              <p:nvPr/>
            </p:nvSpPr>
            <p:spPr>
              <a:xfrm>
                <a:off x="5586028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01" name="Google Shape;1401;p26"/>
              <p:cNvSpPr txBox="1"/>
              <p:nvPr/>
            </p:nvSpPr>
            <p:spPr>
              <a:xfrm>
                <a:off x="6291553" y="1710595"/>
                <a:ext cx="5578378" cy="386290"/>
              </a:xfrm>
              <a:prstGeom prst="rect">
                <a:avLst/>
              </a:prstGeom>
              <a:blipFill rotWithShape="1">
                <a:blip r:embed="rId1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402" name="Google Shape;1402;p26"/>
            <p:cNvGrpSpPr/>
            <p:nvPr/>
          </p:nvGrpSpPr>
          <p:grpSpPr>
            <a:xfrm>
              <a:off x="6079021" y="2080089"/>
              <a:ext cx="6411021" cy="810492"/>
              <a:chOff x="5537206" y="1557994"/>
              <a:chExt cx="6389287" cy="753467"/>
            </a:xfrm>
          </p:grpSpPr>
          <p:sp>
            <p:nvSpPr>
              <p:cNvPr id="1403" name="Google Shape;1403;p26"/>
              <p:cNvSpPr/>
              <p:nvPr/>
            </p:nvSpPr>
            <p:spPr>
              <a:xfrm>
                <a:off x="5827750" y="1557994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04" name="Google Shape;1404;p26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D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05" name="Google Shape;1405;p26"/>
              <p:cNvSpPr txBox="1"/>
              <p:nvPr/>
            </p:nvSpPr>
            <p:spPr>
              <a:xfrm>
                <a:off x="6151247" y="1747366"/>
                <a:ext cx="5775246" cy="386290"/>
              </a:xfrm>
              <a:prstGeom prst="rect">
                <a:avLst/>
              </a:prstGeom>
              <a:blipFill rotWithShape="1">
                <a:blip r:embed="rId1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sp>
        <p:nvSpPr>
          <p:cNvPr id="1406" name="Google Shape;1406;p26"/>
          <p:cNvSpPr/>
          <p:nvPr/>
        </p:nvSpPr>
        <p:spPr>
          <a:xfrm>
            <a:off x="2791826" y="8949157"/>
            <a:ext cx="18799543" cy="1446550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-18984" l="-1327" r="-1295" t="-885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0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1" name="Google Shape;1411;p27"/>
          <p:cNvGrpSpPr/>
          <p:nvPr/>
        </p:nvGrpSpPr>
        <p:grpSpPr>
          <a:xfrm>
            <a:off x="640070" y="119818"/>
            <a:ext cx="23513954" cy="1821811"/>
            <a:chOff x="371519" y="1869705"/>
            <a:chExt cx="23584905" cy="3565545"/>
          </a:xfrm>
        </p:grpSpPr>
        <p:grpSp>
          <p:nvGrpSpPr>
            <p:cNvPr id="1412" name="Google Shape;1412;p27"/>
            <p:cNvGrpSpPr/>
            <p:nvPr/>
          </p:nvGrpSpPr>
          <p:grpSpPr>
            <a:xfrm>
              <a:off x="371519" y="1869705"/>
              <a:ext cx="23535167" cy="3565545"/>
              <a:chOff x="371519" y="1647866"/>
              <a:chExt cx="23535167" cy="3565545"/>
            </a:xfrm>
          </p:grpSpPr>
          <p:sp>
            <p:nvSpPr>
              <p:cNvPr id="1413" name="Google Shape;1413;p27"/>
              <p:cNvSpPr/>
              <p:nvPr/>
            </p:nvSpPr>
            <p:spPr>
              <a:xfrm>
                <a:off x="371519" y="1720893"/>
                <a:ext cx="23535167" cy="3492518"/>
              </a:xfrm>
              <a:prstGeom prst="roundRect">
                <a:avLst>
                  <a:gd fmla="val 5492" name="adj"/>
                </a:avLst>
              </a:prstGeom>
              <a:solidFill>
                <a:srgbClr val="D6E3BC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414" name="Google Shape;1414;p27"/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1415" name="Google Shape;1415;p27"/>
                <p:cNvSpPr/>
                <p:nvPr/>
              </p:nvSpPr>
              <p:spPr>
                <a:xfrm flipH="1" rot="-5400000">
                  <a:off x="534195" y="2602747"/>
                  <a:ext cx="227012" cy="215900"/>
                </a:xfrm>
                <a:custGeom>
                  <a:rect b="b" l="l" r="r" t="t"/>
                  <a:pathLst>
                    <a:path extrusionOk="0" h="164221" w="296088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16" name="Google Shape;1416;p27"/>
                <p:cNvSpPr/>
                <p:nvPr/>
              </p:nvSpPr>
              <p:spPr>
                <a:xfrm>
                  <a:off x="534989" y="1647866"/>
                  <a:ext cx="3001678" cy="2397228"/>
                </a:xfrm>
                <a:prstGeom prst="homePlate">
                  <a:avLst>
                    <a:gd fmla="val 12444" name="adj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1417" name="Google Shape;1417;p27"/>
                <p:cNvGrpSpPr/>
                <p:nvPr/>
              </p:nvGrpSpPr>
              <p:grpSpPr>
                <a:xfrm>
                  <a:off x="683774" y="1836907"/>
                  <a:ext cx="582199" cy="537956"/>
                  <a:chOff x="7440266" y="3398551"/>
                  <a:chExt cx="757238" cy="765175"/>
                </a:xfrm>
              </p:grpSpPr>
              <p:sp>
                <p:nvSpPr>
                  <p:cNvPr id="1418" name="Google Shape;1418;p27"/>
                  <p:cNvSpPr/>
                  <p:nvPr/>
                </p:nvSpPr>
                <p:spPr>
                  <a:xfrm>
                    <a:off x="7440266" y="3436652"/>
                    <a:ext cx="344488" cy="344489"/>
                  </a:xfrm>
                  <a:custGeom>
                    <a:rect b="b" l="l" r="r" t="t"/>
                    <a:pathLst>
                      <a:path extrusionOk="0" h="217" w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19" name="Google Shape;1419;p27"/>
                  <p:cNvSpPr/>
                  <p:nvPr/>
                </p:nvSpPr>
                <p:spPr>
                  <a:xfrm>
                    <a:off x="7440266" y="3814473"/>
                    <a:ext cx="344488" cy="349251"/>
                  </a:xfrm>
                  <a:custGeom>
                    <a:rect b="b" l="l" r="r" t="t"/>
                    <a:pathLst>
                      <a:path extrusionOk="0" h="220" w="217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20" name="Google Shape;1420;p27"/>
                  <p:cNvSpPr/>
                  <p:nvPr/>
                </p:nvSpPr>
                <p:spPr>
                  <a:xfrm>
                    <a:off x="7506941" y="3398551"/>
                    <a:ext cx="341313" cy="288925"/>
                  </a:xfrm>
                  <a:custGeom>
                    <a:rect b="b" l="l" r="r" t="t"/>
                    <a:pathLst>
                      <a:path extrusionOk="0" h="182" w="215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21" name="Google Shape;1421;p27"/>
                  <p:cNvSpPr/>
                  <p:nvPr/>
                </p:nvSpPr>
                <p:spPr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22" name="Google Shape;1422;p27"/>
                  <p:cNvSpPr/>
                  <p:nvPr/>
                </p:nvSpPr>
                <p:spPr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23" name="Google Shape;1423;p27"/>
                  <p:cNvSpPr/>
                  <p:nvPr/>
                </p:nvSpPr>
                <p:spPr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24" name="Google Shape;1424;p27"/>
                  <p:cNvSpPr/>
                  <p:nvPr/>
                </p:nvSpPr>
                <p:spPr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425" name="Google Shape;1425;p27"/>
                <p:cNvSpPr/>
                <p:nvPr/>
              </p:nvSpPr>
              <p:spPr>
                <a:xfrm>
                  <a:off x="1330000" y="1771634"/>
                  <a:ext cx="142625" cy="707897"/>
                </a:xfrm>
                <a:prstGeom prst="chevron">
                  <a:avLst>
                    <a:gd fmla="val 6811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26" name="Google Shape;1426;p27"/>
                <p:cNvSpPr txBox="1"/>
                <p:nvPr/>
              </p:nvSpPr>
              <p:spPr>
                <a:xfrm>
                  <a:off x="624651" y="1647866"/>
                  <a:ext cx="3505199" cy="16263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8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2</a:t>
                  </a:r>
                  <a:endParaRPr/>
                </a:p>
              </p:txBody>
            </p:sp>
          </p:grpSp>
        </p:grpSp>
        <p:sp>
          <p:nvSpPr>
            <p:cNvPr id="1427" name="Google Shape;1427;p27"/>
            <p:cNvSpPr/>
            <p:nvPr/>
          </p:nvSpPr>
          <p:spPr>
            <a:xfrm>
              <a:off x="3664404" y="2658579"/>
              <a:ext cx="20292020" cy="180708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28476" l="-933" r="0" t="-11256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1428" name="Google Shape;1428;p27"/>
          <p:cNvGrpSpPr/>
          <p:nvPr/>
        </p:nvGrpSpPr>
        <p:grpSpPr>
          <a:xfrm>
            <a:off x="826868" y="5713273"/>
            <a:ext cx="23270272" cy="6834154"/>
            <a:chOff x="184495" y="3682137"/>
            <a:chExt cx="11834900" cy="3360898"/>
          </a:xfrm>
        </p:grpSpPr>
        <p:sp>
          <p:nvSpPr>
            <p:cNvPr id="1429" name="Google Shape;1429;p27"/>
            <p:cNvSpPr/>
            <p:nvPr/>
          </p:nvSpPr>
          <p:spPr>
            <a:xfrm>
              <a:off x="184495" y="3865218"/>
              <a:ext cx="11834900" cy="3177817"/>
            </a:xfrm>
            <a:prstGeom prst="roundRect">
              <a:avLst>
                <a:gd fmla="val 2239" name="adj"/>
              </a:avLst>
            </a:prstGeom>
            <a:solidFill>
              <a:srgbClr val="FDE9D8"/>
            </a:solidFill>
            <a:ln cap="flat" cmpd="sng" w="1905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430" name="Google Shape;1430;p27"/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1431" name="Google Shape;1431;p27"/>
              <p:cNvSpPr/>
              <p:nvPr/>
            </p:nvSpPr>
            <p:spPr>
              <a:xfrm flipH="1" rot="5400000">
                <a:off x="3417880" y="4701164"/>
                <a:ext cx="828635" cy="4071891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32" name="Google Shape;1432;p27"/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rgbClr val="FF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33" name="Google Shape;1433;p27"/>
              <p:cNvSpPr/>
              <p:nvPr/>
            </p:nvSpPr>
            <p:spPr>
              <a:xfrm flipH="1" rot="10800000">
                <a:off x="1275608" y="6330946"/>
                <a:ext cx="852450" cy="820481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34" name="Google Shape;1434;p27"/>
              <p:cNvSpPr/>
              <p:nvPr/>
            </p:nvSpPr>
            <p:spPr>
              <a:xfrm>
                <a:off x="1403701" y="6378164"/>
                <a:ext cx="545196" cy="739115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435" name="Google Shape;1435;p27"/>
          <p:cNvGrpSpPr/>
          <p:nvPr/>
        </p:nvGrpSpPr>
        <p:grpSpPr>
          <a:xfrm>
            <a:off x="266357" y="2141522"/>
            <a:ext cx="23838079" cy="1620879"/>
            <a:chOff x="247182" y="2080087"/>
            <a:chExt cx="11918264" cy="810493"/>
          </a:xfrm>
        </p:grpSpPr>
        <p:grpSp>
          <p:nvGrpSpPr>
            <p:cNvPr id="1436" name="Google Shape;1436;p27"/>
            <p:cNvGrpSpPr/>
            <p:nvPr/>
          </p:nvGrpSpPr>
          <p:grpSpPr>
            <a:xfrm>
              <a:off x="247182" y="2080087"/>
              <a:ext cx="6047553" cy="810492"/>
              <a:chOff x="5537206" y="1557992"/>
              <a:chExt cx="6027051" cy="753467"/>
            </a:xfrm>
          </p:grpSpPr>
          <p:sp>
            <p:nvSpPr>
              <p:cNvPr id="1437" name="Google Shape;1437;p27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38" name="Google Shape;1438;p27"/>
              <p:cNvSpPr/>
              <p:nvPr/>
            </p:nvSpPr>
            <p:spPr>
              <a:xfrm>
                <a:off x="5537206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A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39" name="Google Shape;1439;p27"/>
              <p:cNvSpPr txBox="1"/>
              <p:nvPr/>
            </p:nvSpPr>
            <p:spPr>
              <a:xfrm>
                <a:off x="6236216" y="1761663"/>
                <a:ext cx="3235874" cy="38629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440" name="Google Shape;1440;p27"/>
            <p:cNvGrpSpPr/>
            <p:nvPr/>
          </p:nvGrpSpPr>
          <p:grpSpPr>
            <a:xfrm>
              <a:off x="6079021" y="2080088"/>
              <a:ext cx="6086424" cy="810492"/>
              <a:chOff x="5537206" y="1557993"/>
              <a:chExt cx="6065790" cy="753467"/>
            </a:xfrm>
          </p:grpSpPr>
          <p:sp>
            <p:nvSpPr>
              <p:cNvPr id="1441" name="Google Shape;1441;p27"/>
              <p:cNvSpPr/>
              <p:nvPr/>
            </p:nvSpPr>
            <p:spPr>
              <a:xfrm>
                <a:off x="5827750" y="1557993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42" name="Google Shape;1442;p27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43" name="Google Shape;1443;p27"/>
              <p:cNvSpPr txBox="1"/>
              <p:nvPr/>
            </p:nvSpPr>
            <p:spPr>
              <a:xfrm>
                <a:off x="6157032" y="1769817"/>
                <a:ext cx="4691353" cy="38629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grpSp>
        <p:nvGrpSpPr>
          <p:cNvPr id="1444" name="Google Shape;1444;p27"/>
          <p:cNvGrpSpPr/>
          <p:nvPr/>
        </p:nvGrpSpPr>
        <p:grpSpPr>
          <a:xfrm>
            <a:off x="357050" y="3936424"/>
            <a:ext cx="24389327" cy="1620882"/>
            <a:chOff x="296172" y="2080087"/>
            <a:chExt cx="12193870" cy="810494"/>
          </a:xfrm>
        </p:grpSpPr>
        <p:grpSp>
          <p:nvGrpSpPr>
            <p:cNvPr id="1445" name="Google Shape;1445;p27"/>
            <p:cNvGrpSpPr/>
            <p:nvPr/>
          </p:nvGrpSpPr>
          <p:grpSpPr>
            <a:xfrm>
              <a:off x="296172" y="2080087"/>
              <a:ext cx="6305280" cy="810492"/>
              <a:chOff x="5586028" y="1557992"/>
              <a:chExt cx="6283903" cy="753467"/>
            </a:xfrm>
          </p:grpSpPr>
          <p:sp>
            <p:nvSpPr>
              <p:cNvPr id="1446" name="Google Shape;1446;p27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47" name="Google Shape;1447;p27"/>
              <p:cNvSpPr/>
              <p:nvPr/>
            </p:nvSpPr>
            <p:spPr>
              <a:xfrm>
                <a:off x="5586028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48" name="Google Shape;1448;p27"/>
              <p:cNvSpPr txBox="1"/>
              <p:nvPr/>
            </p:nvSpPr>
            <p:spPr>
              <a:xfrm>
                <a:off x="6291553" y="1710595"/>
                <a:ext cx="5578378" cy="38629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449" name="Google Shape;1449;p27"/>
            <p:cNvGrpSpPr/>
            <p:nvPr/>
          </p:nvGrpSpPr>
          <p:grpSpPr>
            <a:xfrm>
              <a:off x="6079021" y="2080089"/>
              <a:ext cx="6411021" cy="810492"/>
              <a:chOff x="5537206" y="1557994"/>
              <a:chExt cx="6389287" cy="753467"/>
            </a:xfrm>
          </p:grpSpPr>
          <p:sp>
            <p:nvSpPr>
              <p:cNvPr id="1450" name="Google Shape;1450;p27"/>
              <p:cNvSpPr/>
              <p:nvPr/>
            </p:nvSpPr>
            <p:spPr>
              <a:xfrm>
                <a:off x="5827750" y="1557994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51" name="Google Shape;1451;p27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D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52" name="Google Shape;1452;p27"/>
              <p:cNvSpPr txBox="1"/>
              <p:nvPr/>
            </p:nvSpPr>
            <p:spPr>
              <a:xfrm>
                <a:off x="6151247" y="1747366"/>
                <a:ext cx="5775246" cy="386290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sp>
        <p:nvSpPr>
          <p:cNvPr id="1453" name="Google Shape;1453;p27"/>
          <p:cNvSpPr/>
          <p:nvPr/>
        </p:nvSpPr>
        <p:spPr>
          <a:xfrm>
            <a:off x="1199945" y="7125058"/>
            <a:ext cx="8714638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54" name="Google Shape;1454;p27"/>
          <p:cNvSpPr/>
          <p:nvPr/>
        </p:nvSpPr>
        <p:spPr>
          <a:xfrm>
            <a:off x="1848556" y="8204212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sp>
        <p:nvSpPr>
          <p:cNvPr id="1455" name="Google Shape;1455;p27"/>
          <p:cNvSpPr/>
          <p:nvPr/>
        </p:nvSpPr>
        <p:spPr>
          <a:xfrm>
            <a:off x="1950371" y="11531083"/>
            <a:ext cx="491998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Từ bảng xét dấu ta có:</a:t>
            </a:r>
            <a:endParaRPr i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56" name="Google Shape;1456;p27"/>
          <p:cNvSpPr/>
          <p:nvPr/>
        </p:nvSpPr>
        <p:spPr>
          <a:xfrm>
            <a:off x="6731152" y="11423839"/>
            <a:ext cx="8097410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1457" name="Google Shape;1457;p27"/>
          <p:cNvCxnSpPr/>
          <p:nvPr/>
        </p:nvCxnSpPr>
        <p:spPr>
          <a:xfrm>
            <a:off x="3551834" y="9869035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8" name="Google Shape;1458;p27"/>
          <p:cNvCxnSpPr/>
          <p:nvPr/>
        </p:nvCxnSpPr>
        <p:spPr>
          <a:xfrm rot="10800000">
            <a:off x="7659744" y="9265000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59" name="Google Shape;1459;p27"/>
          <p:cNvSpPr txBox="1"/>
          <p:nvPr/>
        </p:nvSpPr>
        <p:spPr>
          <a:xfrm>
            <a:off x="7675349" y="9099594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60" name="Google Shape;1460;p27"/>
          <p:cNvSpPr txBox="1"/>
          <p:nvPr/>
        </p:nvSpPr>
        <p:spPr>
          <a:xfrm>
            <a:off x="18240030" y="9099383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61" name="Google Shape;1461;p27"/>
          <p:cNvSpPr txBox="1"/>
          <p:nvPr/>
        </p:nvSpPr>
        <p:spPr>
          <a:xfrm>
            <a:off x="5166036" y="9154432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62" name="Google Shape;1462;p27"/>
          <p:cNvSpPr/>
          <p:nvPr/>
        </p:nvSpPr>
        <p:spPr>
          <a:xfrm>
            <a:off x="3479826" y="10068290"/>
            <a:ext cx="4874079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63" name="Google Shape;1463;p27"/>
          <p:cNvSpPr txBox="1"/>
          <p:nvPr/>
        </p:nvSpPr>
        <p:spPr>
          <a:xfrm>
            <a:off x="12952851" y="10055921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64" name="Google Shape;1464;p27"/>
          <p:cNvSpPr txBox="1"/>
          <p:nvPr/>
        </p:nvSpPr>
        <p:spPr>
          <a:xfrm>
            <a:off x="15577170" y="10055921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65" name="Google Shape;1465;p27"/>
          <p:cNvSpPr txBox="1"/>
          <p:nvPr/>
        </p:nvSpPr>
        <p:spPr>
          <a:xfrm>
            <a:off x="9970156" y="10028654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66" name="Google Shape;1466;p27"/>
          <p:cNvSpPr/>
          <p:nvPr/>
        </p:nvSpPr>
        <p:spPr>
          <a:xfrm>
            <a:off x="13421544" y="9001089"/>
            <a:ext cx="606255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67" name="Google Shape;1467;p27"/>
          <p:cNvSpPr/>
          <p:nvPr/>
        </p:nvSpPr>
        <p:spPr>
          <a:xfrm>
            <a:off x="346288" y="4225611"/>
            <a:ext cx="1092303" cy="1014756"/>
          </a:xfrm>
          <a:prstGeom prst="ellipse">
            <a:avLst/>
          </a:prstGeom>
          <a:solidFill>
            <a:srgbClr val="953734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4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28"/>
          <p:cNvGrpSpPr/>
          <p:nvPr/>
        </p:nvGrpSpPr>
        <p:grpSpPr>
          <a:xfrm>
            <a:off x="688834" y="88114"/>
            <a:ext cx="23844586" cy="1448384"/>
            <a:chOff x="371519" y="1869705"/>
            <a:chExt cx="23916533" cy="2834695"/>
          </a:xfrm>
        </p:grpSpPr>
        <p:grpSp>
          <p:nvGrpSpPr>
            <p:cNvPr id="1473" name="Google Shape;1473;p28"/>
            <p:cNvGrpSpPr/>
            <p:nvPr/>
          </p:nvGrpSpPr>
          <p:grpSpPr>
            <a:xfrm>
              <a:off x="371519" y="1869705"/>
              <a:ext cx="23535167" cy="2834695"/>
              <a:chOff x="371519" y="1647866"/>
              <a:chExt cx="23535167" cy="2834695"/>
            </a:xfrm>
          </p:grpSpPr>
          <p:sp>
            <p:nvSpPr>
              <p:cNvPr id="1474" name="Google Shape;1474;p28"/>
              <p:cNvSpPr/>
              <p:nvPr/>
            </p:nvSpPr>
            <p:spPr>
              <a:xfrm>
                <a:off x="371519" y="1720893"/>
                <a:ext cx="23535167" cy="2761668"/>
              </a:xfrm>
              <a:prstGeom prst="roundRect">
                <a:avLst>
                  <a:gd fmla="val 5492" name="adj"/>
                </a:avLst>
              </a:prstGeom>
              <a:solidFill>
                <a:srgbClr val="D6E3BC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475" name="Google Shape;1475;p28"/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1476" name="Google Shape;1476;p28"/>
                <p:cNvSpPr/>
                <p:nvPr/>
              </p:nvSpPr>
              <p:spPr>
                <a:xfrm flipH="1" rot="-5400000">
                  <a:off x="534195" y="2602747"/>
                  <a:ext cx="227012" cy="215900"/>
                </a:xfrm>
                <a:custGeom>
                  <a:rect b="b" l="l" r="r" t="t"/>
                  <a:pathLst>
                    <a:path extrusionOk="0" h="164221" w="296088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77" name="Google Shape;1477;p28"/>
                <p:cNvSpPr/>
                <p:nvPr/>
              </p:nvSpPr>
              <p:spPr>
                <a:xfrm>
                  <a:off x="534989" y="1647866"/>
                  <a:ext cx="3001678" cy="2397228"/>
                </a:xfrm>
                <a:prstGeom prst="homePlate">
                  <a:avLst>
                    <a:gd fmla="val 12444" name="adj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1478" name="Google Shape;1478;p28"/>
                <p:cNvGrpSpPr/>
                <p:nvPr/>
              </p:nvGrpSpPr>
              <p:grpSpPr>
                <a:xfrm>
                  <a:off x="683774" y="1836907"/>
                  <a:ext cx="582199" cy="537956"/>
                  <a:chOff x="7440266" y="3398551"/>
                  <a:chExt cx="757238" cy="765175"/>
                </a:xfrm>
              </p:grpSpPr>
              <p:sp>
                <p:nvSpPr>
                  <p:cNvPr id="1479" name="Google Shape;1479;p28"/>
                  <p:cNvSpPr/>
                  <p:nvPr/>
                </p:nvSpPr>
                <p:spPr>
                  <a:xfrm>
                    <a:off x="7440266" y="3436652"/>
                    <a:ext cx="344488" cy="344489"/>
                  </a:xfrm>
                  <a:custGeom>
                    <a:rect b="b" l="l" r="r" t="t"/>
                    <a:pathLst>
                      <a:path extrusionOk="0" h="217" w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80" name="Google Shape;1480;p28"/>
                  <p:cNvSpPr/>
                  <p:nvPr/>
                </p:nvSpPr>
                <p:spPr>
                  <a:xfrm>
                    <a:off x="7440266" y="3814473"/>
                    <a:ext cx="344488" cy="349251"/>
                  </a:xfrm>
                  <a:custGeom>
                    <a:rect b="b" l="l" r="r" t="t"/>
                    <a:pathLst>
                      <a:path extrusionOk="0" h="220" w="217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81" name="Google Shape;1481;p28"/>
                  <p:cNvSpPr/>
                  <p:nvPr/>
                </p:nvSpPr>
                <p:spPr>
                  <a:xfrm>
                    <a:off x="7506941" y="3398551"/>
                    <a:ext cx="341313" cy="288925"/>
                  </a:xfrm>
                  <a:custGeom>
                    <a:rect b="b" l="l" r="r" t="t"/>
                    <a:pathLst>
                      <a:path extrusionOk="0" h="182" w="215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82" name="Google Shape;1482;p28"/>
                  <p:cNvSpPr/>
                  <p:nvPr/>
                </p:nvSpPr>
                <p:spPr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83" name="Google Shape;1483;p28"/>
                  <p:cNvSpPr/>
                  <p:nvPr/>
                </p:nvSpPr>
                <p:spPr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84" name="Google Shape;1484;p28"/>
                  <p:cNvSpPr/>
                  <p:nvPr/>
                </p:nvSpPr>
                <p:spPr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85" name="Google Shape;1485;p28"/>
                  <p:cNvSpPr/>
                  <p:nvPr/>
                </p:nvSpPr>
                <p:spPr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486" name="Google Shape;1486;p28"/>
                <p:cNvSpPr/>
                <p:nvPr/>
              </p:nvSpPr>
              <p:spPr>
                <a:xfrm>
                  <a:off x="1330000" y="1771634"/>
                  <a:ext cx="142625" cy="707897"/>
                </a:xfrm>
                <a:prstGeom prst="chevron">
                  <a:avLst>
                    <a:gd fmla="val 6811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87" name="Google Shape;1487;p28"/>
                <p:cNvSpPr txBox="1"/>
                <p:nvPr/>
              </p:nvSpPr>
              <p:spPr>
                <a:xfrm>
                  <a:off x="624651" y="1647866"/>
                  <a:ext cx="3505199" cy="16263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8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3</a:t>
                  </a:r>
                  <a:endParaRPr/>
                </a:p>
              </p:txBody>
            </p:sp>
          </p:grpSp>
        </p:grpSp>
        <p:sp>
          <p:nvSpPr>
            <p:cNvPr id="1488" name="Google Shape;1488;p28"/>
            <p:cNvSpPr/>
            <p:nvPr/>
          </p:nvSpPr>
          <p:spPr>
            <a:xfrm>
              <a:off x="3996032" y="2206629"/>
              <a:ext cx="20292020" cy="198378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25300" l="-933" r="0" t="-1804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1489" name="Google Shape;1489;p28"/>
          <p:cNvGrpSpPr/>
          <p:nvPr/>
        </p:nvGrpSpPr>
        <p:grpSpPr>
          <a:xfrm>
            <a:off x="761733" y="5347612"/>
            <a:ext cx="23270272" cy="6834154"/>
            <a:chOff x="184495" y="3682137"/>
            <a:chExt cx="11834900" cy="3360898"/>
          </a:xfrm>
        </p:grpSpPr>
        <p:sp>
          <p:nvSpPr>
            <p:cNvPr id="1490" name="Google Shape;1490;p28"/>
            <p:cNvSpPr/>
            <p:nvPr/>
          </p:nvSpPr>
          <p:spPr>
            <a:xfrm>
              <a:off x="184495" y="3865218"/>
              <a:ext cx="11834900" cy="3177817"/>
            </a:xfrm>
            <a:prstGeom prst="roundRect">
              <a:avLst>
                <a:gd fmla="val 2239" name="adj"/>
              </a:avLst>
            </a:prstGeom>
            <a:solidFill>
              <a:srgbClr val="FDE9D8"/>
            </a:solidFill>
            <a:ln cap="flat" cmpd="sng" w="1905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491" name="Google Shape;1491;p28"/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1492" name="Google Shape;1492;p28"/>
              <p:cNvSpPr/>
              <p:nvPr/>
            </p:nvSpPr>
            <p:spPr>
              <a:xfrm flipH="1" rot="5400000">
                <a:off x="3417880" y="4701164"/>
                <a:ext cx="828635" cy="4071891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93" name="Google Shape;1493;p28"/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rgbClr val="FF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94" name="Google Shape;1494;p28"/>
              <p:cNvSpPr/>
              <p:nvPr/>
            </p:nvSpPr>
            <p:spPr>
              <a:xfrm flipH="1" rot="10800000">
                <a:off x="1275608" y="6330946"/>
                <a:ext cx="852450" cy="820481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95" name="Google Shape;1495;p28"/>
              <p:cNvSpPr/>
              <p:nvPr/>
            </p:nvSpPr>
            <p:spPr>
              <a:xfrm>
                <a:off x="1403701" y="6378164"/>
                <a:ext cx="545196" cy="739115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496" name="Google Shape;1496;p28"/>
          <p:cNvGrpSpPr/>
          <p:nvPr/>
        </p:nvGrpSpPr>
        <p:grpSpPr>
          <a:xfrm>
            <a:off x="201221" y="1746780"/>
            <a:ext cx="23838079" cy="1620879"/>
            <a:chOff x="247182" y="2080087"/>
            <a:chExt cx="11918264" cy="810493"/>
          </a:xfrm>
        </p:grpSpPr>
        <p:grpSp>
          <p:nvGrpSpPr>
            <p:cNvPr id="1497" name="Google Shape;1497;p28"/>
            <p:cNvGrpSpPr/>
            <p:nvPr/>
          </p:nvGrpSpPr>
          <p:grpSpPr>
            <a:xfrm>
              <a:off x="247182" y="2080087"/>
              <a:ext cx="6047553" cy="810492"/>
              <a:chOff x="5537206" y="1557992"/>
              <a:chExt cx="6027051" cy="753467"/>
            </a:xfrm>
          </p:grpSpPr>
          <p:sp>
            <p:nvSpPr>
              <p:cNvPr id="1498" name="Google Shape;1498;p28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99" name="Google Shape;1499;p28"/>
              <p:cNvSpPr/>
              <p:nvPr/>
            </p:nvSpPr>
            <p:spPr>
              <a:xfrm>
                <a:off x="5537206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A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00" name="Google Shape;1500;p28"/>
              <p:cNvSpPr txBox="1"/>
              <p:nvPr/>
            </p:nvSpPr>
            <p:spPr>
              <a:xfrm>
                <a:off x="6236216" y="1761663"/>
                <a:ext cx="3235874" cy="38629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501" name="Google Shape;1501;p28"/>
            <p:cNvGrpSpPr/>
            <p:nvPr/>
          </p:nvGrpSpPr>
          <p:grpSpPr>
            <a:xfrm>
              <a:off x="6079021" y="2080088"/>
              <a:ext cx="6086424" cy="810492"/>
              <a:chOff x="5537206" y="1557993"/>
              <a:chExt cx="6065790" cy="753467"/>
            </a:xfrm>
          </p:grpSpPr>
          <p:sp>
            <p:nvSpPr>
              <p:cNvPr id="1502" name="Google Shape;1502;p28"/>
              <p:cNvSpPr/>
              <p:nvPr/>
            </p:nvSpPr>
            <p:spPr>
              <a:xfrm>
                <a:off x="5827750" y="1557993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03" name="Google Shape;1503;p28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04" name="Google Shape;1504;p28"/>
              <p:cNvSpPr txBox="1"/>
              <p:nvPr/>
            </p:nvSpPr>
            <p:spPr>
              <a:xfrm>
                <a:off x="6157032" y="1769817"/>
                <a:ext cx="4691353" cy="38629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grpSp>
        <p:nvGrpSpPr>
          <p:cNvPr id="1505" name="Google Shape;1505;p28"/>
          <p:cNvGrpSpPr/>
          <p:nvPr/>
        </p:nvGrpSpPr>
        <p:grpSpPr>
          <a:xfrm>
            <a:off x="291914" y="3541682"/>
            <a:ext cx="23844612" cy="1620882"/>
            <a:chOff x="296172" y="2080087"/>
            <a:chExt cx="11921530" cy="810494"/>
          </a:xfrm>
        </p:grpSpPr>
        <p:grpSp>
          <p:nvGrpSpPr>
            <p:cNvPr id="1506" name="Google Shape;1506;p28"/>
            <p:cNvGrpSpPr/>
            <p:nvPr/>
          </p:nvGrpSpPr>
          <p:grpSpPr>
            <a:xfrm>
              <a:off x="296172" y="2080087"/>
              <a:ext cx="6191371" cy="810492"/>
              <a:chOff x="5586028" y="1557992"/>
              <a:chExt cx="6170381" cy="753467"/>
            </a:xfrm>
          </p:grpSpPr>
          <p:sp>
            <p:nvSpPr>
              <p:cNvPr id="1507" name="Google Shape;1507;p28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08" name="Google Shape;1508;p28"/>
              <p:cNvSpPr/>
              <p:nvPr/>
            </p:nvSpPr>
            <p:spPr>
              <a:xfrm>
                <a:off x="5586028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09" name="Google Shape;1509;p28"/>
              <p:cNvSpPr txBox="1"/>
              <p:nvPr/>
            </p:nvSpPr>
            <p:spPr>
              <a:xfrm>
                <a:off x="6178031" y="1756064"/>
                <a:ext cx="5578378" cy="38629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510" name="Google Shape;1510;p28"/>
            <p:cNvGrpSpPr/>
            <p:nvPr/>
          </p:nvGrpSpPr>
          <p:grpSpPr>
            <a:xfrm>
              <a:off x="6079021" y="2080089"/>
              <a:ext cx="6138682" cy="810492"/>
              <a:chOff x="5537206" y="1557994"/>
              <a:chExt cx="6117871" cy="753467"/>
            </a:xfrm>
          </p:grpSpPr>
          <p:sp>
            <p:nvSpPr>
              <p:cNvPr id="1511" name="Google Shape;1511;p28"/>
              <p:cNvSpPr/>
              <p:nvPr/>
            </p:nvSpPr>
            <p:spPr>
              <a:xfrm>
                <a:off x="5827750" y="1557994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12" name="Google Shape;1512;p28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D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13" name="Google Shape;1513;p28"/>
              <p:cNvSpPr txBox="1"/>
              <p:nvPr/>
            </p:nvSpPr>
            <p:spPr>
              <a:xfrm>
                <a:off x="5879831" y="1730312"/>
                <a:ext cx="5775246" cy="437795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sp>
        <p:nvSpPr>
          <p:cNvPr id="1514" name="Google Shape;1514;p28"/>
          <p:cNvSpPr/>
          <p:nvPr/>
        </p:nvSpPr>
        <p:spPr>
          <a:xfrm>
            <a:off x="1199945" y="7125058"/>
            <a:ext cx="8714638" cy="159915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15" name="Google Shape;1515;p28"/>
          <p:cNvSpPr/>
          <p:nvPr/>
        </p:nvSpPr>
        <p:spPr>
          <a:xfrm>
            <a:off x="1848556" y="8204212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sp>
        <p:nvSpPr>
          <p:cNvPr id="1516" name="Google Shape;1516;p28"/>
          <p:cNvSpPr/>
          <p:nvPr/>
        </p:nvSpPr>
        <p:spPr>
          <a:xfrm>
            <a:off x="1800920" y="11071548"/>
            <a:ext cx="491998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Từ bảng xét dấu ta có:</a:t>
            </a:r>
            <a:endParaRPr i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7" name="Google Shape;1517;p28"/>
          <p:cNvSpPr/>
          <p:nvPr/>
        </p:nvSpPr>
        <p:spPr>
          <a:xfrm>
            <a:off x="6581701" y="10964304"/>
            <a:ext cx="11012630" cy="86158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18" name="Google Shape;1518;p28"/>
          <p:cNvSpPr/>
          <p:nvPr/>
        </p:nvSpPr>
        <p:spPr>
          <a:xfrm>
            <a:off x="346288" y="3834458"/>
            <a:ext cx="1092303" cy="1014756"/>
          </a:xfrm>
          <a:prstGeom prst="ellipse">
            <a:avLst/>
          </a:prstGeom>
          <a:solidFill>
            <a:srgbClr val="953734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4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9" name="Google Shape;1519;p28"/>
          <p:cNvSpPr/>
          <p:nvPr/>
        </p:nvSpPr>
        <p:spPr>
          <a:xfrm>
            <a:off x="2159286" y="6431706"/>
            <a:ext cx="9462719" cy="85222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32856" l="-2574" r="-1673" t="-785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20" name="Google Shape;1520;p28"/>
          <p:cNvSpPr/>
          <p:nvPr/>
        </p:nvSpPr>
        <p:spPr>
          <a:xfrm>
            <a:off x="11622005" y="6514486"/>
            <a:ext cx="8714638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1521" name="Google Shape;1521;p28"/>
          <p:cNvCxnSpPr/>
          <p:nvPr/>
        </p:nvCxnSpPr>
        <p:spPr>
          <a:xfrm>
            <a:off x="3871613" y="9763530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22" name="Google Shape;1522;p28"/>
          <p:cNvCxnSpPr/>
          <p:nvPr/>
        </p:nvCxnSpPr>
        <p:spPr>
          <a:xfrm rot="10800000">
            <a:off x="7667139" y="9159495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23" name="Google Shape;1523;p28"/>
          <p:cNvSpPr txBox="1"/>
          <p:nvPr/>
        </p:nvSpPr>
        <p:spPr>
          <a:xfrm>
            <a:off x="7682744" y="8994089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24" name="Google Shape;1524;p28"/>
          <p:cNvSpPr txBox="1"/>
          <p:nvPr/>
        </p:nvSpPr>
        <p:spPr>
          <a:xfrm>
            <a:off x="18247425" y="8993878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25" name="Google Shape;1525;p28"/>
          <p:cNvSpPr txBox="1"/>
          <p:nvPr/>
        </p:nvSpPr>
        <p:spPr>
          <a:xfrm>
            <a:off x="5173431" y="9048927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26" name="Google Shape;1526;p28"/>
          <p:cNvSpPr/>
          <p:nvPr/>
        </p:nvSpPr>
        <p:spPr>
          <a:xfrm>
            <a:off x="3941735" y="9962785"/>
            <a:ext cx="3528869" cy="784767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27" name="Google Shape;1527;p28"/>
          <p:cNvSpPr txBox="1"/>
          <p:nvPr/>
        </p:nvSpPr>
        <p:spPr>
          <a:xfrm>
            <a:off x="12960246" y="9950416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28" name="Google Shape;1528;p28"/>
          <p:cNvSpPr txBox="1"/>
          <p:nvPr/>
        </p:nvSpPr>
        <p:spPr>
          <a:xfrm>
            <a:off x="10974615" y="8860647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29" name="Google Shape;1529;p28"/>
          <p:cNvSpPr txBox="1"/>
          <p:nvPr/>
        </p:nvSpPr>
        <p:spPr>
          <a:xfrm>
            <a:off x="16252111" y="9901833"/>
            <a:ext cx="1565116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30" name="Google Shape;1530;p28"/>
          <p:cNvSpPr txBox="1"/>
          <p:nvPr/>
        </p:nvSpPr>
        <p:spPr>
          <a:xfrm>
            <a:off x="9263464" y="9950416"/>
            <a:ext cx="1565116" cy="76944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31" name="Google Shape;1531;p28"/>
          <p:cNvSpPr txBox="1"/>
          <p:nvPr/>
        </p:nvSpPr>
        <p:spPr>
          <a:xfrm>
            <a:off x="11264541" y="9978111"/>
            <a:ext cx="1565116" cy="769441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32" name="Google Shape;1532;p28"/>
          <p:cNvSpPr txBox="1"/>
          <p:nvPr/>
        </p:nvSpPr>
        <p:spPr>
          <a:xfrm>
            <a:off x="14706741" y="9978111"/>
            <a:ext cx="1565116" cy="769441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33" name="Google Shape;1533;p28"/>
          <p:cNvSpPr txBox="1"/>
          <p:nvPr/>
        </p:nvSpPr>
        <p:spPr>
          <a:xfrm>
            <a:off x="14572545" y="8893330"/>
            <a:ext cx="1565116" cy="769441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p29"/>
          <p:cNvGrpSpPr/>
          <p:nvPr/>
        </p:nvGrpSpPr>
        <p:grpSpPr>
          <a:xfrm>
            <a:off x="688834" y="88114"/>
            <a:ext cx="23844586" cy="1448384"/>
            <a:chOff x="371519" y="1869705"/>
            <a:chExt cx="23916533" cy="2834695"/>
          </a:xfrm>
        </p:grpSpPr>
        <p:grpSp>
          <p:nvGrpSpPr>
            <p:cNvPr id="1539" name="Google Shape;1539;p29"/>
            <p:cNvGrpSpPr/>
            <p:nvPr/>
          </p:nvGrpSpPr>
          <p:grpSpPr>
            <a:xfrm>
              <a:off x="371519" y="1869705"/>
              <a:ext cx="23535167" cy="2834695"/>
              <a:chOff x="371519" y="1647866"/>
              <a:chExt cx="23535167" cy="2834695"/>
            </a:xfrm>
          </p:grpSpPr>
          <p:sp>
            <p:nvSpPr>
              <p:cNvPr id="1540" name="Google Shape;1540;p29"/>
              <p:cNvSpPr/>
              <p:nvPr/>
            </p:nvSpPr>
            <p:spPr>
              <a:xfrm>
                <a:off x="371519" y="1720893"/>
                <a:ext cx="23535167" cy="2761668"/>
              </a:xfrm>
              <a:prstGeom prst="roundRect">
                <a:avLst>
                  <a:gd fmla="val 5492" name="adj"/>
                </a:avLst>
              </a:prstGeom>
              <a:solidFill>
                <a:srgbClr val="D6E3BC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541" name="Google Shape;1541;p29"/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1542" name="Google Shape;1542;p29"/>
                <p:cNvSpPr/>
                <p:nvPr/>
              </p:nvSpPr>
              <p:spPr>
                <a:xfrm flipH="1" rot="-5400000">
                  <a:off x="534195" y="2602747"/>
                  <a:ext cx="227012" cy="215900"/>
                </a:xfrm>
                <a:custGeom>
                  <a:rect b="b" l="l" r="r" t="t"/>
                  <a:pathLst>
                    <a:path extrusionOk="0" h="164221" w="296088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543" name="Google Shape;1543;p29"/>
                <p:cNvSpPr/>
                <p:nvPr/>
              </p:nvSpPr>
              <p:spPr>
                <a:xfrm>
                  <a:off x="534989" y="1647866"/>
                  <a:ext cx="3001678" cy="2397228"/>
                </a:xfrm>
                <a:prstGeom prst="homePlate">
                  <a:avLst>
                    <a:gd fmla="val 12444" name="adj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1544" name="Google Shape;1544;p29"/>
                <p:cNvGrpSpPr/>
                <p:nvPr/>
              </p:nvGrpSpPr>
              <p:grpSpPr>
                <a:xfrm>
                  <a:off x="683774" y="1836907"/>
                  <a:ext cx="582199" cy="537956"/>
                  <a:chOff x="7440266" y="3398551"/>
                  <a:chExt cx="757238" cy="765175"/>
                </a:xfrm>
              </p:grpSpPr>
              <p:sp>
                <p:nvSpPr>
                  <p:cNvPr id="1545" name="Google Shape;1545;p29"/>
                  <p:cNvSpPr/>
                  <p:nvPr/>
                </p:nvSpPr>
                <p:spPr>
                  <a:xfrm>
                    <a:off x="7440266" y="3436652"/>
                    <a:ext cx="344488" cy="344489"/>
                  </a:xfrm>
                  <a:custGeom>
                    <a:rect b="b" l="l" r="r" t="t"/>
                    <a:pathLst>
                      <a:path extrusionOk="0" h="217" w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46" name="Google Shape;1546;p29"/>
                  <p:cNvSpPr/>
                  <p:nvPr/>
                </p:nvSpPr>
                <p:spPr>
                  <a:xfrm>
                    <a:off x="7440266" y="3814473"/>
                    <a:ext cx="344488" cy="349251"/>
                  </a:xfrm>
                  <a:custGeom>
                    <a:rect b="b" l="l" r="r" t="t"/>
                    <a:pathLst>
                      <a:path extrusionOk="0" h="220" w="217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47" name="Google Shape;1547;p29"/>
                  <p:cNvSpPr/>
                  <p:nvPr/>
                </p:nvSpPr>
                <p:spPr>
                  <a:xfrm>
                    <a:off x="7506941" y="3398551"/>
                    <a:ext cx="341313" cy="288925"/>
                  </a:xfrm>
                  <a:custGeom>
                    <a:rect b="b" l="l" r="r" t="t"/>
                    <a:pathLst>
                      <a:path extrusionOk="0" h="182" w="215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48" name="Google Shape;1548;p29"/>
                  <p:cNvSpPr/>
                  <p:nvPr/>
                </p:nvSpPr>
                <p:spPr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49" name="Google Shape;1549;p29"/>
                  <p:cNvSpPr/>
                  <p:nvPr/>
                </p:nvSpPr>
                <p:spPr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50" name="Google Shape;1550;p29"/>
                  <p:cNvSpPr/>
                  <p:nvPr/>
                </p:nvSpPr>
                <p:spPr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51" name="Google Shape;1551;p29"/>
                  <p:cNvSpPr/>
                  <p:nvPr/>
                </p:nvSpPr>
                <p:spPr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552" name="Google Shape;1552;p29"/>
                <p:cNvSpPr/>
                <p:nvPr/>
              </p:nvSpPr>
              <p:spPr>
                <a:xfrm>
                  <a:off x="1330000" y="1771634"/>
                  <a:ext cx="142625" cy="707897"/>
                </a:xfrm>
                <a:prstGeom prst="chevron">
                  <a:avLst>
                    <a:gd fmla="val 6811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553" name="Google Shape;1553;p29"/>
                <p:cNvSpPr txBox="1"/>
                <p:nvPr/>
              </p:nvSpPr>
              <p:spPr>
                <a:xfrm>
                  <a:off x="624651" y="1647866"/>
                  <a:ext cx="3505199" cy="16263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8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4</a:t>
                  </a:r>
                  <a:endParaRPr/>
                </a:p>
              </p:txBody>
            </p:sp>
          </p:grpSp>
        </p:grpSp>
        <p:sp>
          <p:nvSpPr>
            <p:cNvPr id="1554" name="Google Shape;1554;p29"/>
            <p:cNvSpPr/>
            <p:nvPr/>
          </p:nvSpPr>
          <p:spPr>
            <a:xfrm>
              <a:off x="3996032" y="2206629"/>
              <a:ext cx="20292020" cy="180708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28476" l="-933" r="0" t="-11256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1555" name="Google Shape;1555;p29"/>
          <p:cNvGrpSpPr/>
          <p:nvPr/>
        </p:nvGrpSpPr>
        <p:grpSpPr>
          <a:xfrm>
            <a:off x="726931" y="5347611"/>
            <a:ext cx="23270272" cy="8281862"/>
            <a:chOff x="184495" y="3682137"/>
            <a:chExt cx="11834900" cy="4072852"/>
          </a:xfrm>
        </p:grpSpPr>
        <p:sp>
          <p:nvSpPr>
            <p:cNvPr id="1556" name="Google Shape;1556;p29"/>
            <p:cNvSpPr/>
            <p:nvPr/>
          </p:nvSpPr>
          <p:spPr>
            <a:xfrm>
              <a:off x="184495" y="3865218"/>
              <a:ext cx="11834900" cy="3889771"/>
            </a:xfrm>
            <a:prstGeom prst="roundRect">
              <a:avLst>
                <a:gd fmla="val 2239" name="adj"/>
              </a:avLst>
            </a:prstGeom>
            <a:solidFill>
              <a:srgbClr val="FDE9D8"/>
            </a:solidFill>
            <a:ln cap="flat" cmpd="sng" w="1905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557" name="Google Shape;1557;p29"/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1558" name="Google Shape;1558;p29"/>
              <p:cNvSpPr/>
              <p:nvPr/>
            </p:nvSpPr>
            <p:spPr>
              <a:xfrm flipH="1" rot="5400000">
                <a:off x="3417880" y="4701164"/>
                <a:ext cx="828635" cy="4071891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59" name="Google Shape;1559;p29"/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rgbClr val="FF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60" name="Google Shape;1560;p29"/>
              <p:cNvSpPr/>
              <p:nvPr/>
            </p:nvSpPr>
            <p:spPr>
              <a:xfrm flipH="1" rot="10800000">
                <a:off x="1275608" y="6330946"/>
                <a:ext cx="852450" cy="820481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61" name="Google Shape;1561;p29"/>
              <p:cNvSpPr/>
              <p:nvPr/>
            </p:nvSpPr>
            <p:spPr>
              <a:xfrm>
                <a:off x="1403701" y="6378164"/>
                <a:ext cx="545196" cy="739115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562" name="Google Shape;1562;p29"/>
          <p:cNvGrpSpPr/>
          <p:nvPr/>
        </p:nvGrpSpPr>
        <p:grpSpPr>
          <a:xfrm>
            <a:off x="201221" y="1746781"/>
            <a:ext cx="23838079" cy="1620879"/>
            <a:chOff x="247182" y="2080087"/>
            <a:chExt cx="11918264" cy="810493"/>
          </a:xfrm>
        </p:grpSpPr>
        <p:grpSp>
          <p:nvGrpSpPr>
            <p:cNvPr id="1563" name="Google Shape;1563;p29"/>
            <p:cNvGrpSpPr/>
            <p:nvPr/>
          </p:nvGrpSpPr>
          <p:grpSpPr>
            <a:xfrm>
              <a:off x="247182" y="2080087"/>
              <a:ext cx="6047553" cy="810492"/>
              <a:chOff x="5537206" y="1557992"/>
              <a:chExt cx="6027051" cy="753467"/>
            </a:xfrm>
          </p:grpSpPr>
          <p:sp>
            <p:nvSpPr>
              <p:cNvPr id="1564" name="Google Shape;1564;p29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65" name="Google Shape;1565;p29"/>
              <p:cNvSpPr/>
              <p:nvPr/>
            </p:nvSpPr>
            <p:spPr>
              <a:xfrm>
                <a:off x="5537206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A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66" name="Google Shape;1566;p29"/>
              <p:cNvSpPr txBox="1"/>
              <p:nvPr/>
            </p:nvSpPr>
            <p:spPr>
              <a:xfrm>
                <a:off x="6236216" y="1761663"/>
                <a:ext cx="3235874" cy="38629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567" name="Google Shape;1567;p29"/>
            <p:cNvGrpSpPr/>
            <p:nvPr/>
          </p:nvGrpSpPr>
          <p:grpSpPr>
            <a:xfrm>
              <a:off x="6079021" y="2080088"/>
              <a:ext cx="6086424" cy="810492"/>
              <a:chOff x="5537206" y="1557993"/>
              <a:chExt cx="6065790" cy="753467"/>
            </a:xfrm>
          </p:grpSpPr>
          <p:sp>
            <p:nvSpPr>
              <p:cNvPr id="1568" name="Google Shape;1568;p29"/>
              <p:cNvSpPr/>
              <p:nvPr/>
            </p:nvSpPr>
            <p:spPr>
              <a:xfrm>
                <a:off x="5827750" y="1557993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69" name="Google Shape;1569;p29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70" name="Google Shape;1570;p29"/>
              <p:cNvSpPr txBox="1"/>
              <p:nvPr/>
            </p:nvSpPr>
            <p:spPr>
              <a:xfrm>
                <a:off x="5832155" y="1572430"/>
                <a:ext cx="4691353" cy="721611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grpSp>
        <p:nvGrpSpPr>
          <p:cNvPr id="1571" name="Google Shape;1571;p29"/>
          <p:cNvGrpSpPr/>
          <p:nvPr/>
        </p:nvGrpSpPr>
        <p:grpSpPr>
          <a:xfrm>
            <a:off x="291914" y="3541682"/>
            <a:ext cx="23844612" cy="1620882"/>
            <a:chOff x="296172" y="2080087"/>
            <a:chExt cx="11921530" cy="810494"/>
          </a:xfrm>
        </p:grpSpPr>
        <p:grpSp>
          <p:nvGrpSpPr>
            <p:cNvPr id="1572" name="Google Shape;1572;p29"/>
            <p:cNvGrpSpPr/>
            <p:nvPr/>
          </p:nvGrpSpPr>
          <p:grpSpPr>
            <a:xfrm>
              <a:off x="296172" y="2080087"/>
              <a:ext cx="6191371" cy="810492"/>
              <a:chOff x="5586028" y="1557992"/>
              <a:chExt cx="6170381" cy="753467"/>
            </a:xfrm>
          </p:grpSpPr>
          <p:sp>
            <p:nvSpPr>
              <p:cNvPr id="1573" name="Google Shape;1573;p29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74" name="Google Shape;1574;p29"/>
              <p:cNvSpPr/>
              <p:nvPr/>
            </p:nvSpPr>
            <p:spPr>
              <a:xfrm>
                <a:off x="5586028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75" name="Google Shape;1575;p29"/>
              <p:cNvSpPr txBox="1"/>
              <p:nvPr/>
            </p:nvSpPr>
            <p:spPr>
              <a:xfrm>
                <a:off x="6178031" y="1756064"/>
                <a:ext cx="5578378" cy="38629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576" name="Google Shape;1576;p29"/>
            <p:cNvGrpSpPr/>
            <p:nvPr/>
          </p:nvGrpSpPr>
          <p:grpSpPr>
            <a:xfrm>
              <a:off x="6079021" y="2080089"/>
              <a:ext cx="6138682" cy="810492"/>
              <a:chOff x="5537206" y="1557994"/>
              <a:chExt cx="6117871" cy="753467"/>
            </a:xfrm>
          </p:grpSpPr>
          <p:sp>
            <p:nvSpPr>
              <p:cNvPr id="1577" name="Google Shape;1577;p29"/>
              <p:cNvSpPr/>
              <p:nvPr/>
            </p:nvSpPr>
            <p:spPr>
              <a:xfrm>
                <a:off x="5827750" y="1557994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78" name="Google Shape;1578;p29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D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79" name="Google Shape;1579;p29"/>
              <p:cNvSpPr txBox="1"/>
              <p:nvPr/>
            </p:nvSpPr>
            <p:spPr>
              <a:xfrm>
                <a:off x="5879831" y="1730312"/>
                <a:ext cx="5775246" cy="437795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sp>
        <p:nvSpPr>
          <p:cNvPr id="1580" name="Google Shape;1580;p29"/>
          <p:cNvSpPr/>
          <p:nvPr/>
        </p:nvSpPr>
        <p:spPr>
          <a:xfrm>
            <a:off x="11874500" y="2039042"/>
            <a:ext cx="1092303" cy="1014756"/>
          </a:xfrm>
          <a:prstGeom prst="ellipse">
            <a:avLst/>
          </a:prstGeom>
          <a:solidFill>
            <a:srgbClr val="953734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4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81" name="Google Shape;1581;p29"/>
          <p:cNvSpPr/>
          <p:nvPr/>
        </p:nvSpPr>
        <p:spPr>
          <a:xfrm>
            <a:off x="1843621" y="6937689"/>
            <a:ext cx="7860827" cy="135998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82" name="Google Shape;1582;p29"/>
          <p:cNvSpPr/>
          <p:nvPr/>
        </p:nvSpPr>
        <p:spPr>
          <a:xfrm>
            <a:off x="1073345" y="8668351"/>
            <a:ext cx="379734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cxnSp>
        <p:nvCxnSpPr>
          <p:cNvPr id="1583" name="Google Shape;1583;p29"/>
          <p:cNvCxnSpPr/>
          <p:nvPr/>
        </p:nvCxnSpPr>
        <p:spPr>
          <a:xfrm>
            <a:off x="5230727" y="9497201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84" name="Google Shape;1584;p29"/>
          <p:cNvCxnSpPr/>
          <p:nvPr/>
        </p:nvCxnSpPr>
        <p:spPr>
          <a:xfrm rot="10800000">
            <a:off x="9065575" y="8807064"/>
            <a:ext cx="0" cy="3320847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85" name="Google Shape;1585;p29"/>
          <p:cNvSpPr txBox="1"/>
          <p:nvPr/>
        </p:nvSpPr>
        <p:spPr>
          <a:xfrm>
            <a:off x="9081180" y="8668351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86" name="Google Shape;1586;p29"/>
          <p:cNvSpPr txBox="1"/>
          <p:nvPr/>
        </p:nvSpPr>
        <p:spPr>
          <a:xfrm>
            <a:off x="19424814" y="8648293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87" name="Google Shape;1587;p29"/>
          <p:cNvSpPr txBox="1"/>
          <p:nvPr/>
        </p:nvSpPr>
        <p:spPr>
          <a:xfrm>
            <a:off x="7530936" y="8727533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88" name="Google Shape;1588;p29"/>
          <p:cNvSpPr/>
          <p:nvPr/>
        </p:nvSpPr>
        <p:spPr>
          <a:xfrm>
            <a:off x="5586158" y="9620854"/>
            <a:ext cx="3860519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89" name="Google Shape;1589;p29"/>
          <p:cNvSpPr txBox="1"/>
          <p:nvPr/>
        </p:nvSpPr>
        <p:spPr>
          <a:xfrm>
            <a:off x="15098505" y="9564932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90" name="Google Shape;1590;p29"/>
          <p:cNvSpPr txBox="1"/>
          <p:nvPr/>
        </p:nvSpPr>
        <p:spPr>
          <a:xfrm>
            <a:off x="11105824" y="8582505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91" name="Google Shape;1591;p29"/>
          <p:cNvSpPr txBox="1"/>
          <p:nvPr/>
        </p:nvSpPr>
        <p:spPr>
          <a:xfrm>
            <a:off x="17786652" y="9535976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92" name="Google Shape;1592;p29"/>
          <p:cNvSpPr txBox="1"/>
          <p:nvPr/>
        </p:nvSpPr>
        <p:spPr>
          <a:xfrm>
            <a:off x="9976533" y="9533960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93" name="Google Shape;1593;p29"/>
          <p:cNvSpPr txBox="1"/>
          <p:nvPr/>
        </p:nvSpPr>
        <p:spPr>
          <a:xfrm>
            <a:off x="11283715" y="9533587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94" name="Google Shape;1594;p29"/>
          <p:cNvSpPr txBox="1"/>
          <p:nvPr/>
        </p:nvSpPr>
        <p:spPr>
          <a:xfrm>
            <a:off x="16513280" y="9533527"/>
            <a:ext cx="1565116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1595" name="Google Shape;1595;p29"/>
          <p:cNvCxnSpPr/>
          <p:nvPr/>
        </p:nvCxnSpPr>
        <p:spPr>
          <a:xfrm>
            <a:off x="5200643" y="10421814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96" name="Google Shape;1596;p29"/>
          <p:cNvCxnSpPr/>
          <p:nvPr/>
        </p:nvCxnSpPr>
        <p:spPr>
          <a:xfrm>
            <a:off x="5247859" y="11350077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97" name="Google Shape;1597;p29"/>
          <p:cNvSpPr/>
          <p:nvPr/>
        </p:nvSpPr>
        <p:spPr>
          <a:xfrm>
            <a:off x="5450671" y="10497132"/>
            <a:ext cx="3604513" cy="76944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98" name="Google Shape;1598;p29"/>
          <p:cNvSpPr txBox="1"/>
          <p:nvPr/>
        </p:nvSpPr>
        <p:spPr>
          <a:xfrm>
            <a:off x="13879509" y="8128240"/>
            <a:ext cx="1565116" cy="1373774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99" name="Google Shape;1599;p29"/>
          <p:cNvSpPr txBox="1"/>
          <p:nvPr/>
        </p:nvSpPr>
        <p:spPr>
          <a:xfrm>
            <a:off x="14038794" y="9504758"/>
            <a:ext cx="1229072" cy="769441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00" name="Google Shape;1600;p29"/>
          <p:cNvSpPr txBox="1"/>
          <p:nvPr/>
        </p:nvSpPr>
        <p:spPr>
          <a:xfrm>
            <a:off x="12551649" y="9503558"/>
            <a:ext cx="1565116" cy="769441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01" name="Google Shape;1601;p29"/>
          <p:cNvSpPr txBox="1"/>
          <p:nvPr/>
        </p:nvSpPr>
        <p:spPr>
          <a:xfrm>
            <a:off x="13851364" y="10506168"/>
            <a:ext cx="1565116" cy="769441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02" name="Google Shape;1602;p29"/>
          <p:cNvSpPr txBox="1"/>
          <p:nvPr/>
        </p:nvSpPr>
        <p:spPr>
          <a:xfrm>
            <a:off x="11469204" y="10390295"/>
            <a:ext cx="1229072" cy="769441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03" name="Google Shape;1603;p29"/>
          <p:cNvSpPr txBox="1"/>
          <p:nvPr/>
        </p:nvSpPr>
        <p:spPr>
          <a:xfrm>
            <a:off x="16719386" y="10450583"/>
            <a:ext cx="1229072" cy="769441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04" name="Google Shape;1604;p29"/>
          <p:cNvSpPr txBox="1"/>
          <p:nvPr/>
        </p:nvSpPr>
        <p:spPr>
          <a:xfrm>
            <a:off x="17852055" y="10568780"/>
            <a:ext cx="1565116" cy="769441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05" name="Google Shape;1605;p29"/>
          <p:cNvSpPr txBox="1"/>
          <p:nvPr/>
        </p:nvSpPr>
        <p:spPr>
          <a:xfrm>
            <a:off x="15157847" y="10450583"/>
            <a:ext cx="1565116" cy="769441"/>
          </a:xfrm>
          <a:prstGeom prst="rect">
            <a:avLst/>
          </a:pr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06" name="Google Shape;1606;p29"/>
          <p:cNvSpPr txBox="1"/>
          <p:nvPr/>
        </p:nvSpPr>
        <p:spPr>
          <a:xfrm>
            <a:off x="12527011" y="10418726"/>
            <a:ext cx="1565116" cy="769441"/>
          </a:xfrm>
          <a:prstGeom prst="rect">
            <a:avLst/>
          </a:pr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07" name="Google Shape;1607;p29"/>
          <p:cNvSpPr txBox="1"/>
          <p:nvPr/>
        </p:nvSpPr>
        <p:spPr>
          <a:xfrm>
            <a:off x="10075353" y="10506225"/>
            <a:ext cx="1565116" cy="769441"/>
          </a:xfrm>
          <a:prstGeom prst="rect">
            <a:avLst/>
          </a:pr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08" name="Google Shape;1608;p29"/>
          <p:cNvSpPr txBox="1"/>
          <p:nvPr/>
        </p:nvSpPr>
        <p:spPr>
          <a:xfrm>
            <a:off x="10026054" y="11457508"/>
            <a:ext cx="1565116" cy="769441"/>
          </a:xfrm>
          <a:prstGeom prst="rect">
            <a:avLst/>
          </a:pr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09" name="Google Shape;1609;p29"/>
          <p:cNvSpPr txBox="1"/>
          <p:nvPr/>
        </p:nvSpPr>
        <p:spPr>
          <a:xfrm>
            <a:off x="11342739" y="11480131"/>
            <a:ext cx="1565116" cy="769441"/>
          </a:xfrm>
          <a:prstGeom prst="rect">
            <a:avLst/>
          </a:pr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10" name="Google Shape;1610;p29"/>
          <p:cNvSpPr txBox="1"/>
          <p:nvPr/>
        </p:nvSpPr>
        <p:spPr>
          <a:xfrm>
            <a:off x="12659424" y="11480131"/>
            <a:ext cx="1565116" cy="769441"/>
          </a:xfrm>
          <a:prstGeom prst="rect">
            <a:avLst/>
          </a:pr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11" name="Google Shape;1611;p29"/>
          <p:cNvSpPr txBox="1"/>
          <p:nvPr/>
        </p:nvSpPr>
        <p:spPr>
          <a:xfrm>
            <a:off x="13880670" y="11457451"/>
            <a:ext cx="1565116" cy="769441"/>
          </a:xfrm>
          <a:prstGeom prst="rect">
            <a:avLst/>
          </a:pr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12" name="Google Shape;1612;p29"/>
          <p:cNvSpPr txBox="1"/>
          <p:nvPr/>
        </p:nvSpPr>
        <p:spPr>
          <a:xfrm>
            <a:off x="16594698" y="11486065"/>
            <a:ext cx="1565116" cy="769441"/>
          </a:xfrm>
          <a:prstGeom prst="rect">
            <a:avLst/>
          </a:pr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13" name="Google Shape;1613;p29"/>
          <p:cNvSpPr txBox="1"/>
          <p:nvPr/>
        </p:nvSpPr>
        <p:spPr>
          <a:xfrm>
            <a:off x="15197355" y="11422225"/>
            <a:ext cx="1565116" cy="769441"/>
          </a:xfrm>
          <a:prstGeom prst="rect">
            <a:avLst/>
          </a:pr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14" name="Google Shape;1614;p29"/>
          <p:cNvSpPr txBox="1"/>
          <p:nvPr/>
        </p:nvSpPr>
        <p:spPr>
          <a:xfrm>
            <a:off x="17875080" y="11453647"/>
            <a:ext cx="1565116" cy="769441"/>
          </a:xfrm>
          <a:prstGeom prst="rect">
            <a:avLst/>
          </a:pr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15" name="Google Shape;1615;p29"/>
          <p:cNvSpPr/>
          <p:nvPr/>
        </p:nvSpPr>
        <p:spPr>
          <a:xfrm>
            <a:off x="7281961" y="11463405"/>
            <a:ext cx="2063065" cy="784767"/>
          </a:xfrm>
          <a:prstGeom prst="rect">
            <a:avLst/>
          </a:pr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16" name="Google Shape;1616;p29"/>
          <p:cNvSpPr txBox="1"/>
          <p:nvPr/>
        </p:nvSpPr>
        <p:spPr>
          <a:xfrm>
            <a:off x="16479030" y="8631484"/>
            <a:ext cx="1565116" cy="769441"/>
          </a:xfrm>
          <a:prstGeom prst="rect">
            <a:avLst/>
          </a:pr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17" name="Google Shape;1617;p29"/>
          <p:cNvSpPr/>
          <p:nvPr/>
        </p:nvSpPr>
        <p:spPr>
          <a:xfrm>
            <a:off x="1786627" y="6375524"/>
            <a:ext cx="9885398" cy="769441"/>
          </a:xfrm>
          <a:prstGeom prst="rect">
            <a:avLst/>
          </a:prstGeom>
          <a:blipFill rotWithShape="1">
            <a:blip r:embed="rId39">
              <a:alphaModFix/>
            </a:blip>
            <a:stretch>
              <a:fillRect b="-38094" l="-2465" r="0" t="-1587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18" name="Google Shape;1618;p29"/>
          <p:cNvSpPr/>
          <p:nvPr/>
        </p:nvSpPr>
        <p:spPr>
          <a:xfrm>
            <a:off x="8004748" y="6831769"/>
            <a:ext cx="8714638" cy="1599156"/>
          </a:xfrm>
          <a:prstGeom prst="rect">
            <a:avLst/>
          </a:pr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19" name="Google Shape;1619;p29"/>
          <p:cNvSpPr/>
          <p:nvPr/>
        </p:nvSpPr>
        <p:spPr>
          <a:xfrm>
            <a:off x="5379787" y="12534519"/>
            <a:ext cx="10551222" cy="1099596"/>
          </a:xfrm>
          <a:prstGeom prst="rect">
            <a:avLst/>
          </a:prstGeom>
          <a:blipFill rotWithShape="1">
            <a:blip r:embed="rId41">
              <a:alphaModFix/>
            </a:blip>
            <a:stretch>
              <a:fillRect b="-8839" l="0" r="-138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"/>
          <p:cNvSpPr txBox="1"/>
          <p:nvPr/>
        </p:nvSpPr>
        <p:spPr>
          <a:xfrm>
            <a:off x="1012867" y="1727647"/>
            <a:ext cx="716863" cy="754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II</a:t>
            </a:r>
            <a:endParaRPr/>
          </a:p>
        </p:txBody>
      </p:sp>
      <p:grpSp>
        <p:nvGrpSpPr>
          <p:cNvPr id="202" name="Google Shape;202;p3"/>
          <p:cNvGrpSpPr/>
          <p:nvPr/>
        </p:nvGrpSpPr>
        <p:grpSpPr>
          <a:xfrm>
            <a:off x="321203" y="1767079"/>
            <a:ext cx="9639343" cy="843243"/>
            <a:chOff x="-306348" y="1905000"/>
            <a:chExt cx="9639343" cy="843241"/>
          </a:xfrm>
        </p:grpSpPr>
        <p:sp>
          <p:nvSpPr>
            <p:cNvPr id="203" name="Google Shape;203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04" name="Google Shape;204;p3"/>
            <p:cNvSpPr txBox="1"/>
            <p:nvPr/>
          </p:nvSpPr>
          <p:spPr>
            <a:xfrm>
              <a:off x="-306348" y="1913375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/>
            </a:p>
          </p:txBody>
        </p:sp>
        <p:sp>
          <p:nvSpPr>
            <p:cNvPr id="205" name="Google Shape;205;p3"/>
            <p:cNvSpPr txBox="1"/>
            <p:nvPr/>
          </p:nvSpPr>
          <p:spPr>
            <a:xfrm>
              <a:off x="2471396" y="1978802"/>
              <a:ext cx="6861599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/>
            </a:p>
          </p:txBody>
        </p:sp>
      </p:grpSp>
      <p:sp>
        <p:nvSpPr>
          <p:cNvPr id="206" name="Google Shape;206;p3"/>
          <p:cNvSpPr/>
          <p:nvPr/>
        </p:nvSpPr>
        <p:spPr>
          <a:xfrm>
            <a:off x="2809779" y="2596504"/>
            <a:ext cx="18920968" cy="76944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6505" l="-1319" r="0" t="-174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207" name="Google Shape;207;p3"/>
          <p:cNvCxnSpPr/>
          <p:nvPr/>
        </p:nvCxnSpPr>
        <p:spPr>
          <a:xfrm>
            <a:off x="1034356" y="5108077"/>
            <a:ext cx="19784676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8" name="Google Shape;208;p3"/>
          <p:cNvCxnSpPr/>
          <p:nvPr/>
        </p:nvCxnSpPr>
        <p:spPr>
          <a:xfrm rot="10800000">
            <a:off x="2926637" y="4459785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9" name="Google Shape;209;p3"/>
          <p:cNvSpPr txBox="1"/>
          <p:nvPr/>
        </p:nvSpPr>
        <p:spPr>
          <a:xfrm>
            <a:off x="2914921" y="4363708"/>
            <a:ext cx="1565116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10" name="Google Shape;210;p3"/>
          <p:cNvSpPr txBox="1"/>
          <p:nvPr/>
        </p:nvSpPr>
        <p:spPr>
          <a:xfrm>
            <a:off x="19475131" y="4211162"/>
            <a:ext cx="1565116" cy="7694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11" name="Google Shape;211;p3"/>
          <p:cNvSpPr txBox="1"/>
          <p:nvPr/>
        </p:nvSpPr>
        <p:spPr>
          <a:xfrm>
            <a:off x="1253219" y="4249144"/>
            <a:ext cx="1565116" cy="76944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12" name="Google Shape;212;p3"/>
          <p:cNvSpPr/>
          <p:nvPr/>
        </p:nvSpPr>
        <p:spPr>
          <a:xfrm>
            <a:off x="1517748" y="5227890"/>
            <a:ext cx="1808551" cy="78476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13" name="Google Shape;213;p3"/>
          <p:cNvSpPr txBox="1"/>
          <p:nvPr/>
        </p:nvSpPr>
        <p:spPr>
          <a:xfrm>
            <a:off x="9952632" y="5232588"/>
            <a:ext cx="402038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Trái dấu với a</a:t>
            </a:r>
            <a:endParaRPr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4" name="Google Shape;214;p3"/>
          <p:cNvSpPr txBox="1"/>
          <p:nvPr/>
        </p:nvSpPr>
        <p:spPr>
          <a:xfrm>
            <a:off x="8387516" y="4194498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15" name="Google Shape;215;p3"/>
          <p:cNvSpPr txBox="1"/>
          <p:nvPr/>
        </p:nvSpPr>
        <p:spPr>
          <a:xfrm>
            <a:off x="3939379" y="5235552"/>
            <a:ext cx="458201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Cùng dấu với a</a:t>
            </a:r>
            <a:endParaRPr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6" name="Google Shape;216;p3"/>
          <p:cNvSpPr txBox="1"/>
          <p:nvPr/>
        </p:nvSpPr>
        <p:spPr>
          <a:xfrm>
            <a:off x="8588579" y="5255205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17" name="Google Shape;217;p3"/>
          <p:cNvSpPr txBox="1"/>
          <p:nvPr/>
        </p:nvSpPr>
        <p:spPr>
          <a:xfrm>
            <a:off x="14250520" y="5252857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18" name="Google Shape;218;p3"/>
          <p:cNvSpPr txBox="1"/>
          <p:nvPr/>
        </p:nvSpPr>
        <p:spPr>
          <a:xfrm>
            <a:off x="16272038" y="5163765"/>
            <a:ext cx="458201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Cùng dấu với a</a:t>
            </a:r>
            <a:endParaRPr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9" name="Google Shape;219;p3"/>
          <p:cNvSpPr txBox="1"/>
          <p:nvPr/>
        </p:nvSpPr>
        <p:spPr>
          <a:xfrm>
            <a:off x="14227980" y="4266246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220" name="Google Shape;220;p3"/>
          <p:cNvCxnSpPr/>
          <p:nvPr/>
        </p:nvCxnSpPr>
        <p:spPr>
          <a:xfrm>
            <a:off x="1101541" y="11862466"/>
            <a:ext cx="19784676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1" name="Google Shape;221;p3"/>
          <p:cNvCxnSpPr/>
          <p:nvPr/>
        </p:nvCxnSpPr>
        <p:spPr>
          <a:xfrm rot="10800000">
            <a:off x="2993822" y="11214174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2" name="Google Shape;222;p3"/>
          <p:cNvSpPr txBox="1"/>
          <p:nvPr/>
        </p:nvSpPr>
        <p:spPr>
          <a:xfrm>
            <a:off x="2982106" y="11118097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3" name="Google Shape;223;p3"/>
          <p:cNvSpPr txBox="1"/>
          <p:nvPr/>
        </p:nvSpPr>
        <p:spPr>
          <a:xfrm>
            <a:off x="19542316" y="10965551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4" name="Google Shape;224;p3"/>
          <p:cNvSpPr txBox="1"/>
          <p:nvPr/>
        </p:nvSpPr>
        <p:spPr>
          <a:xfrm>
            <a:off x="1320404" y="11003533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5" name="Google Shape;225;p3"/>
          <p:cNvSpPr/>
          <p:nvPr/>
        </p:nvSpPr>
        <p:spPr>
          <a:xfrm>
            <a:off x="1584933" y="11982279"/>
            <a:ext cx="1808551" cy="784767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6" name="Google Shape;226;p3"/>
          <p:cNvSpPr txBox="1"/>
          <p:nvPr/>
        </p:nvSpPr>
        <p:spPr>
          <a:xfrm>
            <a:off x="9371137" y="11918153"/>
            <a:ext cx="458201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Cùng dấu với a</a:t>
            </a:r>
            <a:endParaRPr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227" name="Google Shape;227;p3"/>
          <p:cNvCxnSpPr/>
          <p:nvPr/>
        </p:nvCxnSpPr>
        <p:spPr>
          <a:xfrm>
            <a:off x="1112167" y="8794622"/>
            <a:ext cx="19784676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8" name="Google Shape;228;p3"/>
          <p:cNvCxnSpPr/>
          <p:nvPr/>
        </p:nvCxnSpPr>
        <p:spPr>
          <a:xfrm rot="10800000">
            <a:off x="3004448" y="8146330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9" name="Google Shape;229;p3"/>
          <p:cNvSpPr txBox="1"/>
          <p:nvPr/>
        </p:nvSpPr>
        <p:spPr>
          <a:xfrm>
            <a:off x="2992732" y="8050253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0" name="Google Shape;230;p3"/>
          <p:cNvSpPr txBox="1"/>
          <p:nvPr/>
        </p:nvSpPr>
        <p:spPr>
          <a:xfrm>
            <a:off x="19552942" y="7897707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1" name="Google Shape;231;p3"/>
          <p:cNvSpPr txBox="1"/>
          <p:nvPr/>
        </p:nvSpPr>
        <p:spPr>
          <a:xfrm>
            <a:off x="1331030" y="7935689"/>
            <a:ext cx="1565116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2" name="Google Shape;232;p3"/>
          <p:cNvSpPr/>
          <p:nvPr/>
        </p:nvSpPr>
        <p:spPr>
          <a:xfrm>
            <a:off x="1595559" y="8914435"/>
            <a:ext cx="1808551" cy="784767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3" name="Google Shape;233;p3"/>
          <p:cNvSpPr txBox="1"/>
          <p:nvPr/>
        </p:nvSpPr>
        <p:spPr>
          <a:xfrm>
            <a:off x="11145668" y="7290842"/>
            <a:ext cx="1565116" cy="1378198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4" name="Google Shape;234;p3"/>
          <p:cNvSpPr txBox="1"/>
          <p:nvPr/>
        </p:nvSpPr>
        <p:spPr>
          <a:xfrm>
            <a:off x="6489675" y="8806611"/>
            <a:ext cx="458201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Cùng dấu với a</a:t>
            </a:r>
            <a:endParaRPr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5" name="Google Shape;235;p3"/>
          <p:cNvSpPr txBox="1"/>
          <p:nvPr/>
        </p:nvSpPr>
        <p:spPr>
          <a:xfrm>
            <a:off x="11185330" y="8850310"/>
            <a:ext cx="1565116" cy="769441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6" name="Google Shape;236;p3"/>
          <p:cNvSpPr txBox="1"/>
          <p:nvPr/>
        </p:nvSpPr>
        <p:spPr>
          <a:xfrm>
            <a:off x="14403611" y="8761281"/>
            <a:ext cx="458201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Cùng dấu với a</a:t>
            </a:r>
            <a:endParaRPr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1147346" y="3568001"/>
            <a:ext cx="18920968" cy="769441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-35432" l="-1288" r="0" t="-1653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8" name="Google Shape;238;p3"/>
          <p:cNvSpPr/>
          <p:nvPr/>
        </p:nvSpPr>
        <p:spPr>
          <a:xfrm>
            <a:off x="1107022" y="6329254"/>
            <a:ext cx="18920968" cy="1109791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 b="-8241" l="-131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9" name="Google Shape;239;p3"/>
          <p:cNvSpPr/>
          <p:nvPr/>
        </p:nvSpPr>
        <p:spPr>
          <a:xfrm>
            <a:off x="1107022" y="9880831"/>
            <a:ext cx="18920968" cy="769441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 b="-36505" l="-1319" r="0" t="-174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3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4" name="Google Shape;1624;p30"/>
          <p:cNvGrpSpPr/>
          <p:nvPr/>
        </p:nvGrpSpPr>
        <p:grpSpPr>
          <a:xfrm>
            <a:off x="726931" y="5347611"/>
            <a:ext cx="23270272" cy="8281862"/>
            <a:chOff x="184495" y="3682137"/>
            <a:chExt cx="11834900" cy="4072852"/>
          </a:xfrm>
        </p:grpSpPr>
        <p:sp>
          <p:nvSpPr>
            <p:cNvPr id="1625" name="Google Shape;1625;p30"/>
            <p:cNvSpPr/>
            <p:nvPr/>
          </p:nvSpPr>
          <p:spPr>
            <a:xfrm>
              <a:off x="184495" y="3865218"/>
              <a:ext cx="11834900" cy="3889771"/>
            </a:xfrm>
            <a:prstGeom prst="roundRect">
              <a:avLst>
                <a:gd fmla="val 2239" name="adj"/>
              </a:avLst>
            </a:prstGeom>
            <a:solidFill>
              <a:srgbClr val="FDE9D8"/>
            </a:solidFill>
            <a:ln cap="flat" cmpd="sng" w="1905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626" name="Google Shape;1626;p30"/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1627" name="Google Shape;1627;p30"/>
              <p:cNvSpPr/>
              <p:nvPr/>
            </p:nvSpPr>
            <p:spPr>
              <a:xfrm flipH="1" rot="5400000">
                <a:off x="3417880" y="4701164"/>
                <a:ext cx="828635" cy="4071891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28" name="Google Shape;1628;p30"/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rgbClr val="FF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29" name="Google Shape;1629;p30"/>
              <p:cNvSpPr/>
              <p:nvPr/>
            </p:nvSpPr>
            <p:spPr>
              <a:xfrm flipH="1" rot="10800000">
                <a:off x="1275608" y="6330946"/>
                <a:ext cx="852450" cy="820481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30" name="Google Shape;1630;p30"/>
              <p:cNvSpPr/>
              <p:nvPr/>
            </p:nvSpPr>
            <p:spPr>
              <a:xfrm>
                <a:off x="1403701" y="6378164"/>
                <a:ext cx="545196" cy="739115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631" name="Google Shape;1631;p30"/>
          <p:cNvGrpSpPr/>
          <p:nvPr/>
        </p:nvGrpSpPr>
        <p:grpSpPr>
          <a:xfrm>
            <a:off x="688834" y="88114"/>
            <a:ext cx="23464366" cy="1607143"/>
            <a:chOff x="371519" y="1647866"/>
            <a:chExt cx="23535167" cy="3145409"/>
          </a:xfrm>
        </p:grpSpPr>
        <p:sp>
          <p:nvSpPr>
            <p:cNvPr id="1632" name="Google Shape;1632;p30"/>
            <p:cNvSpPr/>
            <p:nvPr/>
          </p:nvSpPr>
          <p:spPr>
            <a:xfrm>
              <a:off x="371519" y="1720893"/>
              <a:ext cx="23535167" cy="3072382"/>
            </a:xfrm>
            <a:prstGeom prst="roundRect">
              <a:avLst>
                <a:gd fmla="val 5492" name="adj"/>
              </a:avLst>
            </a:prstGeom>
            <a:solidFill>
              <a:srgbClr val="D6E3BC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633" name="Google Shape;1633;p30"/>
            <p:cNvGrpSpPr/>
            <p:nvPr/>
          </p:nvGrpSpPr>
          <p:grpSpPr>
            <a:xfrm>
              <a:off x="534989" y="1647866"/>
              <a:ext cx="3594861" cy="2397228"/>
              <a:chOff x="534989" y="1647866"/>
              <a:chExt cx="3594861" cy="2397228"/>
            </a:xfrm>
          </p:grpSpPr>
          <p:sp>
            <p:nvSpPr>
              <p:cNvPr id="1634" name="Google Shape;1634;p30"/>
              <p:cNvSpPr/>
              <p:nvPr/>
            </p:nvSpPr>
            <p:spPr>
              <a:xfrm flipH="1" rot="-5400000">
                <a:off x="534195" y="2602747"/>
                <a:ext cx="227012" cy="215900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cap="flat" cmpd="sng" w="25400">
                <a:solidFill>
                  <a:srgbClr val="BFBFB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35" name="Google Shape;1635;p30"/>
              <p:cNvSpPr/>
              <p:nvPr/>
            </p:nvSpPr>
            <p:spPr>
              <a:xfrm>
                <a:off x="534989" y="1647866"/>
                <a:ext cx="3001678" cy="2397228"/>
              </a:xfrm>
              <a:prstGeom prst="homePlate">
                <a:avLst>
                  <a:gd fmla="val 12444" name="adj"/>
                </a:avLst>
              </a:prstGeom>
              <a:solidFill>
                <a:srgbClr val="135F82"/>
              </a:solidFill>
              <a:ln cap="flat" cmpd="sng" w="25400">
                <a:solidFill>
                  <a:srgbClr val="BFBFB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636" name="Google Shape;1636;p30"/>
              <p:cNvGrpSpPr/>
              <p:nvPr/>
            </p:nvGrpSpPr>
            <p:grpSpPr>
              <a:xfrm>
                <a:off x="683774" y="1836907"/>
                <a:ext cx="582199" cy="537956"/>
                <a:chOff x="7440266" y="3398551"/>
                <a:chExt cx="757238" cy="765175"/>
              </a:xfrm>
            </p:grpSpPr>
            <p:sp>
              <p:nvSpPr>
                <p:cNvPr id="1637" name="Google Shape;1637;p30"/>
                <p:cNvSpPr/>
                <p:nvPr/>
              </p:nvSpPr>
              <p:spPr>
                <a:xfrm>
                  <a:off x="7440266" y="3436652"/>
                  <a:ext cx="344488" cy="344489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638" name="Google Shape;1638;p30"/>
                <p:cNvSpPr/>
                <p:nvPr/>
              </p:nvSpPr>
              <p:spPr>
                <a:xfrm>
                  <a:off x="7440266" y="3814473"/>
                  <a:ext cx="344488" cy="349251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639" name="Google Shape;1639;p30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640" name="Google Shape;1640;p30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641" name="Google Shape;1641;p30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642" name="Google Shape;1642;p30"/>
                <p:cNvSpPr/>
                <p:nvPr/>
              </p:nvSpPr>
              <p:spPr>
                <a:xfrm>
                  <a:off x="7840316" y="3973225"/>
                  <a:ext cx="357188" cy="6350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643" name="Google Shape;1643;p30"/>
                <p:cNvSpPr/>
                <p:nvPr/>
              </p:nvSpPr>
              <p:spPr>
                <a:xfrm>
                  <a:off x="7840316" y="3590640"/>
                  <a:ext cx="357188" cy="6350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1644" name="Google Shape;1644;p30"/>
              <p:cNvSpPr/>
              <p:nvPr/>
            </p:nvSpPr>
            <p:spPr>
              <a:xfrm>
                <a:off x="1330000" y="1771634"/>
                <a:ext cx="142625" cy="707897"/>
              </a:xfrm>
              <a:prstGeom prst="chevron">
                <a:avLst>
                  <a:gd fmla="val 6811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45" name="Google Shape;1645;p30"/>
              <p:cNvSpPr txBox="1"/>
              <p:nvPr/>
            </p:nvSpPr>
            <p:spPr>
              <a:xfrm>
                <a:off x="624651" y="1647866"/>
                <a:ext cx="3505199" cy="16263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5</a:t>
                </a:r>
                <a:endParaRPr/>
              </a:p>
            </p:txBody>
          </p:sp>
        </p:grpSp>
      </p:grpSp>
      <p:grpSp>
        <p:nvGrpSpPr>
          <p:cNvPr id="1646" name="Google Shape;1646;p30"/>
          <p:cNvGrpSpPr/>
          <p:nvPr/>
        </p:nvGrpSpPr>
        <p:grpSpPr>
          <a:xfrm>
            <a:off x="201221" y="1746781"/>
            <a:ext cx="23838079" cy="1620879"/>
            <a:chOff x="247182" y="2080087"/>
            <a:chExt cx="11918264" cy="810493"/>
          </a:xfrm>
        </p:grpSpPr>
        <p:grpSp>
          <p:nvGrpSpPr>
            <p:cNvPr id="1647" name="Google Shape;1647;p30"/>
            <p:cNvGrpSpPr/>
            <p:nvPr/>
          </p:nvGrpSpPr>
          <p:grpSpPr>
            <a:xfrm>
              <a:off x="247182" y="2080087"/>
              <a:ext cx="6047553" cy="810492"/>
              <a:chOff x="5537206" y="1557992"/>
              <a:chExt cx="6027051" cy="753467"/>
            </a:xfrm>
          </p:grpSpPr>
          <p:sp>
            <p:nvSpPr>
              <p:cNvPr id="1648" name="Google Shape;1648;p30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49" name="Google Shape;1649;p30"/>
              <p:cNvSpPr/>
              <p:nvPr/>
            </p:nvSpPr>
            <p:spPr>
              <a:xfrm>
                <a:off x="5537206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A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50" name="Google Shape;1650;p30"/>
              <p:cNvSpPr txBox="1"/>
              <p:nvPr/>
            </p:nvSpPr>
            <p:spPr>
              <a:xfrm>
                <a:off x="6236216" y="1761663"/>
                <a:ext cx="3235874" cy="386290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stretch>
                  <a:fillRect b="-36492" l="0" r="0" t="-17517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651" name="Google Shape;1651;p30"/>
            <p:cNvGrpSpPr/>
            <p:nvPr/>
          </p:nvGrpSpPr>
          <p:grpSpPr>
            <a:xfrm>
              <a:off x="6079021" y="2080088"/>
              <a:ext cx="6086424" cy="810492"/>
              <a:chOff x="5537206" y="1557993"/>
              <a:chExt cx="6065790" cy="753467"/>
            </a:xfrm>
          </p:grpSpPr>
          <p:sp>
            <p:nvSpPr>
              <p:cNvPr id="1652" name="Google Shape;1652;p30"/>
              <p:cNvSpPr/>
              <p:nvPr/>
            </p:nvSpPr>
            <p:spPr>
              <a:xfrm>
                <a:off x="5827750" y="1557993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53" name="Google Shape;1653;p30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54" name="Google Shape;1654;p30"/>
              <p:cNvSpPr txBox="1"/>
              <p:nvPr/>
            </p:nvSpPr>
            <p:spPr>
              <a:xfrm>
                <a:off x="5838297" y="1740165"/>
                <a:ext cx="4691353" cy="456871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grpSp>
        <p:nvGrpSpPr>
          <p:cNvPr id="1655" name="Google Shape;1655;p30"/>
          <p:cNvGrpSpPr/>
          <p:nvPr/>
        </p:nvGrpSpPr>
        <p:grpSpPr>
          <a:xfrm>
            <a:off x="291914" y="3292587"/>
            <a:ext cx="23847898" cy="1869974"/>
            <a:chOff x="296172" y="1955531"/>
            <a:chExt cx="11923173" cy="935048"/>
          </a:xfrm>
        </p:grpSpPr>
        <p:grpSp>
          <p:nvGrpSpPr>
            <p:cNvPr id="1656" name="Google Shape;1656;p30"/>
            <p:cNvGrpSpPr/>
            <p:nvPr/>
          </p:nvGrpSpPr>
          <p:grpSpPr>
            <a:xfrm>
              <a:off x="296172" y="2080087"/>
              <a:ext cx="6173758" cy="810492"/>
              <a:chOff x="5586028" y="1557992"/>
              <a:chExt cx="6152827" cy="753467"/>
            </a:xfrm>
          </p:grpSpPr>
          <p:sp>
            <p:nvSpPr>
              <p:cNvPr id="1657" name="Google Shape;1657;p30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58" name="Google Shape;1658;p30"/>
              <p:cNvSpPr/>
              <p:nvPr/>
            </p:nvSpPr>
            <p:spPr>
              <a:xfrm>
                <a:off x="5586028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59" name="Google Shape;1659;p30"/>
              <p:cNvSpPr txBox="1"/>
              <p:nvPr/>
            </p:nvSpPr>
            <p:spPr>
              <a:xfrm>
                <a:off x="6160477" y="1604184"/>
                <a:ext cx="5578378" cy="693027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660" name="Google Shape;1660;p30"/>
            <p:cNvGrpSpPr/>
            <p:nvPr/>
          </p:nvGrpSpPr>
          <p:grpSpPr>
            <a:xfrm>
              <a:off x="6079021" y="1955531"/>
              <a:ext cx="6140324" cy="935048"/>
              <a:chOff x="5537206" y="1442201"/>
              <a:chExt cx="6119507" cy="869260"/>
            </a:xfrm>
          </p:grpSpPr>
          <p:sp>
            <p:nvSpPr>
              <p:cNvPr id="1661" name="Google Shape;1661;p30"/>
              <p:cNvSpPr/>
              <p:nvPr/>
            </p:nvSpPr>
            <p:spPr>
              <a:xfrm>
                <a:off x="5827750" y="1557994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62" name="Google Shape;1662;p30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D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63" name="Google Shape;1663;p30"/>
              <p:cNvSpPr txBox="1"/>
              <p:nvPr/>
            </p:nvSpPr>
            <p:spPr>
              <a:xfrm>
                <a:off x="5881467" y="1442201"/>
                <a:ext cx="5775246" cy="790553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sp>
        <p:nvSpPr>
          <p:cNvPr id="1664" name="Google Shape;1664;p30"/>
          <p:cNvSpPr/>
          <p:nvPr/>
        </p:nvSpPr>
        <p:spPr>
          <a:xfrm>
            <a:off x="281756" y="3803686"/>
            <a:ext cx="1092303" cy="1014756"/>
          </a:xfrm>
          <a:prstGeom prst="ellipse">
            <a:avLst/>
          </a:prstGeom>
          <a:solidFill>
            <a:srgbClr val="953734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4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65" name="Google Shape;1665;p30"/>
          <p:cNvSpPr/>
          <p:nvPr/>
        </p:nvSpPr>
        <p:spPr>
          <a:xfrm>
            <a:off x="4563069" y="81160"/>
            <a:ext cx="17013197" cy="144655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8486" l="-1469" r="-1323" t="-882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66" name="Google Shape;1666;p30"/>
          <p:cNvSpPr/>
          <p:nvPr/>
        </p:nvSpPr>
        <p:spPr>
          <a:xfrm>
            <a:off x="1270414" y="6444921"/>
            <a:ext cx="19110937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34125" l="-1273" r="-317" t="-1904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67" name="Google Shape;1667;p30"/>
          <p:cNvSpPr/>
          <p:nvPr/>
        </p:nvSpPr>
        <p:spPr>
          <a:xfrm>
            <a:off x="4426776" y="7662231"/>
            <a:ext cx="6398355" cy="707886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68" name="Google Shape;1668;p30"/>
          <p:cNvSpPr/>
          <p:nvPr/>
        </p:nvSpPr>
        <p:spPr>
          <a:xfrm>
            <a:off x="4426776" y="8709675"/>
            <a:ext cx="5114477" cy="707886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69" name="Google Shape;1669;p30"/>
          <p:cNvSpPr/>
          <p:nvPr/>
        </p:nvSpPr>
        <p:spPr>
          <a:xfrm>
            <a:off x="4426775" y="9757119"/>
            <a:ext cx="6455229" cy="1098186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3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4" name="Google Shape;1674;p31"/>
          <p:cNvGrpSpPr/>
          <p:nvPr/>
        </p:nvGrpSpPr>
        <p:grpSpPr>
          <a:xfrm>
            <a:off x="688834" y="-519615"/>
            <a:ext cx="23464367" cy="2979855"/>
            <a:chOff x="371519" y="680292"/>
            <a:chExt cx="23535167" cy="5832003"/>
          </a:xfrm>
        </p:grpSpPr>
        <p:grpSp>
          <p:nvGrpSpPr>
            <p:cNvPr id="1675" name="Google Shape;1675;p31"/>
            <p:cNvGrpSpPr/>
            <p:nvPr/>
          </p:nvGrpSpPr>
          <p:grpSpPr>
            <a:xfrm>
              <a:off x="371519" y="1869705"/>
              <a:ext cx="23535167" cy="4552920"/>
              <a:chOff x="371519" y="1647866"/>
              <a:chExt cx="23535167" cy="4552920"/>
            </a:xfrm>
          </p:grpSpPr>
          <p:sp>
            <p:nvSpPr>
              <p:cNvPr id="1676" name="Google Shape;1676;p31"/>
              <p:cNvSpPr/>
              <p:nvPr/>
            </p:nvSpPr>
            <p:spPr>
              <a:xfrm>
                <a:off x="371519" y="1720893"/>
                <a:ext cx="23535167" cy="4479893"/>
              </a:xfrm>
              <a:prstGeom prst="roundRect">
                <a:avLst>
                  <a:gd fmla="val 5492" name="adj"/>
                </a:avLst>
              </a:prstGeom>
              <a:solidFill>
                <a:srgbClr val="D6E3BC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677" name="Google Shape;1677;p31"/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1678" name="Google Shape;1678;p31"/>
                <p:cNvSpPr/>
                <p:nvPr/>
              </p:nvSpPr>
              <p:spPr>
                <a:xfrm flipH="1" rot="-5400000">
                  <a:off x="534195" y="2602747"/>
                  <a:ext cx="227012" cy="215900"/>
                </a:xfrm>
                <a:custGeom>
                  <a:rect b="b" l="l" r="r" t="t"/>
                  <a:pathLst>
                    <a:path extrusionOk="0" h="164221" w="296088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679" name="Google Shape;1679;p31"/>
                <p:cNvSpPr/>
                <p:nvPr/>
              </p:nvSpPr>
              <p:spPr>
                <a:xfrm>
                  <a:off x="534989" y="1647866"/>
                  <a:ext cx="3001678" cy="2397228"/>
                </a:xfrm>
                <a:prstGeom prst="homePlate">
                  <a:avLst>
                    <a:gd fmla="val 12444" name="adj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1680" name="Google Shape;1680;p31"/>
                <p:cNvGrpSpPr/>
                <p:nvPr/>
              </p:nvGrpSpPr>
              <p:grpSpPr>
                <a:xfrm>
                  <a:off x="683774" y="1836907"/>
                  <a:ext cx="582199" cy="537956"/>
                  <a:chOff x="7440266" y="3398551"/>
                  <a:chExt cx="757238" cy="765175"/>
                </a:xfrm>
              </p:grpSpPr>
              <p:sp>
                <p:nvSpPr>
                  <p:cNvPr id="1681" name="Google Shape;1681;p31"/>
                  <p:cNvSpPr/>
                  <p:nvPr/>
                </p:nvSpPr>
                <p:spPr>
                  <a:xfrm>
                    <a:off x="7440266" y="3436652"/>
                    <a:ext cx="344488" cy="344489"/>
                  </a:xfrm>
                  <a:custGeom>
                    <a:rect b="b" l="l" r="r" t="t"/>
                    <a:pathLst>
                      <a:path extrusionOk="0" h="217" w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682" name="Google Shape;1682;p31"/>
                  <p:cNvSpPr/>
                  <p:nvPr/>
                </p:nvSpPr>
                <p:spPr>
                  <a:xfrm>
                    <a:off x="7440266" y="3814473"/>
                    <a:ext cx="344488" cy="349251"/>
                  </a:xfrm>
                  <a:custGeom>
                    <a:rect b="b" l="l" r="r" t="t"/>
                    <a:pathLst>
                      <a:path extrusionOk="0" h="220" w="217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683" name="Google Shape;1683;p31"/>
                  <p:cNvSpPr/>
                  <p:nvPr/>
                </p:nvSpPr>
                <p:spPr>
                  <a:xfrm>
                    <a:off x="7506941" y="3398551"/>
                    <a:ext cx="341313" cy="288925"/>
                  </a:xfrm>
                  <a:custGeom>
                    <a:rect b="b" l="l" r="r" t="t"/>
                    <a:pathLst>
                      <a:path extrusionOk="0" h="182" w="215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684" name="Google Shape;1684;p31"/>
                  <p:cNvSpPr/>
                  <p:nvPr/>
                </p:nvSpPr>
                <p:spPr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685" name="Google Shape;1685;p31"/>
                  <p:cNvSpPr/>
                  <p:nvPr/>
                </p:nvSpPr>
                <p:spPr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686" name="Google Shape;1686;p31"/>
                  <p:cNvSpPr/>
                  <p:nvPr/>
                </p:nvSpPr>
                <p:spPr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687" name="Google Shape;1687;p31"/>
                  <p:cNvSpPr/>
                  <p:nvPr/>
                </p:nvSpPr>
                <p:spPr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688" name="Google Shape;1688;p31"/>
                <p:cNvSpPr/>
                <p:nvPr/>
              </p:nvSpPr>
              <p:spPr>
                <a:xfrm>
                  <a:off x="1330000" y="1771634"/>
                  <a:ext cx="142625" cy="707897"/>
                </a:xfrm>
                <a:prstGeom prst="chevron">
                  <a:avLst>
                    <a:gd fmla="val 6811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689" name="Google Shape;1689;p31"/>
                <p:cNvSpPr txBox="1"/>
                <p:nvPr/>
              </p:nvSpPr>
              <p:spPr>
                <a:xfrm>
                  <a:off x="624651" y="1647866"/>
                  <a:ext cx="3505199" cy="16263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8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6</a:t>
                  </a:r>
                  <a:endParaRPr/>
                </a:p>
              </p:txBody>
            </p:sp>
          </p:grpSp>
        </p:grpSp>
        <p:sp>
          <p:nvSpPr>
            <p:cNvPr id="1690" name="Google Shape;1690;p31"/>
            <p:cNvSpPr/>
            <p:nvPr/>
          </p:nvSpPr>
          <p:spPr>
            <a:xfrm>
              <a:off x="3791210" y="680292"/>
              <a:ext cx="19860932" cy="583200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7769" l="-922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1691" name="Google Shape;1691;p31"/>
          <p:cNvGrpSpPr/>
          <p:nvPr/>
        </p:nvGrpSpPr>
        <p:grpSpPr>
          <a:xfrm>
            <a:off x="688834" y="4796512"/>
            <a:ext cx="23270272" cy="8832963"/>
            <a:chOff x="184495" y="3682137"/>
            <a:chExt cx="11834900" cy="4343872"/>
          </a:xfrm>
        </p:grpSpPr>
        <p:sp>
          <p:nvSpPr>
            <p:cNvPr id="1692" name="Google Shape;1692;p31"/>
            <p:cNvSpPr/>
            <p:nvPr/>
          </p:nvSpPr>
          <p:spPr>
            <a:xfrm>
              <a:off x="184495" y="3865218"/>
              <a:ext cx="11834900" cy="4160791"/>
            </a:xfrm>
            <a:prstGeom prst="roundRect">
              <a:avLst>
                <a:gd fmla="val 2239" name="adj"/>
              </a:avLst>
            </a:prstGeom>
            <a:solidFill>
              <a:srgbClr val="FDE9D8"/>
            </a:solidFill>
            <a:ln cap="flat" cmpd="sng" w="1905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693" name="Google Shape;1693;p31"/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1694" name="Google Shape;1694;p31"/>
              <p:cNvSpPr/>
              <p:nvPr/>
            </p:nvSpPr>
            <p:spPr>
              <a:xfrm flipH="1" rot="5400000">
                <a:off x="3417880" y="4701164"/>
                <a:ext cx="828635" cy="4071891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95" name="Google Shape;1695;p31"/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rgbClr val="FF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96" name="Google Shape;1696;p31"/>
              <p:cNvSpPr/>
              <p:nvPr/>
            </p:nvSpPr>
            <p:spPr>
              <a:xfrm flipH="1" rot="10800000">
                <a:off x="1275608" y="6330946"/>
                <a:ext cx="852450" cy="820481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97" name="Google Shape;1697;p31"/>
              <p:cNvSpPr/>
              <p:nvPr/>
            </p:nvSpPr>
            <p:spPr>
              <a:xfrm>
                <a:off x="1403701" y="6378164"/>
                <a:ext cx="545196" cy="739115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698" name="Google Shape;1698;p31"/>
          <p:cNvGrpSpPr/>
          <p:nvPr/>
        </p:nvGrpSpPr>
        <p:grpSpPr>
          <a:xfrm>
            <a:off x="532685" y="2660795"/>
            <a:ext cx="23744878" cy="1975592"/>
            <a:chOff x="247182" y="2080090"/>
            <a:chExt cx="11871666" cy="987861"/>
          </a:xfrm>
        </p:grpSpPr>
        <p:grpSp>
          <p:nvGrpSpPr>
            <p:cNvPr id="1699" name="Google Shape;1699;p31"/>
            <p:cNvGrpSpPr/>
            <p:nvPr/>
          </p:nvGrpSpPr>
          <p:grpSpPr>
            <a:xfrm>
              <a:off x="247182" y="2080091"/>
              <a:ext cx="3090381" cy="987857"/>
              <a:chOff x="5537206" y="1557993"/>
              <a:chExt cx="3079904" cy="918352"/>
            </a:xfrm>
          </p:grpSpPr>
          <p:sp>
            <p:nvSpPr>
              <p:cNvPr id="1700" name="Google Shape;1700;p31"/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01" name="Google Shape;1701;p3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A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02" name="Google Shape;1702;p31"/>
              <p:cNvSpPr txBox="1"/>
              <p:nvPr/>
            </p:nvSpPr>
            <p:spPr>
              <a:xfrm>
                <a:off x="6139178" y="1938213"/>
                <a:ext cx="2024991" cy="38629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703" name="Google Shape;1703;p31"/>
            <p:cNvGrpSpPr/>
            <p:nvPr/>
          </p:nvGrpSpPr>
          <p:grpSpPr>
            <a:xfrm>
              <a:off x="3163101" y="2080091"/>
              <a:ext cx="3090381" cy="987857"/>
              <a:chOff x="5537206" y="1557993"/>
              <a:chExt cx="3079904" cy="918352"/>
            </a:xfrm>
          </p:grpSpPr>
          <p:sp>
            <p:nvSpPr>
              <p:cNvPr id="1704" name="Google Shape;1704;p31"/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05" name="Google Shape;1705;p3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06" name="Google Shape;1706;p31"/>
              <p:cNvSpPr txBox="1"/>
              <p:nvPr/>
            </p:nvSpPr>
            <p:spPr>
              <a:xfrm>
                <a:off x="6190740" y="1909893"/>
                <a:ext cx="2280848" cy="38629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707" name="Google Shape;1707;p31"/>
            <p:cNvGrpSpPr/>
            <p:nvPr/>
          </p:nvGrpSpPr>
          <p:grpSpPr>
            <a:xfrm>
              <a:off x="6079021" y="2080090"/>
              <a:ext cx="3131633" cy="987857"/>
              <a:chOff x="5537206" y="1557993"/>
              <a:chExt cx="3121016" cy="918352"/>
            </a:xfrm>
          </p:grpSpPr>
          <p:sp>
            <p:nvSpPr>
              <p:cNvPr id="1708" name="Google Shape;1708;p31"/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09" name="Google Shape;1709;p3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10" name="Google Shape;1710;p31"/>
              <p:cNvSpPr txBox="1"/>
              <p:nvPr/>
            </p:nvSpPr>
            <p:spPr>
              <a:xfrm>
                <a:off x="6093625" y="1889400"/>
                <a:ext cx="2564597" cy="38629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711" name="Google Shape;1711;p31"/>
            <p:cNvGrpSpPr/>
            <p:nvPr/>
          </p:nvGrpSpPr>
          <p:grpSpPr>
            <a:xfrm>
              <a:off x="8994942" y="2080091"/>
              <a:ext cx="3123906" cy="987860"/>
              <a:chOff x="5537206" y="1557993"/>
              <a:chExt cx="3113315" cy="918353"/>
            </a:xfrm>
          </p:grpSpPr>
          <p:sp>
            <p:nvSpPr>
              <p:cNvPr id="1712" name="Google Shape;1712;p31"/>
              <p:cNvSpPr/>
              <p:nvPr/>
            </p:nvSpPr>
            <p:spPr>
              <a:xfrm>
                <a:off x="5827750" y="1557993"/>
                <a:ext cx="2789360" cy="918353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13" name="Google Shape;1713;p3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D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14" name="Google Shape;1714;p31"/>
              <p:cNvSpPr txBox="1"/>
              <p:nvPr/>
            </p:nvSpPr>
            <p:spPr>
              <a:xfrm>
                <a:off x="6157034" y="1860357"/>
                <a:ext cx="2493487" cy="386289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sp>
        <p:nvSpPr>
          <p:cNvPr id="1715" name="Google Shape;1715;p31"/>
          <p:cNvSpPr/>
          <p:nvPr/>
        </p:nvSpPr>
        <p:spPr>
          <a:xfrm>
            <a:off x="12146312" y="3203100"/>
            <a:ext cx="1092303" cy="1014756"/>
          </a:xfrm>
          <a:prstGeom prst="ellipse">
            <a:avLst/>
          </a:prstGeom>
          <a:solidFill>
            <a:srgbClr val="953734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4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16" name="Google Shape;1716;p31"/>
          <p:cNvSpPr/>
          <p:nvPr/>
        </p:nvSpPr>
        <p:spPr>
          <a:xfrm>
            <a:off x="1400921" y="5923239"/>
            <a:ext cx="11843691" cy="120436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7106" l="-210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17" name="Google Shape;1717;p31"/>
          <p:cNvSpPr/>
          <p:nvPr/>
        </p:nvSpPr>
        <p:spPr>
          <a:xfrm>
            <a:off x="2122555" y="7560023"/>
            <a:ext cx="8484694" cy="707886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18" name="Google Shape;1718;p31"/>
          <p:cNvSpPr/>
          <p:nvPr/>
        </p:nvSpPr>
        <p:spPr>
          <a:xfrm>
            <a:off x="2122555" y="8597792"/>
            <a:ext cx="2594428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19" name="Google Shape;1719;p31"/>
          <p:cNvSpPr/>
          <p:nvPr/>
        </p:nvSpPr>
        <p:spPr>
          <a:xfrm>
            <a:off x="2122555" y="9609099"/>
            <a:ext cx="4627164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20" name="Google Shape;1720;p31"/>
          <p:cNvSpPr/>
          <p:nvPr/>
        </p:nvSpPr>
        <p:spPr>
          <a:xfrm>
            <a:off x="2086685" y="10620406"/>
            <a:ext cx="3653243" cy="161371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21" name="Google Shape;1721;p31"/>
          <p:cNvSpPr/>
          <p:nvPr/>
        </p:nvSpPr>
        <p:spPr>
          <a:xfrm>
            <a:off x="2086685" y="12090590"/>
            <a:ext cx="6212022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36217" l="0" r="0" t="-1574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5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6" name="Google Shape;1726;p32"/>
          <p:cNvGrpSpPr/>
          <p:nvPr/>
        </p:nvGrpSpPr>
        <p:grpSpPr>
          <a:xfrm>
            <a:off x="688834" y="88114"/>
            <a:ext cx="23548211" cy="1511088"/>
            <a:chOff x="371519" y="1869705"/>
            <a:chExt cx="23619263" cy="2957416"/>
          </a:xfrm>
        </p:grpSpPr>
        <p:grpSp>
          <p:nvGrpSpPr>
            <p:cNvPr id="1727" name="Google Shape;1727;p32"/>
            <p:cNvGrpSpPr/>
            <p:nvPr/>
          </p:nvGrpSpPr>
          <p:grpSpPr>
            <a:xfrm>
              <a:off x="371519" y="1869705"/>
              <a:ext cx="23535167" cy="2957416"/>
              <a:chOff x="371519" y="1647866"/>
              <a:chExt cx="23535167" cy="2957416"/>
            </a:xfrm>
          </p:grpSpPr>
          <p:sp>
            <p:nvSpPr>
              <p:cNvPr id="1728" name="Google Shape;1728;p32"/>
              <p:cNvSpPr/>
              <p:nvPr/>
            </p:nvSpPr>
            <p:spPr>
              <a:xfrm>
                <a:off x="371519" y="1720893"/>
                <a:ext cx="23535167" cy="2884389"/>
              </a:xfrm>
              <a:prstGeom prst="roundRect">
                <a:avLst>
                  <a:gd fmla="val 5492" name="adj"/>
                </a:avLst>
              </a:prstGeom>
              <a:solidFill>
                <a:srgbClr val="D6E3BC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729" name="Google Shape;1729;p32"/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1730" name="Google Shape;1730;p32"/>
                <p:cNvSpPr/>
                <p:nvPr/>
              </p:nvSpPr>
              <p:spPr>
                <a:xfrm flipH="1" rot="-5400000">
                  <a:off x="534195" y="2602747"/>
                  <a:ext cx="227012" cy="215900"/>
                </a:xfrm>
                <a:custGeom>
                  <a:rect b="b" l="l" r="r" t="t"/>
                  <a:pathLst>
                    <a:path extrusionOk="0" h="164221" w="296088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731" name="Google Shape;1731;p32"/>
                <p:cNvSpPr/>
                <p:nvPr/>
              </p:nvSpPr>
              <p:spPr>
                <a:xfrm>
                  <a:off x="534989" y="1647866"/>
                  <a:ext cx="3001678" cy="2397228"/>
                </a:xfrm>
                <a:prstGeom prst="homePlate">
                  <a:avLst>
                    <a:gd fmla="val 12444" name="adj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1732" name="Google Shape;1732;p32"/>
                <p:cNvGrpSpPr/>
                <p:nvPr/>
              </p:nvGrpSpPr>
              <p:grpSpPr>
                <a:xfrm>
                  <a:off x="683774" y="1836907"/>
                  <a:ext cx="582199" cy="537956"/>
                  <a:chOff x="7440266" y="3398551"/>
                  <a:chExt cx="757238" cy="765175"/>
                </a:xfrm>
              </p:grpSpPr>
              <p:sp>
                <p:nvSpPr>
                  <p:cNvPr id="1733" name="Google Shape;1733;p32"/>
                  <p:cNvSpPr/>
                  <p:nvPr/>
                </p:nvSpPr>
                <p:spPr>
                  <a:xfrm>
                    <a:off x="7440266" y="3436652"/>
                    <a:ext cx="344488" cy="344489"/>
                  </a:xfrm>
                  <a:custGeom>
                    <a:rect b="b" l="l" r="r" t="t"/>
                    <a:pathLst>
                      <a:path extrusionOk="0" h="217" w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734" name="Google Shape;1734;p32"/>
                  <p:cNvSpPr/>
                  <p:nvPr/>
                </p:nvSpPr>
                <p:spPr>
                  <a:xfrm>
                    <a:off x="7440266" y="3814473"/>
                    <a:ext cx="344488" cy="349251"/>
                  </a:xfrm>
                  <a:custGeom>
                    <a:rect b="b" l="l" r="r" t="t"/>
                    <a:pathLst>
                      <a:path extrusionOk="0" h="220" w="217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735" name="Google Shape;1735;p32"/>
                  <p:cNvSpPr/>
                  <p:nvPr/>
                </p:nvSpPr>
                <p:spPr>
                  <a:xfrm>
                    <a:off x="7506941" y="3398551"/>
                    <a:ext cx="341313" cy="288925"/>
                  </a:xfrm>
                  <a:custGeom>
                    <a:rect b="b" l="l" r="r" t="t"/>
                    <a:pathLst>
                      <a:path extrusionOk="0" h="182" w="215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736" name="Google Shape;1736;p32"/>
                  <p:cNvSpPr/>
                  <p:nvPr/>
                </p:nvSpPr>
                <p:spPr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737" name="Google Shape;1737;p32"/>
                  <p:cNvSpPr/>
                  <p:nvPr/>
                </p:nvSpPr>
                <p:spPr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738" name="Google Shape;1738;p32"/>
                  <p:cNvSpPr/>
                  <p:nvPr/>
                </p:nvSpPr>
                <p:spPr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739" name="Google Shape;1739;p32"/>
                  <p:cNvSpPr/>
                  <p:nvPr/>
                </p:nvSpPr>
                <p:spPr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740" name="Google Shape;1740;p32"/>
                <p:cNvSpPr/>
                <p:nvPr/>
              </p:nvSpPr>
              <p:spPr>
                <a:xfrm>
                  <a:off x="1330000" y="1771634"/>
                  <a:ext cx="142625" cy="707897"/>
                </a:xfrm>
                <a:prstGeom prst="chevron">
                  <a:avLst>
                    <a:gd fmla="val 6811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741" name="Google Shape;1741;p32"/>
                <p:cNvSpPr txBox="1"/>
                <p:nvPr/>
              </p:nvSpPr>
              <p:spPr>
                <a:xfrm>
                  <a:off x="624651" y="1647866"/>
                  <a:ext cx="3505199" cy="16263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8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7</a:t>
                  </a:r>
                  <a:endParaRPr/>
                </a:p>
              </p:txBody>
            </p:sp>
          </p:grpSp>
        </p:grpSp>
        <p:sp>
          <p:nvSpPr>
            <p:cNvPr id="1742" name="Google Shape;1742;p32"/>
            <p:cNvSpPr/>
            <p:nvPr/>
          </p:nvSpPr>
          <p:spPr>
            <a:xfrm>
              <a:off x="4129850" y="2274712"/>
              <a:ext cx="19860932" cy="202845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25292" l="-952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1743" name="Google Shape;1743;p32"/>
          <p:cNvGrpSpPr/>
          <p:nvPr/>
        </p:nvGrpSpPr>
        <p:grpSpPr>
          <a:xfrm>
            <a:off x="688834" y="3910963"/>
            <a:ext cx="23270272" cy="9718512"/>
            <a:chOff x="184495" y="3682137"/>
            <a:chExt cx="11834900" cy="4779367"/>
          </a:xfrm>
        </p:grpSpPr>
        <p:sp>
          <p:nvSpPr>
            <p:cNvPr id="1744" name="Google Shape;1744;p32"/>
            <p:cNvSpPr/>
            <p:nvPr/>
          </p:nvSpPr>
          <p:spPr>
            <a:xfrm>
              <a:off x="184495" y="3865219"/>
              <a:ext cx="11834900" cy="4596285"/>
            </a:xfrm>
            <a:prstGeom prst="roundRect">
              <a:avLst>
                <a:gd fmla="val 2239" name="adj"/>
              </a:avLst>
            </a:prstGeom>
            <a:solidFill>
              <a:srgbClr val="FDE9D8"/>
            </a:solidFill>
            <a:ln cap="flat" cmpd="sng" w="1905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745" name="Google Shape;1745;p32"/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1746" name="Google Shape;1746;p32"/>
              <p:cNvSpPr/>
              <p:nvPr/>
            </p:nvSpPr>
            <p:spPr>
              <a:xfrm flipH="1" rot="5400000">
                <a:off x="3417880" y="4701164"/>
                <a:ext cx="828635" cy="4071891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47" name="Google Shape;1747;p32"/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rgbClr val="FF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48" name="Google Shape;1748;p32"/>
              <p:cNvSpPr/>
              <p:nvPr/>
            </p:nvSpPr>
            <p:spPr>
              <a:xfrm flipH="1" rot="10800000">
                <a:off x="1275608" y="6330946"/>
                <a:ext cx="852450" cy="820481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49" name="Google Shape;1749;p32"/>
              <p:cNvSpPr/>
              <p:nvPr/>
            </p:nvSpPr>
            <p:spPr>
              <a:xfrm>
                <a:off x="1403701" y="6378164"/>
                <a:ext cx="545196" cy="739115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750" name="Google Shape;1750;p32"/>
          <p:cNvGrpSpPr/>
          <p:nvPr/>
        </p:nvGrpSpPr>
        <p:grpSpPr>
          <a:xfrm>
            <a:off x="242337" y="1745390"/>
            <a:ext cx="23716766" cy="1975592"/>
            <a:chOff x="247182" y="2080090"/>
            <a:chExt cx="11857611" cy="987861"/>
          </a:xfrm>
        </p:grpSpPr>
        <p:grpSp>
          <p:nvGrpSpPr>
            <p:cNvPr id="1751" name="Google Shape;1751;p32"/>
            <p:cNvGrpSpPr/>
            <p:nvPr/>
          </p:nvGrpSpPr>
          <p:grpSpPr>
            <a:xfrm>
              <a:off x="247182" y="2080091"/>
              <a:ext cx="3090381" cy="987857"/>
              <a:chOff x="5537206" y="1557993"/>
              <a:chExt cx="3079904" cy="918352"/>
            </a:xfrm>
          </p:grpSpPr>
          <p:sp>
            <p:nvSpPr>
              <p:cNvPr id="1752" name="Google Shape;1752;p32"/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53" name="Google Shape;1753;p3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A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54" name="Google Shape;1754;p32"/>
              <p:cNvSpPr txBox="1"/>
              <p:nvPr/>
            </p:nvSpPr>
            <p:spPr>
              <a:xfrm>
                <a:off x="6139178" y="1938213"/>
                <a:ext cx="2024991" cy="38629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755" name="Google Shape;1755;p32"/>
            <p:cNvGrpSpPr/>
            <p:nvPr/>
          </p:nvGrpSpPr>
          <p:grpSpPr>
            <a:xfrm>
              <a:off x="3163101" y="2080091"/>
              <a:ext cx="3090381" cy="987857"/>
              <a:chOff x="5537206" y="1557993"/>
              <a:chExt cx="3079904" cy="918352"/>
            </a:xfrm>
          </p:grpSpPr>
          <p:sp>
            <p:nvSpPr>
              <p:cNvPr id="1756" name="Google Shape;1756;p32"/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57" name="Google Shape;1757;p3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58" name="Google Shape;1758;p32"/>
              <p:cNvSpPr txBox="1"/>
              <p:nvPr/>
            </p:nvSpPr>
            <p:spPr>
              <a:xfrm>
                <a:off x="6190740" y="1909893"/>
                <a:ext cx="2280848" cy="38629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759" name="Google Shape;1759;p32"/>
            <p:cNvGrpSpPr/>
            <p:nvPr/>
          </p:nvGrpSpPr>
          <p:grpSpPr>
            <a:xfrm>
              <a:off x="6079021" y="2080090"/>
              <a:ext cx="3131633" cy="987857"/>
              <a:chOff x="5537206" y="1557993"/>
              <a:chExt cx="3121016" cy="918352"/>
            </a:xfrm>
          </p:grpSpPr>
          <p:sp>
            <p:nvSpPr>
              <p:cNvPr id="1760" name="Google Shape;1760;p32"/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61" name="Google Shape;1761;p3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62" name="Google Shape;1762;p32"/>
              <p:cNvSpPr txBox="1"/>
              <p:nvPr/>
            </p:nvSpPr>
            <p:spPr>
              <a:xfrm>
                <a:off x="6093625" y="1889400"/>
                <a:ext cx="2564597" cy="428197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b="-32446" l="0" r="0" t="-7284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763" name="Google Shape;1763;p32"/>
            <p:cNvGrpSpPr/>
            <p:nvPr/>
          </p:nvGrpSpPr>
          <p:grpSpPr>
            <a:xfrm>
              <a:off x="8994941" y="2080091"/>
              <a:ext cx="3109852" cy="987860"/>
              <a:chOff x="5537206" y="1557993"/>
              <a:chExt cx="3099309" cy="918353"/>
            </a:xfrm>
          </p:grpSpPr>
          <p:sp>
            <p:nvSpPr>
              <p:cNvPr id="1764" name="Google Shape;1764;p32"/>
              <p:cNvSpPr/>
              <p:nvPr/>
            </p:nvSpPr>
            <p:spPr>
              <a:xfrm>
                <a:off x="5827750" y="1557993"/>
                <a:ext cx="2789360" cy="918353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65" name="Google Shape;1765;p3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D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66" name="Google Shape;1766;p32"/>
              <p:cNvSpPr txBox="1"/>
              <p:nvPr/>
            </p:nvSpPr>
            <p:spPr>
              <a:xfrm>
                <a:off x="6143028" y="1889399"/>
                <a:ext cx="2493487" cy="386289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sp>
        <p:nvSpPr>
          <p:cNvPr id="1767" name="Google Shape;1767;p32"/>
          <p:cNvSpPr/>
          <p:nvPr/>
        </p:nvSpPr>
        <p:spPr>
          <a:xfrm>
            <a:off x="6074555" y="2290083"/>
            <a:ext cx="1092303" cy="1014756"/>
          </a:xfrm>
          <a:prstGeom prst="ellipse">
            <a:avLst/>
          </a:prstGeom>
          <a:solidFill>
            <a:srgbClr val="953734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4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68" name="Google Shape;1768;p32"/>
          <p:cNvSpPr/>
          <p:nvPr/>
        </p:nvSpPr>
        <p:spPr>
          <a:xfrm>
            <a:off x="2379028" y="5248362"/>
            <a:ext cx="6384312" cy="93102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69" name="Google Shape;1769;p32"/>
          <p:cNvSpPr/>
          <p:nvPr/>
        </p:nvSpPr>
        <p:spPr>
          <a:xfrm>
            <a:off x="8588954" y="4314346"/>
            <a:ext cx="7207679" cy="3086999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70" name="Google Shape;1770;p32"/>
          <p:cNvSpPr/>
          <p:nvPr/>
        </p:nvSpPr>
        <p:spPr>
          <a:xfrm>
            <a:off x="8588954" y="7506391"/>
            <a:ext cx="6211893" cy="3086999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71" name="Google Shape;1771;p32"/>
          <p:cNvSpPr/>
          <p:nvPr/>
        </p:nvSpPr>
        <p:spPr>
          <a:xfrm>
            <a:off x="14678613" y="7666306"/>
            <a:ext cx="3936399" cy="2767168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72" name="Google Shape;1772;p32"/>
          <p:cNvSpPr/>
          <p:nvPr/>
        </p:nvSpPr>
        <p:spPr>
          <a:xfrm>
            <a:off x="19208091" y="8318824"/>
            <a:ext cx="3364831" cy="1462132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73" name="Google Shape;1773;p32"/>
          <p:cNvSpPr/>
          <p:nvPr/>
        </p:nvSpPr>
        <p:spPr>
          <a:xfrm>
            <a:off x="8525430" y="11074154"/>
            <a:ext cx="3273780" cy="707886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4"/>
          <p:cNvGrpSpPr/>
          <p:nvPr/>
        </p:nvGrpSpPr>
        <p:grpSpPr>
          <a:xfrm>
            <a:off x="661479" y="2961916"/>
            <a:ext cx="22686577" cy="3148767"/>
            <a:chOff x="1241808" y="2491133"/>
            <a:chExt cx="22686577" cy="3148767"/>
          </a:xfrm>
        </p:grpSpPr>
        <p:sp>
          <p:nvSpPr>
            <p:cNvPr id="245" name="Google Shape;245;p4"/>
            <p:cNvSpPr/>
            <p:nvPr/>
          </p:nvSpPr>
          <p:spPr>
            <a:xfrm>
              <a:off x="1241808" y="2895122"/>
              <a:ext cx="22686577" cy="274477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6" name="Google Shape;246;p4"/>
            <p:cNvGrpSpPr/>
            <p:nvPr/>
          </p:nvGrpSpPr>
          <p:grpSpPr>
            <a:xfrm>
              <a:off x="1300050" y="2491133"/>
              <a:ext cx="7633043" cy="898357"/>
              <a:chOff x="1177638" y="2491133"/>
              <a:chExt cx="7633043" cy="898357"/>
            </a:xfrm>
          </p:grpSpPr>
          <p:sp>
            <p:nvSpPr>
              <p:cNvPr id="247" name="Google Shape;247;p4"/>
              <p:cNvSpPr/>
              <p:nvPr/>
            </p:nvSpPr>
            <p:spPr>
              <a:xfrm flipH="1" rot="5400000">
                <a:off x="4791901" y="-580414"/>
                <a:ext cx="767196" cy="7168546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4"/>
              <p:cNvSpPr txBox="1"/>
              <p:nvPr/>
            </p:nvSpPr>
            <p:spPr>
              <a:xfrm>
                <a:off x="2200057" y="2620049"/>
                <a:ext cx="6610624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1 </a:t>
                </a:r>
                <a:r>
                  <a:rPr i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– SGK trang 105</a:t>
                </a:r>
                <a:endParaRPr/>
              </a:p>
            </p:txBody>
          </p:sp>
          <p:sp>
            <p:nvSpPr>
              <p:cNvPr id="249" name="Google Shape;249;p4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0" name="Google Shape;250;p4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251" name="Google Shape;251;p4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Google Shape;252;p4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253;p4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" name="Google Shape;254;p4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" name="Google Shape;255;p4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" name="Google Shape;256;p4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" name="Google Shape;257;p4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58" name="Google Shape;258;p4"/>
          <p:cNvGrpSpPr/>
          <p:nvPr/>
        </p:nvGrpSpPr>
        <p:grpSpPr>
          <a:xfrm>
            <a:off x="719721" y="6207903"/>
            <a:ext cx="22669498" cy="6860592"/>
            <a:chOff x="1258887" y="6398208"/>
            <a:chExt cx="22669498" cy="6860592"/>
          </a:xfrm>
        </p:grpSpPr>
        <p:sp>
          <p:nvSpPr>
            <p:cNvPr id="259" name="Google Shape;259;p4"/>
            <p:cNvSpPr/>
            <p:nvPr/>
          </p:nvSpPr>
          <p:spPr>
            <a:xfrm>
              <a:off x="1274491" y="6668439"/>
              <a:ext cx="22653894" cy="6590361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0" name="Google Shape;260;p4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261" name="Google Shape;261;p4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4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3" name="Google Shape;263;p4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4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65" name="Google Shape;265;p4"/>
          <p:cNvSpPr/>
          <p:nvPr/>
        </p:nvSpPr>
        <p:spPr>
          <a:xfrm>
            <a:off x="1611831" y="4358615"/>
            <a:ext cx="20551635" cy="166250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66" name="Google Shape;266;p4"/>
          <p:cNvSpPr/>
          <p:nvPr/>
        </p:nvSpPr>
        <p:spPr>
          <a:xfrm>
            <a:off x="1854267" y="7081548"/>
            <a:ext cx="8714638" cy="78476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4374" l="0" r="0" t="-171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67" name="Google Shape;267;p4"/>
          <p:cNvSpPr/>
          <p:nvPr/>
        </p:nvSpPr>
        <p:spPr>
          <a:xfrm>
            <a:off x="8715443" y="3424587"/>
            <a:ext cx="11521280" cy="7848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268" name="Google Shape;268;p4"/>
          <p:cNvGrpSpPr/>
          <p:nvPr/>
        </p:nvGrpSpPr>
        <p:grpSpPr>
          <a:xfrm>
            <a:off x="321203" y="1767079"/>
            <a:ext cx="9639343" cy="843243"/>
            <a:chOff x="-306348" y="1905000"/>
            <a:chExt cx="9639343" cy="843241"/>
          </a:xfrm>
        </p:grpSpPr>
        <p:sp>
          <p:nvSpPr>
            <p:cNvPr id="269" name="Google Shape;269;p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4"/>
            <p:cNvSpPr txBox="1"/>
            <p:nvPr/>
          </p:nvSpPr>
          <p:spPr>
            <a:xfrm>
              <a:off x="-306348" y="1913375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/>
            </a:p>
          </p:txBody>
        </p:sp>
        <p:sp>
          <p:nvSpPr>
            <p:cNvPr id="271" name="Google Shape;271;p4"/>
            <p:cNvSpPr txBox="1"/>
            <p:nvPr/>
          </p:nvSpPr>
          <p:spPr>
            <a:xfrm>
              <a:off x="2471396" y="1978802"/>
              <a:ext cx="6861599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/>
            </a:p>
          </p:txBody>
        </p:sp>
      </p:grpSp>
      <p:sp>
        <p:nvSpPr>
          <p:cNvPr id="272" name="Google Shape;272;p4"/>
          <p:cNvSpPr/>
          <p:nvPr/>
        </p:nvSpPr>
        <p:spPr>
          <a:xfrm>
            <a:off x="2193902" y="7915833"/>
            <a:ext cx="8714638" cy="78476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4374" l="0" r="0" t="-171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273" name="Google Shape;273;p4"/>
          <p:cNvCxnSpPr/>
          <p:nvPr/>
        </p:nvCxnSpPr>
        <p:spPr>
          <a:xfrm>
            <a:off x="2642453" y="10352459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4" name="Google Shape;274;p4"/>
          <p:cNvCxnSpPr/>
          <p:nvPr/>
        </p:nvCxnSpPr>
        <p:spPr>
          <a:xfrm rot="10800000">
            <a:off x="7162808" y="9689015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5" name="Google Shape;275;p4"/>
          <p:cNvSpPr txBox="1"/>
          <p:nvPr/>
        </p:nvSpPr>
        <p:spPr>
          <a:xfrm>
            <a:off x="7178413" y="9523609"/>
            <a:ext cx="1565116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76" name="Google Shape;276;p4"/>
          <p:cNvSpPr txBox="1"/>
          <p:nvPr/>
        </p:nvSpPr>
        <p:spPr>
          <a:xfrm>
            <a:off x="18044502" y="9503551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77" name="Google Shape;277;p4"/>
          <p:cNvSpPr txBox="1"/>
          <p:nvPr/>
        </p:nvSpPr>
        <p:spPr>
          <a:xfrm>
            <a:off x="3626439" y="9491933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78" name="Google Shape;278;p4"/>
          <p:cNvSpPr/>
          <p:nvPr/>
        </p:nvSpPr>
        <p:spPr>
          <a:xfrm>
            <a:off x="2279308" y="10610531"/>
            <a:ext cx="4919985" cy="78476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79" name="Google Shape;279;p4"/>
          <p:cNvSpPr txBox="1"/>
          <p:nvPr/>
        </p:nvSpPr>
        <p:spPr>
          <a:xfrm>
            <a:off x="11807804" y="10432394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0" name="Google Shape;280;p4"/>
          <p:cNvSpPr/>
          <p:nvPr/>
        </p:nvSpPr>
        <p:spPr>
          <a:xfrm>
            <a:off x="2281585" y="8773186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sp>
        <p:nvSpPr>
          <p:cNvPr id="281" name="Google Shape;281;p4"/>
          <p:cNvSpPr/>
          <p:nvPr/>
        </p:nvSpPr>
        <p:spPr>
          <a:xfrm>
            <a:off x="2402100" y="11821134"/>
            <a:ext cx="9790694" cy="784767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34881" l="-2490" r="0" t="-1472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5"/>
          <p:cNvGrpSpPr/>
          <p:nvPr/>
        </p:nvGrpSpPr>
        <p:grpSpPr>
          <a:xfrm>
            <a:off x="661479" y="2547228"/>
            <a:ext cx="22686577" cy="3148767"/>
            <a:chOff x="1241808" y="2491133"/>
            <a:chExt cx="22686577" cy="3148767"/>
          </a:xfrm>
        </p:grpSpPr>
        <p:sp>
          <p:nvSpPr>
            <p:cNvPr id="287" name="Google Shape;287;p5"/>
            <p:cNvSpPr/>
            <p:nvPr/>
          </p:nvSpPr>
          <p:spPr>
            <a:xfrm>
              <a:off x="1241808" y="2895122"/>
              <a:ext cx="22686577" cy="274477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8" name="Google Shape;288;p5"/>
            <p:cNvGrpSpPr/>
            <p:nvPr/>
          </p:nvGrpSpPr>
          <p:grpSpPr>
            <a:xfrm>
              <a:off x="1300050" y="2491133"/>
              <a:ext cx="7469616" cy="896324"/>
              <a:chOff x="1177638" y="2491133"/>
              <a:chExt cx="7469616" cy="896324"/>
            </a:xfrm>
          </p:grpSpPr>
          <p:sp>
            <p:nvSpPr>
              <p:cNvPr id="289" name="Google Shape;289;p5"/>
              <p:cNvSpPr/>
              <p:nvPr/>
            </p:nvSpPr>
            <p:spPr>
              <a:xfrm flipH="1" rot="5400000">
                <a:off x="4478648" y="-267162"/>
                <a:ext cx="767196" cy="6542041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5"/>
              <p:cNvSpPr txBox="1"/>
              <p:nvPr/>
            </p:nvSpPr>
            <p:spPr>
              <a:xfrm>
                <a:off x="2064912" y="2588293"/>
                <a:ext cx="658234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1 </a:t>
                </a:r>
                <a:r>
                  <a:rPr i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– SGK trang 105</a:t>
                </a:r>
                <a:endParaRPr/>
              </a:p>
            </p:txBody>
          </p:sp>
          <p:sp>
            <p:nvSpPr>
              <p:cNvPr id="291" name="Google Shape;291;p5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92" name="Google Shape;292;p5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293" name="Google Shape;293;p5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" name="Google Shape;294;p5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" name="Google Shape;295;p5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" name="Google Shape;296;p5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" name="Google Shape;297;p5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" name="Google Shape;298;p5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" name="Google Shape;299;p5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00" name="Google Shape;300;p5"/>
          <p:cNvGrpSpPr/>
          <p:nvPr/>
        </p:nvGrpSpPr>
        <p:grpSpPr>
          <a:xfrm>
            <a:off x="661479" y="5810376"/>
            <a:ext cx="22669498" cy="7907211"/>
            <a:chOff x="1258887" y="6398208"/>
            <a:chExt cx="22669498" cy="7907211"/>
          </a:xfrm>
        </p:grpSpPr>
        <p:sp>
          <p:nvSpPr>
            <p:cNvPr id="301" name="Google Shape;301;p5"/>
            <p:cNvSpPr/>
            <p:nvPr/>
          </p:nvSpPr>
          <p:spPr>
            <a:xfrm>
              <a:off x="1274491" y="6668439"/>
              <a:ext cx="22653894" cy="7636981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2" name="Google Shape;302;p5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303" name="Google Shape;303;p5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5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05" name="Google Shape;305;p5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5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07" name="Google Shape;307;p5"/>
          <p:cNvSpPr/>
          <p:nvPr/>
        </p:nvSpPr>
        <p:spPr>
          <a:xfrm>
            <a:off x="1611831" y="3943927"/>
            <a:ext cx="20551635" cy="166250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08" name="Google Shape;308;p5"/>
          <p:cNvSpPr/>
          <p:nvPr/>
        </p:nvSpPr>
        <p:spPr>
          <a:xfrm>
            <a:off x="1854267" y="6666860"/>
            <a:ext cx="8714638" cy="78476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4374" l="0" r="0" t="-171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09" name="Google Shape;309;p5"/>
          <p:cNvSpPr/>
          <p:nvPr/>
        </p:nvSpPr>
        <p:spPr>
          <a:xfrm>
            <a:off x="7800306" y="2951695"/>
            <a:ext cx="11521280" cy="7848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310" name="Google Shape;310;p5"/>
          <p:cNvGrpSpPr/>
          <p:nvPr/>
        </p:nvGrpSpPr>
        <p:grpSpPr>
          <a:xfrm>
            <a:off x="671514" y="1674218"/>
            <a:ext cx="9289032" cy="864096"/>
            <a:chOff x="43963" y="1812139"/>
            <a:chExt cx="9289032" cy="864094"/>
          </a:xfrm>
        </p:grpSpPr>
        <p:sp>
          <p:nvSpPr>
            <p:cNvPr id="311" name="Google Shape;311;p5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5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/>
            </a:p>
          </p:txBody>
        </p:sp>
        <p:sp>
          <p:nvSpPr>
            <p:cNvPr id="313" name="Google Shape;313;p5"/>
            <p:cNvSpPr txBox="1"/>
            <p:nvPr/>
          </p:nvSpPr>
          <p:spPr>
            <a:xfrm>
              <a:off x="2618540" y="1906794"/>
              <a:ext cx="6714455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/>
            </a:p>
          </p:txBody>
        </p:sp>
      </p:grpSp>
      <p:sp>
        <p:nvSpPr>
          <p:cNvPr id="314" name="Google Shape;314;p5"/>
          <p:cNvSpPr/>
          <p:nvPr/>
        </p:nvSpPr>
        <p:spPr>
          <a:xfrm>
            <a:off x="9312474" y="6027011"/>
            <a:ext cx="10646964" cy="224439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15" name="Google Shape;315;p5"/>
          <p:cNvCxnSpPr/>
          <p:nvPr/>
        </p:nvCxnSpPr>
        <p:spPr>
          <a:xfrm>
            <a:off x="2616935" y="9318687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6" name="Google Shape;316;p5"/>
          <p:cNvCxnSpPr/>
          <p:nvPr/>
        </p:nvCxnSpPr>
        <p:spPr>
          <a:xfrm rot="10800000">
            <a:off x="7659745" y="8655243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7" name="Google Shape;317;p5"/>
          <p:cNvSpPr txBox="1"/>
          <p:nvPr/>
        </p:nvSpPr>
        <p:spPr>
          <a:xfrm>
            <a:off x="7675350" y="8489837"/>
            <a:ext cx="1565116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18" name="Google Shape;318;p5"/>
          <p:cNvSpPr txBox="1"/>
          <p:nvPr/>
        </p:nvSpPr>
        <p:spPr>
          <a:xfrm>
            <a:off x="18018984" y="8469779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19" name="Google Shape;319;p5"/>
          <p:cNvSpPr txBox="1"/>
          <p:nvPr/>
        </p:nvSpPr>
        <p:spPr>
          <a:xfrm>
            <a:off x="3600921" y="8458161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0" name="Google Shape;320;p5"/>
          <p:cNvSpPr/>
          <p:nvPr/>
        </p:nvSpPr>
        <p:spPr>
          <a:xfrm>
            <a:off x="2253790" y="9576759"/>
            <a:ext cx="5834548" cy="78476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1" name="Google Shape;321;p5"/>
          <p:cNvSpPr txBox="1"/>
          <p:nvPr/>
        </p:nvSpPr>
        <p:spPr>
          <a:xfrm>
            <a:off x="12952852" y="9446164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2" name="Google Shape;322;p5"/>
          <p:cNvSpPr/>
          <p:nvPr/>
        </p:nvSpPr>
        <p:spPr>
          <a:xfrm>
            <a:off x="2488926" y="7593222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sp>
        <p:nvSpPr>
          <p:cNvPr id="323" name="Google Shape;323;p5"/>
          <p:cNvSpPr/>
          <p:nvPr/>
        </p:nvSpPr>
        <p:spPr>
          <a:xfrm>
            <a:off x="2234995" y="10520912"/>
            <a:ext cx="229410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Kết luận:</a:t>
            </a:r>
            <a:endParaRPr i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4" name="Google Shape;324;p5"/>
          <p:cNvSpPr txBox="1"/>
          <p:nvPr/>
        </p:nvSpPr>
        <p:spPr>
          <a:xfrm>
            <a:off x="10967221" y="8356395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5" name="Google Shape;325;p5"/>
          <p:cNvSpPr txBox="1"/>
          <p:nvPr/>
        </p:nvSpPr>
        <p:spPr>
          <a:xfrm>
            <a:off x="14650555" y="7884266"/>
            <a:ext cx="1565116" cy="1402948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6" name="Google Shape;326;p5"/>
          <p:cNvSpPr txBox="1"/>
          <p:nvPr/>
        </p:nvSpPr>
        <p:spPr>
          <a:xfrm>
            <a:off x="16215670" y="9564951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7" name="Google Shape;327;p5"/>
          <p:cNvSpPr txBox="1"/>
          <p:nvPr/>
        </p:nvSpPr>
        <p:spPr>
          <a:xfrm>
            <a:off x="9256070" y="9446164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8" name="Google Shape;328;p5"/>
          <p:cNvSpPr txBox="1"/>
          <p:nvPr/>
        </p:nvSpPr>
        <p:spPr>
          <a:xfrm>
            <a:off x="11257147" y="9473859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9" name="Google Shape;329;p5"/>
          <p:cNvSpPr txBox="1"/>
          <p:nvPr/>
        </p:nvSpPr>
        <p:spPr>
          <a:xfrm>
            <a:off x="14699347" y="9473859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30" name="Google Shape;330;p5"/>
          <p:cNvSpPr/>
          <p:nvPr/>
        </p:nvSpPr>
        <p:spPr>
          <a:xfrm>
            <a:off x="4417127" y="11182848"/>
            <a:ext cx="15597239" cy="161371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31" name="Google Shape;331;p5"/>
          <p:cNvSpPr/>
          <p:nvPr/>
        </p:nvSpPr>
        <p:spPr>
          <a:xfrm>
            <a:off x="4485777" y="10089617"/>
            <a:ext cx="9903423" cy="161371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32" name="Google Shape;332;p5"/>
          <p:cNvSpPr/>
          <p:nvPr/>
        </p:nvSpPr>
        <p:spPr>
          <a:xfrm>
            <a:off x="4418048" y="12383584"/>
            <a:ext cx="8927795" cy="1602683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6"/>
          <p:cNvGrpSpPr/>
          <p:nvPr/>
        </p:nvGrpSpPr>
        <p:grpSpPr>
          <a:xfrm>
            <a:off x="661479" y="2547228"/>
            <a:ext cx="22686577" cy="3148767"/>
            <a:chOff x="1241808" y="2491133"/>
            <a:chExt cx="22686577" cy="3148767"/>
          </a:xfrm>
        </p:grpSpPr>
        <p:sp>
          <p:nvSpPr>
            <p:cNvPr id="338" name="Google Shape;338;p6"/>
            <p:cNvSpPr/>
            <p:nvPr/>
          </p:nvSpPr>
          <p:spPr>
            <a:xfrm>
              <a:off x="1241808" y="2895122"/>
              <a:ext cx="22686577" cy="274477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9" name="Google Shape;339;p6"/>
            <p:cNvGrpSpPr/>
            <p:nvPr/>
          </p:nvGrpSpPr>
          <p:grpSpPr>
            <a:xfrm>
              <a:off x="1300050" y="2491133"/>
              <a:ext cx="7368617" cy="956037"/>
              <a:chOff x="1177638" y="2491133"/>
              <a:chExt cx="7368617" cy="956037"/>
            </a:xfrm>
          </p:grpSpPr>
          <p:sp>
            <p:nvSpPr>
              <p:cNvPr id="340" name="Google Shape;340;p6"/>
              <p:cNvSpPr/>
              <p:nvPr/>
            </p:nvSpPr>
            <p:spPr>
              <a:xfrm flipH="1" rot="5400000">
                <a:off x="4685142" y="-473656"/>
                <a:ext cx="767196" cy="6955029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6"/>
              <p:cNvSpPr txBox="1"/>
              <p:nvPr/>
            </p:nvSpPr>
            <p:spPr>
              <a:xfrm>
                <a:off x="2264889" y="2677729"/>
                <a:ext cx="6188776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1 </a:t>
                </a:r>
                <a:r>
                  <a:rPr i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– SGK trang 105</a:t>
                </a:r>
                <a:endParaRPr/>
              </a:p>
            </p:txBody>
          </p:sp>
          <p:sp>
            <p:nvSpPr>
              <p:cNvPr id="342" name="Google Shape;342;p6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43" name="Google Shape;343;p6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344" name="Google Shape;344;p6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" name="Google Shape;345;p6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6" name="Google Shape;346;p6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" name="Google Shape;347;p6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8" name="Google Shape;348;p6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9" name="Google Shape;349;p6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" name="Google Shape;350;p6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51" name="Google Shape;351;p6"/>
          <p:cNvGrpSpPr/>
          <p:nvPr/>
        </p:nvGrpSpPr>
        <p:grpSpPr>
          <a:xfrm>
            <a:off x="661479" y="5810376"/>
            <a:ext cx="22669498" cy="6809058"/>
            <a:chOff x="1258887" y="6398208"/>
            <a:chExt cx="22669498" cy="6809058"/>
          </a:xfrm>
        </p:grpSpPr>
        <p:sp>
          <p:nvSpPr>
            <p:cNvPr id="352" name="Google Shape;352;p6"/>
            <p:cNvSpPr/>
            <p:nvPr/>
          </p:nvSpPr>
          <p:spPr>
            <a:xfrm>
              <a:off x="1274491" y="6668439"/>
              <a:ext cx="22653894" cy="6538827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3" name="Google Shape;353;p6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354" name="Google Shape;354;p6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6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56" name="Google Shape;356;p6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58" name="Google Shape;358;p6"/>
          <p:cNvSpPr/>
          <p:nvPr/>
        </p:nvSpPr>
        <p:spPr>
          <a:xfrm>
            <a:off x="1611831" y="3943927"/>
            <a:ext cx="20551635" cy="166250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59" name="Google Shape;359;p6"/>
          <p:cNvSpPr/>
          <p:nvPr/>
        </p:nvSpPr>
        <p:spPr>
          <a:xfrm>
            <a:off x="1854267" y="6666860"/>
            <a:ext cx="8714638" cy="78476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4374" l="0" r="0" t="-171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60" name="Google Shape;360;p6"/>
          <p:cNvSpPr/>
          <p:nvPr/>
        </p:nvSpPr>
        <p:spPr>
          <a:xfrm>
            <a:off x="8319734" y="2983815"/>
            <a:ext cx="11521280" cy="7848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361" name="Google Shape;361;p6"/>
          <p:cNvGrpSpPr/>
          <p:nvPr/>
        </p:nvGrpSpPr>
        <p:grpSpPr>
          <a:xfrm>
            <a:off x="671514" y="1664464"/>
            <a:ext cx="9289032" cy="851204"/>
            <a:chOff x="43963" y="1802385"/>
            <a:chExt cx="9289032" cy="851202"/>
          </a:xfrm>
        </p:grpSpPr>
        <p:sp>
          <p:nvSpPr>
            <p:cNvPr id="362" name="Google Shape;362;p6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6"/>
            <p:cNvSpPr txBox="1"/>
            <p:nvPr/>
          </p:nvSpPr>
          <p:spPr>
            <a:xfrm>
              <a:off x="43963" y="1884148"/>
              <a:ext cx="2392091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/>
            </a:p>
          </p:txBody>
        </p:sp>
        <p:sp>
          <p:nvSpPr>
            <p:cNvPr id="364" name="Google Shape;364;p6"/>
            <p:cNvSpPr txBox="1"/>
            <p:nvPr/>
          </p:nvSpPr>
          <p:spPr>
            <a:xfrm>
              <a:off x="2618540" y="1802385"/>
              <a:ext cx="6714455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/>
            </a:p>
          </p:txBody>
        </p:sp>
      </p:grpSp>
      <p:sp>
        <p:nvSpPr>
          <p:cNvPr id="365" name="Google Shape;365;p6"/>
          <p:cNvSpPr/>
          <p:nvPr/>
        </p:nvSpPr>
        <p:spPr>
          <a:xfrm>
            <a:off x="9422177" y="6675229"/>
            <a:ext cx="10646964" cy="78476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66" name="Google Shape;366;p6"/>
          <p:cNvCxnSpPr/>
          <p:nvPr/>
        </p:nvCxnSpPr>
        <p:spPr>
          <a:xfrm>
            <a:off x="2616935" y="9318687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7" name="Google Shape;367;p6"/>
          <p:cNvCxnSpPr/>
          <p:nvPr/>
        </p:nvCxnSpPr>
        <p:spPr>
          <a:xfrm rot="10800000">
            <a:off x="7659745" y="8655243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8" name="Google Shape;368;p6"/>
          <p:cNvSpPr txBox="1"/>
          <p:nvPr/>
        </p:nvSpPr>
        <p:spPr>
          <a:xfrm>
            <a:off x="7675350" y="8489837"/>
            <a:ext cx="1565116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69" name="Google Shape;369;p6"/>
          <p:cNvSpPr txBox="1"/>
          <p:nvPr/>
        </p:nvSpPr>
        <p:spPr>
          <a:xfrm>
            <a:off x="18018984" y="8469779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0" name="Google Shape;370;p6"/>
          <p:cNvSpPr txBox="1"/>
          <p:nvPr/>
        </p:nvSpPr>
        <p:spPr>
          <a:xfrm>
            <a:off x="5934550" y="8458952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1" name="Google Shape;371;p6"/>
          <p:cNvSpPr/>
          <p:nvPr/>
        </p:nvSpPr>
        <p:spPr>
          <a:xfrm>
            <a:off x="2253790" y="9576759"/>
            <a:ext cx="5834548" cy="78476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2" name="Google Shape;372;p6"/>
          <p:cNvSpPr txBox="1"/>
          <p:nvPr/>
        </p:nvSpPr>
        <p:spPr>
          <a:xfrm>
            <a:off x="10306965" y="9356379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3" name="Google Shape;373;p6"/>
          <p:cNvSpPr/>
          <p:nvPr/>
        </p:nvSpPr>
        <p:spPr>
          <a:xfrm>
            <a:off x="2488926" y="7593222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sp>
        <p:nvSpPr>
          <p:cNvPr id="374" name="Google Shape;374;p6"/>
          <p:cNvSpPr/>
          <p:nvPr/>
        </p:nvSpPr>
        <p:spPr>
          <a:xfrm>
            <a:off x="2253790" y="10684453"/>
            <a:ext cx="229410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Kết luận:</a:t>
            </a:r>
            <a:endParaRPr i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5" name="Google Shape;375;p6"/>
          <p:cNvSpPr txBox="1"/>
          <p:nvPr/>
        </p:nvSpPr>
        <p:spPr>
          <a:xfrm>
            <a:off x="12822263" y="8212973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6" name="Google Shape;376;p6"/>
          <p:cNvSpPr txBox="1"/>
          <p:nvPr/>
        </p:nvSpPr>
        <p:spPr>
          <a:xfrm>
            <a:off x="12938580" y="9359201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7" name="Google Shape;377;p6"/>
          <p:cNvSpPr/>
          <p:nvPr/>
        </p:nvSpPr>
        <p:spPr>
          <a:xfrm>
            <a:off x="4596691" y="10443301"/>
            <a:ext cx="14550779" cy="161371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8" name="Google Shape;378;p6"/>
          <p:cNvSpPr/>
          <p:nvPr/>
        </p:nvSpPr>
        <p:spPr>
          <a:xfrm>
            <a:off x="4596691" y="11532397"/>
            <a:ext cx="14550779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9" name="Google Shape;379;p6"/>
          <p:cNvSpPr txBox="1"/>
          <p:nvPr/>
        </p:nvSpPr>
        <p:spPr>
          <a:xfrm>
            <a:off x="15495627" y="9325450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7"/>
          <p:cNvGrpSpPr/>
          <p:nvPr/>
        </p:nvGrpSpPr>
        <p:grpSpPr>
          <a:xfrm>
            <a:off x="661479" y="2547228"/>
            <a:ext cx="22686577" cy="3148767"/>
            <a:chOff x="1241808" y="2491133"/>
            <a:chExt cx="22686577" cy="3148767"/>
          </a:xfrm>
        </p:grpSpPr>
        <p:sp>
          <p:nvSpPr>
            <p:cNvPr id="385" name="Google Shape;385;p7"/>
            <p:cNvSpPr/>
            <p:nvPr/>
          </p:nvSpPr>
          <p:spPr>
            <a:xfrm>
              <a:off x="1241808" y="2895122"/>
              <a:ext cx="22686577" cy="274477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6" name="Google Shape;386;p7"/>
            <p:cNvGrpSpPr/>
            <p:nvPr/>
          </p:nvGrpSpPr>
          <p:grpSpPr>
            <a:xfrm>
              <a:off x="1300050" y="2491133"/>
              <a:ext cx="7548888" cy="900583"/>
              <a:chOff x="1177638" y="2491133"/>
              <a:chExt cx="7548888" cy="900583"/>
            </a:xfrm>
          </p:grpSpPr>
          <p:sp>
            <p:nvSpPr>
              <p:cNvPr id="387" name="Google Shape;387;p7"/>
              <p:cNvSpPr/>
              <p:nvPr/>
            </p:nvSpPr>
            <p:spPr>
              <a:xfrm flipH="1" rot="5400000">
                <a:off x="4541126" y="-329640"/>
                <a:ext cx="767196" cy="666699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7"/>
              <p:cNvSpPr txBox="1"/>
              <p:nvPr/>
            </p:nvSpPr>
            <p:spPr>
              <a:xfrm>
                <a:off x="2115902" y="2622275"/>
                <a:ext cx="6610624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1 </a:t>
                </a:r>
                <a:r>
                  <a:rPr i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– SGK trang 105</a:t>
                </a:r>
                <a:endParaRPr/>
              </a:p>
            </p:txBody>
          </p:sp>
          <p:sp>
            <p:nvSpPr>
              <p:cNvPr id="389" name="Google Shape;389;p7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90" name="Google Shape;390;p7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391" name="Google Shape;391;p7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" name="Google Shape;392;p7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" name="Google Shape;393;p7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" name="Google Shape;394;p7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" name="Google Shape;395;p7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" name="Google Shape;396;p7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" name="Google Shape;397;p7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98" name="Google Shape;398;p7"/>
          <p:cNvGrpSpPr/>
          <p:nvPr/>
        </p:nvGrpSpPr>
        <p:grpSpPr>
          <a:xfrm>
            <a:off x="661479" y="5810376"/>
            <a:ext cx="22669498" cy="7907211"/>
            <a:chOff x="1258887" y="6398208"/>
            <a:chExt cx="22669498" cy="7907211"/>
          </a:xfrm>
        </p:grpSpPr>
        <p:sp>
          <p:nvSpPr>
            <p:cNvPr id="399" name="Google Shape;399;p7"/>
            <p:cNvSpPr/>
            <p:nvPr/>
          </p:nvSpPr>
          <p:spPr>
            <a:xfrm>
              <a:off x="1274491" y="6668439"/>
              <a:ext cx="22653894" cy="7636981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0" name="Google Shape;400;p7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401" name="Google Shape;401;p7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7"/>
              <p:cNvSpPr txBox="1"/>
              <p:nvPr/>
            </p:nvSpPr>
            <p:spPr>
              <a:xfrm>
                <a:off x="2091562" y="6305967"/>
                <a:ext cx="1983464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03" name="Google Shape;403;p7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7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05" name="Google Shape;405;p7"/>
          <p:cNvSpPr/>
          <p:nvPr/>
        </p:nvSpPr>
        <p:spPr>
          <a:xfrm>
            <a:off x="1611831" y="3943927"/>
            <a:ext cx="20551635" cy="16310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06" name="Google Shape;406;p7"/>
          <p:cNvSpPr/>
          <p:nvPr/>
        </p:nvSpPr>
        <p:spPr>
          <a:xfrm>
            <a:off x="1854267" y="6666860"/>
            <a:ext cx="8714638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6505" l="0" r="0" t="-174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07" name="Google Shape;407;p7"/>
          <p:cNvSpPr/>
          <p:nvPr/>
        </p:nvSpPr>
        <p:spPr>
          <a:xfrm>
            <a:off x="8086227" y="2951217"/>
            <a:ext cx="8415365" cy="7694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408" name="Google Shape;408;p7"/>
          <p:cNvGrpSpPr/>
          <p:nvPr/>
        </p:nvGrpSpPr>
        <p:grpSpPr>
          <a:xfrm>
            <a:off x="671514" y="1674218"/>
            <a:ext cx="9289032" cy="826062"/>
            <a:chOff x="43963" y="1812139"/>
            <a:chExt cx="9289032" cy="826060"/>
          </a:xfrm>
        </p:grpSpPr>
        <p:sp>
          <p:nvSpPr>
            <p:cNvPr id="409" name="Google Shape;409;p7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7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/>
            </a:p>
          </p:txBody>
        </p:sp>
        <p:sp>
          <p:nvSpPr>
            <p:cNvPr id="411" name="Google Shape;411;p7"/>
            <p:cNvSpPr txBox="1"/>
            <p:nvPr/>
          </p:nvSpPr>
          <p:spPr>
            <a:xfrm>
              <a:off x="2618540" y="1861821"/>
              <a:ext cx="6714455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/>
            </a:p>
          </p:txBody>
        </p:sp>
      </p:grpSp>
      <p:sp>
        <p:nvSpPr>
          <p:cNvPr id="412" name="Google Shape;412;p7"/>
          <p:cNvSpPr/>
          <p:nvPr/>
        </p:nvSpPr>
        <p:spPr>
          <a:xfrm>
            <a:off x="9960546" y="6025951"/>
            <a:ext cx="10646964" cy="224439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13" name="Google Shape;413;p7"/>
          <p:cNvSpPr/>
          <p:nvPr/>
        </p:nvSpPr>
        <p:spPr>
          <a:xfrm>
            <a:off x="2488926" y="7593222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sp>
        <p:nvSpPr>
          <p:cNvPr id="414" name="Google Shape;414;p7"/>
          <p:cNvSpPr/>
          <p:nvPr/>
        </p:nvSpPr>
        <p:spPr>
          <a:xfrm>
            <a:off x="2227255" y="10483108"/>
            <a:ext cx="229410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Kết luận:</a:t>
            </a:r>
            <a:endParaRPr i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5" name="Google Shape;415;p7"/>
          <p:cNvSpPr/>
          <p:nvPr/>
        </p:nvSpPr>
        <p:spPr>
          <a:xfrm>
            <a:off x="4596691" y="10147538"/>
            <a:ext cx="14550779" cy="161371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16" name="Google Shape;416;p7"/>
          <p:cNvSpPr/>
          <p:nvPr/>
        </p:nvSpPr>
        <p:spPr>
          <a:xfrm>
            <a:off x="4521358" y="12429543"/>
            <a:ext cx="14550779" cy="138364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417" name="Google Shape;417;p7"/>
          <p:cNvCxnSpPr/>
          <p:nvPr/>
        </p:nvCxnSpPr>
        <p:spPr>
          <a:xfrm>
            <a:off x="2616935" y="9318687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8" name="Google Shape;418;p7"/>
          <p:cNvCxnSpPr/>
          <p:nvPr/>
        </p:nvCxnSpPr>
        <p:spPr>
          <a:xfrm rot="10800000">
            <a:off x="7659745" y="8655243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19" name="Google Shape;419;p7"/>
          <p:cNvSpPr txBox="1"/>
          <p:nvPr/>
        </p:nvSpPr>
        <p:spPr>
          <a:xfrm>
            <a:off x="7675350" y="8489837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0" name="Google Shape;420;p7"/>
          <p:cNvSpPr txBox="1"/>
          <p:nvPr/>
        </p:nvSpPr>
        <p:spPr>
          <a:xfrm>
            <a:off x="18018984" y="8469779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1" name="Google Shape;421;p7"/>
          <p:cNvSpPr txBox="1"/>
          <p:nvPr/>
        </p:nvSpPr>
        <p:spPr>
          <a:xfrm>
            <a:off x="5872037" y="8578951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2" name="Google Shape;422;p7"/>
          <p:cNvSpPr/>
          <p:nvPr/>
        </p:nvSpPr>
        <p:spPr>
          <a:xfrm>
            <a:off x="1755586" y="9459780"/>
            <a:ext cx="6820901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3" name="Google Shape;423;p7"/>
          <p:cNvSpPr txBox="1"/>
          <p:nvPr/>
        </p:nvSpPr>
        <p:spPr>
          <a:xfrm>
            <a:off x="12952852" y="9446164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4" name="Google Shape;424;p7"/>
          <p:cNvSpPr txBox="1"/>
          <p:nvPr/>
        </p:nvSpPr>
        <p:spPr>
          <a:xfrm>
            <a:off x="10967221" y="8356395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5" name="Google Shape;425;p7"/>
          <p:cNvSpPr txBox="1"/>
          <p:nvPr/>
        </p:nvSpPr>
        <p:spPr>
          <a:xfrm>
            <a:off x="16215670" y="9564951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6" name="Google Shape;426;p7"/>
          <p:cNvSpPr txBox="1"/>
          <p:nvPr/>
        </p:nvSpPr>
        <p:spPr>
          <a:xfrm>
            <a:off x="9256070" y="9446164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7" name="Google Shape;427;p7"/>
          <p:cNvSpPr txBox="1"/>
          <p:nvPr/>
        </p:nvSpPr>
        <p:spPr>
          <a:xfrm>
            <a:off x="11257147" y="9473859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8" name="Google Shape;428;p7"/>
          <p:cNvSpPr txBox="1"/>
          <p:nvPr/>
        </p:nvSpPr>
        <p:spPr>
          <a:xfrm>
            <a:off x="14699347" y="9473859"/>
            <a:ext cx="1565116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9" name="Google Shape;429;p7"/>
          <p:cNvSpPr txBox="1"/>
          <p:nvPr/>
        </p:nvSpPr>
        <p:spPr>
          <a:xfrm>
            <a:off x="14650555" y="7884266"/>
            <a:ext cx="1565116" cy="1359988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0" name="Google Shape;430;p7"/>
          <p:cNvSpPr/>
          <p:nvPr/>
        </p:nvSpPr>
        <p:spPr>
          <a:xfrm>
            <a:off x="4536962" y="11183225"/>
            <a:ext cx="14550779" cy="1613711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p8"/>
          <p:cNvGrpSpPr/>
          <p:nvPr/>
        </p:nvGrpSpPr>
        <p:grpSpPr>
          <a:xfrm>
            <a:off x="629231" y="2488237"/>
            <a:ext cx="22686577" cy="3464893"/>
            <a:chOff x="1241808" y="2491133"/>
            <a:chExt cx="22686577" cy="3464893"/>
          </a:xfrm>
        </p:grpSpPr>
        <p:sp>
          <p:nvSpPr>
            <p:cNvPr id="436" name="Google Shape;436;p8"/>
            <p:cNvSpPr/>
            <p:nvPr/>
          </p:nvSpPr>
          <p:spPr>
            <a:xfrm>
              <a:off x="1241808" y="2895121"/>
              <a:ext cx="22686577" cy="3060905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7" name="Google Shape;437;p8"/>
            <p:cNvGrpSpPr/>
            <p:nvPr/>
          </p:nvGrpSpPr>
          <p:grpSpPr>
            <a:xfrm>
              <a:off x="1300050" y="2491133"/>
              <a:ext cx="7552716" cy="896324"/>
              <a:chOff x="1177638" y="2491133"/>
              <a:chExt cx="7552716" cy="896324"/>
            </a:xfrm>
          </p:grpSpPr>
          <p:sp>
            <p:nvSpPr>
              <p:cNvPr id="438" name="Google Shape;438;p8"/>
              <p:cNvSpPr/>
              <p:nvPr/>
            </p:nvSpPr>
            <p:spPr>
              <a:xfrm flipH="1" rot="5400000">
                <a:off x="4541126" y="-329640"/>
                <a:ext cx="767196" cy="666699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8"/>
              <p:cNvSpPr txBox="1"/>
              <p:nvPr/>
            </p:nvSpPr>
            <p:spPr>
              <a:xfrm>
                <a:off x="2149148" y="2590800"/>
                <a:ext cx="6581206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2 </a:t>
                </a:r>
                <a:r>
                  <a:rPr i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– SGK trang 105</a:t>
                </a:r>
                <a:endParaRPr/>
              </a:p>
            </p:txBody>
          </p:sp>
          <p:sp>
            <p:nvSpPr>
              <p:cNvPr id="440" name="Google Shape;440;p8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41" name="Google Shape;441;p8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442" name="Google Shape;442;p8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3" name="Google Shape;443;p8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4" name="Google Shape;444;p8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5" name="Google Shape;445;p8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6" name="Google Shape;446;p8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7" name="Google Shape;447;p8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8" name="Google Shape;448;p8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49" name="Google Shape;449;p8"/>
          <p:cNvGrpSpPr/>
          <p:nvPr/>
        </p:nvGrpSpPr>
        <p:grpSpPr>
          <a:xfrm>
            <a:off x="619867" y="5996531"/>
            <a:ext cx="22669498" cy="7691636"/>
            <a:chOff x="1258887" y="6398208"/>
            <a:chExt cx="22669498" cy="7691636"/>
          </a:xfrm>
        </p:grpSpPr>
        <p:sp>
          <p:nvSpPr>
            <p:cNvPr id="450" name="Google Shape;450;p8"/>
            <p:cNvSpPr/>
            <p:nvPr/>
          </p:nvSpPr>
          <p:spPr>
            <a:xfrm>
              <a:off x="1274491" y="6668439"/>
              <a:ext cx="22653894" cy="7421405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1" name="Google Shape;451;p8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452" name="Google Shape;452;p8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8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56" name="Google Shape;456;p8"/>
          <p:cNvSpPr/>
          <p:nvPr/>
        </p:nvSpPr>
        <p:spPr>
          <a:xfrm>
            <a:off x="1599605" y="3679355"/>
            <a:ext cx="20551635" cy="203459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57" name="Google Shape;457;p8"/>
          <p:cNvSpPr/>
          <p:nvPr/>
        </p:nvSpPr>
        <p:spPr>
          <a:xfrm>
            <a:off x="8457908" y="2891808"/>
            <a:ext cx="11521280" cy="81663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458" name="Google Shape;458;p8"/>
          <p:cNvGrpSpPr/>
          <p:nvPr/>
        </p:nvGrpSpPr>
        <p:grpSpPr>
          <a:xfrm>
            <a:off x="671514" y="1674218"/>
            <a:ext cx="9289032" cy="864096"/>
            <a:chOff x="43963" y="1812139"/>
            <a:chExt cx="9289032" cy="864094"/>
          </a:xfrm>
        </p:grpSpPr>
        <p:sp>
          <p:nvSpPr>
            <p:cNvPr id="459" name="Google Shape;459;p8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8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/>
            </a:p>
          </p:txBody>
        </p:sp>
        <p:sp>
          <p:nvSpPr>
            <p:cNvPr id="461" name="Google Shape;461;p8"/>
            <p:cNvSpPr txBox="1"/>
            <p:nvPr/>
          </p:nvSpPr>
          <p:spPr>
            <a:xfrm>
              <a:off x="2618540" y="1906794"/>
              <a:ext cx="6714455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/>
            </a:p>
          </p:txBody>
        </p:sp>
      </p:grpSp>
      <p:sp>
        <p:nvSpPr>
          <p:cNvPr id="462" name="Google Shape;462;p8"/>
          <p:cNvSpPr/>
          <p:nvPr/>
        </p:nvSpPr>
        <p:spPr>
          <a:xfrm>
            <a:off x="1319586" y="6871808"/>
            <a:ext cx="10646964" cy="224439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63" name="Google Shape;463;p8"/>
          <p:cNvSpPr/>
          <p:nvPr/>
        </p:nvSpPr>
        <p:spPr>
          <a:xfrm>
            <a:off x="1319586" y="8633066"/>
            <a:ext cx="10646964" cy="142282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64" name="Google Shape;464;p8"/>
          <p:cNvSpPr/>
          <p:nvPr/>
        </p:nvSpPr>
        <p:spPr>
          <a:xfrm>
            <a:off x="1319586" y="9853012"/>
            <a:ext cx="379734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cxnSp>
        <p:nvCxnSpPr>
          <p:cNvPr id="465" name="Google Shape;465;p8"/>
          <p:cNvCxnSpPr/>
          <p:nvPr/>
        </p:nvCxnSpPr>
        <p:spPr>
          <a:xfrm>
            <a:off x="5476968" y="10681862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6" name="Google Shape;466;p8"/>
          <p:cNvCxnSpPr/>
          <p:nvPr/>
        </p:nvCxnSpPr>
        <p:spPr>
          <a:xfrm rot="10800000">
            <a:off x="9311816" y="9869923"/>
            <a:ext cx="0" cy="3652932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67" name="Google Shape;467;p8"/>
          <p:cNvSpPr txBox="1"/>
          <p:nvPr/>
        </p:nvSpPr>
        <p:spPr>
          <a:xfrm>
            <a:off x="9356918" y="9853012"/>
            <a:ext cx="1565116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68" name="Google Shape;468;p8"/>
          <p:cNvSpPr txBox="1"/>
          <p:nvPr/>
        </p:nvSpPr>
        <p:spPr>
          <a:xfrm>
            <a:off x="19671055" y="9832954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69" name="Google Shape;469;p8"/>
          <p:cNvSpPr txBox="1"/>
          <p:nvPr/>
        </p:nvSpPr>
        <p:spPr>
          <a:xfrm>
            <a:off x="7922739" y="9882568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70" name="Google Shape;470;p8"/>
          <p:cNvSpPr/>
          <p:nvPr/>
        </p:nvSpPr>
        <p:spPr>
          <a:xfrm>
            <a:off x="5484794" y="10711716"/>
            <a:ext cx="4027075" cy="78476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71" name="Google Shape;471;p8"/>
          <p:cNvSpPr txBox="1"/>
          <p:nvPr/>
        </p:nvSpPr>
        <p:spPr>
          <a:xfrm>
            <a:off x="15344745" y="10749593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72" name="Google Shape;472;p8"/>
          <p:cNvSpPr txBox="1"/>
          <p:nvPr/>
        </p:nvSpPr>
        <p:spPr>
          <a:xfrm>
            <a:off x="11494683" y="9249216"/>
            <a:ext cx="1565116" cy="1364412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73" name="Google Shape;473;p8"/>
          <p:cNvSpPr txBox="1"/>
          <p:nvPr/>
        </p:nvSpPr>
        <p:spPr>
          <a:xfrm>
            <a:off x="18032894" y="10720637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74" name="Google Shape;474;p8"/>
          <p:cNvSpPr txBox="1"/>
          <p:nvPr/>
        </p:nvSpPr>
        <p:spPr>
          <a:xfrm>
            <a:off x="10222774" y="10718621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75" name="Google Shape;475;p8"/>
          <p:cNvSpPr txBox="1"/>
          <p:nvPr/>
        </p:nvSpPr>
        <p:spPr>
          <a:xfrm>
            <a:off x="11529956" y="10718248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76" name="Google Shape;476;p8"/>
          <p:cNvSpPr txBox="1"/>
          <p:nvPr/>
        </p:nvSpPr>
        <p:spPr>
          <a:xfrm>
            <a:off x="16759520" y="10718188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77" name="Google Shape;477;p8"/>
          <p:cNvSpPr txBox="1"/>
          <p:nvPr/>
        </p:nvSpPr>
        <p:spPr>
          <a:xfrm>
            <a:off x="16759520" y="9835309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478" name="Google Shape;478;p8"/>
          <p:cNvCxnSpPr/>
          <p:nvPr/>
        </p:nvCxnSpPr>
        <p:spPr>
          <a:xfrm>
            <a:off x="5446884" y="11606475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9" name="Google Shape;479;p8"/>
          <p:cNvCxnSpPr/>
          <p:nvPr/>
        </p:nvCxnSpPr>
        <p:spPr>
          <a:xfrm>
            <a:off x="5494100" y="12534738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0" name="Google Shape;480;p8"/>
          <p:cNvSpPr/>
          <p:nvPr/>
        </p:nvSpPr>
        <p:spPr>
          <a:xfrm>
            <a:off x="7288024" y="11623227"/>
            <a:ext cx="2221392" cy="784767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1" name="Google Shape;481;p8"/>
          <p:cNvSpPr txBox="1"/>
          <p:nvPr/>
        </p:nvSpPr>
        <p:spPr>
          <a:xfrm>
            <a:off x="14127102" y="9247895"/>
            <a:ext cx="1565116" cy="1373774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2" name="Google Shape;482;p8"/>
          <p:cNvSpPr txBox="1"/>
          <p:nvPr/>
        </p:nvSpPr>
        <p:spPr>
          <a:xfrm>
            <a:off x="14285034" y="10689419"/>
            <a:ext cx="1229072" cy="769441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3" name="Google Shape;483;p8"/>
          <p:cNvSpPr txBox="1"/>
          <p:nvPr/>
        </p:nvSpPr>
        <p:spPr>
          <a:xfrm>
            <a:off x="12797890" y="10688219"/>
            <a:ext cx="1565116" cy="769441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4" name="Google Shape;484;p8"/>
          <p:cNvSpPr txBox="1"/>
          <p:nvPr/>
        </p:nvSpPr>
        <p:spPr>
          <a:xfrm>
            <a:off x="14097605" y="11690829"/>
            <a:ext cx="1565116" cy="769441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5" name="Google Shape;485;p8"/>
          <p:cNvSpPr txBox="1"/>
          <p:nvPr/>
        </p:nvSpPr>
        <p:spPr>
          <a:xfrm>
            <a:off x="11715445" y="11574956"/>
            <a:ext cx="1229072" cy="769441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6" name="Google Shape;486;p8"/>
          <p:cNvSpPr txBox="1"/>
          <p:nvPr/>
        </p:nvSpPr>
        <p:spPr>
          <a:xfrm>
            <a:off x="16965627" y="11635244"/>
            <a:ext cx="1229072" cy="769441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7" name="Google Shape;487;p8"/>
          <p:cNvSpPr txBox="1"/>
          <p:nvPr/>
        </p:nvSpPr>
        <p:spPr>
          <a:xfrm>
            <a:off x="18098295" y="11753441"/>
            <a:ext cx="1565116" cy="769441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8" name="Google Shape;488;p8"/>
          <p:cNvSpPr txBox="1"/>
          <p:nvPr/>
        </p:nvSpPr>
        <p:spPr>
          <a:xfrm>
            <a:off x="15404088" y="11635244"/>
            <a:ext cx="1565116" cy="769441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9" name="Google Shape;489;p8"/>
          <p:cNvSpPr txBox="1"/>
          <p:nvPr/>
        </p:nvSpPr>
        <p:spPr>
          <a:xfrm>
            <a:off x="12773252" y="11603387"/>
            <a:ext cx="1565116" cy="769441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0" name="Google Shape;490;p8"/>
          <p:cNvSpPr txBox="1"/>
          <p:nvPr/>
        </p:nvSpPr>
        <p:spPr>
          <a:xfrm>
            <a:off x="10321594" y="11690886"/>
            <a:ext cx="1565116" cy="769441"/>
          </a:xfrm>
          <a:prstGeom prst="rect">
            <a:avLst/>
          </a:pr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1" name="Google Shape;491;p8"/>
          <p:cNvSpPr/>
          <p:nvPr/>
        </p:nvSpPr>
        <p:spPr>
          <a:xfrm>
            <a:off x="7381996" y="12564591"/>
            <a:ext cx="2063065" cy="784767"/>
          </a:xfrm>
          <a:prstGeom prst="rect">
            <a:avLst/>
          </a:pr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2" name="Google Shape;492;p8"/>
          <p:cNvSpPr txBox="1"/>
          <p:nvPr/>
        </p:nvSpPr>
        <p:spPr>
          <a:xfrm>
            <a:off x="10272295" y="12642169"/>
            <a:ext cx="1565116" cy="769441"/>
          </a:xfrm>
          <a:prstGeom prst="rect">
            <a:avLst/>
          </a:pr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3" name="Google Shape;493;p8"/>
          <p:cNvSpPr txBox="1"/>
          <p:nvPr/>
        </p:nvSpPr>
        <p:spPr>
          <a:xfrm>
            <a:off x="11588980" y="12664792"/>
            <a:ext cx="1565116" cy="769441"/>
          </a:xfrm>
          <a:prstGeom prst="rect">
            <a:avLst/>
          </a:pr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4" name="Google Shape;494;p8"/>
          <p:cNvSpPr txBox="1"/>
          <p:nvPr/>
        </p:nvSpPr>
        <p:spPr>
          <a:xfrm>
            <a:off x="12905665" y="12664792"/>
            <a:ext cx="1565116" cy="769441"/>
          </a:xfrm>
          <a:prstGeom prst="rect">
            <a:avLst/>
          </a:pr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5" name="Google Shape;495;p8"/>
          <p:cNvSpPr txBox="1"/>
          <p:nvPr/>
        </p:nvSpPr>
        <p:spPr>
          <a:xfrm>
            <a:off x="14126911" y="12642112"/>
            <a:ext cx="1565116" cy="769441"/>
          </a:xfrm>
          <a:prstGeom prst="rect">
            <a:avLst/>
          </a:pr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6" name="Google Shape;496;p8"/>
          <p:cNvSpPr txBox="1"/>
          <p:nvPr/>
        </p:nvSpPr>
        <p:spPr>
          <a:xfrm>
            <a:off x="16840941" y="12670726"/>
            <a:ext cx="1565116" cy="769441"/>
          </a:xfrm>
          <a:prstGeom prst="rect">
            <a:avLst/>
          </a:pr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7" name="Google Shape;497;p8"/>
          <p:cNvSpPr txBox="1"/>
          <p:nvPr/>
        </p:nvSpPr>
        <p:spPr>
          <a:xfrm>
            <a:off x="15443595" y="12606886"/>
            <a:ext cx="1565116" cy="769441"/>
          </a:xfrm>
          <a:prstGeom prst="rect">
            <a:avLst/>
          </a:pr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8" name="Google Shape;498;p8"/>
          <p:cNvSpPr txBox="1"/>
          <p:nvPr/>
        </p:nvSpPr>
        <p:spPr>
          <a:xfrm>
            <a:off x="18121320" y="12638308"/>
            <a:ext cx="1565116" cy="769441"/>
          </a:xfrm>
          <a:prstGeom prst="rect">
            <a:avLst/>
          </a:pr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9" name="Google Shape;499;p8"/>
          <p:cNvSpPr/>
          <p:nvPr/>
        </p:nvSpPr>
        <p:spPr>
          <a:xfrm>
            <a:off x="4076581" y="6289083"/>
            <a:ext cx="8829084" cy="784767"/>
          </a:xfrm>
          <a:prstGeom prst="rect">
            <a:avLst/>
          </a:pr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" name="Google Shape;504;p9"/>
          <p:cNvGrpSpPr/>
          <p:nvPr/>
        </p:nvGrpSpPr>
        <p:grpSpPr>
          <a:xfrm>
            <a:off x="629231" y="2488237"/>
            <a:ext cx="22686577" cy="3464893"/>
            <a:chOff x="1241808" y="2491133"/>
            <a:chExt cx="22686577" cy="3464893"/>
          </a:xfrm>
        </p:grpSpPr>
        <p:sp>
          <p:nvSpPr>
            <p:cNvPr id="505" name="Google Shape;505;p9"/>
            <p:cNvSpPr/>
            <p:nvPr/>
          </p:nvSpPr>
          <p:spPr>
            <a:xfrm>
              <a:off x="1241808" y="2895121"/>
              <a:ext cx="22686577" cy="3060905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6" name="Google Shape;506;p9"/>
            <p:cNvGrpSpPr/>
            <p:nvPr/>
          </p:nvGrpSpPr>
          <p:grpSpPr>
            <a:xfrm>
              <a:off x="1300050" y="2491133"/>
              <a:ext cx="7552716" cy="896324"/>
              <a:chOff x="1177638" y="2491133"/>
              <a:chExt cx="7552716" cy="896324"/>
            </a:xfrm>
          </p:grpSpPr>
          <p:sp>
            <p:nvSpPr>
              <p:cNvPr id="507" name="Google Shape;507;p9"/>
              <p:cNvSpPr/>
              <p:nvPr/>
            </p:nvSpPr>
            <p:spPr>
              <a:xfrm flipH="1" rot="5400000">
                <a:off x="4541126" y="-329640"/>
                <a:ext cx="767196" cy="666699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9"/>
              <p:cNvSpPr txBox="1"/>
              <p:nvPr/>
            </p:nvSpPr>
            <p:spPr>
              <a:xfrm>
                <a:off x="2149148" y="2590800"/>
                <a:ext cx="6581206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2 </a:t>
                </a:r>
                <a:r>
                  <a:rPr i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– SGK trang 105</a:t>
                </a:r>
                <a:endParaRPr/>
              </a:p>
            </p:txBody>
          </p:sp>
          <p:sp>
            <p:nvSpPr>
              <p:cNvPr id="509" name="Google Shape;509;p9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10" name="Google Shape;510;p9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511" name="Google Shape;511;p9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2" name="Google Shape;512;p9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3" name="Google Shape;513;p9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4" name="Google Shape;514;p9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5" name="Google Shape;515;p9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6" name="Google Shape;516;p9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7" name="Google Shape;517;p9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518" name="Google Shape;518;p9"/>
          <p:cNvGrpSpPr/>
          <p:nvPr/>
        </p:nvGrpSpPr>
        <p:grpSpPr>
          <a:xfrm>
            <a:off x="599506" y="5996531"/>
            <a:ext cx="22669498" cy="7691636"/>
            <a:chOff x="1258887" y="6398208"/>
            <a:chExt cx="22669498" cy="7691636"/>
          </a:xfrm>
        </p:grpSpPr>
        <p:sp>
          <p:nvSpPr>
            <p:cNvPr id="519" name="Google Shape;519;p9"/>
            <p:cNvSpPr/>
            <p:nvPr/>
          </p:nvSpPr>
          <p:spPr>
            <a:xfrm>
              <a:off x="1274491" y="6668439"/>
              <a:ext cx="22653894" cy="7421405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0" name="Google Shape;520;p9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521" name="Google Shape;521;p9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9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23" name="Google Shape;523;p9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9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25" name="Google Shape;525;p9"/>
          <p:cNvSpPr/>
          <p:nvPr/>
        </p:nvSpPr>
        <p:spPr>
          <a:xfrm>
            <a:off x="1599605" y="3679355"/>
            <a:ext cx="20551635" cy="203459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26" name="Google Shape;526;p9"/>
          <p:cNvSpPr/>
          <p:nvPr/>
        </p:nvSpPr>
        <p:spPr>
          <a:xfrm>
            <a:off x="8457908" y="2891808"/>
            <a:ext cx="11521280" cy="81663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527" name="Google Shape;527;p9"/>
          <p:cNvGrpSpPr/>
          <p:nvPr/>
        </p:nvGrpSpPr>
        <p:grpSpPr>
          <a:xfrm>
            <a:off x="671514" y="1674218"/>
            <a:ext cx="9289032" cy="864096"/>
            <a:chOff x="43963" y="1812139"/>
            <a:chExt cx="9289032" cy="864094"/>
          </a:xfrm>
        </p:grpSpPr>
        <p:sp>
          <p:nvSpPr>
            <p:cNvPr id="528" name="Google Shape;528;p9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9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/>
            </a:p>
          </p:txBody>
        </p:sp>
        <p:sp>
          <p:nvSpPr>
            <p:cNvPr id="530" name="Google Shape;530;p9"/>
            <p:cNvSpPr txBox="1"/>
            <p:nvPr/>
          </p:nvSpPr>
          <p:spPr>
            <a:xfrm>
              <a:off x="2618540" y="1906794"/>
              <a:ext cx="6714455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/>
            </a:p>
          </p:txBody>
        </p:sp>
      </p:grpSp>
      <p:sp>
        <p:nvSpPr>
          <p:cNvPr id="531" name="Google Shape;531;p9"/>
          <p:cNvSpPr/>
          <p:nvPr/>
        </p:nvSpPr>
        <p:spPr>
          <a:xfrm>
            <a:off x="1843622" y="6937689"/>
            <a:ext cx="6448472" cy="224439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32" name="Google Shape;532;p9"/>
          <p:cNvSpPr/>
          <p:nvPr/>
        </p:nvSpPr>
        <p:spPr>
          <a:xfrm>
            <a:off x="1399960" y="9353754"/>
            <a:ext cx="379734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cxnSp>
        <p:nvCxnSpPr>
          <p:cNvPr id="533" name="Google Shape;533;p9"/>
          <p:cNvCxnSpPr/>
          <p:nvPr/>
        </p:nvCxnSpPr>
        <p:spPr>
          <a:xfrm>
            <a:off x="5255648" y="10294864"/>
            <a:ext cx="1685199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4" name="Google Shape;534;p9"/>
          <p:cNvCxnSpPr/>
          <p:nvPr/>
        </p:nvCxnSpPr>
        <p:spPr>
          <a:xfrm rot="10800000">
            <a:off x="8263664" y="9482924"/>
            <a:ext cx="0" cy="3652932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35" name="Google Shape;535;p9"/>
          <p:cNvSpPr txBox="1"/>
          <p:nvPr/>
        </p:nvSpPr>
        <p:spPr>
          <a:xfrm>
            <a:off x="8646869" y="9472790"/>
            <a:ext cx="1197516" cy="76266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36" name="Google Shape;536;p9"/>
          <p:cNvSpPr txBox="1"/>
          <p:nvPr/>
        </p:nvSpPr>
        <p:spPr>
          <a:xfrm>
            <a:off x="20852814" y="9480473"/>
            <a:ext cx="1565116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37" name="Google Shape;537;p9"/>
          <p:cNvSpPr txBox="1"/>
          <p:nvPr/>
        </p:nvSpPr>
        <p:spPr>
          <a:xfrm>
            <a:off x="6892792" y="9510096"/>
            <a:ext cx="1129308" cy="78476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38" name="Google Shape;538;p9"/>
          <p:cNvSpPr/>
          <p:nvPr/>
        </p:nvSpPr>
        <p:spPr>
          <a:xfrm>
            <a:off x="5675656" y="10294864"/>
            <a:ext cx="2755394" cy="784767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39" name="Google Shape;539;p9"/>
          <p:cNvSpPr txBox="1"/>
          <p:nvPr/>
        </p:nvSpPr>
        <p:spPr>
          <a:xfrm>
            <a:off x="14296594" y="10362595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0" name="Google Shape;540;p9"/>
          <p:cNvSpPr txBox="1"/>
          <p:nvPr/>
        </p:nvSpPr>
        <p:spPr>
          <a:xfrm>
            <a:off x="10417034" y="8862218"/>
            <a:ext cx="1565116" cy="1364412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1" name="Google Shape;541;p9"/>
          <p:cNvSpPr txBox="1"/>
          <p:nvPr/>
        </p:nvSpPr>
        <p:spPr>
          <a:xfrm>
            <a:off x="16984741" y="10333639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2" name="Google Shape;542;p9"/>
          <p:cNvSpPr txBox="1"/>
          <p:nvPr/>
        </p:nvSpPr>
        <p:spPr>
          <a:xfrm>
            <a:off x="9174622" y="10331623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3" name="Google Shape;543;p9"/>
          <p:cNvSpPr txBox="1"/>
          <p:nvPr/>
        </p:nvSpPr>
        <p:spPr>
          <a:xfrm>
            <a:off x="10481804" y="10331250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4" name="Google Shape;544;p9"/>
          <p:cNvSpPr txBox="1"/>
          <p:nvPr/>
        </p:nvSpPr>
        <p:spPr>
          <a:xfrm>
            <a:off x="15711369" y="10331190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5" name="Google Shape;545;p9"/>
          <p:cNvSpPr txBox="1"/>
          <p:nvPr/>
        </p:nvSpPr>
        <p:spPr>
          <a:xfrm>
            <a:off x="13113859" y="9446013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546" name="Google Shape;546;p9"/>
          <p:cNvCxnSpPr/>
          <p:nvPr/>
        </p:nvCxnSpPr>
        <p:spPr>
          <a:xfrm>
            <a:off x="5225564" y="11219477"/>
            <a:ext cx="1685199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7" name="Google Shape;547;p9"/>
          <p:cNvCxnSpPr/>
          <p:nvPr/>
        </p:nvCxnSpPr>
        <p:spPr>
          <a:xfrm>
            <a:off x="5272780" y="12147740"/>
            <a:ext cx="1685199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48" name="Google Shape;548;p9"/>
          <p:cNvSpPr/>
          <p:nvPr/>
        </p:nvSpPr>
        <p:spPr>
          <a:xfrm>
            <a:off x="5273010" y="11234656"/>
            <a:ext cx="40165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9" name="Google Shape;549;p9"/>
          <p:cNvSpPr txBox="1"/>
          <p:nvPr/>
        </p:nvSpPr>
        <p:spPr>
          <a:xfrm>
            <a:off x="18463481" y="8763388"/>
            <a:ext cx="1565116" cy="1373774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0" name="Google Shape;550;p9"/>
          <p:cNvSpPr txBox="1"/>
          <p:nvPr/>
        </p:nvSpPr>
        <p:spPr>
          <a:xfrm>
            <a:off x="13236881" y="10302421"/>
            <a:ext cx="1229072" cy="76944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1" name="Google Shape;551;p9"/>
          <p:cNvSpPr txBox="1"/>
          <p:nvPr/>
        </p:nvSpPr>
        <p:spPr>
          <a:xfrm>
            <a:off x="11749738" y="10301221"/>
            <a:ext cx="1565116" cy="769441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2" name="Google Shape;552;p9"/>
          <p:cNvSpPr txBox="1"/>
          <p:nvPr/>
        </p:nvSpPr>
        <p:spPr>
          <a:xfrm>
            <a:off x="13049453" y="11244837"/>
            <a:ext cx="1565116" cy="769441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3" name="Google Shape;553;p9"/>
          <p:cNvSpPr txBox="1"/>
          <p:nvPr/>
        </p:nvSpPr>
        <p:spPr>
          <a:xfrm>
            <a:off x="10667293" y="11305946"/>
            <a:ext cx="1229072" cy="769441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4" name="Google Shape;554;p9"/>
          <p:cNvSpPr txBox="1"/>
          <p:nvPr/>
        </p:nvSpPr>
        <p:spPr>
          <a:xfrm>
            <a:off x="15917475" y="11277743"/>
            <a:ext cx="1229072" cy="769441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5" name="Google Shape;555;p9"/>
          <p:cNvSpPr txBox="1"/>
          <p:nvPr/>
        </p:nvSpPr>
        <p:spPr>
          <a:xfrm>
            <a:off x="17050144" y="11366443"/>
            <a:ext cx="1565116" cy="769441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6" name="Google Shape;556;p9"/>
          <p:cNvSpPr txBox="1"/>
          <p:nvPr/>
        </p:nvSpPr>
        <p:spPr>
          <a:xfrm>
            <a:off x="14355936" y="11248246"/>
            <a:ext cx="1565116" cy="769441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7" name="Google Shape;557;p9"/>
          <p:cNvSpPr txBox="1"/>
          <p:nvPr/>
        </p:nvSpPr>
        <p:spPr>
          <a:xfrm>
            <a:off x="11725100" y="11216389"/>
            <a:ext cx="1565116" cy="769441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8" name="Google Shape;558;p9"/>
          <p:cNvSpPr txBox="1"/>
          <p:nvPr/>
        </p:nvSpPr>
        <p:spPr>
          <a:xfrm>
            <a:off x="9273442" y="11303888"/>
            <a:ext cx="1565116" cy="769441"/>
          </a:xfrm>
          <a:prstGeom prst="rect">
            <a:avLst/>
          </a:pr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9" name="Google Shape;559;p9"/>
          <p:cNvSpPr/>
          <p:nvPr/>
        </p:nvSpPr>
        <p:spPr>
          <a:xfrm>
            <a:off x="6333844" y="12177593"/>
            <a:ext cx="2063065" cy="784767"/>
          </a:xfrm>
          <a:prstGeom prst="rect">
            <a:avLst/>
          </a:pr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60" name="Google Shape;560;p9"/>
          <p:cNvSpPr txBox="1"/>
          <p:nvPr/>
        </p:nvSpPr>
        <p:spPr>
          <a:xfrm>
            <a:off x="9224143" y="12255171"/>
            <a:ext cx="1565116" cy="769441"/>
          </a:xfrm>
          <a:prstGeom prst="rect">
            <a:avLst/>
          </a:pr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61" name="Google Shape;561;p9"/>
          <p:cNvSpPr txBox="1"/>
          <p:nvPr/>
        </p:nvSpPr>
        <p:spPr>
          <a:xfrm>
            <a:off x="10540828" y="12277794"/>
            <a:ext cx="1565116" cy="769441"/>
          </a:xfrm>
          <a:prstGeom prst="rect">
            <a:avLst/>
          </a:pr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62" name="Google Shape;562;p9"/>
          <p:cNvSpPr txBox="1"/>
          <p:nvPr/>
        </p:nvSpPr>
        <p:spPr>
          <a:xfrm>
            <a:off x="11857513" y="12277794"/>
            <a:ext cx="1565116" cy="769441"/>
          </a:xfrm>
          <a:prstGeom prst="rect">
            <a:avLst/>
          </a:pr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63" name="Google Shape;563;p9"/>
          <p:cNvSpPr txBox="1"/>
          <p:nvPr/>
        </p:nvSpPr>
        <p:spPr>
          <a:xfrm>
            <a:off x="13078759" y="12255114"/>
            <a:ext cx="1565116" cy="769441"/>
          </a:xfrm>
          <a:prstGeom prst="rect">
            <a:avLst/>
          </a:pr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64" name="Google Shape;564;p9"/>
          <p:cNvSpPr txBox="1"/>
          <p:nvPr/>
        </p:nvSpPr>
        <p:spPr>
          <a:xfrm>
            <a:off x="15792788" y="12195237"/>
            <a:ext cx="1565116" cy="769441"/>
          </a:xfrm>
          <a:prstGeom prst="rect">
            <a:avLst/>
          </a:pr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65" name="Google Shape;565;p9"/>
          <p:cNvSpPr txBox="1"/>
          <p:nvPr/>
        </p:nvSpPr>
        <p:spPr>
          <a:xfrm>
            <a:off x="14395444" y="12219888"/>
            <a:ext cx="1565116" cy="769441"/>
          </a:xfrm>
          <a:prstGeom prst="rect">
            <a:avLst/>
          </a:pr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66" name="Google Shape;566;p9"/>
          <p:cNvSpPr txBox="1"/>
          <p:nvPr/>
        </p:nvSpPr>
        <p:spPr>
          <a:xfrm>
            <a:off x="17073169" y="12251310"/>
            <a:ext cx="1565116" cy="769441"/>
          </a:xfrm>
          <a:prstGeom prst="rect">
            <a:avLst/>
          </a:pr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67" name="Google Shape;567;p9"/>
          <p:cNvSpPr/>
          <p:nvPr/>
        </p:nvSpPr>
        <p:spPr>
          <a:xfrm>
            <a:off x="4076581" y="6289083"/>
            <a:ext cx="8431026" cy="784767"/>
          </a:xfrm>
          <a:prstGeom prst="rect">
            <a:avLst/>
          </a:pr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68" name="Google Shape;568;p9"/>
          <p:cNvSpPr/>
          <p:nvPr/>
        </p:nvSpPr>
        <p:spPr>
          <a:xfrm>
            <a:off x="10059778" y="6900191"/>
            <a:ext cx="9189799" cy="2244397"/>
          </a:xfrm>
          <a:prstGeom prst="rect">
            <a:avLst/>
          </a:pr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69" name="Google Shape;569;p9"/>
          <p:cNvSpPr txBox="1"/>
          <p:nvPr/>
        </p:nvSpPr>
        <p:spPr>
          <a:xfrm>
            <a:off x="19698770" y="10211758"/>
            <a:ext cx="1565116" cy="769441"/>
          </a:xfrm>
          <a:prstGeom prst="rect">
            <a:avLst/>
          </a:pr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70" name="Google Shape;570;p9"/>
          <p:cNvSpPr txBox="1"/>
          <p:nvPr/>
        </p:nvSpPr>
        <p:spPr>
          <a:xfrm>
            <a:off x="18463481" y="10385658"/>
            <a:ext cx="1565116" cy="769441"/>
          </a:xfrm>
          <a:prstGeom prst="rect">
            <a:avLst/>
          </a:pr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71" name="Google Shape;571;p9"/>
          <p:cNvSpPr txBox="1"/>
          <p:nvPr/>
        </p:nvSpPr>
        <p:spPr>
          <a:xfrm>
            <a:off x="15738720" y="9472790"/>
            <a:ext cx="1565116" cy="769441"/>
          </a:xfrm>
          <a:prstGeom prst="rect">
            <a:avLst/>
          </a:pr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72" name="Google Shape;572;p9"/>
          <p:cNvSpPr txBox="1"/>
          <p:nvPr/>
        </p:nvSpPr>
        <p:spPr>
          <a:xfrm>
            <a:off x="18631505" y="11244353"/>
            <a:ext cx="1229072" cy="769441"/>
          </a:xfrm>
          <a:prstGeom prst="rect">
            <a:avLst/>
          </a:prstGeom>
          <a:blipFill rotWithShape="1">
            <a:blip r:embed="rId4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73" name="Google Shape;573;p9"/>
          <p:cNvSpPr txBox="1"/>
          <p:nvPr/>
        </p:nvSpPr>
        <p:spPr>
          <a:xfrm>
            <a:off x="19764172" y="11244562"/>
            <a:ext cx="1565116" cy="769441"/>
          </a:xfrm>
          <a:prstGeom prst="rect">
            <a:avLst/>
          </a:prstGeom>
          <a:blipFill rotWithShape="1">
            <a:blip r:embed="rId4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74" name="Google Shape;574;p9"/>
          <p:cNvSpPr txBox="1"/>
          <p:nvPr/>
        </p:nvSpPr>
        <p:spPr>
          <a:xfrm>
            <a:off x="18506817" y="12161847"/>
            <a:ext cx="1565116" cy="769441"/>
          </a:xfrm>
          <a:prstGeom prst="rect">
            <a:avLst/>
          </a:prstGeom>
          <a:blipFill rotWithShape="1">
            <a:blip r:embed="rId4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75" name="Google Shape;575;p9"/>
          <p:cNvSpPr txBox="1"/>
          <p:nvPr/>
        </p:nvSpPr>
        <p:spPr>
          <a:xfrm>
            <a:off x="19787197" y="12129429"/>
            <a:ext cx="1565116" cy="769441"/>
          </a:xfrm>
          <a:prstGeom prst="rect">
            <a:avLst/>
          </a:prstGeom>
          <a:blipFill rotWithShape="1">
            <a:blip r:embed="rId4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2013-08-07T06:38:09Z</dcterms:created>
  <dc:creator>LENOVO</dc:creator>
</cp:coreProperties>
</file>