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2118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gif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image" Target="../media/image7.png"/><Relationship Id="rId21" Type="http://schemas.openxmlformats.org/officeDocument/2006/relationships/slide" Target="slide8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image" Target="../media/image6.gif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24" Type="http://schemas.openxmlformats.org/officeDocument/2006/relationships/slide" Target="slide11.xml"/><Relationship Id="rId5" Type="http://schemas.openxmlformats.org/officeDocument/2006/relationships/image" Target="../media/image8.png"/><Relationship Id="rId15" Type="http://schemas.openxmlformats.org/officeDocument/2006/relationships/slide" Target="slide1.xml"/><Relationship Id="rId23" Type="http://schemas.openxmlformats.org/officeDocument/2006/relationships/slide" Target="slide10.xml"/><Relationship Id="rId10" Type="http://schemas.microsoft.com/office/2007/relationships/hdphoto" Target="../media/hdphoto6.wdp"/><Relationship Id="rId19" Type="http://schemas.openxmlformats.org/officeDocument/2006/relationships/slide" Target="slide6.xml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openxmlformats.org/officeDocument/2006/relationships/image" Target="../media/image14.gif"/><Relationship Id="rId22" Type="http://schemas.openxmlformats.org/officeDocument/2006/relationships/slide" Target="slide9.xml"/><Relationship Id="rId27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pic>
        <p:nvPicPr>
          <p:cNvPr id="11" name="Picture 6" descr="Kết quả hình ảnh cho superman chi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6531345" y="4776967"/>
            <a:ext cx="4369950" cy="2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8" y="4632022"/>
            <a:ext cx="1612371" cy="25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140083"/>
            <a:ext cx="6445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 ĐỘI ANH HÙNG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143000" y="647700"/>
            <a:ext cx="6477001" cy="361611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2600" y="6237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8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9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10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11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12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4240904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1425555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877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1623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17978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19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75281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37729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45191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5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-Point Star 9">
            <a:hlinkClick r:id="rId16" action="ppaction://hlinksldjump"/>
          </p:cNvPr>
          <p:cNvSpPr/>
          <p:nvPr/>
        </p:nvSpPr>
        <p:spPr>
          <a:xfrm>
            <a:off x="685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8-Point Star 29">
            <a:hlinkClick r:id="rId17" action="ppaction://hlinksldjump"/>
          </p:cNvPr>
          <p:cNvSpPr/>
          <p:nvPr/>
        </p:nvSpPr>
        <p:spPr>
          <a:xfrm>
            <a:off x="1828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8-Point Star 30">
            <a:hlinkClick r:id="rId18" action="ppaction://hlinksldjump"/>
          </p:cNvPr>
          <p:cNvSpPr/>
          <p:nvPr/>
        </p:nvSpPr>
        <p:spPr>
          <a:xfrm>
            <a:off x="3102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8-Point Star 31">
            <a:hlinkClick r:id="rId19" action="ppaction://hlinksldjump"/>
          </p:cNvPr>
          <p:cNvSpPr/>
          <p:nvPr/>
        </p:nvSpPr>
        <p:spPr>
          <a:xfrm>
            <a:off x="41910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8-Point Star 32">
            <a:hlinkClick r:id="rId20" action="ppaction://hlinksldjump"/>
          </p:cNvPr>
          <p:cNvSpPr/>
          <p:nvPr/>
        </p:nvSpPr>
        <p:spPr>
          <a:xfrm>
            <a:off x="5388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8-Point Star 33">
            <a:hlinkClick r:id="rId21" action="ppaction://hlinksldjump"/>
          </p:cNvPr>
          <p:cNvSpPr/>
          <p:nvPr/>
        </p:nvSpPr>
        <p:spPr>
          <a:xfrm>
            <a:off x="6553200" y="862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8-Point Star 34">
            <a:hlinkClick r:id="rId22" action="ppaction://hlinksldjump"/>
          </p:cNvPr>
          <p:cNvSpPr/>
          <p:nvPr/>
        </p:nvSpPr>
        <p:spPr>
          <a:xfrm>
            <a:off x="685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8-Point Star 35">
            <a:hlinkClick r:id="rId23" action="ppaction://hlinksldjump"/>
          </p:cNvPr>
          <p:cNvSpPr/>
          <p:nvPr/>
        </p:nvSpPr>
        <p:spPr>
          <a:xfrm>
            <a:off x="1828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8-Point Star 36">
            <a:hlinkClick r:id="rId24" action="ppaction://hlinksldjump"/>
          </p:cNvPr>
          <p:cNvSpPr/>
          <p:nvPr/>
        </p:nvSpPr>
        <p:spPr>
          <a:xfrm>
            <a:off x="3102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8-Point Star 37">
            <a:hlinkClick r:id="rId25" action="ppaction://hlinksldjump"/>
          </p:cNvPr>
          <p:cNvSpPr/>
          <p:nvPr/>
        </p:nvSpPr>
        <p:spPr>
          <a:xfrm>
            <a:off x="41910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8-Point Star 38">
            <a:hlinkClick r:id="rId26" action="ppaction://hlinksldjump"/>
          </p:cNvPr>
          <p:cNvSpPr/>
          <p:nvPr/>
        </p:nvSpPr>
        <p:spPr>
          <a:xfrm>
            <a:off x="5388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8-Point Star 39">
            <a:hlinkClick r:id="rId27" action="ppaction://hlinksldjump"/>
          </p:cNvPr>
          <p:cNvSpPr/>
          <p:nvPr/>
        </p:nvSpPr>
        <p:spPr>
          <a:xfrm>
            <a:off x="6553200" y="3529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  <p:bldP spid="12" grpId="0" animBg="1"/>
      <p:bldP spid="12" grpId="1" animBg="1"/>
      <p:bldP spid="13" grpId="0"/>
      <p:bldP spid="13" grpId="1"/>
      <p:bldP spid="9" grpId="0"/>
      <p:bldP spid="9" grpId="1"/>
      <p:bldP spid="21" grpId="0"/>
      <p:bldP spid="21" grpId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1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5" name="Left Arrow 14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2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3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4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5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6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7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213</Words>
  <PresentationFormat>On-screen Show (4:3)</PresentationFormat>
  <Paragraphs>68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2017-12-14T15:57:41Z</dcterms:created>
  <dcterms:modified xsi:type="dcterms:W3CDTF">2018-10-07T04:34:40Z</dcterms:modified>
</cp:coreProperties>
</file>