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48"/>
  </p:notesMasterIdLst>
  <p:sldIdLst>
    <p:sldId id="300" r:id="rId3"/>
    <p:sldId id="304" r:id="rId4"/>
    <p:sldId id="302" r:id="rId5"/>
    <p:sldId id="292" r:id="rId6"/>
    <p:sldId id="400" r:id="rId7"/>
    <p:sldId id="306" r:id="rId8"/>
    <p:sldId id="406" r:id="rId9"/>
    <p:sldId id="401" r:id="rId10"/>
    <p:sldId id="402" r:id="rId11"/>
    <p:sldId id="403" r:id="rId12"/>
    <p:sldId id="404" r:id="rId13"/>
    <p:sldId id="405" r:id="rId14"/>
    <p:sldId id="373" r:id="rId15"/>
    <p:sldId id="355" r:id="rId16"/>
    <p:sldId id="407" r:id="rId17"/>
    <p:sldId id="376" r:id="rId18"/>
    <p:sldId id="397" r:id="rId19"/>
    <p:sldId id="382" r:id="rId20"/>
    <p:sldId id="383" r:id="rId21"/>
    <p:sldId id="384" r:id="rId22"/>
    <p:sldId id="385" r:id="rId23"/>
    <p:sldId id="379" r:id="rId24"/>
    <p:sldId id="258" r:id="rId25"/>
    <p:sldId id="337" r:id="rId26"/>
    <p:sldId id="333" r:id="rId27"/>
    <p:sldId id="377" r:id="rId28"/>
    <p:sldId id="386" r:id="rId29"/>
    <p:sldId id="33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8" r:id="rId39"/>
    <p:sldId id="315" r:id="rId40"/>
    <p:sldId id="380" r:id="rId41"/>
    <p:sldId id="408" r:id="rId42"/>
    <p:sldId id="395" r:id="rId43"/>
    <p:sldId id="331" r:id="rId44"/>
    <p:sldId id="295" r:id="rId45"/>
    <p:sldId id="396" r:id="rId46"/>
    <p:sldId id="342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43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25"/>
    <p:restoredTop sz="82376" autoAdjust="0"/>
  </p:normalViewPr>
  <p:slideViewPr>
    <p:cSldViewPr snapToGrid="0">
      <p:cViewPr varScale="1">
        <p:scale>
          <a:sx n="62" d="100"/>
          <a:sy n="62" d="100"/>
        </p:scale>
        <p:origin x="112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tiếng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27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tiếng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54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tiếng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30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tiếng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71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tiếng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72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tiếng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30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5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26AAD-C6C3-4003-8B98-97F12DE93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73380-40E0-455D-B7A6-8C5EB0F9E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9ADCC-CBFA-457D-876B-78086FE13B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2A515-6172-4EA8-AB17-12589FC5C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B3EA-A671-45EB-A49F-7FC707909A1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2861F-EC15-47A2-9EF8-462A30457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F7B3C-432B-4A84-9198-DFB272839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24CE2-6013-43B7-9901-788753AAA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9250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51C72-3634-42F5-B3EA-1CCD4FF75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253E40-A99D-433B-997F-5B38357017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D56B24-8AC9-4DDE-87E2-13A4CC8B05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8705F5-D3B0-41BF-BFF6-65AB6F80C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B3EA-A671-45EB-A49F-7FC707909A1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68ACE-EBCD-44BA-A8B5-671A4C072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4C27-D0FC-4486-BD17-C005073DE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24CE2-6013-43B7-9901-788753AAA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995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91E6F-944E-4063-B95F-AFA330D87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7FF618-1AC1-44B9-8C87-0FA716AF0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09A21-418A-4E4C-ADD1-EF69F2909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B3EA-A671-45EB-A49F-7FC707909A1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C9B88-98D7-49B6-80DB-A290D13DF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7D3E8-8D81-4C83-9BB4-75E16A7A9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24CE2-6013-43B7-9901-788753AAA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67280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0DEA5F-9FD4-4F7D-A1A8-1962271EA4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E430B0-CB6E-4B04-8C32-1BCE30F123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C88D1-0F6C-4D6F-A0D6-42557BB3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B3EA-A671-45EB-A49F-7FC707909A1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3E7C7-DA95-4E91-8253-C6DBF44A9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717EF-A1D9-401C-90E7-CFB0ACDF9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24CE2-6013-43B7-9901-788753AAA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2303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0236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46DEB-8A67-46CF-BA1E-44DA28EC8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A1895-E28E-4AB5-828F-13348E7EA8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5A8AB-D3CA-4521-B0E2-FCE9A83D6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B3EA-A671-45EB-A49F-7FC707909A1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D94FA-2BC8-4B01-9612-5F049323C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53151-F286-45B5-A60C-D729A9C96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24CE2-6013-43B7-9901-788753AAA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7610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5B57E-23A9-49B6-BA07-4860164A9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B89CD-7D33-4841-B765-7CC86B054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0B9B3-5E0E-4523-959A-2BC13AC1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B3EA-A671-45EB-A49F-7FC707909A1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1C13E-C447-4AF2-805A-D07F0B2D8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981D1-BD00-4A2A-B9BA-D429A45C4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24CE2-6013-43B7-9901-788753AAA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6786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54D9D-3F3B-4798-BF42-200998349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3EE94-CA91-490B-A8AE-E44F4D07D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C8182-5603-4474-88D9-70F84E83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B3EA-A671-45EB-A49F-7FC707909A1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1ECE5-7293-406E-BC96-7B458169E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CE009-1A46-4D66-9637-038D40037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24CE2-6013-43B7-9901-788753AAA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9526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78208-477C-4ABD-B374-864359044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0FDE0-44C6-422D-B909-7B36F5F8EC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5BEAA0-8550-43D9-BAA0-A37D9E175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0D2899-4DDA-47A7-A34C-C15196494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B3EA-A671-45EB-A49F-7FC707909A1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0C8127-FAF6-45A8-84B3-0D3E81454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794204-D616-40E8-B6C0-9F7ACFD1A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24CE2-6013-43B7-9901-788753AAA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9913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70C22-4318-4C82-B60E-E85179D94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0D4F3-F46E-4ED1-966E-DF1F2B6FF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BCA9CC-2DA1-407C-BFD1-C96DB5C02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328D74-7804-43A7-8CAA-9B65A26469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85A356-1B5C-4E38-AF9E-FAB5EED67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33AE5B-7A23-4FC5-9A3F-86D92588F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B3EA-A671-45EB-A49F-7FC707909A1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2724E-FFA9-47E0-8840-D8465EE6A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734820-C75B-4D14-8BD7-9F28838A5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24CE2-6013-43B7-9901-788753AAA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4903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73AF4-7C12-4520-B5FE-1CB154333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20C10B-0213-4770-B096-75B1E1E6B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B3EA-A671-45EB-A49F-7FC707909A1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A0F167-BC7F-47BF-AF86-CA3612F13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42DA3C-FBDA-4006-BB40-6FF5987CA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24CE2-6013-43B7-9901-788753AAA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0910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71BFDA-16E7-4BB5-9361-7D0564FF2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B3EA-A671-45EB-A49F-7FC707909A1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2EEC6C-22E7-4E04-BAAE-C26FBD82D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A4982-D654-43F0-AAB9-80AF66024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24CE2-6013-43B7-9901-788753AAA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8950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DE2B65-5BF1-48DE-B550-548AC199F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27FE9-83BC-4AF9-B058-986445784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081D9-BEC8-461C-BD4C-F4ADD54EA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8B3EA-A671-45EB-A49F-7FC707909A1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6C5F4-74F2-419C-803C-009B78BFB0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A0F26-A1C6-4AA9-A64F-3C33E1B55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24CE2-6013-43B7-9901-788753AAA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7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11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notesSlide" Target="../notesSlides/notesSlide3.xml"/><Relationship Id="rId2" Type="http://schemas.openxmlformats.org/officeDocument/2006/relationships/audio" Target="../media/media1.wav"/><Relationship Id="rId16" Type="http://schemas.openxmlformats.org/officeDocument/2006/relationships/image" Target="../media/image14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Layout" Target="../slideLayouts/slideLayout2.xml"/><Relationship Id="rId5" Type="http://schemas.microsoft.com/office/2007/relationships/media" Target="../media/media3.wav"/><Relationship Id="rId15" Type="http://schemas.openxmlformats.org/officeDocument/2006/relationships/image" Target="../media/image18.png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11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notesSlide" Target="../notesSlides/notesSlide4.xml"/><Relationship Id="rId2" Type="http://schemas.openxmlformats.org/officeDocument/2006/relationships/audio" Target="../media/media1.wav"/><Relationship Id="rId16" Type="http://schemas.openxmlformats.org/officeDocument/2006/relationships/image" Target="../media/image14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Layout" Target="../slideLayouts/slideLayout2.xml"/><Relationship Id="rId5" Type="http://schemas.microsoft.com/office/2007/relationships/media" Target="../media/media3.wav"/><Relationship Id="rId15" Type="http://schemas.openxmlformats.org/officeDocument/2006/relationships/image" Target="../media/image20.png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11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notesSlide" Target="../notesSlides/notesSlide5.xml"/><Relationship Id="rId2" Type="http://schemas.openxmlformats.org/officeDocument/2006/relationships/audio" Target="../media/media1.wav"/><Relationship Id="rId16" Type="http://schemas.openxmlformats.org/officeDocument/2006/relationships/image" Target="../media/image14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Layout" Target="../slideLayouts/slideLayout2.xml"/><Relationship Id="rId5" Type="http://schemas.microsoft.com/office/2007/relationships/media" Target="../media/media3.wav"/><Relationship Id="rId15" Type="http://schemas.openxmlformats.org/officeDocument/2006/relationships/image" Target="../media/image22.png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11.png"/><Relationship Id="rId18" Type="http://schemas.openxmlformats.org/officeDocument/2006/relationships/image" Target="../media/image27.png"/><Relationship Id="rId3" Type="http://schemas.microsoft.com/office/2007/relationships/media" Target="../media/media2.wav"/><Relationship Id="rId21" Type="http://schemas.openxmlformats.org/officeDocument/2006/relationships/image" Target="../media/image18.png"/><Relationship Id="rId7" Type="http://schemas.microsoft.com/office/2007/relationships/media" Target="../media/media4.wav"/><Relationship Id="rId12" Type="http://schemas.openxmlformats.org/officeDocument/2006/relationships/notesSlide" Target="../notesSlides/notesSlide6.xml"/><Relationship Id="rId17" Type="http://schemas.openxmlformats.org/officeDocument/2006/relationships/image" Target="../media/image26.png"/><Relationship Id="rId2" Type="http://schemas.openxmlformats.org/officeDocument/2006/relationships/audio" Target="../media/media1.wav"/><Relationship Id="rId16" Type="http://schemas.openxmlformats.org/officeDocument/2006/relationships/image" Target="../media/image25.png"/><Relationship Id="rId20" Type="http://schemas.openxmlformats.org/officeDocument/2006/relationships/image" Target="../media/image16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14.png"/><Relationship Id="rId5" Type="http://schemas.microsoft.com/office/2007/relationships/media" Target="../media/media3.wav"/><Relationship Id="rId15" Type="http://schemas.openxmlformats.org/officeDocument/2006/relationships/image" Target="../media/image24.png"/><Relationship Id="rId23" Type="http://schemas.openxmlformats.org/officeDocument/2006/relationships/image" Target="../media/image22.png"/><Relationship Id="rId10" Type="http://schemas.openxmlformats.org/officeDocument/2006/relationships/audio" Target="../media/media5.wav"/><Relationship Id="rId19" Type="http://schemas.openxmlformats.org/officeDocument/2006/relationships/image" Target="../media/image13.png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23.png"/><Relationship Id="rId2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12" Type="http://schemas.openxmlformats.org/officeDocument/2006/relationships/image" Target="../media/image16.png"/><Relationship Id="rId2" Type="http://schemas.openxmlformats.org/officeDocument/2006/relationships/audio" Target="../media/media6.mp3"/><Relationship Id="rId16" Type="http://schemas.openxmlformats.org/officeDocument/2006/relationships/image" Target="../media/image14.png"/><Relationship Id="rId1" Type="http://schemas.microsoft.com/office/2007/relationships/media" Target="../media/media6.mp3"/><Relationship Id="rId6" Type="http://schemas.openxmlformats.org/officeDocument/2006/relationships/image" Target="../media/image23.png"/><Relationship Id="rId11" Type="http://schemas.openxmlformats.org/officeDocument/2006/relationships/image" Target="../media/image13.png"/><Relationship Id="rId5" Type="http://schemas.openxmlformats.org/officeDocument/2006/relationships/image" Target="../media/image11.png"/><Relationship Id="rId1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9.png"/><Relationship Id="rId1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media" Target="../media/media8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audio" Target="../media/media9.wav"/><Relationship Id="rId11" Type="http://schemas.openxmlformats.org/officeDocument/2006/relationships/image" Target="../media/image40.png"/><Relationship Id="rId5" Type="http://schemas.microsoft.com/office/2007/relationships/media" Target="../media/media9.wav"/><Relationship Id="rId10" Type="http://schemas.openxmlformats.org/officeDocument/2006/relationships/image" Target="../media/image14.png"/><Relationship Id="rId4" Type="http://schemas.openxmlformats.org/officeDocument/2006/relationships/audio" Target="../media/media8.wav"/><Relationship Id="rId9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3&amp;idSubject=1&amp;idSeries=119&amp;idTheme=1068&amp;IdLevel=2&amp;idThemeServer=76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duhome.com.vn/DHALesson?idGrade=3&amp;idSubject=1&amp;idSeries=119&amp;idTheme=1068&amp;IdLevel=2&amp;idThemeServer=7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11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notesSlide" Target="../notesSlides/notesSlide1.xml"/><Relationship Id="rId2" Type="http://schemas.openxmlformats.org/officeDocument/2006/relationships/audio" Target="../media/media1.wav"/><Relationship Id="rId16" Type="http://schemas.openxmlformats.org/officeDocument/2006/relationships/image" Target="../media/image14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Layout" Target="../slideLayouts/slideLayout2.xml"/><Relationship Id="rId5" Type="http://schemas.microsoft.com/office/2007/relationships/media" Target="../media/media3.wav"/><Relationship Id="rId15" Type="http://schemas.openxmlformats.org/officeDocument/2006/relationships/image" Target="../media/image13.png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11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notesSlide" Target="../notesSlides/notesSlide2.xml"/><Relationship Id="rId2" Type="http://schemas.openxmlformats.org/officeDocument/2006/relationships/audio" Target="../media/media1.wav"/><Relationship Id="rId16" Type="http://schemas.openxmlformats.org/officeDocument/2006/relationships/image" Target="../media/image14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Layout" Target="../slideLayouts/slideLayout2.xml"/><Relationship Id="rId5" Type="http://schemas.microsoft.com/office/2007/relationships/media" Target="../media/media3.wav"/><Relationship Id="rId15" Type="http://schemas.openxmlformats.org/officeDocument/2006/relationships/image" Target="../media/image16.png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7227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8: Food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110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86" y="573938"/>
            <a:ext cx="6629975" cy="7392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8067862" y="1582084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picture to hear the sound.</a:t>
            </a:r>
          </a:p>
        </p:txBody>
      </p:sp>
      <p:pic>
        <p:nvPicPr>
          <p:cNvPr id="26" name="carrot">
            <a:extLst>
              <a:ext uri="{FF2B5EF4-FFF2-40B4-BE49-F238E27FC236}">
                <a16:creationId xmlns:a16="http://schemas.microsoft.com/office/drawing/2014/main" id="{BE4A4010-85F7-8D12-E0B6-5B435464ED9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9290" y="1951415"/>
            <a:ext cx="3401932" cy="351346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08E5789-5688-288D-9FCA-4739724C5BB5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7329" y="2799660"/>
            <a:ext cx="2299887" cy="508883"/>
          </a:xfrm>
          <a:prstGeom prst="rect">
            <a:avLst/>
          </a:prstGeom>
        </p:spPr>
      </p:pic>
      <p:pic>
        <p:nvPicPr>
          <p:cNvPr id="2" name="apple au">
            <a:hlinkClick r:id="" action="ppaction://media"/>
            <a:extLst>
              <a:ext uri="{FF2B5EF4-FFF2-40B4-BE49-F238E27FC236}">
                <a16:creationId xmlns:a16="http://schemas.microsoft.com/office/drawing/2014/main" id="{A0E6B3A0-BE4E-D299-65F7-70B7EEAAFC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464572" y="619539"/>
            <a:ext cx="475851" cy="475851"/>
          </a:xfrm>
          <a:prstGeom prst="rect">
            <a:avLst/>
          </a:prstGeom>
        </p:spPr>
      </p:pic>
      <p:pic>
        <p:nvPicPr>
          <p:cNvPr id="3" name="banana  au">
            <a:hlinkClick r:id="" action="ppaction://media"/>
            <a:extLst>
              <a:ext uri="{FF2B5EF4-FFF2-40B4-BE49-F238E27FC236}">
                <a16:creationId xmlns:a16="http://schemas.microsoft.com/office/drawing/2014/main" id="{6EC39D06-DF0E-5723-660D-D525C110D1F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683835" y="619539"/>
            <a:ext cx="487363" cy="487363"/>
          </a:xfrm>
          <a:prstGeom prst="rect">
            <a:avLst/>
          </a:prstGeom>
        </p:spPr>
      </p:pic>
      <p:pic>
        <p:nvPicPr>
          <p:cNvPr id="5" name="carrot au">
            <a:hlinkClick r:id="" action="ppaction://media"/>
            <a:extLst>
              <a:ext uri="{FF2B5EF4-FFF2-40B4-BE49-F238E27FC236}">
                <a16:creationId xmlns:a16="http://schemas.microsoft.com/office/drawing/2014/main" id="{B7011E41-3B99-FF99-CB93-2CDCA92EA9E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796268" y="924720"/>
            <a:ext cx="487363" cy="487363"/>
          </a:xfrm>
          <a:prstGeom prst="rect">
            <a:avLst/>
          </a:prstGeom>
        </p:spPr>
      </p:pic>
      <p:pic>
        <p:nvPicPr>
          <p:cNvPr id="7" name="donut au">
            <a:hlinkClick r:id="" action="ppaction://media"/>
            <a:extLst>
              <a:ext uri="{FF2B5EF4-FFF2-40B4-BE49-F238E27FC236}">
                <a16:creationId xmlns:a16="http://schemas.microsoft.com/office/drawing/2014/main" id="{470724A0-C0E5-227F-6FC9-B785CD91AFD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914881" y="619539"/>
            <a:ext cx="487363" cy="487363"/>
          </a:xfrm>
          <a:prstGeom prst="rect">
            <a:avLst/>
          </a:prstGeom>
        </p:spPr>
      </p:pic>
      <p:pic>
        <p:nvPicPr>
          <p:cNvPr id="8" name="cupcake">
            <a:hlinkClick r:id="" action="ppaction://media"/>
            <a:extLst>
              <a:ext uri="{FF2B5EF4-FFF2-40B4-BE49-F238E27FC236}">
                <a16:creationId xmlns:a16="http://schemas.microsoft.com/office/drawing/2014/main" id="{2DC17E39-BCA4-04DF-4AA6-BBD575BC245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186849" y="633324"/>
            <a:ext cx="487363" cy="48736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479930" y="573938"/>
            <a:ext cx="1194282" cy="900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C9CFA0-6881-D845-FE06-58C78635532A}"/>
              </a:ext>
            </a:extLst>
          </p:cNvPr>
          <p:cNvSpPr txBox="1"/>
          <p:nvPr/>
        </p:nvSpPr>
        <p:spPr>
          <a:xfrm>
            <a:off x="8594730" y="3638519"/>
            <a:ext cx="17238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r>
              <a:rPr lang="en-US" sz="2800" dirty="0"/>
              <a:t>/ˈ</a:t>
            </a:r>
            <a:r>
              <a:rPr lang="en-US" sz="2800" dirty="0" err="1"/>
              <a:t>kærət</a:t>
            </a:r>
            <a:r>
              <a:rPr lang="en-US" sz="2800" dirty="0"/>
              <a:t>/</a:t>
            </a:r>
          </a:p>
          <a:p>
            <a:r>
              <a:rPr lang="en-US" sz="2800" dirty="0" err="1"/>
              <a:t>củ</a:t>
            </a:r>
            <a:r>
              <a:rPr lang="en-US" sz="2800" dirty="0"/>
              <a:t> </a:t>
            </a:r>
            <a:r>
              <a:rPr lang="en-US" sz="2800" dirty="0" err="1"/>
              <a:t>cà</a:t>
            </a:r>
            <a:r>
              <a:rPr lang="en-US" sz="2800" dirty="0"/>
              <a:t> </a:t>
            </a:r>
            <a:r>
              <a:rPr lang="en-US" sz="2800" dirty="0" err="1"/>
              <a:t>rốt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2360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6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86" y="573938"/>
            <a:ext cx="6629975" cy="7392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8067862" y="1582084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picture to hear the sound.</a:t>
            </a:r>
          </a:p>
        </p:txBody>
      </p:sp>
      <p:pic>
        <p:nvPicPr>
          <p:cNvPr id="28" name="cupcake">
            <a:extLst>
              <a:ext uri="{FF2B5EF4-FFF2-40B4-BE49-F238E27FC236}">
                <a16:creationId xmlns:a16="http://schemas.microsoft.com/office/drawing/2014/main" id="{7627F2BC-5D1C-5D4D-02F2-2B95E205B12C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742" y="2095232"/>
            <a:ext cx="3643922" cy="35202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CCF0AF4-078D-7613-3CDB-60B92C6CBF8D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5820" y="3088625"/>
            <a:ext cx="2529876" cy="656163"/>
          </a:xfrm>
          <a:prstGeom prst="rect">
            <a:avLst/>
          </a:prstGeom>
        </p:spPr>
      </p:pic>
      <p:pic>
        <p:nvPicPr>
          <p:cNvPr id="2" name="apple au">
            <a:hlinkClick r:id="" action="ppaction://media"/>
            <a:extLst>
              <a:ext uri="{FF2B5EF4-FFF2-40B4-BE49-F238E27FC236}">
                <a16:creationId xmlns:a16="http://schemas.microsoft.com/office/drawing/2014/main" id="{A0E6B3A0-BE4E-D299-65F7-70B7EEAAFC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464572" y="619539"/>
            <a:ext cx="475851" cy="475851"/>
          </a:xfrm>
          <a:prstGeom prst="rect">
            <a:avLst/>
          </a:prstGeom>
        </p:spPr>
      </p:pic>
      <p:pic>
        <p:nvPicPr>
          <p:cNvPr id="3" name="banana  au">
            <a:hlinkClick r:id="" action="ppaction://media"/>
            <a:extLst>
              <a:ext uri="{FF2B5EF4-FFF2-40B4-BE49-F238E27FC236}">
                <a16:creationId xmlns:a16="http://schemas.microsoft.com/office/drawing/2014/main" id="{6EC39D06-DF0E-5723-660D-D525C110D1F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683835" y="619539"/>
            <a:ext cx="487363" cy="487363"/>
          </a:xfrm>
          <a:prstGeom prst="rect">
            <a:avLst/>
          </a:prstGeom>
        </p:spPr>
      </p:pic>
      <p:pic>
        <p:nvPicPr>
          <p:cNvPr id="5" name="carrot au">
            <a:hlinkClick r:id="" action="ppaction://media"/>
            <a:extLst>
              <a:ext uri="{FF2B5EF4-FFF2-40B4-BE49-F238E27FC236}">
                <a16:creationId xmlns:a16="http://schemas.microsoft.com/office/drawing/2014/main" id="{B7011E41-3B99-FF99-CB93-2CDCA92EA9E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796268" y="924720"/>
            <a:ext cx="487363" cy="487363"/>
          </a:xfrm>
          <a:prstGeom prst="rect">
            <a:avLst/>
          </a:prstGeom>
        </p:spPr>
      </p:pic>
      <p:pic>
        <p:nvPicPr>
          <p:cNvPr id="7" name="donut au">
            <a:hlinkClick r:id="" action="ppaction://media"/>
            <a:extLst>
              <a:ext uri="{FF2B5EF4-FFF2-40B4-BE49-F238E27FC236}">
                <a16:creationId xmlns:a16="http://schemas.microsoft.com/office/drawing/2014/main" id="{470724A0-C0E5-227F-6FC9-B785CD91AFD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914881" y="619539"/>
            <a:ext cx="487363" cy="487363"/>
          </a:xfrm>
          <a:prstGeom prst="rect">
            <a:avLst/>
          </a:prstGeom>
        </p:spPr>
      </p:pic>
      <p:pic>
        <p:nvPicPr>
          <p:cNvPr id="8" name="cupcake">
            <a:hlinkClick r:id="" action="ppaction://media"/>
            <a:extLst>
              <a:ext uri="{FF2B5EF4-FFF2-40B4-BE49-F238E27FC236}">
                <a16:creationId xmlns:a16="http://schemas.microsoft.com/office/drawing/2014/main" id="{2DC17E39-BCA4-04DF-4AA6-BBD575BC245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186849" y="633324"/>
            <a:ext cx="487363" cy="48736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479930" y="573938"/>
            <a:ext cx="1194282" cy="900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1F7EBC-3EEA-0C8C-57FB-134159735002}"/>
              </a:ext>
            </a:extLst>
          </p:cNvPr>
          <p:cNvSpPr txBox="1"/>
          <p:nvPr/>
        </p:nvSpPr>
        <p:spPr>
          <a:xfrm>
            <a:off x="7562697" y="3994660"/>
            <a:ext cx="33521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FF0000"/>
                </a:solidFill>
                <a:effectLst/>
                <a:latin typeface="Lucida Sans Unicode" panose="020B0602030504020204" pitchFamily="34" charset="0"/>
              </a:rPr>
              <a:t>/ˈ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Lucida Sans Unicode" panose="020B0602030504020204" pitchFamily="34" charset="0"/>
              </a:rPr>
              <a:t>kʌpkeɪk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Lucida Sans Unicode" panose="020B0602030504020204" pitchFamily="34" charset="0"/>
              </a:rPr>
              <a:t>/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bánh</a:t>
            </a: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nướng</a:t>
            </a: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nhỏ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288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6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1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6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86" y="573938"/>
            <a:ext cx="6629975" cy="7392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8067862" y="1582084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picture to hear the sound.</a:t>
            </a:r>
          </a:p>
        </p:txBody>
      </p:sp>
      <p:pic>
        <p:nvPicPr>
          <p:cNvPr id="30" name="donut hinh">
            <a:extLst>
              <a:ext uri="{FF2B5EF4-FFF2-40B4-BE49-F238E27FC236}">
                <a16:creationId xmlns:a16="http://schemas.microsoft.com/office/drawing/2014/main" id="{28906E64-2954-653F-2666-C0FADD14B3FC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0281" y="1951415"/>
            <a:ext cx="3882030" cy="395375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A5C1D11-B3C7-EA4A-D947-7465467217CA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3876" y="3353020"/>
            <a:ext cx="2195295" cy="534339"/>
          </a:xfrm>
          <a:prstGeom prst="rect">
            <a:avLst/>
          </a:prstGeom>
        </p:spPr>
      </p:pic>
      <p:pic>
        <p:nvPicPr>
          <p:cNvPr id="2" name="apple au">
            <a:hlinkClick r:id="" action="ppaction://media"/>
            <a:extLst>
              <a:ext uri="{FF2B5EF4-FFF2-40B4-BE49-F238E27FC236}">
                <a16:creationId xmlns:a16="http://schemas.microsoft.com/office/drawing/2014/main" id="{A0E6B3A0-BE4E-D299-65F7-70B7EEAAFC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464572" y="619539"/>
            <a:ext cx="475851" cy="475851"/>
          </a:xfrm>
          <a:prstGeom prst="rect">
            <a:avLst/>
          </a:prstGeom>
        </p:spPr>
      </p:pic>
      <p:pic>
        <p:nvPicPr>
          <p:cNvPr id="3" name="banana  au">
            <a:hlinkClick r:id="" action="ppaction://media"/>
            <a:extLst>
              <a:ext uri="{FF2B5EF4-FFF2-40B4-BE49-F238E27FC236}">
                <a16:creationId xmlns:a16="http://schemas.microsoft.com/office/drawing/2014/main" id="{6EC39D06-DF0E-5723-660D-D525C110D1F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683835" y="619539"/>
            <a:ext cx="487363" cy="487363"/>
          </a:xfrm>
          <a:prstGeom prst="rect">
            <a:avLst/>
          </a:prstGeom>
        </p:spPr>
      </p:pic>
      <p:pic>
        <p:nvPicPr>
          <p:cNvPr id="5" name="carrot au">
            <a:hlinkClick r:id="" action="ppaction://media"/>
            <a:extLst>
              <a:ext uri="{FF2B5EF4-FFF2-40B4-BE49-F238E27FC236}">
                <a16:creationId xmlns:a16="http://schemas.microsoft.com/office/drawing/2014/main" id="{B7011E41-3B99-FF99-CB93-2CDCA92EA9E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796268" y="924720"/>
            <a:ext cx="487363" cy="487363"/>
          </a:xfrm>
          <a:prstGeom prst="rect">
            <a:avLst/>
          </a:prstGeom>
        </p:spPr>
      </p:pic>
      <p:pic>
        <p:nvPicPr>
          <p:cNvPr id="7" name="donut au">
            <a:hlinkClick r:id="" action="ppaction://media"/>
            <a:extLst>
              <a:ext uri="{FF2B5EF4-FFF2-40B4-BE49-F238E27FC236}">
                <a16:creationId xmlns:a16="http://schemas.microsoft.com/office/drawing/2014/main" id="{470724A0-C0E5-227F-6FC9-B785CD91AFD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914881" y="619539"/>
            <a:ext cx="487363" cy="487363"/>
          </a:xfrm>
          <a:prstGeom prst="rect">
            <a:avLst/>
          </a:prstGeom>
        </p:spPr>
      </p:pic>
      <p:pic>
        <p:nvPicPr>
          <p:cNvPr id="8" name="cupcake">
            <a:hlinkClick r:id="" action="ppaction://media"/>
            <a:extLst>
              <a:ext uri="{FF2B5EF4-FFF2-40B4-BE49-F238E27FC236}">
                <a16:creationId xmlns:a16="http://schemas.microsoft.com/office/drawing/2014/main" id="{2DC17E39-BCA4-04DF-4AA6-BBD575BC245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186849" y="633324"/>
            <a:ext cx="487363" cy="48736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479930" y="573938"/>
            <a:ext cx="1194282" cy="900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D771D6-FE9D-FC2B-F111-02CF7E8045A4}"/>
              </a:ext>
            </a:extLst>
          </p:cNvPr>
          <p:cNvSpPr txBox="1"/>
          <p:nvPr/>
        </p:nvSpPr>
        <p:spPr>
          <a:xfrm>
            <a:off x="8670218" y="4061888"/>
            <a:ext cx="27428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/ˈ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dəʊnʌt</a:t>
            </a: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bánh</a:t>
            </a: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vòng</a:t>
            </a:r>
            <a:endParaRPr lang="en-US" sz="2800" dirty="0">
              <a:solidFill>
                <a:srgbClr val="FF0000"/>
              </a:solidFill>
              <a:latin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71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6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6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1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86" y="573938"/>
            <a:ext cx="6629975" cy="7392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8067862" y="1582084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picture to hear the sound.</a:t>
            </a:r>
          </a:p>
        </p:txBody>
      </p:sp>
      <p:pic>
        <p:nvPicPr>
          <p:cNvPr id="4" name="apple hinh">
            <a:extLst>
              <a:ext uri="{FF2B5EF4-FFF2-40B4-BE49-F238E27FC236}">
                <a16:creationId xmlns:a16="http://schemas.microsoft.com/office/drawing/2014/main" id="{2CBD4B50-2C33-F882-6352-9D7C8A3A9A66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31013"/>
            <a:ext cx="2294385" cy="2213168"/>
          </a:xfrm>
          <a:prstGeom prst="rect">
            <a:avLst/>
          </a:prstGeom>
        </p:spPr>
      </p:pic>
      <p:pic>
        <p:nvPicPr>
          <p:cNvPr id="24" name="banana">
            <a:extLst>
              <a:ext uri="{FF2B5EF4-FFF2-40B4-BE49-F238E27FC236}">
                <a16:creationId xmlns:a16="http://schemas.microsoft.com/office/drawing/2014/main" id="{02C18B23-0387-5537-02F0-629FED09604F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169" y="2256598"/>
            <a:ext cx="2187583" cy="2187583"/>
          </a:xfrm>
          <a:prstGeom prst="rect">
            <a:avLst/>
          </a:prstGeom>
        </p:spPr>
      </p:pic>
      <p:pic>
        <p:nvPicPr>
          <p:cNvPr id="26" name="carrot">
            <a:extLst>
              <a:ext uri="{FF2B5EF4-FFF2-40B4-BE49-F238E27FC236}">
                <a16:creationId xmlns:a16="http://schemas.microsoft.com/office/drawing/2014/main" id="{BE4A4010-85F7-8D12-E0B6-5B435464ED9D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7264" y="2207944"/>
            <a:ext cx="2187583" cy="2259306"/>
          </a:xfrm>
          <a:prstGeom prst="rect">
            <a:avLst/>
          </a:prstGeom>
        </p:spPr>
      </p:pic>
      <p:pic>
        <p:nvPicPr>
          <p:cNvPr id="28" name="cupcake">
            <a:extLst>
              <a:ext uri="{FF2B5EF4-FFF2-40B4-BE49-F238E27FC236}">
                <a16:creationId xmlns:a16="http://schemas.microsoft.com/office/drawing/2014/main" id="{7627F2BC-5D1C-5D4D-02F2-2B95E205B12C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711" y="2356032"/>
            <a:ext cx="2058573" cy="1988712"/>
          </a:xfrm>
          <a:prstGeom prst="rect">
            <a:avLst/>
          </a:prstGeom>
        </p:spPr>
      </p:pic>
      <p:pic>
        <p:nvPicPr>
          <p:cNvPr id="30" name="donut hinh">
            <a:extLst>
              <a:ext uri="{FF2B5EF4-FFF2-40B4-BE49-F238E27FC236}">
                <a16:creationId xmlns:a16="http://schemas.microsoft.com/office/drawing/2014/main" id="{28906E64-2954-653F-2666-C0FADD14B3FC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0789" y="2256597"/>
            <a:ext cx="2218322" cy="2259306"/>
          </a:xfrm>
          <a:prstGeom prst="rect">
            <a:avLst/>
          </a:prstGeom>
        </p:spPr>
      </p:pic>
      <p:pic>
        <p:nvPicPr>
          <p:cNvPr id="32" name="apple">
            <a:extLst>
              <a:ext uri="{FF2B5EF4-FFF2-40B4-BE49-F238E27FC236}">
                <a16:creationId xmlns:a16="http://schemas.microsoft.com/office/drawing/2014/main" id="{B77360FE-D638-7F20-4772-0930AC66E489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60952"/>
            <a:ext cx="2294385" cy="62083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F65018E-43ED-9F64-DA52-B8FA4515305E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1367" y="4653714"/>
            <a:ext cx="2294385" cy="62807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08E5789-5688-288D-9FCA-4739724C5BB5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363" y="4693007"/>
            <a:ext cx="2299887" cy="50888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CCF0AF4-078D-7613-3CDB-60B92C6CBF8D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6117" y="4667551"/>
            <a:ext cx="2299887" cy="59651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A5C1D11-B3C7-EA4A-D947-7465467217CA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5401" y="4667551"/>
            <a:ext cx="2195295" cy="534339"/>
          </a:xfrm>
          <a:prstGeom prst="rect">
            <a:avLst/>
          </a:prstGeom>
        </p:spPr>
      </p:pic>
      <p:pic>
        <p:nvPicPr>
          <p:cNvPr id="2" name="apple au">
            <a:hlinkClick r:id="" action="ppaction://media"/>
            <a:extLst>
              <a:ext uri="{FF2B5EF4-FFF2-40B4-BE49-F238E27FC236}">
                <a16:creationId xmlns:a16="http://schemas.microsoft.com/office/drawing/2014/main" id="{A0E6B3A0-BE4E-D299-65F7-70B7EEAAFC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0464572" y="619539"/>
            <a:ext cx="475851" cy="475851"/>
          </a:xfrm>
          <a:prstGeom prst="rect">
            <a:avLst/>
          </a:prstGeom>
        </p:spPr>
      </p:pic>
      <p:pic>
        <p:nvPicPr>
          <p:cNvPr id="3" name="banana  au">
            <a:hlinkClick r:id="" action="ppaction://media"/>
            <a:extLst>
              <a:ext uri="{FF2B5EF4-FFF2-40B4-BE49-F238E27FC236}">
                <a16:creationId xmlns:a16="http://schemas.microsoft.com/office/drawing/2014/main" id="{6EC39D06-DF0E-5723-660D-D525C110D1F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0683835" y="619539"/>
            <a:ext cx="487363" cy="487363"/>
          </a:xfrm>
          <a:prstGeom prst="rect">
            <a:avLst/>
          </a:prstGeom>
        </p:spPr>
      </p:pic>
      <p:pic>
        <p:nvPicPr>
          <p:cNvPr id="5" name="carrot au">
            <a:hlinkClick r:id="" action="ppaction://media"/>
            <a:extLst>
              <a:ext uri="{FF2B5EF4-FFF2-40B4-BE49-F238E27FC236}">
                <a16:creationId xmlns:a16="http://schemas.microsoft.com/office/drawing/2014/main" id="{B7011E41-3B99-FF99-CB93-2CDCA92EA9E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0796268" y="924720"/>
            <a:ext cx="487363" cy="487363"/>
          </a:xfrm>
          <a:prstGeom prst="rect">
            <a:avLst/>
          </a:prstGeom>
        </p:spPr>
      </p:pic>
      <p:pic>
        <p:nvPicPr>
          <p:cNvPr id="7" name="donut au">
            <a:hlinkClick r:id="" action="ppaction://media"/>
            <a:extLst>
              <a:ext uri="{FF2B5EF4-FFF2-40B4-BE49-F238E27FC236}">
                <a16:creationId xmlns:a16="http://schemas.microsoft.com/office/drawing/2014/main" id="{470724A0-C0E5-227F-6FC9-B785CD91AFD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0914881" y="619539"/>
            <a:ext cx="487363" cy="487363"/>
          </a:xfrm>
          <a:prstGeom prst="rect">
            <a:avLst/>
          </a:prstGeom>
        </p:spPr>
      </p:pic>
      <p:pic>
        <p:nvPicPr>
          <p:cNvPr id="8" name="cupcake">
            <a:hlinkClick r:id="" action="ppaction://media"/>
            <a:extLst>
              <a:ext uri="{FF2B5EF4-FFF2-40B4-BE49-F238E27FC236}">
                <a16:creationId xmlns:a16="http://schemas.microsoft.com/office/drawing/2014/main" id="{2DC17E39-BCA4-04DF-4AA6-BBD575BC245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186849" y="633324"/>
            <a:ext cx="487363" cy="48736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479930" y="573938"/>
            <a:ext cx="1194282" cy="900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1F7EBC-3EEA-0C8C-57FB-134159735002}"/>
              </a:ext>
            </a:extLst>
          </p:cNvPr>
          <p:cNvSpPr txBox="1"/>
          <p:nvPr/>
        </p:nvSpPr>
        <p:spPr>
          <a:xfrm>
            <a:off x="7885428" y="5264063"/>
            <a:ext cx="20453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0000"/>
                </a:solidFill>
                <a:effectLst/>
                <a:latin typeface="Lucida Sans Unicode" panose="020B0602030504020204" pitchFamily="34" charset="0"/>
              </a:rPr>
              <a:t>/ˈ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Lucida Sans Unicode" panose="020B0602030504020204" pitchFamily="34" charset="0"/>
              </a:rPr>
              <a:t>kʌpkeɪk</a:t>
            </a:r>
            <a:r>
              <a:rPr lang="en-US" b="0" i="0" dirty="0">
                <a:solidFill>
                  <a:srgbClr val="FF0000"/>
                </a:solidFill>
                <a:effectLst/>
                <a:latin typeface="Lucida Sans Unicode" panose="020B0602030504020204" pitchFamily="34" charset="0"/>
              </a:rPr>
              <a:t>/</a:t>
            </a:r>
          </a:p>
          <a:p>
            <a:r>
              <a:rPr lang="en-US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bánh</a:t>
            </a:r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nướng</a:t>
            </a:r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nhỏ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C9CFA0-6881-D845-FE06-58C78635532A}"/>
              </a:ext>
            </a:extLst>
          </p:cNvPr>
          <p:cNvSpPr txBox="1"/>
          <p:nvPr/>
        </p:nvSpPr>
        <p:spPr>
          <a:xfrm>
            <a:off x="5913959" y="5359743"/>
            <a:ext cx="14246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r>
              <a:rPr lang="en-US" sz="1800" dirty="0"/>
              <a:t>/ˈ</a:t>
            </a:r>
            <a:r>
              <a:rPr lang="en-US" sz="1800" dirty="0" err="1"/>
              <a:t>kærət</a:t>
            </a:r>
            <a:r>
              <a:rPr lang="en-US" sz="1800" dirty="0"/>
              <a:t>/</a:t>
            </a:r>
          </a:p>
          <a:p>
            <a:r>
              <a:rPr lang="en-US" sz="1800" dirty="0" err="1"/>
              <a:t>củ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rốt</a:t>
            </a:r>
            <a:endParaRPr lang="en-US" sz="1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25A3B9-DBA2-E36E-3AB3-426BD080ABC7}"/>
              </a:ext>
            </a:extLst>
          </p:cNvPr>
          <p:cNvSpPr txBox="1"/>
          <p:nvPr/>
        </p:nvSpPr>
        <p:spPr>
          <a:xfrm>
            <a:off x="3115220" y="5359743"/>
            <a:ext cx="14147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r>
              <a:rPr lang="en-US" sz="1800" dirty="0"/>
              <a:t>/</a:t>
            </a:r>
            <a:r>
              <a:rPr lang="en-US" sz="1800" dirty="0" err="1"/>
              <a:t>bəˈnænə</a:t>
            </a:r>
            <a:r>
              <a:rPr lang="en-US" sz="1800" dirty="0"/>
              <a:t>/</a:t>
            </a:r>
          </a:p>
          <a:p>
            <a:r>
              <a:rPr lang="en-US" sz="1800" dirty="0" err="1"/>
              <a:t>quả</a:t>
            </a:r>
            <a:r>
              <a:rPr lang="en-US" sz="1800" dirty="0"/>
              <a:t> </a:t>
            </a:r>
            <a:r>
              <a:rPr lang="en-US" sz="1800" dirty="0" err="1"/>
              <a:t>chuối</a:t>
            </a:r>
            <a:endParaRPr lang="en-US" sz="1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D771D6-FE9D-FC2B-F111-02CF7E8045A4}"/>
              </a:ext>
            </a:extLst>
          </p:cNvPr>
          <p:cNvSpPr txBox="1"/>
          <p:nvPr/>
        </p:nvSpPr>
        <p:spPr>
          <a:xfrm>
            <a:off x="10440817" y="5225810"/>
            <a:ext cx="1523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/ˈ</a:t>
            </a:r>
            <a:r>
              <a:rPr lang="en-US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dəʊnʌt</a:t>
            </a:r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</a:p>
          <a:p>
            <a:r>
              <a:rPr lang="en-US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bánh</a:t>
            </a:r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vòng</a:t>
            </a:r>
            <a:endParaRPr lang="en-US" dirty="0">
              <a:solidFill>
                <a:srgbClr val="FF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3976F2-EE25-46C1-1A68-3E0A211BABA3}"/>
              </a:ext>
            </a:extLst>
          </p:cNvPr>
          <p:cNvSpPr txBox="1"/>
          <p:nvPr/>
        </p:nvSpPr>
        <p:spPr>
          <a:xfrm>
            <a:off x="635886" y="5395879"/>
            <a:ext cx="11973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/ˈ</a:t>
            </a:r>
            <a:r>
              <a:rPr lang="en-US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æpl</a:t>
            </a:r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</a:p>
          <a:p>
            <a:r>
              <a:rPr lang="en-US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quả</a:t>
            </a:r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táo</a:t>
            </a:r>
            <a:endParaRPr lang="en-US" dirty="0">
              <a:solidFill>
                <a:srgbClr val="FF0000"/>
              </a:solidFill>
              <a:latin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113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9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2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6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1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26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7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d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86" y="573938"/>
            <a:ext cx="6629975" cy="7392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399298" y="1446675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A to hear the sound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BD4B50-2C33-F882-6352-9D7C8A3A9A6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31013"/>
            <a:ext cx="2294385" cy="22131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2C18B23-0387-5537-02F0-629FED09604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169" y="2256598"/>
            <a:ext cx="2187583" cy="218758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E4A4010-85F7-8D12-E0B6-5B435464ED9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4992" y="2231013"/>
            <a:ext cx="2187583" cy="225930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627F2BC-5D1C-5D4D-02F2-2B95E205B12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6359" y="2256597"/>
            <a:ext cx="2264430" cy="218758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906E64-2954-653F-2666-C0FADD14B3F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0789" y="2256597"/>
            <a:ext cx="2218322" cy="225930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77360FE-D638-7F20-4772-0930AC66E48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60952"/>
            <a:ext cx="2294385" cy="62083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F65018E-43ED-9F64-DA52-B8FA4515305E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1367" y="4653714"/>
            <a:ext cx="2294385" cy="62807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08E5789-5688-288D-9FCA-4739724C5BB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688" y="4693007"/>
            <a:ext cx="2299887" cy="50888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CCF0AF4-078D-7613-3CDB-60B92C6CBF8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6117" y="4667551"/>
            <a:ext cx="2299887" cy="59651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A5C1D11-B3C7-EA4A-D947-7465467217CA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5401" y="4667551"/>
            <a:ext cx="2195295" cy="534339"/>
          </a:xfrm>
          <a:prstGeom prst="rect">
            <a:avLst/>
          </a:prstGeom>
        </p:spPr>
      </p:pic>
      <p:pic>
        <p:nvPicPr>
          <p:cNvPr id="2" name="CD3-TRACK 46">
            <a:hlinkClick r:id="" action="ppaction://media"/>
            <a:extLst>
              <a:ext uri="{FF2B5EF4-FFF2-40B4-BE49-F238E27FC236}">
                <a16:creationId xmlns:a16="http://schemas.microsoft.com/office/drawing/2014/main" id="{A89A111B-04AC-90CA-12C5-AF384BADE1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964299" y="789540"/>
            <a:ext cx="487363" cy="48736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561419" y="605961"/>
            <a:ext cx="1023257" cy="900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45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02397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03F25E-2388-6023-EC50-A6E03AC497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8258"/>
            <a:ext cx="12192000" cy="453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63543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9B64AA-01EE-9FDD-BB47-42BB5F6846C1}"/>
              </a:ext>
            </a:extLst>
          </p:cNvPr>
          <p:cNvSpPr/>
          <p:nvPr/>
        </p:nvSpPr>
        <p:spPr>
          <a:xfrm>
            <a:off x="3089041" y="481026"/>
            <a:ext cx="6237839" cy="7957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accent6">
                    <a:lumMod val="75000"/>
                  </a:schemeClr>
                </a:solidFill>
              </a:rPr>
              <a:t>LOOK AND WRITE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C654A8-D401-86DB-CA99-AA7A428D569D}"/>
              </a:ext>
            </a:extLst>
          </p:cNvPr>
          <p:cNvSpPr txBox="1"/>
          <p:nvPr/>
        </p:nvSpPr>
        <p:spPr>
          <a:xfrm>
            <a:off x="800605" y="4271979"/>
            <a:ext cx="2357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5BD919-D3E9-E9B2-27C3-C37FCC30F494}"/>
              </a:ext>
            </a:extLst>
          </p:cNvPr>
          <p:cNvSpPr txBox="1"/>
          <p:nvPr/>
        </p:nvSpPr>
        <p:spPr>
          <a:xfrm>
            <a:off x="1994660" y="4999650"/>
            <a:ext cx="305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2F9E1-4CDD-143A-57B3-F4400A87DF56}"/>
              </a:ext>
            </a:extLst>
          </p:cNvPr>
          <p:cNvSpPr txBox="1"/>
          <p:nvPr/>
        </p:nvSpPr>
        <p:spPr>
          <a:xfrm>
            <a:off x="7387260" y="5617980"/>
            <a:ext cx="305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</a:rPr>
              <a:t>c_pcake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25B35B-AAA4-E1FC-3A6A-B7C06190B9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93" y="1402378"/>
            <a:ext cx="2294385" cy="22131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53FD76-14D9-E0BD-F7D0-E6A000CE16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3468" y="2929679"/>
            <a:ext cx="2187583" cy="21875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576342-1368-8998-57A7-9051A7D3D4A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5045" y="1338871"/>
            <a:ext cx="2187583" cy="22593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981D52-74BA-08FE-8791-51CADD1C078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8941" y="3163829"/>
            <a:ext cx="2264430" cy="21875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6246B9-28C7-9D9A-AF4D-E100FAE47F3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769" y="1643334"/>
            <a:ext cx="2218322" cy="22593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413FF0-3139-5B44-B307-844551FC6DA0}"/>
              </a:ext>
            </a:extLst>
          </p:cNvPr>
          <p:cNvSpPr txBox="1"/>
          <p:nvPr/>
        </p:nvSpPr>
        <p:spPr>
          <a:xfrm>
            <a:off x="4854299" y="3352244"/>
            <a:ext cx="305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ABBAD8-7930-F7F6-C77C-6F3572A07338}"/>
              </a:ext>
            </a:extLst>
          </p:cNvPr>
          <p:cNvSpPr txBox="1"/>
          <p:nvPr/>
        </p:nvSpPr>
        <p:spPr>
          <a:xfrm>
            <a:off x="9326880" y="3933604"/>
            <a:ext cx="305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76010D-532B-FB9B-A2EF-70B9E42BCF9F}"/>
              </a:ext>
            </a:extLst>
          </p:cNvPr>
          <p:cNvSpPr txBox="1"/>
          <p:nvPr/>
        </p:nvSpPr>
        <p:spPr>
          <a:xfrm>
            <a:off x="326024" y="4281894"/>
            <a:ext cx="2357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appl_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84F758-E225-612F-0113-7CC78E3AC5AC}"/>
              </a:ext>
            </a:extLst>
          </p:cNvPr>
          <p:cNvSpPr txBox="1"/>
          <p:nvPr/>
        </p:nvSpPr>
        <p:spPr>
          <a:xfrm>
            <a:off x="2703559" y="5005708"/>
            <a:ext cx="305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_</a:t>
            </a:r>
            <a:r>
              <a:rPr lang="en-US" sz="4000" dirty="0" err="1">
                <a:solidFill>
                  <a:srgbClr val="0070C0"/>
                </a:solidFill>
              </a:rPr>
              <a:t>anana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560346-9EE4-29D6-3276-7C9B777E1243}"/>
              </a:ext>
            </a:extLst>
          </p:cNvPr>
          <p:cNvSpPr txBox="1"/>
          <p:nvPr/>
        </p:nvSpPr>
        <p:spPr>
          <a:xfrm>
            <a:off x="4543461" y="3358302"/>
            <a:ext cx="305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</a:rPr>
              <a:t>carr_t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777346-447F-013A-DA07-805EF34EECE7}"/>
              </a:ext>
            </a:extLst>
          </p:cNvPr>
          <p:cNvSpPr txBox="1"/>
          <p:nvPr/>
        </p:nvSpPr>
        <p:spPr>
          <a:xfrm>
            <a:off x="9278555" y="3938741"/>
            <a:ext cx="305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</a:rPr>
              <a:t>do_ut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93A681-B3FE-F49E-35CE-2488D2F25C21}"/>
              </a:ext>
            </a:extLst>
          </p:cNvPr>
          <p:cNvSpPr txBox="1"/>
          <p:nvPr/>
        </p:nvSpPr>
        <p:spPr>
          <a:xfrm>
            <a:off x="6933203" y="5620487"/>
            <a:ext cx="305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867779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/>
      <p:bldP spid="12" grpId="0"/>
      <p:bldP spid="13" grpId="0"/>
      <p:bldP spid="14" grpId="0"/>
      <p:bldP spid="15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0C4D0A-701E-FEDB-BF86-299D0D3CE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052" y="912148"/>
            <a:ext cx="9787014" cy="50337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WB, P. 78</a:t>
            </a:r>
          </a:p>
        </p:txBody>
      </p:sp>
    </p:spTree>
    <p:extLst>
      <p:ext uri="{BB962C8B-B14F-4D97-AF65-F5344CB8AC3E}">
        <p14:creationId xmlns:p14="http://schemas.microsoft.com/office/powerpoint/2010/main" val="3688639568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57BF2F-9125-59A5-5EF7-6F5860C5B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8295"/>
            <a:ext cx="10978767" cy="405737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F205639-9586-4A3F-B967-8C418298B503}"/>
              </a:ext>
            </a:extLst>
          </p:cNvPr>
          <p:cNvSpPr/>
          <p:nvPr/>
        </p:nvSpPr>
        <p:spPr>
          <a:xfrm>
            <a:off x="6513869" y="2732975"/>
            <a:ext cx="3013588" cy="1392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WB, P. 78</a:t>
            </a:r>
          </a:p>
        </p:txBody>
      </p:sp>
    </p:spTree>
    <p:extLst>
      <p:ext uri="{BB962C8B-B14F-4D97-AF65-F5344CB8AC3E}">
        <p14:creationId xmlns:p14="http://schemas.microsoft.com/office/powerpoint/2010/main" val="3879490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4821" y="480060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DAF8E3-BF3F-EDCE-F408-28D189E09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513" y="1720646"/>
            <a:ext cx="10212667" cy="407126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13D6ABF-AB43-5658-C891-E3662A7F494A}"/>
              </a:ext>
            </a:extLst>
          </p:cNvPr>
          <p:cNvSpPr/>
          <p:nvPr/>
        </p:nvSpPr>
        <p:spPr>
          <a:xfrm>
            <a:off x="7570839" y="2732975"/>
            <a:ext cx="1956618" cy="1392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WB, P. 78</a:t>
            </a:r>
          </a:p>
        </p:txBody>
      </p:sp>
    </p:spTree>
    <p:extLst>
      <p:ext uri="{BB962C8B-B14F-4D97-AF65-F5344CB8AC3E}">
        <p14:creationId xmlns:p14="http://schemas.microsoft.com/office/powerpoint/2010/main" val="1616089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F4AC67-89EF-8805-72E4-1AF01F82D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9" y="1446243"/>
            <a:ext cx="11521228" cy="359770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8E11866-D99E-6B61-E68E-AD37F44780FF}"/>
              </a:ext>
            </a:extLst>
          </p:cNvPr>
          <p:cNvSpPr/>
          <p:nvPr/>
        </p:nvSpPr>
        <p:spPr>
          <a:xfrm>
            <a:off x="6538451" y="2699209"/>
            <a:ext cx="2713703" cy="10917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196" y="393314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WB, P. 78</a:t>
            </a:r>
          </a:p>
        </p:txBody>
      </p:sp>
    </p:spTree>
    <p:extLst>
      <p:ext uri="{BB962C8B-B14F-4D97-AF65-F5344CB8AC3E}">
        <p14:creationId xmlns:p14="http://schemas.microsoft.com/office/powerpoint/2010/main" val="2315099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7AC8A9-8760-02AF-D5D5-8417A8DFA4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484" y="285212"/>
            <a:ext cx="9249673" cy="60516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04E2E6-0C31-7438-4056-9F767CBEBA28}"/>
              </a:ext>
            </a:extLst>
          </p:cNvPr>
          <p:cNvSpPr txBox="1"/>
          <p:nvPr/>
        </p:nvSpPr>
        <p:spPr>
          <a:xfrm>
            <a:off x="3048000" y="4921956"/>
            <a:ext cx="1648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apple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75CFB4-8034-EDB0-ACA6-D585AB3698C3}"/>
              </a:ext>
            </a:extLst>
          </p:cNvPr>
          <p:cNvSpPr txBox="1"/>
          <p:nvPr/>
        </p:nvSpPr>
        <p:spPr>
          <a:xfrm>
            <a:off x="3048000" y="5568287"/>
            <a:ext cx="1648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carrot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57070C-AE1D-CFD7-E915-6D214EC2BDCC}"/>
              </a:ext>
            </a:extLst>
          </p:cNvPr>
          <p:cNvSpPr txBox="1"/>
          <p:nvPr/>
        </p:nvSpPr>
        <p:spPr>
          <a:xfrm>
            <a:off x="7202311" y="4278490"/>
            <a:ext cx="233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cupcake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7F5263-7B8B-17DB-5DA4-91EE011BE97D}"/>
              </a:ext>
            </a:extLst>
          </p:cNvPr>
          <p:cNvSpPr txBox="1"/>
          <p:nvPr/>
        </p:nvSpPr>
        <p:spPr>
          <a:xfrm>
            <a:off x="7371644" y="4921956"/>
            <a:ext cx="1648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donut</a:t>
            </a:r>
          </a:p>
        </p:txBody>
      </p:sp>
      <p:sp>
        <p:nvSpPr>
          <p:cNvPr id="7" name="Rectangle 6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WB, P. 78</a:t>
            </a:r>
          </a:p>
        </p:txBody>
      </p:sp>
    </p:spTree>
    <p:extLst>
      <p:ext uri="{BB962C8B-B14F-4D97-AF65-F5344CB8AC3E}">
        <p14:creationId xmlns:p14="http://schemas.microsoft.com/office/powerpoint/2010/main" val="2394783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396514" y="411472"/>
            <a:ext cx="8524568" cy="5788545"/>
          </a:xfrm>
          <a:prstGeom prst="roundRect">
            <a:avLst>
              <a:gd name="adj" fmla="val 10194"/>
            </a:avLst>
          </a:prstGeom>
          <a:solidFill>
            <a:srgbClr val="00B0F0"/>
          </a:solidFill>
          <a:ln w="76200" algn="ctr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2439483" y="2964620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6500" noProof="0" dirty="0">
                <a:solidFill>
                  <a:prstClr val="black"/>
                </a:solidFill>
                <a:latin typeface="Arial Black" panose="020B0A04020102020204" pitchFamily="34" charset="0"/>
              </a:rPr>
              <a:t>a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3588833" y="2964620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6500" dirty="0">
                <a:solidFill>
                  <a:prstClr val="black"/>
                </a:solidFill>
                <a:latin typeface="Arial Black" panose="020B0A04020102020204" pitchFamily="34" charset="0"/>
              </a:rPr>
              <a:t>n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4730245" y="2964620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6500" noProof="0" dirty="0">
                <a:solidFill>
                  <a:prstClr val="black"/>
                </a:solidFill>
                <a:latin typeface="Arial Black" panose="020B0A04020102020204" pitchFamily="34" charset="0"/>
              </a:rPr>
              <a:t>a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279020" y="2964620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6500" noProof="0" dirty="0">
                <a:solidFill>
                  <a:prstClr val="black"/>
                </a:solidFill>
                <a:latin typeface="Arial Black" panose="020B0A04020102020204" pitchFamily="34" charset="0"/>
              </a:rPr>
              <a:t>b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1242737" y="4143191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6500" dirty="0">
                <a:solidFill>
                  <a:prstClr val="black"/>
                </a:solidFill>
                <a:latin typeface="Arial Black" panose="020B0A04020102020204" pitchFamily="34" charset="0"/>
              </a:rPr>
              <a:t>c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2496279" y="4143067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6500" dirty="0">
                <a:solidFill>
                  <a:prstClr val="black"/>
                </a:solidFill>
                <a:latin typeface="Arial Black" panose="020B0A04020102020204" pitchFamily="34" charset="0"/>
              </a:rPr>
              <a:t>a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3678122" y="4143067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6500" dirty="0">
                <a:solidFill>
                  <a:prstClr val="black"/>
                </a:solidFill>
                <a:latin typeface="Arial Black" panose="020B0A04020102020204" pitchFamily="34" charset="0"/>
              </a:rPr>
              <a:t>r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8003237" y="4208321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6500" dirty="0">
                <a:solidFill>
                  <a:prstClr val="black"/>
                </a:solidFill>
                <a:latin typeface="Arial Black" panose="020B0A04020102020204" pitchFamily="34" charset="0"/>
              </a:rPr>
              <a:t>c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2439483" y="657983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6500" dirty="0">
                <a:solidFill>
                  <a:prstClr val="black"/>
                </a:solidFill>
                <a:latin typeface="Arial Black" panose="020B0A04020102020204" pitchFamily="34" charset="0"/>
              </a:rPr>
              <a:t>u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3588833" y="657983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6500" dirty="0">
                <a:solidFill>
                  <a:prstClr val="black"/>
                </a:solidFill>
                <a:latin typeface="Arial Black" panose="020B0A04020102020204" pitchFamily="34" charset="0"/>
              </a:rPr>
              <a:t>p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4730245" y="657983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6500" dirty="0">
                <a:solidFill>
                  <a:prstClr val="black"/>
                </a:solidFill>
                <a:latin typeface="Arial Black" panose="020B0A04020102020204" pitchFamily="34" charset="0"/>
              </a:rPr>
              <a:t>c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>
            <a:off x="1279020" y="657983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2439483" y="1808920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3588833" y="1808920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4730245" y="1808920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auto">
          <a:xfrm>
            <a:off x="1279020" y="1808920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9" name="AutoShape 20"/>
          <p:cNvSpPr>
            <a:spLocks noChangeArrowheads="1"/>
          </p:cNvSpPr>
          <p:nvPr/>
        </p:nvSpPr>
        <p:spPr bwMode="auto">
          <a:xfrm>
            <a:off x="5874833" y="2955691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500" noProof="0" dirty="0">
                <a:solidFill>
                  <a:prstClr val="black"/>
                </a:solidFill>
                <a:latin typeface="Arial Black" panose="020B0A04020102020204" pitchFamily="34" charset="0"/>
              </a:rPr>
              <a:t>n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>
            <a:off x="4917060" y="4143066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500" dirty="0">
                <a:solidFill>
                  <a:prstClr val="black"/>
                </a:solidFill>
                <a:latin typeface="Arial Black" panose="020B0A04020102020204" pitchFamily="34" charset="0"/>
              </a:rPr>
              <a:t>r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2" name="AutoShape 23"/>
          <p:cNvSpPr>
            <a:spLocks noChangeArrowheads="1"/>
          </p:cNvSpPr>
          <p:nvPr/>
        </p:nvSpPr>
        <p:spPr bwMode="auto">
          <a:xfrm>
            <a:off x="5874833" y="1810508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23" name="AutoShape 24"/>
          <p:cNvSpPr>
            <a:spLocks noChangeArrowheads="1"/>
          </p:cNvSpPr>
          <p:nvPr/>
        </p:nvSpPr>
        <p:spPr bwMode="auto">
          <a:xfrm>
            <a:off x="2441070" y="5260145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6500" noProof="0" dirty="0">
                <a:solidFill>
                  <a:prstClr val="black"/>
                </a:solidFill>
                <a:latin typeface="Arial Black" panose="020B0A04020102020204" pitchFamily="34" charset="0"/>
              </a:rPr>
              <a:t>o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4" name="AutoShape 25"/>
          <p:cNvSpPr>
            <a:spLocks noChangeArrowheads="1"/>
          </p:cNvSpPr>
          <p:nvPr/>
        </p:nvSpPr>
        <p:spPr bwMode="auto">
          <a:xfrm>
            <a:off x="3590420" y="5260145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6500" noProof="0" dirty="0">
                <a:solidFill>
                  <a:prstClr val="black"/>
                </a:solidFill>
                <a:latin typeface="Arial Black" panose="020B0A04020102020204" pitchFamily="34" charset="0"/>
              </a:rPr>
              <a:t>n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5" name="AutoShape 26"/>
          <p:cNvSpPr>
            <a:spLocks noChangeArrowheads="1"/>
          </p:cNvSpPr>
          <p:nvPr/>
        </p:nvSpPr>
        <p:spPr bwMode="auto">
          <a:xfrm>
            <a:off x="7915554" y="5238950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6500" noProof="0" dirty="0">
                <a:solidFill>
                  <a:prstClr val="black"/>
                </a:solidFill>
                <a:latin typeface="Arial Black" panose="020B0A04020102020204" pitchFamily="34" charset="0"/>
              </a:rPr>
              <a:t>u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6" name="AutoShape 27"/>
          <p:cNvSpPr>
            <a:spLocks noChangeArrowheads="1"/>
          </p:cNvSpPr>
          <p:nvPr/>
        </p:nvSpPr>
        <p:spPr bwMode="auto">
          <a:xfrm>
            <a:off x="1280608" y="5260145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6500" dirty="0">
                <a:solidFill>
                  <a:prstClr val="black"/>
                </a:solidFill>
                <a:latin typeface="Arial Black" panose="020B0A04020102020204" pitchFamily="34" charset="0"/>
              </a:rPr>
              <a:t>d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7" name="AutoShape 28"/>
          <p:cNvSpPr>
            <a:spLocks noChangeArrowheads="1"/>
          </p:cNvSpPr>
          <p:nvPr/>
        </p:nvSpPr>
        <p:spPr bwMode="auto">
          <a:xfrm>
            <a:off x="6855482" y="1778830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6500" dirty="0">
                <a:solidFill>
                  <a:prstClr val="black"/>
                </a:solidFill>
                <a:latin typeface="Arial Black" panose="020B0A04020102020204" pitchFamily="34" charset="0"/>
              </a:rPr>
              <a:t>t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8868883" y="110944"/>
            <a:ext cx="3295051" cy="145695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algn="ctr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Let’s find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food!</a:t>
            </a:r>
            <a:endParaRPr kumimoji="0" lang="en-US" alt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46DD95-2DF1-4F13-A1FE-0E3920217CA5}"/>
              </a:ext>
            </a:extLst>
          </p:cNvPr>
          <p:cNvSpPr txBox="1"/>
          <p:nvPr/>
        </p:nvSpPr>
        <p:spPr>
          <a:xfrm>
            <a:off x="8921082" y="4079585"/>
            <a:ext cx="30991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on the first letter of each word to see the name of food</a:t>
            </a:r>
          </a:p>
        </p:txBody>
      </p:sp>
      <p:sp>
        <p:nvSpPr>
          <p:cNvPr id="31" name="AutoShape 28">
            <a:extLst>
              <a:ext uri="{FF2B5EF4-FFF2-40B4-BE49-F238E27FC236}">
                <a16:creationId xmlns:a16="http://schemas.microsoft.com/office/drawing/2014/main" id="{B39D4D38-6247-6016-4F55-4D9D07A62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0865" y="5260145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6500" dirty="0">
                <a:solidFill>
                  <a:prstClr val="black"/>
                </a:solidFill>
                <a:latin typeface="Arial Black" panose="020B0A04020102020204" pitchFamily="34" charset="0"/>
              </a:rPr>
              <a:t>u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2" name="AutoShape 21">
            <a:extLst>
              <a:ext uri="{FF2B5EF4-FFF2-40B4-BE49-F238E27FC236}">
                <a16:creationId xmlns:a16="http://schemas.microsoft.com/office/drawing/2014/main" id="{1C867125-DD68-E4B6-0253-B9E556514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1231" y="4167029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500" noProof="0" dirty="0">
                <a:solidFill>
                  <a:prstClr val="black"/>
                </a:solidFill>
                <a:latin typeface="Arial Black" panose="020B0A04020102020204" pitchFamily="34" charset="0"/>
              </a:rPr>
              <a:t>o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3" name="AutoShape 20">
            <a:extLst>
              <a:ext uri="{FF2B5EF4-FFF2-40B4-BE49-F238E27FC236}">
                <a16:creationId xmlns:a16="http://schemas.microsoft.com/office/drawing/2014/main" id="{B7F77D4A-F147-56B9-1733-15F4BFA91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5349" y="2974919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500" dirty="0">
                <a:solidFill>
                  <a:prstClr val="black"/>
                </a:solidFill>
                <a:latin typeface="Arial Black" panose="020B0A04020102020204" pitchFamily="34" charset="0"/>
              </a:rPr>
              <a:t>a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8" name="AutoShape 20">
            <a:extLst>
              <a:ext uri="{FF2B5EF4-FFF2-40B4-BE49-F238E27FC236}">
                <a16:creationId xmlns:a16="http://schemas.microsoft.com/office/drawing/2014/main" id="{F7C658B6-6356-3ADE-3727-757AB1DDA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6014" y="2952015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500" dirty="0">
                <a:solidFill>
                  <a:prstClr val="black"/>
                </a:solidFill>
                <a:latin typeface="Arial Black" panose="020B0A04020102020204" pitchFamily="34" charset="0"/>
              </a:rPr>
              <a:t>a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9" name="AutoShape 21">
            <a:extLst>
              <a:ext uri="{FF2B5EF4-FFF2-40B4-BE49-F238E27FC236}">
                <a16:creationId xmlns:a16="http://schemas.microsoft.com/office/drawing/2014/main" id="{4840F911-CA90-FDF7-4BA1-84C92BAF2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772" y="4197638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500" dirty="0">
                <a:solidFill>
                  <a:prstClr val="black"/>
                </a:solidFill>
                <a:latin typeface="Arial Black" panose="020B0A04020102020204" pitchFamily="34" charset="0"/>
              </a:rPr>
              <a:t>t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1" name="AutoShape 22">
            <a:extLst>
              <a:ext uri="{FF2B5EF4-FFF2-40B4-BE49-F238E27FC236}">
                <a16:creationId xmlns:a16="http://schemas.microsoft.com/office/drawing/2014/main" id="{8C7EE035-4638-3530-FE71-46F8E43C0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8282" y="1798979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6500" noProof="0" dirty="0">
                <a:solidFill>
                  <a:prstClr val="black"/>
                </a:solidFill>
                <a:latin typeface="Arial Black" panose="020B0A04020102020204" pitchFamily="34" charset="0"/>
              </a:rPr>
              <a:t>e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2" name="AutoShape 13">
            <a:extLst>
              <a:ext uri="{FF2B5EF4-FFF2-40B4-BE49-F238E27FC236}">
                <a16:creationId xmlns:a16="http://schemas.microsoft.com/office/drawing/2014/main" id="{BAE5D4F5-37B5-6BC2-F106-ECC4E9271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1657" y="687605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6500" noProof="0" dirty="0">
                <a:solidFill>
                  <a:prstClr val="black"/>
                </a:solidFill>
                <a:latin typeface="Arial Black" panose="020B0A04020102020204" pitchFamily="34" charset="0"/>
              </a:rPr>
              <a:t>a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3" name="AutoShape 13">
            <a:extLst>
              <a:ext uri="{FF2B5EF4-FFF2-40B4-BE49-F238E27FC236}">
                <a16:creationId xmlns:a16="http://schemas.microsoft.com/office/drawing/2014/main" id="{58A28AC1-3B90-5ECB-93C0-7DC120589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7638" y="716323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6500" noProof="0" dirty="0">
                <a:solidFill>
                  <a:prstClr val="black"/>
                </a:solidFill>
                <a:latin typeface="Arial Black" panose="020B0A04020102020204" pitchFamily="34" charset="0"/>
              </a:rPr>
              <a:t>k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4" name="AutoShape 13">
            <a:extLst>
              <a:ext uri="{FF2B5EF4-FFF2-40B4-BE49-F238E27FC236}">
                <a16:creationId xmlns:a16="http://schemas.microsoft.com/office/drawing/2014/main" id="{AAEEAF8E-2FCA-9E8C-00F2-0998F58A3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6338" y="716323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6500" noProof="0" dirty="0">
                <a:solidFill>
                  <a:prstClr val="black"/>
                </a:solidFill>
                <a:latin typeface="Arial Black" panose="020B0A04020102020204" pitchFamily="34" charset="0"/>
              </a:rPr>
              <a:t>e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5" name="AutoShape 25">
            <a:extLst>
              <a:ext uri="{FF2B5EF4-FFF2-40B4-BE49-F238E27FC236}">
                <a16:creationId xmlns:a16="http://schemas.microsoft.com/office/drawing/2014/main" id="{E6B49745-0E94-8180-097D-566E601E8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960" y="5266496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6500" dirty="0">
                <a:solidFill>
                  <a:prstClr val="black"/>
                </a:solidFill>
                <a:latin typeface="Arial Black" panose="020B0A04020102020204" pitchFamily="34" charset="0"/>
              </a:rPr>
              <a:t>u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6" name="AutoShape 25">
            <a:extLst>
              <a:ext uri="{FF2B5EF4-FFF2-40B4-BE49-F238E27FC236}">
                <a16:creationId xmlns:a16="http://schemas.microsoft.com/office/drawing/2014/main" id="{EAEFF2AD-6648-FECB-C9ED-449CB3FF9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0488" y="5278599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6500" dirty="0">
                <a:solidFill>
                  <a:prstClr val="black"/>
                </a:solidFill>
                <a:latin typeface="Arial Black" panose="020B0A04020102020204" pitchFamily="34" charset="0"/>
              </a:rPr>
              <a:t>t</a:t>
            </a:r>
            <a:endParaRPr kumimoji="0" lang="en-US" alt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149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indefinite" fill="remove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" dur="10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mph" presetSubtype="0" repeatCount="indefinite" fill="remove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mph" presetSubtype="0" repeatCount="indefinite" fill="remove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10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mph" presetSubtype="0" repeatCount="indefinite" fill="remove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" dur="10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7" presetClass="emph" presetSubtype="0" repeatCount="indefinite" fill="remove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5" dur="10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6" dur="10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4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9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53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4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58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9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63" dur="1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4" dur="1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9" dur="100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100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75" dur="100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6" dur="100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10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  <p:animClr clrSpc="rgb" dir="cw">
                                      <p:cBhvr>
                                        <p:cTn id="83" dur="10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  <p:set>
                                      <p:cBhvr>
                                        <p:cTn id="84" dur="10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10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  <p:animClr clrSpc="rgb" dir="cw">
                                      <p:cBhvr>
                                        <p:cTn id="88" dur="10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  <p:set>
                                      <p:cBhvr>
                                        <p:cTn id="89" dur="10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10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10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  <p:animClr clrSpc="rgb" dir="cw">
                                      <p:cBhvr>
                                        <p:cTn id="93" dur="10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  <p:set>
                                      <p:cBhvr>
                                        <p:cTn id="94" dur="10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0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10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  <p:animClr clrSpc="rgb" dir="cw">
                                      <p:cBhvr>
                                        <p:cTn id="98" dur="10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  <p:set>
                                      <p:cBhvr>
                                        <p:cTn id="99" dur="10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100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  <p:animClr clrSpc="rgb" dir="cw">
                                      <p:cBhvr>
                                        <p:cTn id="103" dur="100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  <p:set>
                                      <p:cBhvr>
                                        <p:cTn id="104" dur="100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0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100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  <p:animClr clrSpc="rgb" dir="cw">
                                      <p:cBhvr>
                                        <p:cTn id="108" dur="100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  <p:set>
                                      <p:cBhvr>
                                        <p:cTn id="109" dur="100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100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10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6" dur="10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10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10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1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2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10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6" dur="10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10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10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10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1" dur="10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2" dur="10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100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6" dur="100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7" dur="100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100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1" dur="100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2" dur="100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100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100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6" dur="100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7" dur="100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100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10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154" dur="10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55" dur="10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10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10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159" dur="10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60" dur="10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10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164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65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100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169" dur="100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70" dur="100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100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3" dur="100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174" dur="100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75" dur="100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100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32" grpId="0" animBg="1"/>
      <p:bldP spid="33" grpId="0" animBg="1"/>
      <p:bldP spid="38" grpId="0" animBg="1"/>
      <p:bldP spid="39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  <a:endParaRPr lang="en-US" sz="3600" i="1" dirty="0"/>
          </a:p>
          <a:p>
            <a:pPr algn="ctr"/>
            <a:r>
              <a:rPr lang="en-US" sz="3600" i="1" dirty="0"/>
              <a:t>There is an apple.</a:t>
            </a:r>
          </a:p>
          <a:p>
            <a:pPr algn="ctr"/>
            <a:r>
              <a:rPr lang="en-US" sz="3600" i="1" dirty="0"/>
              <a:t>There is a banana. There are eight cupcakes.</a:t>
            </a:r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95661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DF93C2-FC1F-9A3A-F13E-6723AF267FFC}"/>
              </a:ext>
            </a:extLst>
          </p:cNvPr>
          <p:cNvSpPr txBox="1"/>
          <p:nvPr/>
        </p:nvSpPr>
        <p:spPr>
          <a:xfrm>
            <a:off x="4638827" y="1513381"/>
            <a:ext cx="7676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There is </a:t>
            </a:r>
            <a:r>
              <a:rPr lang="en-US" sz="5400" dirty="0">
                <a:solidFill>
                  <a:schemeClr val="accent3">
                    <a:lumMod val="75000"/>
                  </a:schemeClr>
                </a:solidFill>
              </a:rPr>
              <a:t>an apple</a:t>
            </a:r>
            <a:r>
              <a:rPr lang="en-US" sz="54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195A18-961D-6B3C-6529-D67EB575FBFF}"/>
              </a:ext>
            </a:extLst>
          </p:cNvPr>
          <p:cNvSpPr txBox="1"/>
          <p:nvPr/>
        </p:nvSpPr>
        <p:spPr>
          <a:xfrm>
            <a:off x="4692481" y="2436711"/>
            <a:ext cx="7676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There is </a:t>
            </a:r>
            <a:r>
              <a:rPr lang="en-US" sz="5400" dirty="0">
                <a:solidFill>
                  <a:schemeClr val="accent3">
                    <a:lumMod val="75000"/>
                  </a:schemeClr>
                </a:solidFill>
              </a:rPr>
              <a:t>a banana</a:t>
            </a:r>
            <a:r>
              <a:rPr lang="en-US" sz="54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D53A0B-F1A9-1EAC-0437-833D865070E6}"/>
              </a:ext>
            </a:extLst>
          </p:cNvPr>
          <p:cNvSpPr txBox="1"/>
          <p:nvPr/>
        </p:nvSpPr>
        <p:spPr>
          <a:xfrm>
            <a:off x="4692481" y="3429000"/>
            <a:ext cx="7676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There are </a:t>
            </a:r>
            <a:r>
              <a:rPr lang="en-US" sz="5400" dirty="0">
                <a:solidFill>
                  <a:schemeClr val="accent3">
                    <a:lumMod val="75000"/>
                  </a:schemeClr>
                </a:solidFill>
              </a:rPr>
              <a:t>eight cupcakes</a:t>
            </a:r>
            <a:r>
              <a:rPr lang="en-US" sz="54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E5902A-4085-2D79-8517-A7FD6939FE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523" y="459026"/>
            <a:ext cx="8117527" cy="10443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6E7CCD-7F3A-EBD0-4F79-3E92540F97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055" y="1468973"/>
            <a:ext cx="3437243" cy="2675699"/>
          </a:xfrm>
          <a:prstGeom prst="rect">
            <a:avLst/>
          </a:prstGeom>
        </p:spPr>
      </p:pic>
      <p:pic>
        <p:nvPicPr>
          <p:cNvPr id="12" name="47-1">
            <a:hlinkClick r:id="" action="ppaction://media"/>
            <a:extLst>
              <a:ext uri="{FF2B5EF4-FFF2-40B4-BE49-F238E27FC236}">
                <a16:creationId xmlns:a16="http://schemas.microsoft.com/office/drawing/2014/main" id="{7CEFE5DB-4F48-E63F-67AA-A4FF0C6DDC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93410" y="5127827"/>
            <a:ext cx="487363" cy="487363"/>
          </a:xfrm>
          <a:prstGeom prst="rect">
            <a:avLst/>
          </a:prstGeom>
        </p:spPr>
      </p:pic>
      <p:pic>
        <p:nvPicPr>
          <p:cNvPr id="13" name="47-2">
            <a:hlinkClick r:id="" action="ppaction://media"/>
            <a:extLst>
              <a:ext uri="{FF2B5EF4-FFF2-40B4-BE49-F238E27FC236}">
                <a16:creationId xmlns:a16="http://schemas.microsoft.com/office/drawing/2014/main" id="{72E166EA-69D2-F3EA-C932-BEC0CA85123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526014" y="5127826"/>
            <a:ext cx="487363" cy="487363"/>
          </a:xfrm>
          <a:prstGeom prst="rect">
            <a:avLst/>
          </a:prstGeom>
        </p:spPr>
      </p:pic>
      <p:pic>
        <p:nvPicPr>
          <p:cNvPr id="14" name="47-3">
            <a:hlinkClick r:id="" action="ppaction://media"/>
            <a:extLst>
              <a:ext uri="{FF2B5EF4-FFF2-40B4-BE49-F238E27FC236}">
                <a16:creationId xmlns:a16="http://schemas.microsoft.com/office/drawing/2014/main" id="{84BA1D42-1B8A-EACA-74B8-1DEAECC3E44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282332" y="5251742"/>
            <a:ext cx="487363" cy="4873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7FC8253-D4B2-E2D5-903B-64F43267F749}"/>
              </a:ext>
            </a:extLst>
          </p:cNvPr>
          <p:cNvSpPr txBox="1"/>
          <p:nvPr/>
        </p:nvSpPr>
        <p:spPr>
          <a:xfrm>
            <a:off x="6412089" y="5297261"/>
            <a:ext cx="5407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Click on each sentence to listen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FDD5B0-BF41-68A4-52D1-46D3786569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978" y="3973689"/>
            <a:ext cx="4466865" cy="256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5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80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83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15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A3D316-3BE7-2FD9-4F1C-C4401B32A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798" y="856898"/>
            <a:ext cx="9193160" cy="4621095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70146084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6AC88D-248B-7776-D97A-020518B76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73" y="1012397"/>
            <a:ext cx="4947041" cy="44838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38AEC7-0178-9A4A-1794-C9EE5AF7CBEE}"/>
              </a:ext>
            </a:extLst>
          </p:cNvPr>
          <p:cNvSpPr txBox="1"/>
          <p:nvPr/>
        </p:nvSpPr>
        <p:spPr>
          <a:xfrm>
            <a:off x="5276702" y="2605549"/>
            <a:ext cx="64204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_______an apple.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CF9174-70C0-01E5-E2D9-596D5B9F32DF}"/>
              </a:ext>
            </a:extLst>
          </p:cNvPr>
          <p:cNvSpPr txBox="1"/>
          <p:nvPr/>
        </p:nvSpPr>
        <p:spPr>
          <a:xfrm>
            <a:off x="5276702" y="2605549"/>
            <a:ext cx="64204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There is</a:t>
            </a:r>
          </a:p>
        </p:txBody>
      </p:sp>
    </p:spTree>
    <p:extLst>
      <p:ext uri="{BB962C8B-B14F-4D97-AF65-F5344CB8AC3E}">
        <p14:creationId xmlns:p14="http://schemas.microsoft.com/office/powerpoint/2010/main" val="3262591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Pronounce and use the words related to the topic properly: </a:t>
            </a:r>
            <a:r>
              <a:rPr lang="en-US" sz="3600" i="1" dirty="0">
                <a:solidFill>
                  <a:schemeClr val="accent3"/>
                </a:solidFill>
              </a:rPr>
              <a:t>apple, banana, carrot, cupcake, donut</a:t>
            </a:r>
            <a:endParaRPr lang="en-US" sz="3600" dirty="0">
              <a:solidFill>
                <a:schemeClr val="accent3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Use </a:t>
            </a:r>
            <a:r>
              <a:rPr lang="en-US" sz="3600" i="1" dirty="0">
                <a:solidFill>
                  <a:schemeClr val="accent3"/>
                </a:solidFill>
              </a:rPr>
              <a:t>There is </a:t>
            </a:r>
            <a:r>
              <a:rPr lang="en-US" sz="3600" i="1" dirty="0">
                <a:solidFill>
                  <a:srgbClr val="0070C0"/>
                </a:solidFill>
              </a:rPr>
              <a:t>an apple/</a:t>
            </a:r>
            <a:r>
              <a:rPr lang="en-US" sz="3600" i="1" dirty="0">
                <a:solidFill>
                  <a:schemeClr val="accent3"/>
                </a:solidFill>
              </a:rPr>
              <a:t>There is </a:t>
            </a:r>
            <a:r>
              <a:rPr lang="en-US" sz="3600" i="1" dirty="0">
                <a:solidFill>
                  <a:srgbClr val="0070C0"/>
                </a:solidFill>
              </a:rPr>
              <a:t>a banana/</a:t>
            </a:r>
            <a:r>
              <a:rPr lang="en-US" sz="3600" i="1" dirty="0">
                <a:solidFill>
                  <a:schemeClr val="accent3"/>
                </a:solidFill>
              </a:rPr>
              <a:t>There are </a:t>
            </a:r>
            <a:r>
              <a:rPr lang="en-US" sz="3600" i="1" dirty="0">
                <a:solidFill>
                  <a:srgbClr val="0070C0"/>
                </a:solidFill>
              </a:rPr>
              <a:t>eight cupcakes.</a:t>
            </a:r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80EFD6-452D-5C19-D85A-84D36954A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935" y="1090128"/>
            <a:ext cx="4023360" cy="37885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8C550B-914D-B8E7-85BF-9DDEE7D560C1}"/>
              </a:ext>
            </a:extLst>
          </p:cNvPr>
          <p:cNvSpPr txBox="1"/>
          <p:nvPr/>
        </p:nvSpPr>
        <p:spPr>
          <a:xfrm>
            <a:off x="3080968" y="5144352"/>
            <a:ext cx="75511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_______two donuts.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BB52CE-ED1E-C3FE-CE33-97E03432C1B9}"/>
              </a:ext>
            </a:extLst>
          </p:cNvPr>
          <p:cNvSpPr txBox="1"/>
          <p:nvPr/>
        </p:nvSpPr>
        <p:spPr>
          <a:xfrm>
            <a:off x="2648349" y="5144352"/>
            <a:ext cx="64204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There are</a:t>
            </a:r>
          </a:p>
        </p:txBody>
      </p:sp>
    </p:spTree>
    <p:extLst>
      <p:ext uri="{BB962C8B-B14F-4D97-AF65-F5344CB8AC3E}">
        <p14:creationId xmlns:p14="http://schemas.microsoft.com/office/powerpoint/2010/main" val="4130706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B35118-0E34-27B6-DACB-3DD1BD16F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837" y="546335"/>
            <a:ext cx="4411327" cy="4323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5721FC-0A79-1502-C540-77A9EE95AAF6}"/>
              </a:ext>
            </a:extLst>
          </p:cNvPr>
          <p:cNvSpPr txBox="1"/>
          <p:nvPr/>
        </p:nvSpPr>
        <p:spPr>
          <a:xfrm>
            <a:off x="2639903" y="5004506"/>
            <a:ext cx="75511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_______six bananas.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E9BB43-CEE2-2DC4-1BBB-6A47F5AB35C9}"/>
              </a:ext>
            </a:extLst>
          </p:cNvPr>
          <p:cNvSpPr txBox="1"/>
          <p:nvPr/>
        </p:nvSpPr>
        <p:spPr>
          <a:xfrm>
            <a:off x="2276109" y="5004506"/>
            <a:ext cx="64204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There are</a:t>
            </a:r>
          </a:p>
        </p:txBody>
      </p:sp>
    </p:spTree>
    <p:extLst>
      <p:ext uri="{BB962C8B-B14F-4D97-AF65-F5344CB8AC3E}">
        <p14:creationId xmlns:p14="http://schemas.microsoft.com/office/powerpoint/2010/main" val="1555936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ECE24A-E0EC-5290-B79C-1CAA8368B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474" y="354720"/>
            <a:ext cx="4035851" cy="39560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BFE54B-5779-0EBC-E3CA-8738FE8535E7}"/>
              </a:ext>
            </a:extLst>
          </p:cNvPr>
          <p:cNvSpPr txBox="1"/>
          <p:nvPr/>
        </p:nvSpPr>
        <p:spPr>
          <a:xfrm>
            <a:off x="1598262" y="5105023"/>
            <a:ext cx="90948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_______ three cupcakes.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09E1AD-A39E-5A0B-D73B-5F49022E900E}"/>
              </a:ext>
            </a:extLst>
          </p:cNvPr>
          <p:cNvSpPr txBox="1"/>
          <p:nvPr/>
        </p:nvSpPr>
        <p:spPr>
          <a:xfrm>
            <a:off x="1172584" y="5105023"/>
            <a:ext cx="67183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There are</a:t>
            </a:r>
          </a:p>
        </p:txBody>
      </p:sp>
    </p:spTree>
    <p:extLst>
      <p:ext uri="{BB962C8B-B14F-4D97-AF65-F5344CB8AC3E}">
        <p14:creationId xmlns:p14="http://schemas.microsoft.com/office/powerpoint/2010/main" val="993495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47595C-09E4-22EB-56A6-2C0A2D10E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747" y="561454"/>
            <a:ext cx="3646842" cy="37275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A75746-FF9A-E58C-6A2C-65EF1C01ACB4}"/>
              </a:ext>
            </a:extLst>
          </p:cNvPr>
          <p:cNvSpPr txBox="1"/>
          <p:nvPr/>
        </p:nvSpPr>
        <p:spPr>
          <a:xfrm>
            <a:off x="3061993" y="4845857"/>
            <a:ext cx="90948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_______ four carrots.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3EAB60-5D05-99BF-CE78-D24F5BAF0B1D}"/>
              </a:ext>
            </a:extLst>
          </p:cNvPr>
          <p:cNvSpPr txBox="1"/>
          <p:nvPr/>
        </p:nvSpPr>
        <p:spPr>
          <a:xfrm>
            <a:off x="2688367" y="4748126"/>
            <a:ext cx="64204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There are</a:t>
            </a:r>
          </a:p>
        </p:txBody>
      </p:sp>
    </p:spTree>
    <p:extLst>
      <p:ext uri="{BB962C8B-B14F-4D97-AF65-F5344CB8AC3E}">
        <p14:creationId xmlns:p14="http://schemas.microsoft.com/office/powerpoint/2010/main" val="2951513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ABEA98-713E-06F3-BF55-CC85D3728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212" y="386688"/>
            <a:ext cx="4138328" cy="40739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D62661-B04F-5774-13BA-5889E48562E2}"/>
              </a:ext>
            </a:extLst>
          </p:cNvPr>
          <p:cNvSpPr txBox="1"/>
          <p:nvPr/>
        </p:nvSpPr>
        <p:spPr>
          <a:xfrm>
            <a:off x="2521804" y="4795256"/>
            <a:ext cx="90948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_______ a banana.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995ACB-D45C-C481-8F9D-DB044B40E0CE}"/>
              </a:ext>
            </a:extLst>
          </p:cNvPr>
          <p:cNvSpPr txBox="1"/>
          <p:nvPr/>
        </p:nvSpPr>
        <p:spPr>
          <a:xfrm>
            <a:off x="2781630" y="4752231"/>
            <a:ext cx="64204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There is</a:t>
            </a:r>
          </a:p>
        </p:txBody>
      </p:sp>
    </p:spTree>
    <p:extLst>
      <p:ext uri="{BB962C8B-B14F-4D97-AF65-F5344CB8AC3E}">
        <p14:creationId xmlns:p14="http://schemas.microsoft.com/office/powerpoint/2010/main" val="924546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31DE24-606D-151C-6F7D-EBE6695B5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49" y="910539"/>
            <a:ext cx="4786185" cy="46944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7DDF2B-FDE2-CCA1-D91A-44809855842B}"/>
              </a:ext>
            </a:extLst>
          </p:cNvPr>
          <p:cNvSpPr txBox="1"/>
          <p:nvPr/>
        </p:nvSpPr>
        <p:spPr>
          <a:xfrm>
            <a:off x="4640826" y="2573841"/>
            <a:ext cx="90948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_______ a cupcake.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FAE7E-80F4-8F5E-9273-28FCC4087667}"/>
              </a:ext>
            </a:extLst>
          </p:cNvPr>
          <p:cNvSpPr txBox="1"/>
          <p:nvPr/>
        </p:nvSpPr>
        <p:spPr>
          <a:xfrm>
            <a:off x="4577186" y="2473358"/>
            <a:ext cx="64204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There is</a:t>
            </a:r>
          </a:p>
        </p:txBody>
      </p:sp>
    </p:spTree>
    <p:extLst>
      <p:ext uri="{BB962C8B-B14F-4D97-AF65-F5344CB8AC3E}">
        <p14:creationId xmlns:p14="http://schemas.microsoft.com/office/powerpoint/2010/main" val="335760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0A6D32-E27E-1A41-805B-9F181EA7E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87" y="982257"/>
            <a:ext cx="5666142" cy="48934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56E168-8172-EB2C-DD6E-E17E439B97A2}"/>
              </a:ext>
            </a:extLst>
          </p:cNvPr>
          <p:cNvSpPr txBox="1"/>
          <p:nvPr/>
        </p:nvSpPr>
        <p:spPr>
          <a:xfrm>
            <a:off x="5776721" y="2495882"/>
            <a:ext cx="90948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_______ a donut.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2B7C88-202E-37BA-EC0C-BE257263FBF5}"/>
              </a:ext>
            </a:extLst>
          </p:cNvPr>
          <p:cNvSpPr txBox="1"/>
          <p:nvPr/>
        </p:nvSpPr>
        <p:spPr>
          <a:xfrm>
            <a:off x="5776721" y="2495882"/>
            <a:ext cx="64204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There is</a:t>
            </a:r>
          </a:p>
        </p:txBody>
      </p:sp>
    </p:spTree>
    <p:extLst>
      <p:ext uri="{BB962C8B-B14F-4D97-AF65-F5344CB8AC3E}">
        <p14:creationId xmlns:p14="http://schemas.microsoft.com/office/powerpoint/2010/main" val="1832351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993233-1895-C6E3-3329-9C52DF9E8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33" y="686695"/>
            <a:ext cx="11971867" cy="52154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CCA2FC-CF16-02A4-E35E-E0FAA6EA7EC4}"/>
              </a:ext>
            </a:extLst>
          </p:cNvPr>
          <p:cNvSpPr txBox="1"/>
          <p:nvPr/>
        </p:nvSpPr>
        <p:spPr>
          <a:xfrm>
            <a:off x="7952564" y="3428998"/>
            <a:ext cx="6420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24A1DA-2E1E-FF8F-B273-B00B37FDA107}"/>
              </a:ext>
            </a:extLst>
          </p:cNvPr>
          <p:cNvSpPr txBox="1"/>
          <p:nvPr/>
        </p:nvSpPr>
        <p:spPr>
          <a:xfrm>
            <a:off x="3222519" y="4326978"/>
            <a:ext cx="6420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bananas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D01B61-702F-1EF4-37C2-069C0D6D53D9}"/>
              </a:ext>
            </a:extLst>
          </p:cNvPr>
          <p:cNvSpPr txBox="1"/>
          <p:nvPr/>
        </p:nvSpPr>
        <p:spPr>
          <a:xfrm>
            <a:off x="8268653" y="4224352"/>
            <a:ext cx="6420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donut</a:t>
            </a:r>
          </a:p>
        </p:txBody>
      </p:sp>
    </p:spTree>
    <p:extLst>
      <p:ext uri="{BB962C8B-B14F-4D97-AF65-F5344CB8AC3E}">
        <p14:creationId xmlns:p14="http://schemas.microsoft.com/office/powerpoint/2010/main" val="1614653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6B3683-621B-4994-7C4A-6D34190BD719}"/>
              </a:ext>
            </a:extLst>
          </p:cNvPr>
          <p:cNvSpPr/>
          <p:nvPr/>
        </p:nvSpPr>
        <p:spPr>
          <a:xfrm>
            <a:off x="3777532" y="486053"/>
            <a:ext cx="6237839" cy="7957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accent6">
                    <a:lumMod val="75000"/>
                  </a:schemeClr>
                </a:solidFill>
              </a:rPr>
              <a:t>LET’S PLAY!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9041" y="2097740"/>
            <a:ext cx="8532291" cy="3766551"/>
          </a:xfrm>
          <a:prstGeom prst="rect">
            <a:avLst/>
          </a:prstGeom>
        </p:spPr>
      </p:pic>
      <p:sp>
        <p:nvSpPr>
          <p:cNvPr id="6" name="Rectangle 5">
            <a:hlinkClick r:id="rId3"/>
          </p:cNvPr>
          <p:cNvSpPr/>
          <p:nvPr/>
        </p:nvSpPr>
        <p:spPr>
          <a:xfrm>
            <a:off x="231838" y="3493302"/>
            <a:ext cx="1994995" cy="6158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/>
              <a:t>Click here to play the games</a:t>
            </a:r>
          </a:p>
        </p:txBody>
      </p:sp>
    </p:spTree>
    <p:extLst>
      <p:ext uri="{BB962C8B-B14F-4D97-AF65-F5344CB8AC3E}">
        <p14:creationId xmlns:p14="http://schemas.microsoft.com/office/powerpoint/2010/main" val="13881806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529700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4E7F06-7F6B-1ABC-2AF4-AD5E604C8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173" y="1375391"/>
            <a:ext cx="7895654" cy="46419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E403D1-173D-1736-F862-FB7F1C0EA434}"/>
              </a:ext>
            </a:extLst>
          </p:cNvPr>
          <p:cNvSpPr txBox="1"/>
          <p:nvPr/>
        </p:nvSpPr>
        <p:spPr>
          <a:xfrm>
            <a:off x="1425677" y="462115"/>
            <a:ext cx="48768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/>
              <a:t>Describe the picture</a:t>
            </a:r>
          </a:p>
        </p:txBody>
      </p:sp>
    </p:spTree>
    <p:extLst>
      <p:ext uri="{BB962C8B-B14F-4D97-AF65-F5344CB8AC3E}">
        <p14:creationId xmlns:p14="http://schemas.microsoft.com/office/powerpoint/2010/main" val="2539771298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it-IT" sz="3600" i="1" dirty="0">
                <a:solidFill>
                  <a:srgbClr val="0070C0"/>
                </a:solidFill>
              </a:rPr>
              <a:t>apple, banana, carrot, cupcake, donut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There is an apple/There is a banana/There are eight cupcakes.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vocabularies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vocabulary and structure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52)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</a:t>
            </a:r>
            <a:r>
              <a:rPr lang="en-US" sz="3600" i="1" dirty="0">
                <a:solidFill>
                  <a:srgbClr val="0070C0"/>
                </a:solidFill>
              </a:rPr>
              <a:t> (page 78)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</a:t>
            </a:r>
            <a:r>
              <a:rPr lang="en-US" sz="3600" b="1" i="1" dirty="0">
                <a:solidFill>
                  <a:srgbClr val="0070C0"/>
                </a:solidFill>
              </a:rPr>
              <a:t>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on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111)</a:t>
            </a:r>
          </a:p>
        </p:txBody>
      </p:sp>
    </p:spTree>
    <p:extLst>
      <p:ext uri="{BB962C8B-B14F-4D97-AF65-F5344CB8AC3E}">
        <p14:creationId xmlns:p14="http://schemas.microsoft.com/office/powerpoint/2010/main" val="1336374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240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6B3683-621B-4994-7C4A-6D34190BD719}"/>
              </a:ext>
            </a:extLst>
          </p:cNvPr>
          <p:cNvSpPr/>
          <p:nvPr/>
        </p:nvSpPr>
        <p:spPr>
          <a:xfrm>
            <a:off x="3777532" y="486053"/>
            <a:ext cx="6237839" cy="7957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accent6">
                    <a:lumMod val="75000"/>
                  </a:schemeClr>
                </a:solidFill>
              </a:rPr>
              <a:t>LET’S PLAY!</a:t>
            </a:r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231838" y="3493302"/>
            <a:ext cx="1994995" cy="6158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/>
              <a:t>Click here to play the games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3094" y="1882588"/>
            <a:ext cx="8534103" cy="379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0377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apple</a:t>
            </a:r>
          </a:p>
          <a:p>
            <a:pPr algn="ctr"/>
            <a:r>
              <a:rPr lang="en-US" sz="3600" i="1" dirty="0"/>
              <a:t>banana</a:t>
            </a:r>
          </a:p>
          <a:p>
            <a:pPr algn="ctr"/>
            <a:r>
              <a:rPr lang="en-US" sz="3600" i="1" dirty="0"/>
              <a:t>carrot</a:t>
            </a:r>
          </a:p>
          <a:p>
            <a:pPr algn="ctr"/>
            <a:r>
              <a:rPr lang="en-US" sz="3600" i="1" dirty="0"/>
              <a:t>cupcake</a:t>
            </a:r>
          </a:p>
          <a:p>
            <a:pPr algn="ctr"/>
            <a:r>
              <a:rPr lang="en-US" sz="3600" i="1" dirty="0"/>
              <a:t>donut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40515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86" y="573938"/>
            <a:ext cx="6629975" cy="7392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8067862" y="1582084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picture to hear the sound.</a:t>
            </a:r>
          </a:p>
        </p:txBody>
      </p:sp>
      <p:pic>
        <p:nvPicPr>
          <p:cNvPr id="4" name="apple hinh">
            <a:extLst>
              <a:ext uri="{FF2B5EF4-FFF2-40B4-BE49-F238E27FC236}">
                <a16:creationId xmlns:a16="http://schemas.microsoft.com/office/drawing/2014/main" id="{2CBD4B50-2C33-F882-6352-9D7C8A3A9A66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683" y="1931500"/>
            <a:ext cx="3700630" cy="3569635"/>
          </a:xfrm>
          <a:prstGeom prst="rect">
            <a:avLst/>
          </a:prstGeom>
        </p:spPr>
      </p:pic>
      <p:pic>
        <p:nvPicPr>
          <p:cNvPr id="32" name="apple">
            <a:extLst>
              <a:ext uri="{FF2B5EF4-FFF2-40B4-BE49-F238E27FC236}">
                <a16:creationId xmlns:a16="http://schemas.microsoft.com/office/drawing/2014/main" id="{B77360FE-D638-7F20-4772-0930AC66E489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152" y="2455635"/>
            <a:ext cx="2294385" cy="620834"/>
          </a:xfrm>
          <a:prstGeom prst="rect">
            <a:avLst/>
          </a:prstGeom>
        </p:spPr>
      </p:pic>
      <p:pic>
        <p:nvPicPr>
          <p:cNvPr id="2" name="apple au">
            <a:hlinkClick r:id="" action="ppaction://media"/>
            <a:extLst>
              <a:ext uri="{FF2B5EF4-FFF2-40B4-BE49-F238E27FC236}">
                <a16:creationId xmlns:a16="http://schemas.microsoft.com/office/drawing/2014/main" id="{A0E6B3A0-BE4E-D299-65F7-70B7EEAAFC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464572" y="619539"/>
            <a:ext cx="475851" cy="475851"/>
          </a:xfrm>
          <a:prstGeom prst="rect">
            <a:avLst/>
          </a:prstGeom>
        </p:spPr>
      </p:pic>
      <p:pic>
        <p:nvPicPr>
          <p:cNvPr id="3" name="banana  au">
            <a:hlinkClick r:id="" action="ppaction://media"/>
            <a:extLst>
              <a:ext uri="{FF2B5EF4-FFF2-40B4-BE49-F238E27FC236}">
                <a16:creationId xmlns:a16="http://schemas.microsoft.com/office/drawing/2014/main" id="{6EC39D06-DF0E-5723-660D-D525C110D1F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683835" y="619539"/>
            <a:ext cx="487363" cy="487363"/>
          </a:xfrm>
          <a:prstGeom prst="rect">
            <a:avLst/>
          </a:prstGeom>
        </p:spPr>
      </p:pic>
      <p:pic>
        <p:nvPicPr>
          <p:cNvPr id="5" name="carrot au">
            <a:hlinkClick r:id="" action="ppaction://media"/>
            <a:extLst>
              <a:ext uri="{FF2B5EF4-FFF2-40B4-BE49-F238E27FC236}">
                <a16:creationId xmlns:a16="http://schemas.microsoft.com/office/drawing/2014/main" id="{B7011E41-3B99-FF99-CB93-2CDCA92EA9E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796268" y="924720"/>
            <a:ext cx="487363" cy="487363"/>
          </a:xfrm>
          <a:prstGeom prst="rect">
            <a:avLst/>
          </a:prstGeom>
        </p:spPr>
      </p:pic>
      <p:pic>
        <p:nvPicPr>
          <p:cNvPr id="7" name="donut au">
            <a:hlinkClick r:id="" action="ppaction://media"/>
            <a:extLst>
              <a:ext uri="{FF2B5EF4-FFF2-40B4-BE49-F238E27FC236}">
                <a16:creationId xmlns:a16="http://schemas.microsoft.com/office/drawing/2014/main" id="{470724A0-C0E5-227F-6FC9-B785CD91AFD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914881" y="619539"/>
            <a:ext cx="487363" cy="487363"/>
          </a:xfrm>
          <a:prstGeom prst="rect">
            <a:avLst/>
          </a:prstGeom>
        </p:spPr>
      </p:pic>
      <p:pic>
        <p:nvPicPr>
          <p:cNvPr id="8" name="cupcake">
            <a:hlinkClick r:id="" action="ppaction://media"/>
            <a:extLst>
              <a:ext uri="{FF2B5EF4-FFF2-40B4-BE49-F238E27FC236}">
                <a16:creationId xmlns:a16="http://schemas.microsoft.com/office/drawing/2014/main" id="{2DC17E39-BCA4-04DF-4AA6-BBD575BC245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186849" y="633324"/>
            <a:ext cx="487363" cy="48736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479930" y="573938"/>
            <a:ext cx="1194282" cy="900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3976F2-EE25-46C1-1A68-3E0A211BABA3}"/>
              </a:ext>
            </a:extLst>
          </p:cNvPr>
          <p:cNvSpPr txBox="1"/>
          <p:nvPr/>
        </p:nvSpPr>
        <p:spPr>
          <a:xfrm>
            <a:off x="8340205" y="3179804"/>
            <a:ext cx="17529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/ˈ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æpl</a:t>
            </a: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táo</a:t>
            </a:r>
            <a:endParaRPr lang="en-US" sz="2800" dirty="0">
              <a:solidFill>
                <a:srgbClr val="FF0000"/>
              </a:solidFill>
              <a:latin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326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9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86" y="573938"/>
            <a:ext cx="6629975" cy="7392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8067862" y="1582084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picture to hear the sound.</a:t>
            </a:r>
          </a:p>
        </p:txBody>
      </p:sp>
      <p:pic>
        <p:nvPicPr>
          <p:cNvPr id="24" name="banana">
            <a:extLst>
              <a:ext uri="{FF2B5EF4-FFF2-40B4-BE49-F238E27FC236}">
                <a16:creationId xmlns:a16="http://schemas.microsoft.com/office/drawing/2014/main" id="{02C18B23-0387-5537-02F0-629FED09604F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6654" y="1766750"/>
            <a:ext cx="3552932" cy="355293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F65018E-43ED-9F64-DA52-B8FA4515305E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907" y="2484743"/>
            <a:ext cx="2294385" cy="628072"/>
          </a:xfrm>
          <a:prstGeom prst="rect">
            <a:avLst/>
          </a:prstGeom>
        </p:spPr>
      </p:pic>
      <p:pic>
        <p:nvPicPr>
          <p:cNvPr id="2" name="apple au">
            <a:hlinkClick r:id="" action="ppaction://media"/>
            <a:extLst>
              <a:ext uri="{FF2B5EF4-FFF2-40B4-BE49-F238E27FC236}">
                <a16:creationId xmlns:a16="http://schemas.microsoft.com/office/drawing/2014/main" id="{A0E6B3A0-BE4E-D299-65F7-70B7EEAAFC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464572" y="619539"/>
            <a:ext cx="475851" cy="475851"/>
          </a:xfrm>
          <a:prstGeom prst="rect">
            <a:avLst/>
          </a:prstGeom>
        </p:spPr>
      </p:pic>
      <p:pic>
        <p:nvPicPr>
          <p:cNvPr id="3" name="banana  au">
            <a:hlinkClick r:id="" action="ppaction://media"/>
            <a:extLst>
              <a:ext uri="{FF2B5EF4-FFF2-40B4-BE49-F238E27FC236}">
                <a16:creationId xmlns:a16="http://schemas.microsoft.com/office/drawing/2014/main" id="{6EC39D06-DF0E-5723-660D-D525C110D1F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683835" y="619539"/>
            <a:ext cx="487363" cy="487363"/>
          </a:xfrm>
          <a:prstGeom prst="rect">
            <a:avLst/>
          </a:prstGeom>
        </p:spPr>
      </p:pic>
      <p:pic>
        <p:nvPicPr>
          <p:cNvPr id="5" name="carrot au">
            <a:hlinkClick r:id="" action="ppaction://media"/>
            <a:extLst>
              <a:ext uri="{FF2B5EF4-FFF2-40B4-BE49-F238E27FC236}">
                <a16:creationId xmlns:a16="http://schemas.microsoft.com/office/drawing/2014/main" id="{B7011E41-3B99-FF99-CB93-2CDCA92EA9E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796268" y="924720"/>
            <a:ext cx="487363" cy="487363"/>
          </a:xfrm>
          <a:prstGeom prst="rect">
            <a:avLst/>
          </a:prstGeom>
        </p:spPr>
      </p:pic>
      <p:pic>
        <p:nvPicPr>
          <p:cNvPr id="7" name="donut au">
            <a:hlinkClick r:id="" action="ppaction://media"/>
            <a:extLst>
              <a:ext uri="{FF2B5EF4-FFF2-40B4-BE49-F238E27FC236}">
                <a16:creationId xmlns:a16="http://schemas.microsoft.com/office/drawing/2014/main" id="{470724A0-C0E5-227F-6FC9-B785CD91AFD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914881" y="619539"/>
            <a:ext cx="487363" cy="487363"/>
          </a:xfrm>
          <a:prstGeom prst="rect">
            <a:avLst/>
          </a:prstGeom>
        </p:spPr>
      </p:pic>
      <p:pic>
        <p:nvPicPr>
          <p:cNvPr id="8" name="cupcake">
            <a:hlinkClick r:id="" action="ppaction://media"/>
            <a:extLst>
              <a:ext uri="{FF2B5EF4-FFF2-40B4-BE49-F238E27FC236}">
                <a16:creationId xmlns:a16="http://schemas.microsoft.com/office/drawing/2014/main" id="{2DC17E39-BCA4-04DF-4AA6-BBD575BC245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186849" y="633324"/>
            <a:ext cx="487363" cy="48736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479930" y="573938"/>
            <a:ext cx="1194282" cy="900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25A3B9-DBA2-E36E-3AB3-426BD080ABC7}"/>
              </a:ext>
            </a:extLst>
          </p:cNvPr>
          <p:cNvSpPr txBox="1"/>
          <p:nvPr/>
        </p:nvSpPr>
        <p:spPr>
          <a:xfrm>
            <a:off x="8573651" y="3236112"/>
            <a:ext cx="2506279" cy="9541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r>
              <a:rPr lang="en-US" sz="2800" dirty="0"/>
              <a:t>/</a:t>
            </a:r>
            <a:r>
              <a:rPr lang="en-US" sz="2800" dirty="0" err="1"/>
              <a:t>bəˈnænə</a:t>
            </a:r>
            <a:r>
              <a:rPr lang="en-US" sz="2800" dirty="0"/>
              <a:t>/</a:t>
            </a:r>
          </a:p>
          <a:p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chuối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5235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2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8372</TotalTime>
  <Words>621</Words>
  <Application>Microsoft Office PowerPoint</Application>
  <PresentationFormat>Màn hình rộng</PresentationFormat>
  <Paragraphs>184</Paragraphs>
  <Slides>45</Slides>
  <Notes>8</Notes>
  <HiddenSlides>0</HiddenSlides>
  <MMClips>34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45</vt:i4>
      </vt:variant>
    </vt:vector>
  </HeadingPairs>
  <TitlesOfParts>
    <vt:vector size="52" baseType="lpstr">
      <vt:lpstr>Arial</vt:lpstr>
      <vt:lpstr>Arial Black</vt:lpstr>
      <vt:lpstr>Calibri</vt:lpstr>
      <vt:lpstr>Calibri Light</vt:lpstr>
      <vt:lpstr>Lucida Sans Unicode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159</cp:revision>
  <dcterms:created xsi:type="dcterms:W3CDTF">2020-12-08T03:17:05Z</dcterms:created>
  <dcterms:modified xsi:type="dcterms:W3CDTF">2022-08-02T02:34:54Z</dcterms:modified>
</cp:coreProperties>
</file>