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 id="2147483676" r:id="rId2"/>
  </p:sldMasterIdLst>
  <p:notesMasterIdLst>
    <p:notesMasterId r:id="rId24"/>
  </p:notesMasterIdLst>
  <p:sldIdLst>
    <p:sldId id="294" r:id="rId3"/>
    <p:sldId id="278" r:id="rId4"/>
    <p:sldId id="262" r:id="rId5"/>
    <p:sldId id="288" r:id="rId6"/>
    <p:sldId id="289" r:id="rId7"/>
    <p:sldId id="256" r:id="rId8"/>
    <p:sldId id="295" r:id="rId9"/>
    <p:sldId id="284" r:id="rId10"/>
    <p:sldId id="263" r:id="rId11"/>
    <p:sldId id="290" r:id="rId12"/>
    <p:sldId id="273" r:id="rId13"/>
    <p:sldId id="274" r:id="rId14"/>
    <p:sldId id="285" r:id="rId15"/>
    <p:sldId id="291" r:id="rId16"/>
    <p:sldId id="292" r:id="rId17"/>
    <p:sldId id="286" r:id="rId18"/>
    <p:sldId id="270" r:id="rId19"/>
    <p:sldId id="293" r:id="rId20"/>
    <p:sldId id="296" r:id="rId21"/>
    <p:sldId id="297" r:id="rId22"/>
    <p:sldId id="283"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Trebuchet MS" pitchFamily="34" charset="0"/>
      <p:regular r:id="rId29"/>
      <p:bold r:id="rId30"/>
      <p:italic r:id="rId31"/>
      <p:boldItalic r:id="rId32"/>
    </p:embeddedFont>
    <p:embeddedFont>
      <p:font typeface="Roboto Condensed" charset="0"/>
      <p:regular r:id="rId33"/>
      <p:bold r:id="rId34"/>
      <p:italic r:id="rId35"/>
      <p:boldItalic r:id="rId36"/>
    </p:embeddedFont>
    <p:embeddedFont>
      <p:font typeface="Open Sans"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57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761386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freegoogleslidestemplates.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c4147e5ba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c4147e5ba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c4147e5ba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c4147e5ba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https://pixabay.com/en/macbook-apple-imac-computer-screen-606763/</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c4147e5ba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c4147e5ba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1c4147e5ba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1c4147e5ba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https://pixabay.com/en/skyscraper-glass-facade-offices-418189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c4147e5ba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c4147e5ba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c4147e5b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c4147e5b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https://pixabay.com/en/winning-motivation-succeed-man-1529402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g1c50a639f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9" name="Google Shape;1449;g1c50a639fb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a:solidFill>
                  <a:schemeClr val="dk1"/>
                </a:solidFill>
                <a:latin typeface="Calibri"/>
                <a:ea typeface="Calibri"/>
                <a:cs typeface="Calibri"/>
                <a:sym typeface="Calibri"/>
              </a:rPr>
              <a:t>You can safely remove this slide. This slide design was provided by Free Google Slides Templates – You can download more templates, shapes and elements for PowerPoint from </a:t>
            </a:r>
            <a:r>
              <a:rPr lang="en-GB" sz="1200" b="0" i="0" u="sng" strike="noStrike" cap="none">
                <a:solidFill>
                  <a:schemeClr val="hlink"/>
                </a:solidFill>
                <a:latin typeface="Calibri"/>
                <a:ea typeface="Calibri"/>
                <a:cs typeface="Calibri"/>
                <a:sym typeface="Calibri"/>
                <a:hlinkClick r:id="rId3"/>
              </a:rPr>
              <a:t>http://freegoogleslidestemplates.com</a:t>
            </a:r>
            <a:endParaRPr sz="1200" b="0" i="0" u="none" strike="noStrike" cap="none">
              <a:solidFill>
                <a:schemeClr val="dk1"/>
              </a:solidFill>
              <a:latin typeface="Calibri"/>
              <a:ea typeface="Calibri"/>
              <a:cs typeface="Calibri"/>
              <a:sym typeface="Calibri"/>
            </a:endParaRPr>
          </a:p>
        </p:txBody>
      </p:sp>
      <p:sp>
        <p:nvSpPr>
          <p:cNvPr id="1450" name="Google Shape;1450;g1c50a639fb_0_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4" name="Google Shape;64;p11"/>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rotWithShape="1">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457200" y="3114675"/>
            <a:ext cx="8153400" cy="685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None/>
              <a:defRPr sz="4000" b="1" i="0" u="none" strike="noStrike" cap="none">
                <a:solidFill>
                  <a:schemeClr val="lt1"/>
                </a:solidFill>
              </a:defRPr>
            </a:lvl1pPr>
            <a:lvl2pPr marL="0" marR="0" lvl="1" indent="-88900" algn="l" rtl="0">
              <a:spcBef>
                <a:spcPts val="0"/>
              </a:spcBef>
              <a:spcAft>
                <a:spcPts val="0"/>
              </a:spcAft>
              <a:buSzPts val="1400"/>
              <a:buFont typeface="Open Sans"/>
              <a:buChar char="○"/>
              <a:defRPr>
                <a:latin typeface="Open Sans"/>
                <a:ea typeface="Open Sans"/>
                <a:cs typeface="Open Sans"/>
                <a:sym typeface="Open Sans"/>
              </a:defRPr>
            </a:lvl2pPr>
            <a:lvl3pPr marL="0" marR="0" lvl="2" indent="-88900" algn="l" rtl="0">
              <a:spcBef>
                <a:spcPts val="0"/>
              </a:spcBef>
              <a:spcAft>
                <a:spcPts val="0"/>
              </a:spcAft>
              <a:buSzPts val="1400"/>
              <a:buFont typeface="Open Sans"/>
              <a:buChar char="■"/>
              <a:defRPr>
                <a:latin typeface="Open Sans"/>
                <a:ea typeface="Open Sans"/>
                <a:cs typeface="Open Sans"/>
                <a:sym typeface="Open Sans"/>
              </a:defRPr>
            </a:lvl3pPr>
            <a:lvl4pPr marL="0" marR="0" lvl="3" indent="-88900" algn="l" rtl="0">
              <a:spcBef>
                <a:spcPts val="0"/>
              </a:spcBef>
              <a:spcAft>
                <a:spcPts val="0"/>
              </a:spcAft>
              <a:buSzPts val="1400"/>
              <a:buFont typeface="Open Sans"/>
              <a:buChar char="●"/>
              <a:defRPr>
                <a:latin typeface="Open Sans"/>
                <a:ea typeface="Open Sans"/>
                <a:cs typeface="Open Sans"/>
                <a:sym typeface="Open Sans"/>
              </a:defRPr>
            </a:lvl4pPr>
            <a:lvl5pPr marL="0" marR="0" lvl="4" indent="-88900" algn="l" rtl="0">
              <a:spcBef>
                <a:spcPts val="0"/>
              </a:spcBef>
              <a:spcAft>
                <a:spcPts val="0"/>
              </a:spcAft>
              <a:buSzPts val="1400"/>
              <a:buFont typeface="Open Sans"/>
              <a:buChar char="○"/>
              <a:defRPr>
                <a:latin typeface="Open Sans"/>
                <a:ea typeface="Open Sans"/>
                <a:cs typeface="Open Sans"/>
                <a:sym typeface="Open Sans"/>
              </a:defRPr>
            </a:lvl5pPr>
            <a:lvl6pPr marL="0" marR="0" lvl="5" indent="-88900" algn="l" rtl="0">
              <a:spcBef>
                <a:spcPts val="0"/>
              </a:spcBef>
              <a:spcAft>
                <a:spcPts val="0"/>
              </a:spcAft>
              <a:buSzPts val="1400"/>
              <a:buFont typeface="Open Sans"/>
              <a:buChar char="■"/>
              <a:defRPr>
                <a:latin typeface="Open Sans"/>
                <a:ea typeface="Open Sans"/>
                <a:cs typeface="Open Sans"/>
                <a:sym typeface="Open Sans"/>
              </a:defRPr>
            </a:lvl6pPr>
            <a:lvl7pPr marL="0" marR="0" lvl="6" indent="-88900" algn="l" rtl="0">
              <a:spcBef>
                <a:spcPts val="0"/>
              </a:spcBef>
              <a:spcAft>
                <a:spcPts val="0"/>
              </a:spcAft>
              <a:buSzPts val="1400"/>
              <a:buFont typeface="Open Sans"/>
              <a:buChar char="●"/>
              <a:defRPr>
                <a:latin typeface="Open Sans"/>
                <a:ea typeface="Open Sans"/>
                <a:cs typeface="Open Sans"/>
                <a:sym typeface="Open Sans"/>
              </a:defRPr>
            </a:lvl7pPr>
            <a:lvl8pPr marL="0" marR="0" lvl="7" indent="-88900" algn="l" rtl="0">
              <a:spcBef>
                <a:spcPts val="0"/>
              </a:spcBef>
              <a:spcAft>
                <a:spcPts val="0"/>
              </a:spcAft>
              <a:buSzPts val="1400"/>
              <a:buFont typeface="Open Sans"/>
              <a:buChar char="○"/>
              <a:defRPr>
                <a:latin typeface="Open Sans"/>
                <a:ea typeface="Open Sans"/>
                <a:cs typeface="Open Sans"/>
                <a:sym typeface="Open Sans"/>
              </a:defRPr>
            </a:lvl8pPr>
            <a:lvl9pPr marL="0" marR="0" lvl="8" indent="-88900" algn="l"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79" name="Google Shape;79;p15"/>
          <p:cNvSpPr txBox="1">
            <a:spLocks noGrp="1"/>
          </p:cNvSpPr>
          <p:nvPr>
            <p:ph type="subTitle" idx="1"/>
          </p:nvPr>
        </p:nvSpPr>
        <p:spPr>
          <a:xfrm>
            <a:off x="457200" y="3943350"/>
            <a:ext cx="8153400" cy="685800"/>
          </a:xfrm>
          <a:prstGeom prst="rect">
            <a:avLst/>
          </a:prstGeom>
          <a:noFill/>
          <a:ln>
            <a:noFill/>
          </a:ln>
        </p:spPr>
        <p:txBody>
          <a:bodyPr spcFirstLastPara="1" wrap="square" lIns="91425" tIns="91425" rIns="91425" bIns="91425" anchor="t" anchorCtr="0">
            <a:noAutofit/>
          </a:bodyPr>
          <a:lstStyle>
            <a:lvl1pPr marL="0" marR="0" lvl="0" indent="0" algn="l" rtl="0">
              <a:spcBef>
                <a:spcPts val="480"/>
              </a:spcBef>
              <a:spcAft>
                <a:spcPts val="0"/>
              </a:spcAft>
              <a:buClr>
                <a:srgbClr val="538CD5"/>
              </a:buClr>
              <a:buSzPts val="1400"/>
              <a:buNone/>
              <a:defRPr sz="2400" b="0" i="0" u="none" strike="noStrike" cap="none">
                <a:solidFill>
                  <a:srgbClr val="538CD5"/>
                </a:solidFill>
              </a:defRPr>
            </a:lvl1pPr>
            <a:lvl2pPr marL="457200" marR="0" lvl="1" indent="0" algn="ctr" rtl="0">
              <a:spcBef>
                <a:spcPts val="400"/>
              </a:spcBef>
              <a:spcAft>
                <a:spcPts val="0"/>
              </a:spcAft>
              <a:buClr>
                <a:srgbClr val="888888"/>
              </a:buClr>
              <a:buSzPts val="1400"/>
              <a:buNone/>
              <a:defRPr sz="2000" b="0" i="0" u="none" strike="noStrike" cap="none">
                <a:solidFill>
                  <a:srgbClr val="888888"/>
                </a:solidFill>
              </a:defRPr>
            </a:lvl2pPr>
            <a:lvl3pPr marL="914400" marR="0" lvl="2" indent="0" algn="ctr" rtl="0">
              <a:spcBef>
                <a:spcPts val="360"/>
              </a:spcBef>
              <a:spcAft>
                <a:spcPts val="0"/>
              </a:spcAft>
              <a:buClr>
                <a:srgbClr val="888888"/>
              </a:buClr>
              <a:buSzPts val="1400"/>
              <a:buNone/>
              <a:defRPr sz="1800" b="0" i="0" u="none" strike="noStrike" cap="none">
                <a:solidFill>
                  <a:srgbClr val="888888"/>
                </a:solidFill>
              </a:defRPr>
            </a:lvl3pPr>
            <a:lvl4pPr marL="1371600" marR="0" lvl="3" indent="0" algn="ctr" rtl="0">
              <a:spcBef>
                <a:spcPts val="320"/>
              </a:spcBef>
              <a:spcAft>
                <a:spcPts val="0"/>
              </a:spcAft>
              <a:buClr>
                <a:srgbClr val="888888"/>
              </a:buClr>
              <a:buSzPts val="1400"/>
              <a:buNone/>
              <a:defRPr sz="1600" b="0" i="0" u="none" strike="noStrike" cap="none">
                <a:solidFill>
                  <a:srgbClr val="888888"/>
                </a:solidFill>
              </a:defRPr>
            </a:lvl4pPr>
            <a:lvl5pPr marL="1828800" marR="0" lvl="4" indent="0" algn="ctr" rtl="0">
              <a:spcBef>
                <a:spcPts val="320"/>
              </a:spcBef>
              <a:spcAft>
                <a:spcPts val="0"/>
              </a:spcAft>
              <a:buClr>
                <a:srgbClr val="888888"/>
              </a:buClr>
              <a:buSzPts val="1400"/>
              <a:buNone/>
              <a:defRPr sz="1600" b="0" i="0" u="none" strike="noStrike" cap="none">
                <a:solidFill>
                  <a:srgbClr val="888888"/>
                </a:solidFill>
              </a:defRPr>
            </a:lvl5pPr>
            <a:lvl6pPr marL="2286000" marR="0" lvl="5" indent="0" algn="ctr" rtl="0">
              <a:spcBef>
                <a:spcPts val="400"/>
              </a:spcBef>
              <a:spcAft>
                <a:spcPts val="0"/>
              </a:spcAft>
              <a:buClr>
                <a:srgbClr val="888888"/>
              </a:buClr>
              <a:buSzPts val="1400"/>
              <a:buNone/>
              <a:defRPr sz="2000" b="0" i="0" u="none" strike="noStrike" cap="none">
                <a:solidFill>
                  <a:srgbClr val="888888"/>
                </a:solidFill>
              </a:defRPr>
            </a:lvl6pPr>
            <a:lvl7pPr marL="2743200" marR="0" lvl="6" indent="0" algn="ctr" rtl="0">
              <a:spcBef>
                <a:spcPts val="400"/>
              </a:spcBef>
              <a:spcAft>
                <a:spcPts val="0"/>
              </a:spcAft>
              <a:buClr>
                <a:srgbClr val="888888"/>
              </a:buClr>
              <a:buSzPts val="1400"/>
              <a:buNone/>
              <a:defRPr sz="2000" b="0" i="0" u="none" strike="noStrike" cap="none">
                <a:solidFill>
                  <a:srgbClr val="888888"/>
                </a:solidFill>
              </a:defRPr>
            </a:lvl7pPr>
            <a:lvl8pPr marL="3200400" marR="0" lvl="7" indent="0" algn="ctr" rtl="0">
              <a:spcBef>
                <a:spcPts val="400"/>
              </a:spcBef>
              <a:spcAft>
                <a:spcPts val="0"/>
              </a:spcAft>
              <a:buClr>
                <a:srgbClr val="888888"/>
              </a:buClr>
              <a:buSzPts val="1400"/>
              <a:buNone/>
              <a:defRPr sz="2000" b="0" i="0" u="none" strike="noStrike" cap="none">
                <a:solidFill>
                  <a:srgbClr val="888888"/>
                </a:solidFill>
              </a:defRPr>
            </a:lvl8pPr>
            <a:lvl9pPr marL="3657600" marR="0" lvl="8" indent="0" algn="ctr" rtl="0">
              <a:spcBef>
                <a:spcPts val="400"/>
              </a:spcBef>
              <a:spcAft>
                <a:spcPts val="0"/>
              </a:spcAft>
              <a:buClr>
                <a:srgbClr val="888888"/>
              </a:buClr>
              <a:buSzPts val="1400"/>
              <a:buNone/>
              <a:defRPr sz="2000" b="0" i="0" u="none" strike="noStrike" cap="none">
                <a:solidFill>
                  <a:srgbClr val="888888"/>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0"/>
        <p:cNvGrpSpPr/>
        <p:nvPr/>
      </p:nvGrpSpPr>
      <p:grpSpPr>
        <a:xfrm>
          <a:off x="0" y="0"/>
          <a:ext cx="0" cy="0"/>
          <a:chOff x="0" y="0"/>
          <a:chExt cx="0" cy="0"/>
        </a:xfrm>
      </p:grpSpPr>
      <p:sp>
        <p:nvSpPr>
          <p:cNvPr id="81" name="Google Shape;81;p16"/>
          <p:cNvSpPr txBox="1">
            <a:spLocks noGrp="1"/>
          </p:cNvSpPr>
          <p:nvPr>
            <p:ph type="body" idx="1"/>
          </p:nvPr>
        </p:nvSpPr>
        <p:spPr>
          <a:xfrm>
            <a:off x="457200" y="971550"/>
            <a:ext cx="8229600" cy="3623100"/>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dk1"/>
              </a:buClr>
              <a:buSzPts val="1400"/>
              <a:buChar char="•"/>
              <a:defRPr sz="2400">
                <a:solidFill>
                  <a:schemeClr val="dk1"/>
                </a:solidFill>
              </a:defRPr>
            </a:lvl1pPr>
            <a:lvl2pPr marL="914400" lvl="1" indent="-317500" algn="l" rtl="0">
              <a:spcBef>
                <a:spcPts val="400"/>
              </a:spcBef>
              <a:spcAft>
                <a:spcPts val="0"/>
              </a:spcAft>
              <a:buClr>
                <a:schemeClr val="dk1"/>
              </a:buClr>
              <a:buSzPts val="1400"/>
              <a:buChar char="–"/>
              <a:defRPr sz="2000">
                <a:solidFill>
                  <a:schemeClr val="dk1"/>
                </a:solidFill>
              </a:defRPr>
            </a:lvl2pPr>
            <a:lvl3pPr marL="1371600" lvl="2" indent="-317500" algn="l" rtl="0">
              <a:spcBef>
                <a:spcPts val="360"/>
              </a:spcBef>
              <a:spcAft>
                <a:spcPts val="0"/>
              </a:spcAft>
              <a:buClr>
                <a:schemeClr val="dk1"/>
              </a:buClr>
              <a:buSzPts val="1400"/>
              <a:buChar char="•"/>
              <a:defRPr sz="1800">
                <a:solidFill>
                  <a:schemeClr val="dk1"/>
                </a:solidFill>
              </a:defRPr>
            </a:lvl3pPr>
            <a:lvl4pPr marL="1828800" lvl="3" indent="-317500" algn="l" rtl="0">
              <a:spcBef>
                <a:spcPts val="320"/>
              </a:spcBef>
              <a:spcAft>
                <a:spcPts val="0"/>
              </a:spcAft>
              <a:buClr>
                <a:schemeClr val="dk1"/>
              </a:buClr>
              <a:buSzPts val="1400"/>
              <a:buChar char="–"/>
              <a:defRPr sz="1600">
                <a:solidFill>
                  <a:schemeClr val="dk1"/>
                </a:solidFill>
              </a:defRPr>
            </a:lvl4pPr>
            <a:lvl5pPr marL="2286000" lvl="4" indent="-317500" algn="l" rtl="0">
              <a:spcBef>
                <a:spcPts val="320"/>
              </a:spcBef>
              <a:spcAft>
                <a:spcPts val="0"/>
              </a:spcAft>
              <a:buClr>
                <a:schemeClr val="dk1"/>
              </a:buClr>
              <a:buSzPts val="1400"/>
              <a:buChar char="»"/>
              <a:defRPr sz="1600">
                <a:solidFill>
                  <a:schemeClr val="dk1"/>
                </a:solidFill>
              </a:defRPr>
            </a:lvl5pPr>
            <a:lvl6pPr marL="2743200" lvl="5" indent="-317500" algn="l" rtl="0">
              <a:spcBef>
                <a:spcPts val="400"/>
              </a:spcBef>
              <a:spcAft>
                <a:spcPts val="0"/>
              </a:spcAft>
              <a:buClr>
                <a:schemeClr val="dk1"/>
              </a:buClr>
              <a:buSzPts val="1400"/>
              <a:buChar char="•"/>
              <a:defRPr sz="2000">
                <a:solidFill>
                  <a:schemeClr val="dk1"/>
                </a:solidFill>
              </a:defRPr>
            </a:lvl6pPr>
            <a:lvl7pPr marL="3200400" lvl="6" indent="-317500" algn="l" rtl="0">
              <a:spcBef>
                <a:spcPts val="400"/>
              </a:spcBef>
              <a:spcAft>
                <a:spcPts val="0"/>
              </a:spcAft>
              <a:buClr>
                <a:schemeClr val="dk1"/>
              </a:buClr>
              <a:buSzPts val="1400"/>
              <a:buChar char="•"/>
              <a:defRPr sz="2000">
                <a:solidFill>
                  <a:schemeClr val="dk1"/>
                </a:solidFill>
              </a:defRPr>
            </a:lvl7pPr>
            <a:lvl8pPr marL="3657600" lvl="7" indent="-317500" algn="l" rtl="0">
              <a:spcBef>
                <a:spcPts val="400"/>
              </a:spcBef>
              <a:spcAft>
                <a:spcPts val="0"/>
              </a:spcAft>
              <a:buClr>
                <a:schemeClr val="dk1"/>
              </a:buClr>
              <a:buSzPts val="1400"/>
              <a:buChar char="•"/>
              <a:defRPr sz="2000">
                <a:solidFill>
                  <a:schemeClr val="dk1"/>
                </a:solidFill>
              </a:defRPr>
            </a:lvl8pPr>
            <a:lvl9pPr marL="4114800" lvl="8" indent="-317500" algn="l" rtl="0">
              <a:spcBef>
                <a:spcPts val="400"/>
              </a:spcBef>
              <a:spcAft>
                <a:spcPts val="0"/>
              </a:spcAft>
              <a:buClr>
                <a:schemeClr val="dk1"/>
              </a:buClr>
              <a:buSzPts val="1400"/>
              <a:buChar char="•"/>
              <a:defRPr sz="2000">
                <a:solidFill>
                  <a:schemeClr val="dk1"/>
                </a:solidFill>
              </a:defRPr>
            </a:lvl9pPr>
          </a:lstStyle>
          <a:p>
            <a:endParaRPr/>
          </a:p>
        </p:txBody>
      </p:sp>
      <p:sp>
        <p:nvSpPr>
          <p:cNvPr id="82" name="Google Shape;82;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5" name="Google Shape;85;p16"/>
          <p:cNvSpPr txBox="1">
            <a:spLocks noGrp="1"/>
          </p:cNvSpPr>
          <p:nvPr>
            <p:ph type="title"/>
          </p:nvPr>
        </p:nvSpPr>
        <p:spPr>
          <a:xfrm>
            <a:off x="457200" y="133349"/>
            <a:ext cx="82296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Only">
  <p:cSld name="3_Title Only">
    <p:bg>
      <p:bgPr>
        <a:blipFill rotWithShape="1">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7"/>
          <p:cNvSpPr/>
          <p:nvPr/>
        </p:nvSpPr>
        <p:spPr>
          <a:xfrm>
            <a:off x="0" y="0"/>
            <a:ext cx="3657600" cy="5143500"/>
          </a:xfrm>
          <a:prstGeom prst="rect">
            <a:avLst/>
          </a:prstGeom>
          <a:solidFill>
            <a:srgbClr val="0563B8"/>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7"/>
          <p:cNvSpPr txBox="1">
            <a:spLocks noGrp="1"/>
          </p:cNvSpPr>
          <p:nvPr>
            <p:ph type="title"/>
          </p:nvPr>
        </p:nvSpPr>
        <p:spPr>
          <a:xfrm>
            <a:off x="457200" y="348854"/>
            <a:ext cx="2971800" cy="1676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800">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9" name="Google Shape;89;p17"/>
          <p:cNvSpPr txBox="1">
            <a:spLocks noGrp="1"/>
          </p:cNvSpPr>
          <p:nvPr>
            <p:ph type="body" idx="1"/>
          </p:nvPr>
        </p:nvSpPr>
        <p:spPr>
          <a:xfrm>
            <a:off x="457200" y="2038350"/>
            <a:ext cx="2971800" cy="3810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Clr>
                <a:srgbClr val="D8D8D8"/>
              </a:buClr>
              <a:buSzPts val="1400"/>
              <a:buNone/>
              <a:defRPr sz="1400">
                <a:solidFill>
                  <a:srgbClr val="D8D8D8"/>
                </a:solidFill>
              </a:defRPr>
            </a:lvl1pPr>
            <a:lvl2pPr marL="914400" lvl="1" indent="-317500" rtl="0">
              <a:spcBef>
                <a:spcPts val="400"/>
              </a:spcBef>
              <a:spcAft>
                <a:spcPts val="0"/>
              </a:spcAft>
              <a:buSzPts val="1400"/>
              <a:buChar char="–"/>
              <a:defRPr sz="2000">
                <a:solidFill>
                  <a:schemeClr val="dk1"/>
                </a:solidFill>
              </a:defRPr>
            </a:lvl2pPr>
            <a:lvl3pPr marL="1371600" lvl="2" indent="-317500" rtl="0">
              <a:spcBef>
                <a:spcPts val="360"/>
              </a:spcBef>
              <a:spcAft>
                <a:spcPts val="0"/>
              </a:spcAft>
              <a:buSzPts val="1400"/>
              <a:buChar char="•"/>
              <a:defRPr sz="1800">
                <a:solidFill>
                  <a:schemeClr val="dk1"/>
                </a:solidFill>
              </a:defRPr>
            </a:lvl3pPr>
            <a:lvl4pPr marL="1828800" lvl="3" indent="-317500" rtl="0">
              <a:spcBef>
                <a:spcPts val="320"/>
              </a:spcBef>
              <a:spcAft>
                <a:spcPts val="0"/>
              </a:spcAft>
              <a:buSzPts val="1400"/>
              <a:buChar char="–"/>
              <a:defRPr sz="1600">
                <a:solidFill>
                  <a:schemeClr val="dk1"/>
                </a:solidFill>
              </a:defRPr>
            </a:lvl4pPr>
            <a:lvl5pPr marL="2286000" lvl="4" indent="-317500" rtl="0">
              <a:spcBef>
                <a:spcPts val="320"/>
              </a:spcBef>
              <a:spcAft>
                <a:spcPts val="0"/>
              </a:spcAft>
              <a:buSzPts val="1400"/>
              <a:buChar char="»"/>
              <a:defRPr sz="1600">
                <a:solidFill>
                  <a:schemeClr val="dk1"/>
                </a:solidFill>
              </a:defRPr>
            </a:lvl5pPr>
            <a:lvl6pPr marL="2743200" lvl="5" indent="-317500" rtl="0">
              <a:spcBef>
                <a:spcPts val="400"/>
              </a:spcBef>
              <a:spcAft>
                <a:spcPts val="0"/>
              </a:spcAft>
              <a:buSzPts val="1400"/>
              <a:buChar char="•"/>
              <a:defRPr sz="2000">
                <a:solidFill>
                  <a:schemeClr val="dk1"/>
                </a:solidFill>
              </a:defRPr>
            </a:lvl6pPr>
            <a:lvl7pPr marL="3200400" lvl="6" indent="-317500" rtl="0">
              <a:spcBef>
                <a:spcPts val="400"/>
              </a:spcBef>
              <a:spcAft>
                <a:spcPts val="0"/>
              </a:spcAft>
              <a:buSzPts val="1400"/>
              <a:buChar char="•"/>
              <a:defRPr sz="2000">
                <a:solidFill>
                  <a:schemeClr val="dk1"/>
                </a:solidFill>
              </a:defRPr>
            </a:lvl7pPr>
            <a:lvl8pPr marL="3657600" lvl="7" indent="-317500" rtl="0">
              <a:spcBef>
                <a:spcPts val="400"/>
              </a:spcBef>
              <a:spcAft>
                <a:spcPts val="0"/>
              </a:spcAft>
              <a:buSzPts val="1400"/>
              <a:buChar char="•"/>
              <a:defRPr sz="2000">
                <a:solidFill>
                  <a:schemeClr val="dk1"/>
                </a:solidFill>
              </a:defRPr>
            </a:lvl8pPr>
            <a:lvl9pPr marL="4114800" lvl="8" indent="-317500" rtl="0">
              <a:spcBef>
                <a:spcPts val="400"/>
              </a:spcBef>
              <a:spcAft>
                <a:spcPts val="0"/>
              </a:spcAft>
              <a:buSzPts val="1400"/>
              <a:buChar char="•"/>
              <a:defRPr sz="2000">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rotWithShape="1">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57200" y="133350"/>
            <a:ext cx="82296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2" name="Google Shape;92;p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rotWithShape="1">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57200" y="133349"/>
            <a:ext cx="82296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7" name="Google Shape;97;p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0" name="Google Shape;100;p19"/>
          <p:cNvSpPr txBox="1">
            <a:spLocks noGrp="1"/>
          </p:cNvSpPr>
          <p:nvPr>
            <p:ph type="body" idx="1"/>
          </p:nvPr>
        </p:nvSpPr>
        <p:spPr>
          <a:xfrm>
            <a:off x="457200" y="971550"/>
            <a:ext cx="4038600" cy="3657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None/>
              <a:defRPr sz="1400"/>
            </a:lvl1pPr>
            <a:lvl2pPr marL="914400" lvl="1" indent="-317500" rtl="0">
              <a:spcBef>
                <a:spcPts val="400"/>
              </a:spcBef>
              <a:spcAft>
                <a:spcPts val="0"/>
              </a:spcAft>
              <a:buSzPts val="1400"/>
              <a:buChar char="–"/>
              <a:defRPr sz="1200"/>
            </a:lvl2pPr>
            <a:lvl3pPr marL="1371600" lvl="2" indent="-317500" rtl="0">
              <a:spcBef>
                <a:spcPts val="360"/>
              </a:spcBef>
              <a:spcAft>
                <a:spcPts val="0"/>
              </a:spcAft>
              <a:buSzPts val="1400"/>
              <a:buChar char="•"/>
              <a:defRPr sz="1100"/>
            </a:lvl3pPr>
            <a:lvl4pPr marL="1828800" lvl="3" indent="-317500" rtl="0">
              <a:spcBef>
                <a:spcPts val="320"/>
              </a:spcBef>
              <a:spcAft>
                <a:spcPts val="0"/>
              </a:spcAft>
              <a:buSzPts val="1400"/>
              <a:buChar char="–"/>
              <a:defRPr sz="1100"/>
            </a:lvl4pPr>
            <a:lvl5pPr marL="2286000" lvl="4" indent="-317500" rtl="0">
              <a:spcBef>
                <a:spcPts val="320"/>
              </a:spcBef>
              <a:spcAft>
                <a:spcPts val="0"/>
              </a:spcAft>
              <a:buSzPts val="1400"/>
              <a:buChar char="»"/>
              <a:defRPr sz="1100"/>
            </a:lvl5pPr>
            <a:lvl6pPr marL="2743200" lvl="5" indent="-317500" rtl="0">
              <a:spcBef>
                <a:spcPts val="400"/>
              </a:spcBef>
              <a:spcAft>
                <a:spcPts val="0"/>
              </a:spcAft>
              <a:buSzPts val="1400"/>
              <a:buChar char="•"/>
              <a:defRPr sz="2000">
                <a:solidFill>
                  <a:schemeClr val="dk1"/>
                </a:solidFill>
              </a:defRPr>
            </a:lvl6pPr>
            <a:lvl7pPr marL="3200400" lvl="6" indent="-317500" rtl="0">
              <a:spcBef>
                <a:spcPts val="400"/>
              </a:spcBef>
              <a:spcAft>
                <a:spcPts val="0"/>
              </a:spcAft>
              <a:buSzPts val="1400"/>
              <a:buChar char="•"/>
              <a:defRPr sz="2000">
                <a:solidFill>
                  <a:schemeClr val="dk1"/>
                </a:solidFill>
              </a:defRPr>
            </a:lvl7pPr>
            <a:lvl8pPr marL="3657600" lvl="7" indent="-317500" rtl="0">
              <a:spcBef>
                <a:spcPts val="400"/>
              </a:spcBef>
              <a:spcAft>
                <a:spcPts val="0"/>
              </a:spcAft>
              <a:buSzPts val="1400"/>
              <a:buChar char="•"/>
              <a:defRPr sz="2000">
                <a:solidFill>
                  <a:schemeClr val="dk1"/>
                </a:solidFill>
              </a:defRPr>
            </a:lvl8pPr>
            <a:lvl9pPr marL="4114800" lvl="8" indent="-317500" rtl="0">
              <a:spcBef>
                <a:spcPts val="400"/>
              </a:spcBef>
              <a:spcAft>
                <a:spcPts val="0"/>
              </a:spcAft>
              <a:buSzPts val="1400"/>
              <a:buChar char="•"/>
              <a:defRPr sz="2000">
                <a:solidFill>
                  <a:schemeClr val="dk1"/>
                </a:solidFill>
              </a:defRPr>
            </a:lvl9pPr>
          </a:lstStyle>
          <a:p>
            <a:endParaRPr/>
          </a:p>
        </p:txBody>
      </p:sp>
      <p:sp>
        <p:nvSpPr>
          <p:cNvPr id="101" name="Google Shape;101;p19"/>
          <p:cNvSpPr txBox="1">
            <a:spLocks noGrp="1"/>
          </p:cNvSpPr>
          <p:nvPr>
            <p:ph type="body" idx="2"/>
          </p:nvPr>
        </p:nvSpPr>
        <p:spPr>
          <a:xfrm>
            <a:off x="4648200" y="971550"/>
            <a:ext cx="4038600" cy="3657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None/>
              <a:defRPr sz="1400"/>
            </a:lvl1pPr>
            <a:lvl2pPr marL="914400" lvl="1" indent="-317500" rtl="0">
              <a:spcBef>
                <a:spcPts val="400"/>
              </a:spcBef>
              <a:spcAft>
                <a:spcPts val="0"/>
              </a:spcAft>
              <a:buSzPts val="1400"/>
              <a:buChar char="–"/>
              <a:defRPr sz="1200"/>
            </a:lvl2pPr>
            <a:lvl3pPr marL="1371600" lvl="2" indent="-317500" rtl="0">
              <a:spcBef>
                <a:spcPts val="360"/>
              </a:spcBef>
              <a:spcAft>
                <a:spcPts val="0"/>
              </a:spcAft>
              <a:buSzPts val="1400"/>
              <a:buChar char="•"/>
              <a:defRPr sz="1100"/>
            </a:lvl3pPr>
            <a:lvl4pPr marL="1828800" lvl="3" indent="-317500" rtl="0">
              <a:spcBef>
                <a:spcPts val="320"/>
              </a:spcBef>
              <a:spcAft>
                <a:spcPts val="0"/>
              </a:spcAft>
              <a:buSzPts val="1400"/>
              <a:buChar char="–"/>
              <a:defRPr sz="1100"/>
            </a:lvl4pPr>
            <a:lvl5pPr marL="2286000" lvl="4" indent="-317500" rtl="0">
              <a:spcBef>
                <a:spcPts val="320"/>
              </a:spcBef>
              <a:spcAft>
                <a:spcPts val="0"/>
              </a:spcAft>
              <a:buSzPts val="1400"/>
              <a:buChar char="»"/>
              <a:defRPr sz="1100"/>
            </a:lvl5pPr>
            <a:lvl6pPr marL="2743200" lvl="5" indent="-317500" rtl="0">
              <a:spcBef>
                <a:spcPts val="400"/>
              </a:spcBef>
              <a:spcAft>
                <a:spcPts val="0"/>
              </a:spcAft>
              <a:buSzPts val="1400"/>
              <a:buChar char="•"/>
              <a:defRPr sz="2000">
                <a:solidFill>
                  <a:schemeClr val="dk1"/>
                </a:solidFill>
              </a:defRPr>
            </a:lvl6pPr>
            <a:lvl7pPr marL="3200400" lvl="6" indent="-317500" rtl="0">
              <a:spcBef>
                <a:spcPts val="400"/>
              </a:spcBef>
              <a:spcAft>
                <a:spcPts val="0"/>
              </a:spcAft>
              <a:buSzPts val="1400"/>
              <a:buChar char="•"/>
              <a:defRPr sz="2000">
                <a:solidFill>
                  <a:schemeClr val="dk1"/>
                </a:solidFill>
              </a:defRPr>
            </a:lvl7pPr>
            <a:lvl8pPr marL="3657600" lvl="7" indent="-317500" rtl="0">
              <a:spcBef>
                <a:spcPts val="400"/>
              </a:spcBef>
              <a:spcAft>
                <a:spcPts val="0"/>
              </a:spcAft>
              <a:buSzPts val="1400"/>
              <a:buChar char="•"/>
              <a:defRPr sz="2000">
                <a:solidFill>
                  <a:schemeClr val="dk1"/>
                </a:solidFill>
              </a:defRPr>
            </a:lvl8pPr>
            <a:lvl9pPr marL="4114800" lvl="8" indent="-317500" rtl="0">
              <a:spcBef>
                <a:spcPts val="400"/>
              </a:spcBef>
              <a:spcAft>
                <a:spcPts val="0"/>
              </a:spcAft>
              <a:buSzPts val="1400"/>
              <a:buChar char="•"/>
              <a:defRPr sz="2000">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Two Content">
  <p:cSld name="4_Two Content">
    <p:bg>
      <p:bgPr>
        <a:blipFill rotWithShape="1">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133349"/>
            <a:ext cx="82296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4" name="Google Shape;104;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0"/>
          <p:cNvSpPr txBox="1">
            <a:spLocks noGrp="1"/>
          </p:cNvSpPr>
          <p:nvPr>
            <p:ph type="body" idx="1"/>
          </p:nvPr>
        </p:nvSpPr>
        <p:spPr>
          <a:xfrm>
            <a:off x="457200" y="971550"/>
            <a:ext cx="2667000" cy="3657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None/>
              <a:defRPr sz="1400"/>
            </a:lvl1pPr>
            <a:lvl2pPr marL="914400" lvl="1" indent="-317500" rtl="0">
              <a:spcBef>
                <a:spcPts val="400"/>
              </a:spcBef>
              <a:spcAft>
                <a:spcPts val="0"/>
              </a:spcAft>
              <a:buSzPts val="1400"/>
              <a:buChar char="–"/>
              <a:defRPr sz="1200"/>
            </a:lvl2pPr>
            <a:lvl3pPr marL="1371600" lvl="2" indent="-317500" rtl="0">
              <a:spcBef>
                <a:spcPts val="360"/>
              </a:spcBef>
              <a:spcAft>
                <a:spcPts val="0"/>
              </a:spcAft>
              <a:buSzPts val="1400"/>
              <a:buChar char="•"/>
              <a:defRPr sz="1100"/>
            </a:lvl3pPr>
            <a:lvl4pPr marL="1828800" lvl="3" indent="-317500" rtl="0">
              <a:spcBef>
                <a:spcPts val="320"/>
              </a:spcBef>
              <a:spcAft>
                <a:spcPts val="0"/>
              </a:spcAft>
              <a:buSzPts val="1400"/>
              <a:buChar char="–"/>
              <a:defRPr sz="1100"/>
            </a:lvl4pPr>
            <a:lvl5pPr marL="2286000" lvl="4" indent="-317500" rtl="0">
              <a:spcBef>
                <a:spcPts val="320"/>
              </a:spcBef>
              <a:spcAft>
                <a:spcPts val="0"/>
              </a:spcAft>
              <a:buSzPts val="1400"/>
              <a:buChar char="»"/>
              <a:defRPr sz="1100"/>
            </a:lvl5pPr>
            <a:lvl6pPr marL="2743200" lvl="5" indent="-317500" rtl="0">
              <a:spcBef>
                <a:spcPts val="400"/>
              </a:spcBef>
              <a:spcAft>
                <a:spcPts val="0"/>
              </a:spcAft>
              <a:buSzPts val="1400"/>
              <a:buChar char="•"/>
              <a:defRPr sz="2000">
                <a:solidFill>
                  <a:schemeClr val="dk1"/>
                </a:solidFill>
              </a:defRPr>
            </a:lvl6pPr>
            <a:lvl7pPr marL="3200400" lvl="6" indent="-317500" rtl="0">
              <a:spcBef>
                <a:spcPts val="400"/>
              </a:spcBef>
              <a:spcAft>
                <a:spcPts val="0"/>
              </a:spcAft>
              <a:buSzPts val="1400"/>
              <a:buChar char="•"/>
              <a:defRPr sz="2000">
                <a:solidFill>
                  <a:schemeClr val="dk1"/>
                </a:solidFill>
              </a:defRPr>
            </a:lvl7pPr>
            <a:lvl8pPr marL="3657600" lvl="7" indent="-317500" rtl="0">
              <a:spcBef>
                <a:spcPts val="400"/>
              </a:spcBef>
              <a:spcAft>
                <a:spcPts val="0"/>
              </a:spcAft>
              <a:buSzPts val="1400"/>
              <a:buChar char="•"/>
              <a:defRPr sz="2000">
                <a:solidFill>
                  <a:schemeClr val="dk1"/>
                </a:solidFill>
              </a:defRPr>
            </a:lvl8pPr>
            <a:lvl9pPr marL="4114800" lvl="8" indent="-317500" rtl="0">
              <a:spcBef>
                <a:spcPts val="400"/>
              </a:spcBef>
              <a:spcAft>
                <a:spcPts val="0"/>
              </a:spcAft>
              <a:buSzPts val="1400"/>
              <a:buChar char="•"/>
              <a:defRPr sz="2000">
                <a:solidFill>
                  <a:schemeClr val="dk1"/>
                </a:solidFill>
              </a:defRPr>
            </a:lvl9pPr>
          </a:lstStyle>
          <a:p>
            <a:endParaRPr/>
          </a:p>
        </p:txBody>
      </p:sp>
      <p:sp>
        <p:nvSpPr>
          <p:cNvPr id="108" name="Google Shape;108;p20"/>
          <p:cNvSpPr txBox="1">
            <a:spLocks noGrp="1"/>
          </p:cNvSpPr>
          <p:nvPr>
            <p:ph type="body" idx="2"/>
          </p:nvPr>
        </p:nvSpPr>
        <p:spPr>
          <a:xfrm>
            <a:off x="3238500" y="971550"/>
            <a:ext cx="2667000" cy="3657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None/>
              <a:defRPr sz="1400"/>
            </a:lvl1pPr>
            <a:lvl2pPr marL="914400" lvl="1" indent="-317500" rtl="0">
              <a:spcBef>
                <a:spcPts val="400"/>
              </a:spcBef>
              <a:spcAft>
                <a:spcPts val="0"/>
              </a:spcAft>
              <a:buSzPts val="1400"/>
              <a:buChar char="–"/>
              <a:defRPr sz="1200"/>
            </a:lvl2pPr>
            <a:lvl3pPr marL="1371600" lvl="2" indent="-317500" rtl="0">
              <a:spcBef>
                <a:spcPts val="360"/>
              </a:spcBef>
              <a:spcAft>
                <a:spcPts val="0"/>
              </a:spcAft>
              <a:buSzPts val="1400"/>
              <a:buChar char="•"/>
              <a:defRPr sz="1100"/>
            </a:lvl3pPr>
            <a:lvl4pPr marL="1828800" lvl="3" indent="-317500" rtl="0">
              <a:spcBef>
                <a:spcPts val="320"/>
              </a:spcBef>
              <a:spcAft>
                <a:spcPts val="0"/>
              </a:spcAft>
              <a:buSzPts val="1400"/>
              <a:buChar char="–"/>
              <a:defRPr sz="1100"/>
            </a:lvl4pPr>
            <a:lvl5pPr marL="2286000" lvl="4" indent="-317500" rtl="0">
              <a:spcBef>
                <a:spcPts val="320"/>
              </a:spcBef>
              <a:spcAft>
                <a:spcPts val="0"/>
              </a:spcAft>
              <a:buSzPts val="1400"/>
              <a:buChar char="»"/>
              <a:defRPr sz="1100"/>
            </a:lvl5pPr>
            <a:lvl6pPr marL="2743200" lvl="5" indent="-317500" rtl="0">
              <a:spcBef>
                <a:spcPts val="400"/>
              </a:spcBef>
              <a:spcAft>
                <a:spcPts val="0"/>
              </a:spcAft>
              <a:buSzPts val="1400"/>
              <a:buChar char="•"/>
              <a:defRPr sz="2000">
                <a:solidFill>
                  <a:schemeClr val="dk1"/>
                </a:solidFill>
              </a:defRPr>
            </a:lvl6pPr>
            <a:lvl7pPr marL="3200400" lvl="6" indent="-317500" rtl="0">
              <a:spcBef>
                <a:spcPts val="400"/>
              </a:spcBef>
              <a:spcAft>
                <a:spcPts val="0"/>
              </a:spcAft>
              <a:buSzPts val="1400"/>
              <a:buChar char="•"/>
              <a:defRPr sz="2000">
                <a:solidFill>
                  <a:schemeClr val="dk1"/>
                </a:solidFill>
              </a:defRPr>
            </a:lvl7pPr>
            <a:lvl8pPr marL="3657600" lvl="7" indent="-317500" rtl="0">
              <a:spcBef>
                <a:spcPts val="400"/>
              </a:spcBef>
              <a:spcAft>
                <a:spcPts val="0"/>
              </a:spcAft>
              <a:buSzPts val="1400"/>
              <a:buChar char="•"/>
              <a:defRPr sz="2000">
                <a:solidFill>
                  <a:schemeClr val="dk1"/>
                </a:solidFill>
              </a:defRPr>
            </a:lvl8pPr>
            <a:lvl9pPr marL="4114800" lvl="8" indent="-317500" rtl="0">
              <a:spcBef>
                <a:spcPts val="400"/>
              </a:spcBef>
              <a:spcAft>
                <a:spcPts val="0"/>
              </a:spcAft>
              <a:buSzPts val="1400"/>
              <a:buChar char="•"/>
              <a:defRPr sz="2000">
                <a:solidFill>
                  <a:schemeClr val="dk1"/>
                </a:solidFill>
              </a:defRPr>
            </a:lvl9pPr>
          </a:lstStyle>
          <a:p>
            <a:endParaRPr/>
          </a:p>
        </p:txBody>
      </p:sp>
      <p:sp>
        <p:nvSpPr>
          <p:cNvPr id="109" name="Google Shape;109;p20"/>
          <p:cNvSpPr txBox="1">
            <a:spLocks noGrp="1"/>
          </p:cNvSpPr>
          <p:nvPr>
            <p:ph type="body" idx="3"/>
          </p:nvPr>
        </p:nvSpPr>
        <p:spPr>
          <a:xfrm>
            <a:off x="6019800" y="971550"/>
            <a:ext cx="2667000" cy="3657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None/>
              <a:defRPr sz="1400"/>
            </a:lvl1pPr>
            <a:lvl2pPr marL="914400" lvl="1" indent="-317500" rtl="0">
              <a:spcBef>
                <a:spcPts val="400"/>
              </a:spcBef>
              <a:spcAft>
                <a:spcPts val="0"/>
              </a:spcAft>
              <a:buSzPts val="1400"/>
              <a:buChar char="–"/>
              <a:defRPr sz="1200"/>
            </a:lvl2pPr>
            <a:lvl3pPr marL="1371600" lvl="2" indent="-317500" rtl="0">
              <a:spcBef>
                <a:spcPts val="360"/>
              </a:spcBef>
              <a:spcAft>
                <a:spcPts val="0"/>
              </a:spcAft>
              <a:buSzPts val="1400"/>
              <a:buChar char="•"/>
              <a:defRPr sz="1100"/>
            </a:lvl3pPr>
            <a:lvl4pPr marL="1828800" lvl="3" indent="-317500" rtl="0">
              <a:spcBef>
                <a:spcPts val="320"/>
              </a:spcBef>
              <a:spcAft>
                <a:spcPts val="0"/>
              </a:spcAft>
              <a:buSzPts val="1400"/>
              <a:buChar char="–"/>
              <a:defRPr sz="1100"/>
            </a:lvl4pPr>
            <a:lvl5pPr marL="2286000" lvl="4" indent="-317500" rtl="0">
              <a:spcBef>
                <a:spcPts val="320"/>
              </a:spcBef>
              <a:spcAft>
                <a:spcPts val="0"/>
              </a:spcAft>
              <a:buSzPts val="1400"/>
              <a:buChar char="»"/>
              <a:defRPr sz="1100"/>
            </a:lvl5pPr>
            <a:lvl6pPr marL="2743200" lvl="5" indent="-317500" rtl="0">
              <a:spcBef>
                <a:spcPts val="400"/>
              </a:spcBef>
              <a:spcAft>
                <a:spcPts val="0"/>
              </a:spcAft>
              <a:buSzPts val="1400"/>
              <a:buChar char="•"/>
              <a:defRPr sz="2000">
                <a:solidFill>
                  <a:schemeClr val="dk1"/>
                </a:solidFill>
              </a:defRPr>
            </a:lvl6pPr>
            <a:lvl7pPr marL="3200400" lvl="6" indent="-317500" rtl="0">
              <a:spcBef>
                <a:spcPts val="400"/>
              </a:spcBef>
              <a:spcAft>
                <a:spcPts val="0"/>
              </a:spcAft>
              <a:buSzPts val="1400"/>
              <a:buChar char="•"/>
              <a:defRPr sz="2000">
                <a:solidFill>
                  <a:schemeClr val="dk1"/>
                </a:solidFill>
              </a:defRPr>
            </a:lvl7pPr>
            <a:lvl8pPr marL="3657600" lvl="7" indent="-317500" rtl="0">
              <a:spcBef>
                <a:spcPts val="400"/>
              </a:spcBef>
              <a:spcAft>
                <a:spcPts val="0"/>
              </a:spcAft>
              <a:buSzPts val="1400"/>
              <a:buChar char="•"/>
              <a:defRPr sz="2000">
                <a:solidFill>
                  <a:schemeClr val="dk1"/>
                </a:solidFill>
              </a:defRPr>
            </a:lvl8pPr>
            <a:lvl9pPr marL="4114800" lvl="8" indent="-317500" rtl="0">
              <a:spcBef>
                <a:spcPts val="400"/>
              </a:spcBef>
              <a:spcAft>
                <a:spcPts val="0"/>
              </a:spcAft>
              <a:buSzPts val="1400"/>
              <a:buChar char="•"/>
              <a:defRPr sz="2000">
                <a:solidFill>
                  <a:schemeClr val="dk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rotWithShape="1">
          <a:blip r:embed="rId2">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1"/>
          <p:cNvSpPr txBox="1">
            <a:spLocks noGrp="1"/>
          </p:cNvSpPr>
          <p:nvPr>
            <p:ph type="ctrTitle"/>
          </p:nvPr>
        </p:nvSpPr>
        <p:spPr>
          <a:xfrm>
            <a:off x="533400" y="1581150"/>
            <a:ext cx="8153400" cy="9144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None/>
              <a:defRPr sz="6000" b="1" i="0" u="none" strike="noStrike" cap="none">
                <a:solidFill>
                  <a:schemeClr val="lt1"/>
                </a:solidFill>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12" name="Google Shape;112;p21"/>
          <p:cNvSpPr txBox="1">
            <a:spLocks noGrp="1"/>
          </p:cNvSpPr>
          <p:nvPr>
            <p:ph type="subTitle" idx="1"/>
          </p:nvPr>
        </p:nvSpPr>
        <p:spPr>
          <a:xfrm>
            <a:off x="533400" y="2419350"/>
            <a:ext cx="8153400" cy="609600"/>
          </a:xfrm>
          <a:prstGeom prst="rect">
            <a:avLst/>
          </a:prstGeom>
          <a:noFill/>
          <a:ln>
            <a:noFill/>
          </a:ln>
        </p:spPr>
        <p:txBody>
          <a:bodyPr spcFirstLastPara="1" wrap="square" lIns="91425" tIns="91425" rIns="91425" bIns="91425" anchor="t" anchorCtr="0">
            <a:noAutofit/>
          </a:bodyPr>
          <a:lstStyle>
            <a:lvl1pPr marL="0" marR="0" lvl="0" indent="0" algn="l" rtl="0">
              <a:spcBef>
                <a:spcPts val="480"/>
              </a:spcBef>
              <a:spcAft>
                <a:spcPts val="0"/>
              </a:spcAft>
              <a:buClr>
                <a:srgbClr val="002060"/>
              </a:buClr>
              <a:buSzPts val="1400"/>
              <a:buNone/>
              <a:defRPr sz="2400" b="0" i="0" u="none" strike="noStrike" cap="none">
                <a:solidFill>
                  <a:srgbClr val="002060"/>
                </a:solidFill>
              </a:defRPr>
            </a:lvl1pPr>
            <a:lvl2pPr marL="457200" marR="0" lvl="1"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2pPr>
            <a:lvl3pPr marL="914400" marR="0" lvl="2" indent="0" algn="ctr" rtl="0">
              <a:spcBef>
                <a:spcPts val="360"/>
              </a:spcBef>
              <a:spcAft>
                <a:spcPts val="0"/>
              </a:spcAft>
              <a:buClr>
                <a:srgbClr val="888888"/>
              </a:buClr>
              <a:buSzPts val="1400"/>
              <a:buFont typeface="Arial"/>
              <a:buNone/>
              <a:defRPr sz="1800" b="0" i="0" u="none" strike="noStrike" cap="none">
                <a:solidFill>
                  <a:srgbClr val="888888"/>
                </a:solidFill>
                <a:latin typeface="Calibri"/>
                <a:ea typeface="Calibri"/>
                <a:cs typeface="Calibri"/>
                <a:sym typeface="Calibri"/>
              </a:defRPr>
            </a:lvl3pPr>
            <a:lvl4pPr marL="1371600" marR="0" lvl="3" indent="0" algn="ctr" rtl="0">
              <a:spcBef>
                <a:spcPts val="32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4pPr>
            <a:lvl5pPr marL="1828800" marR="0" lvl="4" indent="0" algn="ctr" rtl="0">
              <a:spcBef>
                <a:spcPts val="320"/>
              </a:spcBef>
              <a:spcAft>
                <a:spcPts val="0"/>
              </a:spcAft>
              <a:buClr>
                <a:srgbClr val="888888"/>
              </a:buClr>
              <a:buSzPts val="1400"/>
              <a:buFont typeface="Arial"/>
              <a:buNone/>
              <a:defRPr sz="16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14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lidemodel2">
  <p:cSld name="1_slidemodel2">
    <p:bg>
      <p:bgPr>
        <a:gradFill>
          <a:gsLst>
            <a:gs pos="0">
              <a:srgbClr val="1181AE"/>
            </a:gs>
            <a:gs pos="55000">
              <a:srgbClr val="1181AE"/>
            </a:gs>
            <a:gs pos="100000">
              <a:srgbClr val="095474"/>
            </a:gs>
          </a:gsLst>
          <a:path path="circle">
            <a:fillToRect l="50000" t="50000" r="50000" b="50000"/>
          </a:path>
          <a:tileRect/>
        </a:gradFill>
        <a:effectLst/>
      </p:bgPr>
    </p:bg>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2414004" y="2152975"/>
            <a:ext cx="4449300" cy="533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400"/>
              <a:buNone/>
              <a:defRPr sz="2700" b="0">
                <a:solidFill>
                  <a:schemeClr val="lt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rotWithShape="1">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sz="3200" b="1" cap="none">
                <a:solidFill>
                  <a:srgbClr val="538CD5"/>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17" name="Google Shape;117;p23"/>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lvl="0" indent="-228600" rtl="0">
              <a:spcBef>
                <a:spcPts val="480"/>
              </a:spcBef>
              <a:spcAft>
                <a:spcPts val="0"/>
              </a:spcAft>
              <a:buClr>
                <a:srgbClr val="888888"/>
              </a:buClr>
              <a:buSzPts val="1400"/>
              <a:buNone/>
              <a:defRPr sz="2000">
                <a:solidFill>
                  <a:srgbClr val="888888"/>
                </a:solidFill>
              </a:defRPr>
            </a:lvl1pPr>
            <a:lvl2pPr marL="914400" lvl="1" indent="-228600" rtl="0">
              <a:spcBef>
                <a:spcPts val="400"/>
              </a:spcBef>
              <a:spcAft>
                <a:spcPts val="0"/>
              </a:spcAft>
              <a:buClr>
                <a:srgbClr val="888888"/>
              </a:buClr>
              <a:buSzPts val="1400"/>
              <a:buNone/>
              <a:defRPr sz="1800">
                <a:solidFill>
                  <a:srgbClr val="888888"/>
                </a:solidFill>
              </a:defRPr>
            </a:lvl2pPr>
            <a:lvl3pPr marL="1371600" lvl="2" indent="-228600" rtl="0">
              <a:spcBef>
                <a:spcPts val="360"/>
              </a:spcBef>
              <a:spcAft>
                <a:spcPts val="0"/>
              </a:spcAft>
              <a:buClr>
                <a:srgbClr val="888888"/>
              </a:buClr>
              <a:buSzPts val="1400"/>
              <a:buNone/>
              <a:defRPr sz="1600">
                <a:solidFill>
                  <a:srgbClr val="888888"/>
                </a:solidFill>
              </a:defRPr>
            </a:lvl3pPr>
            <a:lvl4pPr marL="1828800" lvl="3" indent="-228600" rtl="0">
              <a:spcBef>
                <a:spcPts val="320"/>
              </a:spcBef>
              <a:spcAft>
                <a:spcPts val="0"/>
              </a:spcAft>
              <a:buClr>
                <a:srgbClr val="888888"/>
              </a:buClr>
              <a:buSzPts val="1400"/>
              <a:buNone/>
              <a:defRPr sz="1400">
                <a:solidFill>
                  <a:srgbClr val="888888"/>
                </a:solidFill>
              </a:defRPr>
            </a:lvl4pPr>
            <a:lvl5pPr marL="2286000" lvl="4" indent="-228600" rtl="0">
              <a:spcBef>
                <a:spcPts val="320"/>
              </a:spcBef>
              <a:spcAft>
                <a:spcPts val="0"/>
              </a:spcAft>
              <a:buClr>
                <a:srgbClr val="888888"/>
              </a:buClr>
              <a:buSzPts val="1400"/>
              <a:buNone/>
              <a:defRPr sz="1400">
                <a:solidFill>
                  <a:srgbClr val="888888"/>
                </a:solidFill>
              </a:defRPr>
            </a:lvl5pPr>
            <a:lvl6pPr marL="2743200" lvl="5" indent="-228600" rtl="0">
              <a:spcBef>
                <a:spcPts val="400"/>
              </a:spcBef>
              <a:spcAft>
                <a:spcPts val="0"/>
              </a:spcAft>
              <a:buClr>
                <a:srgbClr val="888888"/>
              </a:buClr>
              <a:buSzPts val="1400"/>
              <a:buNone/>
              <a:defRPr sz="1400">
                <a:solidFill>
                  <a:srgbClr val="888888"/>
                </a:solidFill>
              </a:defRPr>
            </a:lvl6pPr>
            <a:lvl7pPr marL="3200400" lvl="6" indent="-228600" rtl="0">
              <a:spcBef>
                <a:spcPts val="400"/>
              </a:spcBef>
              <a:spcAft>
                <a:spcPts val="0"/>
              </a:spcAft>
              <a:buClr>
                <a:srgbClr val="888888"/>
              </a:buClr>
              <a:buSzPts val="1400"/>
              <a:buNone/>
              <a:defRPr sz="1400">
                <a:solidFill>
                  <a:srgbClr val="888888"/>
                </a:solidFill>
              </a:defRPr>
            </a:lvl7pPr>
            <a:lvl8pPr marL="3657600" lvl="7" indent="-228600" rtl="0">
              <a:spcBef>
                <a:spcPts val="400"/>
              </a:spcBef>
              <a:spcAft>
                <a:spcPts val="0"/>
              </a:spcAft>
              <a:buClr>
                <a:srgbClr val="888888"/>
              </a:buClr>
              <a:buSzPts val="1400"/>
              <a:buNone/>
              <a:defRPr sz="1400">
                <a:solidFill>
                  <a:srgbClr val="888888"/>
                </a:solidFill>
              </a:defRPr>
            </a:lvl8pPr>
            <a:lvl9pPr marL="4114800" lvl="8" indent="-228600" rtl="0">
              <a:spcBef>
                <a:spcPts val="400"/>
              </a:spcBef>
              <a:spcAft>
                <a:spcPts val="0"/>
              </a:spcAft>
              <a:buClr>
                <a:srgbClr val="888888"/>
              </a:buClr>
              <a:buSzPts val="1400"/>
              <a:buNone/>
              <a:defRPr sz="1400">
                <a:solidFill>
                  <a:srgbClr val="888888"/>
                </a:solidFill>
              </a:defRPr>
            </a:lvl9pPr>
          </a:lstStyle>
          <a:p>
            <a:endParaRPr/>
          </a:p>
        </p:txBody>
      </p:sp>
      <p:sp>
        <p:nvSpPr>
          <p:cNvPr id="118" name="Google Shape;118;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wo Content">
  <p:cSld name="5_Two Content">
    <p:bg>
      <p:bgPr>
        <a:blipFill rotWithShape="1">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133349"/>
            <a:ext cx="82296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3" name="Google Shape;123;p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24"/>
          <p:cNvSpPr txBox="1">
            <a:spLocks noGrp="1"/>
          </p:cNvSpPr>
          <p:nvPr>
            <p:ph type="body" idx="1"/>
          </p:nvPr>
        </p:nvSpPr>
        <p:spPr>
          <a:xfrm>
            <a:off x="457200" y="971550"/>
            <a:ext cx="2667000" cy="3657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Font typeface="Arial"/>
              <a:buNone/>
              <a:defRPr sz="1400"/>
            </a:lvl1pPr>
            <a:lvl2pPr marL="914400" lvl="1" indent="-317500" rtl="0">
              <a:spcBef>
                <a:spcPts val="400"/>
              </a:spcBef>
              <a:spcAft>
                <a:spcPts val="0"/>
              </a:spcAft>
              <a:buSzPts val="1400"/>
              <a:buChar char="–"/>
              <a:defRPr sz="1200"/>
            </a:lvl2pPr>
            <a:lvl3pPr marL="1371600" lvl="2" indent="-317500" rtl="0">
              <a:spcBef>
                <a:spcPts val="360"/>
              </a:spcBef>
              <a:spcAft>
                <a:spcPts val="0"/>
              </a:spcAft>
              <a:buSzPts val="1400"/>
              <a:buChar char="•"/>
              <a:defRPr sz="1100"/>
            </a:lvl3pPr>
            <a:lvl4pPr marL="1828800" lvl="3" indent="-317500" rtl="0">
              <a:spcBef>
                <a:spcPts val="320"/>
              </a:spcBef>
              <a:spcAft>
                <a:spcPts val="0"/>
              </a:spcAft>
              <a:buSzPts val="1400"/>
              <a:buChar char="–"/>
              <a:defRPr sz="1100"/>
            </a:lvl4pPr>
            <a:lvl5pPr marL="2286000" lvl="4" indent="-317500" rtl="0">
              <a:spcBef>
                <a:spcPts val="320"/>
              </a:spcBef>
              <a:spcAft>
                <a:spcPts val="0"/>
              </a:spcAft>
              <a:buSzPts val="1400"/>
              <a:buChar char="»"/>
              <a:defRPr sz="1100"/>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
        <p:nvSpPr>
          <p:cNvPr id="127" name="Google Shape;127;p24"/>
          <p:cNvSpPr txBox="1">
            <a:spLocks noGrp="1"/>
          </p:cNvSpPr>
          <p:nvPr>
            <p:ph type="body" idx="2"/>
          </p:nvPr>
        </p:nvSpPr>
        <p:spPr>
          <a:xfrm>
            <a:off x="3238500" y="971550"/>
            <a:ext cx="2667000" cy="3657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Font typeface="Arial"/>
              <a:buNone/>
              <a:defRPr sz="1400"/>
            </a:lvl1pPr>
            <a:lvl2pPr marL="914400" lvl="1" indent="-317500" rtl="0">
              <a:spcBef>
                <a:spcPts val="400"/>
              </a:spcBef>
              <a:spcAft>
                <a:spcPts val="0"/>
              </a:spcAft>
              <a:buSzPts val="1400"/>
              <a:buChar char="–"/>
              <a:defRPr sz="1200"/>
            </a:lvl2pPr>
            <a:lvl3pPr marL="1371600" lvl="2" indent="-317500" rtl="0">
              <a:spcBef>
                <a:spcPts val="360"/>
              </a:spcBef>
              <a:spcAft>
                <a:spcPts val="0"/>
              </a:spcAft>
              <a:buSzPts val="1400"/>
              <a:buChar char="•"/>
              <a:defRPr sz="1100"/>
            </a:lvl3pPr>
            <a:lvl4pPr marL="1828800" lvl="3" indent="-317500" rtl="0">
              <a:spcBef>
                <a:spcPts val="320"/>
              </a:spcBef>
              <a:spcAft>
                <a:spcPts val="0"/>
              </a:spcAft>
              <a:buSzPts val="1400"/>
              <a:buChar char="–"/>
              <a:defRPr sz="1100"/>
            </a:lvl4pPr>
            <a:lvl5pPr marL="2286000" lvl="4" indent="-317500" rtl="0">
              <a:spcBef>
                <a:spcPts val="320"/>
              </a:spcBef>
              <a:spcAft>
                <a:spcPts val="0"/>
              </a:spcAft>
              <a:buSzPts val="1400"/>
              <a:buChar char="»"/>
              <a:defRPr sz="1100"/>
            </a:lvl5pPr>
            <a:lvl6pPr marL="2743200" lvl="5" indent="-317500" rtl="0">
              <a:spcBef>
                <a:spcPts val="400"/>
              </a:spcBef>
              <a:spcAft>
                <a:spcPts val="0"/>
              </a:spcAft>
              <a:buSzPts val="1400"/>
              <a:buChar char="•"/>
              <a:defRPr sz="2000">
                <a:solidFill>
                  <a:schemeClr val="dk1"/>
                </a:solidFill>
                <a:latin typeface="Calibri"/>
                <a:ea typeface="Calibri"/>
                <a:cs typeface="Calibri"/>
                <a:sym typeface="Calibri"/>
              </a:defRPr>
            </a:lvl6pPr>
            <a:lvl7pPr marL="3200400" lvl="6" indent="-317500" rtl="0">
              <a:spcBef>
                <a:spcPts val="400"/>
              </a:spcBef>
              <a:spcAft>
                <a:spcPts val="0"/>
              </a:spcAft>
              <a:buSzPts val="1400"/>
              <a:buChar char="•"/>
              <a:defRPr sz="2000">
                <a:solidFill>
                  <a:schemeClr val="dk1"/>
                </a:solidFill>
                <a:latin typeface="Calibri"/>
                <a:ea typeface="Calibri"/>
                <a:cs typeface="Calibri"/>
                <a:sym typeface="Calibri"/>
              </a:defRPr>
            </a:lvl7pPr>
            <a:lvl8pPr marL="3657600" lvl="7" indent="-317500" rtl="0">
              <a:spcBef>
                <a:spcPts val="400"/>
              </a:spcBef>
              <a:spcAft>
                <a:spcPts val="0"/>
              </a:spcAft>
              <a:buSzPts val="1400"/>
              <a:buChar char="•"/>
              <a:defRPr sz="2000">
                <a:solidFill>
                  <a:schemeClr val="dk1"/>
                </a:solidFill>
                <a:latin typeface="Calibri"/>
                <a:ea typeface="Calibri"/>
                <a:cs typeface="Calibri"/>
                <a:sym typeface="Calibri"/>
              </a:defRPr>
            </a:lvl8pPr>
            <a:lvl9pPr marL="4114800" lvl="8" indent="-317500" rtl="0">
              <a:spcBef>
                <a:spcPts val="400"/>
              </a:spcBef>
              <a:spcAft>
                <a:spcPts val="0"/>
              </a:spcAft>
              <a:buSzPts val="1400"/>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rotWithShape="1">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rotWithShape="1">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457201" y="819150"/>
            <a:ext cx="3008400" cy="871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134" name="Google Shape;134;p26"/>
          <p:cNvSpPr txBox="1">
            <a:spLocks noGrp="1"/>
          </p:cNvSpPr>
          <p:nvPr>
            <p:ph type="body" idx="1"/>
          </p:nvPr>
        </p:nvSpPr>
        <p:spPr>
          <a:xfrm>
            <a:off x="3575050" y="819150"/>
            <a:ext cx="5111700" cy="3775500"/>
          </a:xfrm>
          <a:prstGeom prst="rect">
            <a:avLst/>
          </a:prstGeom>
          <a:noFill/>
          <a:ln>
            <a:noFill/>
          </a:ln>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2400"/>
            </a:lvl1pPr>
            <a:lvl2pPr marL="914400" lvl="1" indent="-317500" rtl="0">
              <a:spcBef>
                <a:spcPts val="400"/>
              </a:spcBef>
              <a:spcAft>
                <a:spcPts val="0"/>
              </a:spcAft>
              <a:buSzPts val="1400"/>
              <a:buChar char="–"/>
              <a:defRPr sz="2000"/>
            </a:lvl2pPr>
            <a:lvl3pPr marL="1371600" lvl="2" indent="-317500" rtl="0">
              <a:spcBef>
                <a:spcPts val="360"/>
              </a:spcBef>
              <a:spcAft>
                <a:spcPts val="0"/>
              </a:spcAft>
              <a:buSzPts val="1400"/>
              <a:buChar char="•"/>
              <a:defRPr sz="1800"/>
            </a:lvl3pPr>
            <a:lvl4pPr marL="1828800" lvl="3" indent="-317500" rtl="0">
              <a:spcBef>
                <a:spcPts val="320"/>
              </a:spcBef>
              <a:spcAft>
                <a:spcPts val="0"/>
              </a:spcAft>
              <a:buSzPts val="1400"/>
              <a:buChar char="–"/>
              <a:defRPr sz="1600"/>
            </a:lvl4pPr>
            <a:lvl5pPr marL="2286000" lvl="4" indent="-317500" rtl="0">
              <a:spcBef>
                <a:spcPts val="320"/>
              </a:spcBef>
              <a:spcAft>
                <a:spcPts val="0"/>
              </a:spcAft>
              <a:buSzPts val="1400"/>
              <a:buChar char="»"/>
              <a:defRPr sz="1600"/>
            </a:lvl5pPr>
            <a:lvl6pPr marL="2743200" lvl="5" indent="-317500" rtl="0">
              <a:spcBef>
                <a:spcPts val="400"/>
              </a:spcBef>
              <a:spcAft>
                <a:spcPts val="0"/>
              </a:spcAft>
              <a:buSzPts val="1400"/>
              <a:buChar char="•"/>
              <a:defRPr sz="2000"/>
            </a:lvl6pPr>
            <a:lvl7pPr marL="3200400" lvl="6" indent="-317500" rtl="0">
              <a:spcBef>
                <a:spcPts val="400"/>
              </a:spcBef>
              <a:spcAft>
                <a:spcPts val="0"/>
              </a:spcAft>
              <a:buSzPts val="1400"/>
              <a:buChar char="•"/>
              <a:defRPr sz="2000"/>
            </a:lvl7pPr>
            <a:lvl8pPr marL="3657600" lvl="7" indent="-317500" rtl="0">
              <a:spcBef>
                <a:spcPts val="400"/>
              </a:spcBef>
              <a:spcAft>
                <a:spcPts val="0"/>
              </a:spcAft>
              <a:buSzPts val="1400"/>
              <a:buChar char="•"/>
              <a:defRPr sz="2000"/>
            </a:lvl8pPr>
            <a:lvl9pPr marL="4114800" lvl="8" indent="-317500" rtl="0">
              <a:spcBef>
                <a:spcPts val="400"/>
              </a:spcBef>
              <a:spcAft>
                <a:spcPts val="0"/>
              </a:spcAft>
              <a:buSzPts val="1400"/>
              <a:buChar char="•"/>
              <a:defRPr sz="2000"/>
            </a:lvl9pPr>
          </a:lstStyle>
          <a:p>
            <a:endParaRPr/>
          </a:p>
        </p:txBody>
      </p:sp>
      <p:sp>
        <p:nvSpPr>
          <p:cNvPr id="135" name="Google Shape;135;p26"/>
          <p:cNvSpPr txBox="1">
            <a:spLocks noGrp="1"/>
          </p:cNvSpPr>
          <p:nvPr>
            <p:ph type="body" idx="2"/>
          </p:nvPr>
        </p:nvSpPr>
        <p:spPr>
          <a:xfrm>
            <a:off x="457201" y="1733550"/>
            <a:ext cx="3008400" cy="28611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None/>
              <a:defRPr sz="1400"/>
            </a:lvl1pPr>
            <a:lvl2pPr marL="914400" lvl="1" indent="-228600" rtl="0">
              <a:spcBef>
                <a:spcPts val="400"/>
              </a:spcBef>
              <a:spcAft>
                <a:spcPts val="0"/>
              </a:spcAft>
              <a:buSzPts val="1400"/>
              <a:buNone/>
              <a:defRPr sz="1200"/>
            </a:lvl2pPr>
            <a:lvl3pPr marL="1371600" lvl="2" indent="-228600" rtl="0">
              <a:spcBef>
                <a:spcPts val="360"/>
              </a:spcBef>
              <a:spcAft>
                <a:spcPts val="0"/>
              </a:spcAft>
              <a:buSzPts val="1400"/>
              <a:buNone/>
              <a:defRPr sz="1000"/>
            </a:lvl3pPr>
            <a:lvl4pPr marL="1828800" lvl="3" indent="-228600" rtl="0">
              <a:spcBef>
                <a:spcPts val="320"/>
              </a:spcBef>
              <a:spcAft>
                <a:spcPts val="0"/>
              </a:spcAft>
              <a:buSzPts val="1400"/>
              <a:buNone/>
              <a:defRPr sz="900"/>
            </a:lvl4pPr>
            <a:lvl5pPr marL="2286000" lvl="4" indent="-228600" rtl="0">
              <a:spcBef>
                <a:spcPts val="320"/>
              </a:spcBef>
              <a:spcAft>
                <a:spcPts val="0"/>
              </a:spcAft>
              <a:buSzPts val="1400"/>
              <a:buNone/>
              <a:defRPr sz="900"/>
            </a:lvl5pPr>
            <a:lvl6pPr marL="2743200" lvl="5" indent="-228600" rtl="0">
              <a:spcBef>
                <a:spcPts val="400"/>
              </a:spcBef>
              <a:spcAft>
                <a:spcPts val="0"/>
              </a:spcAft>
              <a:buSzPts val="1400"/>
              <a:buNone/>
              <a:defRPr sz="900"/>
            </a:lvl6pPr>
            <a:lvl7pPr marL="3200400" lvl="6" indent="-228600" rtl="0">
              <a:spcBef>
                <a:spcPts val="400"/>
              </a:spcBef>
              <a:spcAft>
                <a:spcPts val="0"/>
              </a:spcAft>
              <a:buSzPts val="1400"/>
              <a:buNone/>
              <a:defRPr sz="900"/>
            </a:lvl7pPr>
            <a:lvl8pPr marL="3657600" lvl="7" indent="-228600" rtl="0">
              <a:spcBef>
                <a:spcPts val="400"/>
              </a:spcBef>
              <a:spcAft>
                <a:spcPts val="0"/>
              </a:spcAft>
              <a:buSzPts val="1400"/>
              <a:buNone/>
              <a:defRPr sz="900"/>
            </a:lvl8pPr>
            <a:lvl9pPr marL="4114800" lvl="8" indent="-228600" rtl="0">
              <a:spcBef>
                <a:spcPts val="400"/>
              </a:spcBef>
              <a:spcAft>
                <a:spcPts val="0"/>
              </a:spcAft>
              <a:buSzPts val="1400"/>
              <a:buNone/>
              <a:defRPr sz="900"/>
            </a:lvl9pPr>
          </a:lstStyle>
          <a:p>
            <a:endParaRPr/>
          </a:p>
        </p:txBody>
      </p:sp>
      <p:sp>
        <p:nvSpPr>
          <p:cNvPr id="136" name="Google Shape;136;p2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rotWithShape="1">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solidFill>
                  <a:srgbClr val="538CD5"/>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141" name="Google Shape;141;p27"/>
          <p:cNvSpPr>
            <a:spLocks noGrp="1"/>
          </p:cNvSpPr>
          <p:nvPr>
            <p:ph type="pic" idx="2"/>
          </p:nvPr>
        </p:nvSpPr>
        <p:spPr>
          <a:xfrm>
            <a:off x="1792288" y="895349"/>
            <a:ext cx="5486400" cy="2650200"/>
          </a:xfrm>
          <a:prstGeom prst="rect">
            <a:avLst/>
          </a:prstGeom>
          <a:noFill/>
          <a:ln>
            <a:noFill/>
          </a:ln>
        </p:spPr>
      </p:sp>
      <p:sp>
        <p:nvSpPr>
          <p:cNvPr id="142" name="Google Shape;142;p27"/>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SzPts val="1400"/>
              <a:buNone/>
              <a:defRPr sz="1400"/>
            </a:lvl1pPr>
            <a:lvl2pPr marL="914400" lvl="1" indent="-228600" rtl="0">
              <a:spcBef>
                <a:spcPts val="400"/>
              </a:spcBef>
              <a:spcAft>
                <a:spcPts val="0"/>
              </a:spcAft>
              <a:buSzPts val="1400"/>
              <a:buNone/>
              <a:defRPr sz="1200"/>
            </a:lvl2pPr>
            <a:lvl3pPr marL="1371600" lvl="2" indent="-228600" rtl="0">
              <a:spcBef>
                <a:spcPts val="360"/>
              </a:spcBef>
              <a:spcAft>
                <a:spcPts val="0"/>
              </a:spcAft>
              <a:buSzPts val="1400"/>
              <a:buNone/>
              <a:defRPr sz="1000"/>
            </a:lvl3pPr>
            <a:lvl4pPr marL="1828800" lvl="3" indent="-228600" rtl="0">
              <a:spcBef>
                <a:spcPts val="320"/>
              </a:spcBef>
              <a:spcAft>
                <a:spcPts val="0"/>
              </a:spcAft>
              <a:buSzPts val="1400"/>
              <a:buNone/>
              <a:defRPr sz="900"/>
            </a:lvl4pPr>
            <a:lvl5pPr marL="2286000" lvl="4" indent="-228600" rtl="0">
              <a:spcBef>
                <a:spcPts val="320"/>
              </a:spcBef>
              <a:spcAft>
                <a:spcPts val="0"/>
              </a:spcAft>
              <a:buSzPts val="1400"/>
              <a:buNone/>
              <a:defRPr sz="900"/>
            </a:lvl5pPr>
            <a:lvl6pPr marL="2743200" lvl="5" indent="-228600" rtl="0">
              <a:spcBef>
                <a:spcPts val="400"/>
              </a:spcBef>
              <a:spcAft>
                <a:spcPts val="0"/>
              </a:spcAft>
              <a:buSzPts val="1400"/>
              <a:buNone/>
              <a:defRPr sz="900"/>
            </a:lvl6pPr>
            <a:lvl7pPr marL="3200400" lvl="6" indent="-228600" rtl="0">
              <a:spcBef>
                <a:spcPts val="400"/>
              </a:spcBef>
              <a:spcAft>
                <a:spcPts val="0"/>
              </a:spcAft>
              <a:buSzPts val="1400"/>
              <a:buNone/>
              <a:defRPr sz="900"/>
            </a:lvl7pPr>
            <a:lvl8pPr marL="3657600" lvl="7" indent="-228600" rtl="0">
              <a:spcBef>
                <a:spcPts val="400"/>
              </a:spcBef>
              <a:spcAft>
                <a:spcPts val="0"/>
              </a:spcAft>
              <a:buSzPts val="1400"/>
              <a:buNone/>
              <a:defRPr sz="900"/>
            </a:lvl8pPr>
            <a:lvl9pPr marL="4114800" lvl="8" indent="-228600" rtl="0">
              <a:spcBef>
                <a:spcPts val="400"/>
              </a:spcBef>
              <a:spcAft>
                <a:spcPts val="0"/>
              </a:spcAft>
              <a:buSzPts val="1400"/>
              <a:buNone/>
              <a:defRPr sz="900"/>
            </a:lvl9pPr>
          </a:lstStyle>
          <a:p>
            <a:endParaRPr/>
          </a:p>
        </p:txBody>
      </p:sp>
      <p:sp>
        <p:nvSpPr>
          <p:cNvPr id="143" name="Google Shape;143;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bg>
      <p:bgPr>
        <a:blipFill rotWithShape="1">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457200" y="133350"/>
            <a:ext cx="8229600" cy="609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solidFill>
                  <a:schemeClr val="lt1"/>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148" name="Google Shape;148;p28"/>
          <p:cNvSpPr txBox="1">
            <a:spLocks noGrp="1"/>
          </p:cNvSpPr>
          <p:nvPr>
            <p:ph type="body" idx="1"/>
          </p:nvPr>
        </p:nvSpPr>
        <p:spPr>
          <a:xfrm rot="5400000">
            <a:off x="2760450" y="-1331700"/>
            <a:ext cx="36231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dk1"/>
              </a:buClr>
              <a:buSzPts val="1400"/>
              <a:buChar char="•"/>
              <a:defRPr sz="2400">
                <a:solidFill>
                  <a:schemeClr val="dk1"/>
                </a:solidFill>
              </a:defRPr>
            </a:lvl1pPr>
            <a:lvl2pPr marL="914400" lvl="1" indent="-317500" algn="l" rtl="0">
              <a:spcBef>
                <a:spcPts val="400"/>
              </a:spcBef>
              <a:spcAft>
                <a:spcPts val="0"/>
              </a:spcAft>
              <a:buClr>
                <a:schemeClr val="dk1"/>
              </a:buClr>
              <a:buSzPts val="1400"/>
              <a:buChar char="–"/>
              <a:defRPr sz="2000">
                <a:solidFill>
                  <a:schemeClr val="dk1"/>
                </a:solidFill>
              </a:defRPr>
            </a:lvl2pPr>
            <a:lvl3pPr marL="1371600" lvl="2" indent="-317500" algn="l" rtl="0">
              <a:spcBef>
                <a:spcPts val="360"/>
              </a:spcBef>
              <a:spcAft>
                <a:spcPts val="0"/>
              </a:spcAft>
              <a:buClr>
                <a:schemeClr val="dk1"/>
              </a:buClr>
              <a:buSzPts val="1400"/>
              <a:buChar char="•"/>
              <a:defRPr sz="1800">
                <a:solidFill>
                  <a:schemeClr val="dk1"/>
                </a:solidFill>
              </a:defRPr>
            </a:lvl3pPr>
            <a:lvl4pPr marL="1828800" lvl="3" indent="-317500" algn="l" rtl="0">
              <a:spcBef>
                <a:spcPts val="320"/>
              </a:spcBef>
              <a:spcAft>
                <a:spcPts val="0"/>
              </a:spcAft>
              <a:buClr>
                <a:schemeClr val="dk1"/>
              </a:buClr>
              <a:buSzPts val="1400"/>
              <a:buChar char="–"/>
              <a:defRPr sz="1600">
                <a:solidFill>
                  <a:schemeClr val="dk1"/>
                </a:solidFill>
              </a:defRPr>
            </a:lvl4pPr>
            <a:lvl5pPr marL="2286000" lvl="4" indent="-317500" algn="l" rtl="0">
              <a:spcBef>
                <a:spcPts val="320"/>
              </a:spcBef>
              <a:spcAft>
                <a:spcPts val="0"/>
              </a:spcAft>
              <a:buClr>
                <a:schemeClr val="dk1"/>
              </a:buClr>
              <a:buSzPts val="1400"/>
              <a:buChar char="»"/>
              <a:defRPr sz="1600">
                <a:solidFill>
                  <a:schemeClr val="dk1"/>
                </a:solidFill>
              </a:defRPr>
            </a:lvl5pPr>
            <a:lvl6pPr marL="2743200" lvl="5" indent="-317500" algn="l" rtl="0">
              <a:spcBef>
                <a:spcPts val="400"/>
              </a:spcBef>
              <a:spcAft>
                <a:spcPts val="0"/>
              </a:spcAft>
              <a:buClr>
                <a:schemeClr val="dk1"/>
              </a:buClr>
              <a:buSzPts val="1400"/>
              <a:buChar char="•"/>
              <a:defRPr sz="2000">
                <a:solidFill>
                  <a:schemeClr val="dk1"/>
                </a:solidFill>
              </a:defRPr>
            </a:lvl6pPr>
            <a:lvl7pPr marL="3200400" lvl="6" indent="-317500" algn="l" rtl="0">
              <a:spcBef>
                <a:spcPts val="400"/>
              </a:spcBef>
              <a:spcAft>
                <a:spcPts val="0"/>
              </a:spcAft>
              <a:buClr>
                <a:schemeClr val="dk1"/>
              </a:buClr>
              <a:buSzPts val="1400"/>
              <a:buChar char="•"/>
              <a:defRPr sz="2000">
                <a:solidFill>
                  <a:schemeClr val="dk1"/>
                </a:solidFill>
              </a:defRPr>
            </a:lvl7pPr>
            <a:lvl8pPr marL="3657600" lvl="7" indent="-317500" algn="l" rtl="0">
              <a:spcBef>
                <a:spcPts val="400"/>
              </a:spcBef>
              <a:spcAft>
                <a:spcPts val="0"/>
              </a:spcAft>
              <a:buClr>
                <a:schemeClr val="dk1"/>
              </a:buClr>
              <a:buSzPts val="1400"/>
              <a:buChar char="•"/>
              <a:defRPr sz="2000">
                <a:solidFill>
                  <a:schemeClr val="dk1"/>
                </a:solidFill>
              </a:defRPr>
            </a:lvl8pPr>
            <a:lvl9pPr marL="4114800" lvl="8" indent="-317500" algn="l" rtl="0">
              <a:spcBef>
                <a:spcPts val="400"/>
              </a:spcBef>
              <a:spcAft>
                <a:spcPts val="0"/>
              </a:spcAft>
              <a:buClr>
                <a:schemeClr val="dk1"/>
              </a:buClr>
              <a:buSzPts val="1400"/>
              <a:buChar char="•"/>
              <a:defRPr sz="2000">
                <a:solidFill>
                  <a:schemeClr val="dk1"/>
                </a:solidFill>
              </a:defRPr>
            </a:lvl9pPr>
          </a:lstStyle>
          <a:p>
            <a:endParaRPr/>
          </a:p>
        </p:txBody>
      </p:sp>
      <p:sp>
        <p:nvSpPr>
          <p:cNvPr id="149" name="Google Shape;149;p2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2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rotWithShape="1">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9"/>
          <p:cNvSpPr txBox="1">
            <a:spLocks noGrp="1"/>
          </p:cNvSpPr>
          <p:nvPr>
            <p:ph type="title"/>
          </p:nvPr>
        </p:nvSpPr>
        <p:spPr>
          <a:xfrm rot="5400000">
            <a:off x="5884650" y="1792499"/>
            <a:ext cx="3546900" cy="20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solidFill>
                  <a:srgbClr val="5D9BFF"/>
                </a:solidFill>
              </a:defRPr>
            </a:lvl1pPr>
            <a:lvl2pPr lvl="1" rtl="0">
              <a:spcBef>
                <a:spcPts val="0"/>
              </a:spcBef>
              <a:spcAft>
                <a:spcPts val="0"/>
              </a:spcAft>
              <a:buSzPts val="1400"/>
              <a:buFont typeface="Open Sans"/>
              <a:buChar char="○"/>
              <a:defRPr>
                <a:latin typeface="Open Sans"/>
                <a:ea typeface="Open Sans"/>
                <a:cs typeface="Open Sans"/>
                <a:sym typeface="Open Sans"/>
              </a:defRPr>
            </a:lvl2pPr>
            <a:lvl3pPr lvl="2" rtl="0">
              <a:spcBef>
                <a:spcPts val="0"/>
              </a:spcBef>
              <a:spcAft>
                <a:spcPts val="0"/>
              </a:spcAft>
              <a:buSzPts val="1400"/>
              <a:buFont typeface="Open Sans"/>
              <a:buChar char="■"/>
              <a:defRPr>
                <a:latin typeface="Open Sans"/>
                <a:ea typeface="Open Sans"/>
                <a:cs typeface="Open Sans"/>
                <a:sym typeface="Open Sans"/>
              </a:defRPr>
            </a:lvl3pPr>
            <a:lvl4pPr lvl="3" rtl="0">
              <a:spcBef>
                <a:spcPts val="0"/>
              </a:spcBef>
              <a:spcAft>
                <a:spcPts val="0"/>
              </a:spcAft>
              <a:buSzPts val="1400"/>
              <a:buFont typeface="Open Sans"/>
              <a:buChar char="●"/>
              <a:defRPr>
                <a:latin typeface="Open Sans"/>
                <a:ea typeface="Open Sans"/>
                <a:cs typeface="Open Sans"/>
                <a:sym typeface="Open Sans"/>
              </a:defRPr>
            </a:lvl4pPr>
            <a:lvl5pPr lvl="4" rtl="0">
              <a:spcBef>
                <a:spcPts val="0"/>
              </a:spcBef>
              <a:spcAft>
                <a:spcPts val="0"/>
              </a:spcAft>
              <a:buSzPts val="1400"/>
              <a:buFont typeface="Open Sans"/>
              <a:buChar char="○"/>
              <a:defRPr>
                <a:latin typeface="Open Sans"/>
                <a:ea typeface="Open Sans"/>
                <a:cs typeface="Open Sans"/>
                <a:sym typeface="Open Sans"/>
              </a:defRPr>
            </a:lvl5pPr>
            <a:lvl6pPr lvl="5" rtl="0">
              <a:spcBef>
                <a:spcPts val="0"/>
              </a:spcBef>
              <a:spcAft>
                <a:spcPts val="0"/>
              </a:spcAft>
              <a:buSzPts val="1400"/>
              <a:buFont typeface="Open Sans"/>
              <a:buChar char="■"/>
              <a:defRPr>
                <a:latin typeface="Open Sans"/>
                <a:ea typeface="Open Sans"/>
                <a:cs typeface="Open Sans"/>
                <a:sym typeface="Open Sans"/>
              </a:defRPr>
            </a:lvl6pPr>
            <a:lvl7pPr lvl="6" rtl="0">
              <a:spcBef>
                <a:spcPts val="0"/>
              </a:spcBef>
              <a:spcAft>
                <a:spcPts val="0"/>
              </a:spcAft>
              <a:buSzPts val="1400"/>
              <a:buFont typeface="Open Sans"/>
              <a:buChar char="●"/>
              <a:defRPr>
                <a:latin typeface="Open Sans"/>
                <a:ea typeface="Open Sans"/>
                <a:cs typeface="Open Sans"/>
                <a:sym typeface="Open Sans"/>
              </a:defRPr>
            </a:lvl7pPr>
            <a:lvl8pPr lvl="7" rtl="0">
              <a:spcBef>
                <a:spcPts val="0"/>
              </a:spcBef>
              <a:spcAft>
                <a:spcPts val="0"/>
              </a:spcAft>
              <a:buSzPts val="1400"/>
              <a:buFont typeface="Open Sans"/>
              <a:buChar char="○"/>
              <a:defRPr>
                <a:latin typeface="Open Sans"/>
                <a:ea typeface="Open Sans"/>
                <a:cs typeface="Open Sans"/>
                <a:sym typeface="Open Sans"/>
              </a:defRPr>
            </a:lvl8pPr>
            <a:lvl9pPr lvl="8" rtl="0">
              <a:spcBef>
                <a:spcPts val="0"/>
              </a:spcBef>
              <a:spcAft>
                <a:spcPts val="0"/>
              </a:spcAft>
              <a:buSzPts val="1400"/>
              <a:buFont typeface="Open Sans"/>
              <a:buChar char="■"/>
              <a:defRPr>
                <a:latin typeface="Open Sans"/>
                <a:ea typeface="Open Sans"/>
                <a:cs typeface="Open Sans"/>
                <a:sym typeface="Open Sans"/>
              </a:defRPr>
            </a:lvl9pPr>
          </a:lstStyle>
          <a:p>
            <a:endParaRPr/>
          </a:p>
        </p:txBody>
      </p:sp>
      <p:sp>
        <p:nvSpPr>
          <p:cNvPr id="154" name="Google Shape;154;p29"/>
          <p:cNvSpPr txBox="1">
            <a:spLocks noGrp="1"/>
          </p:cNvSpPr>
          <p:nvPr>
            <p:ph type="body" idx="1"/>
          </p:nvPr>
        </p:nvSpPr>
        <p:spPr>
          <a:xfrm rot="5400000">
            <a:off x="1693650" y="-188701"/>
            <a:ext cx="35469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chemeClr val="dk1"/>
              </a:buClr>
              <a:buSzPts val="1400"/>
              <a:buChar char="•"/>
              <a:defRPr sz="2400">
                <a:solidFill>
                  <a:schemeClr val="dk1"/>
                </a:solidFill>
              </a:defRPr>
            </a:lvl1pPr>
            <a:lvl2pPr marL="914400" lvl="1" indent="-317500" algn="l" rtl="0">
              <a:spcBef>
                <a:spcPts val="400"/>
              </a:spcBef>
              <a:spcAft>
                <a:spcPts val="0"/>
              </a:spcAft>
              <a:buClr>
                <a:schemeClr val="dk1"/>
              </a:buClr>
              <a:buSzPts val="1400"/>
              <a:buChar char="–"/>
              <a:defRPr sz="2000">
                <a:solidFill>
                  <a:schemeClr val="dk1"/>
                </a:solidFill>
              </a:defRPr>
            </a:lvl2pPr>
            <a:lvl3pPr marL="1371600" lvl="2" indent="-317500" algn="l" rtl="0">
              <a:spcBef>
                <a:spcPts val="360"/>
              </a:spcBef>
              <a:spcAft>
                <a:spcPts val="0"/>
              </a:spcAft>
              <a:buClr>
                <a:schemeClr val="dk1"/>
              </a:buClr>
              <a:buSzPts val="1400"/>
              <a:buChar char="•"/>
              <a:defRPr sz="1800">
                <a:solidFill>
                  <a:schemeClr val="dk1"/>
                </a:solidFill>
              </a:defRPr>
            </a:lvl3pPr>
            <a:lvl4pPr marL="1828800" lvl="3" indent="-317500" algn="l" rtl="0">
              <a:spcBef>
                <a:spcPts val="320"/>
              </a:spcBef>
              <a:spcAft>
                <a:spcPts val="0"/>
              </a:spcAft>
              <a:buClr>
                <a:schemeClr val="dk1"/>
              </a:buClr>
              <a:buSzPts val="1400"/>
              <a:buChar char="–"/>
              <a:defRPr sz="1600">
                <a:solidFill>
                  <a:schemeClr val="dk1"/>
                </a:solidFill>
              </a:defRPr>
            </a:lvl4pPr>
            <a:lvl5pPr marL="2286000" lvl="4" indent="-317500" algn="l" rtl="0">
              <a:spcBef>
                <a:spcPts val="320"/>
              </a:spcBef>
              <a:spcAft>
                <a:spcPts val="0"/>
              </a:spcAft>
              <a:buClr>
                <a:schemeClr val="dk1"/>
              </a:buClr>
              <a:buSzPts val="1400"/>
              <a:buChar char="»"/>
              <a:defRPr sz="1600">
                <a:solidFill>
                  <a:schemeClr val="dk1"/>
                </a:solidFill>
              </a:defRPr>
            </a:lvl5pPr>
            <a:lvl6pPr marL="2743200" lvl="5" indent="-317500" algn="l" rtl="0">
              <a:spcBef>
                <a:spcPts val="400"/>
              </a:spcBef>
              <a:spcAft>
                <a:spcPts val="0"/>
              </a:spcAft>
              <a:buClr>
                <a:schemeClr val="dk1"/>
              </a:buClr>
              <a:buSzPts val="1400"/>
              <a:buChar char="•"/>
              <a:defRPr sz="2000">
                <a:solidFill>
                  <a:schemeClr val="dk1"/>
                </a:solidFill>
              </a:defRPr>
            </a:lvl6pPr>
            <a:lvl7pPr marL="3200400" lvl="6" indent="-317500" algn="l" rtl="0">
              <a:spcBef>
                <a:spcPts val="400"/>
              </a:spcBef>
              <a:spcAft>
                <a:spcPts val="0"/>
              </a:spcAft>
              <a:buClr>
                <a:schemeClr val="dk1"/>
              </a:buClr>
              <a:buSzPts val="1400"/>
              <a:buChar char="•"/>
              <a:defRPr sz="2000">
                <a:solidFill>
                  <a:schemeClr val="dk1"/>
                </a:solidFill>
              </a:defRPr>
            </a:lvl7pPr>
            <a:lvl8pPr marL="3657600" lvl="7" indent="-317500" algn="l" rtl="0">
              <a:spcBef>
                <a:spcPts val="400"/>
              </a:spcBef>
              <a:spcAft>
                <a:spcPts val="0"/>
              </a:spcAft>
              <a:buClr>
                <a:schemeClr val="dk1"/>
              </a:buClr>
              <a:buSzPts val="1400"/>
              <a:buChar char="•"/>
              <a:defRPr sz="2000">
                <a:solidFill>
                  <a:schemeClr val="dk1"/>
                </a:solidFill>
              </a:defRPr>
            </a:lvl8pPr>
            <a:lvl9pPr marL="4114800" lvl="8" indent="-317500" algn="l" rtl="0">
              <a:spcBef>
                <a:spcPts val="400"/>
              </a:spcBef>
              <a:spcAft>
                <a:spcPts val="0"/>
              </a:spcAft>
              <a:buClr>
                <a:schemeClr val="dk1"/>
              </a:buClr>
              <a:buSzPts val="1400"/>
              <a:buChar char="•"/>
              <a:defRPr sz="2000">
                <a:solidFill>
                  <a:schemeClr val="dk1"/>
                </a:solidFill>
              </a:defRPr>
            </a:lvl9pPr>
          </a:lstStyle>
          <a:p>
            <a:endParaRPr/>
          </a:p>
        </p:txBody>
      </p:sp>
      <p:sp>
        <p:nvSpPr>
          <p:cNvPr id="155" name="Google Shape;155;p2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2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434300" y="4733625"/>
            <a:ext cx="364200" cy="174600"/>
          </a:xfrm>
          <a:prstGeom prst="rect">
            <a:avLst/>
          </a:prstGeom>
        </p:spPr>
        <p:txBody>
          <a:bodyPr spcFirstLastPara="1" wrap="square" lIns="91425" tIns="91425" rIns="91425" bIns="91425" anchor="ctr" anchorCtr="0">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4"/>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1" name="Google Shape;21;p4"/>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cxnSp>
        <p:nvCxnSpPr>
          <p:cNvPr id="22" name="Google Shape;22;p4"/>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23" name="Google Shape;23;p4">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p:nvPr/>
        </p:nvSpPr>
        <p:spPr>
          <a:xfrm>
            <a:off x="6903186" y="4685184"/>
            <a:ext cx="1532700" cy="17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body" idx="1"/>
          </p:nvPr>
        </p:nvSpPr>
        <p:spPr>
          <a:xfrm>
            <a:off x="311700" y="1152475"/>
            <a:ext cx="41640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68275" y="1152475"/>
            <a:ext cx="41640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434300" y="4733625"/>
            <a:ext cx="364200" cy="174600"/>
          </a:xfrm>
          <a:prstGeom prst="rect">
            <a:avLst/>
          </a:prstGeom>
        </p:spPr>
        <p:txBody>
          <a:bodyPr spcFirstLastPara="1" wrap="square" lIns="91425" tIns="91425" rIns="91425" bIns="91425" anchor="ctr" anchorCtr="0">
            <a:noAutofit/>
          </a:bodyPr>
          <a:lstStyle>
            <a:lvl1pPr lvl="0">
              <a:buNone/>
              <a:defRPr sz="900">
                <a:solidFill>
                  <a:srgbClr val="FFFFFF"/>
                </a:solidFill>
              </a:defRPr>
            </a:lvl1pPr>
            <a:lvl2pPr lvl="1">
              <a:buNone/>
              <a:defRPr sz="900">
                <a:solidFill>
                  <a:srgbClr val="FFFFFF"/>
                </a:solidFill>
              </a:defRPr>
            </a:lvl2pPr>
            <a:lvl3pPr lvl="2">
              <a:buNone/>
              <a:defRPr sz="900">
                <a:solidFill>
                  <a:srgbClr val="FFFFFF"/>
                </a:solidFill>
              </a:defRPr>
            </a:lvl3pPr>
            <a:lvl4pPr lvl="3">
              <a:buNone/>
              <a:defRPr sz="900">
                <a:solidFill>
                  <a:srgbClr val="FFFFFF"/>
                </a:solidFill>
              </a:defRPr>
            </a:lvl4pPr>
            <a:lvl5pPr lvl="4">
              <a:buNone/>
              <a:defRPr sz="900">
                <a:solidFill>
                  <a:srgbClr val="FFFFFF"/>
                </a:solidFill>
              </a:defRPr>
            </a:lvl5pPr>
            <a:lvl6pPr lvl="5">
              <a:buNone/>
              <a:defRPr sz="900">
                <a:solidFill>
                  <a:srgbClr val="FFFFFF"/>
                </a:solidFill>
              </a:defRPr>
            </a:lvl6pPr>
            <a:lvl7pPr lvl="6">
              <a:buNone/>
              <a:defRPr sz="900">
                <a:solidFill>
                  <a:srgbClr val="FFFFFF"/>
                </a:solidFill>
              </a:defRPr>
            </a:lvl7pPr>
            <a:lvl8pPr lvl="7">
              <a:buNone/>
              <a:defRPr sz="900">
                <a:solidFill>
                  <a:srgbClr val="FFFFFF"/>
                </a:solidFill>
              </a:defRPr>
            </a:lvl8pPr>
            <a:lvl9pPr lvl="8">
              <a:buNone/>
              <a:defRPr sz="900">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cxnSp>
        <p:nvCxnSpPr>
          <p:cNvPr id="31" name="Google Shape;31;p5"/>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32" name="Google Shape;32;p5"/>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33" name="Google Shape;33;p5"/>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sp>
        <p:nvSpPr>
          <p:cNvPr id="34" name="Google Shape;34;p5">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p:nvPr/>
        </p:nvSpPr>
        <p:spPr>
          <a:xfrm>
            <a:off x="6903186" y="4685184"/>
            <a:ext cx="1532700" cy="17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cxnSp>
        <p:nvCxnSpPr>
          <p:cNvPr id="38" name="Google Shape;38;p6"/>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39" name="Google Shape;39;p6"/>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40" name="Google Shape;40;p6"/>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sp>
        <p:nvSpPr>
          <p:cNvPr id="41" name="Google Shape;41;p6">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6"/>
          <p:cNvSpPr txBox="1"/>
          <p:nvPr/>
        </p:nvSpPr>
        <p:spPr>
          <a:xfrm>
            <a:off x="6903186" y="4685184"/>
            <a:ext cx="1532700" cy="17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00">
                <a:solidFill>
                  <a:srgbClr val="C6C5C5"/>
                </a:solidFill>
              </a:rPr>
              <a:t>www.companyname.com</a:t>
            </a:r>
            <a:endParaRPr sz="900">
              <a:solidFill>
                <a:srgbClr val="C6C5C5"/>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8" name="Google Shape;48;p7"/>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1" name="Google Shape;51;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Google Shape;52;p8"/>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9"/>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1" name="Google Shape;61;p10"/>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jp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02225" y="4703625"/>
            <a:ext cx="396300" cy="2046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dk2"/>
                </a:solidFill>
              </a:defRPr>
            </a:lvl1pPr>
            <a:lvl2pPr lvl="1" algn="ctr">
              <a:buNone/>
              <a:defRPr sz="1000">
                <a:solidFill>
                  <a:schemeClr val="dk2"/>
                </a:solidFill>
              </a:defRPr>
            </a:lvl2pPr>
            <a:lvl3pPr lvl="2" algn="ctr">
              <a:buNone/>
              <a:defRPr sz="1000">
                <a:solidFill>
                  <a:schemeClr val="dk2"/>
                </a:solidFill>
              </a:defRPr>
            </a:lvl3pPr>
            <a:lvl4pPr lvl="3" algn="ctr">
              <a:buNone/>
              <a:defRPr sz="1000">
                <a:solidFill>
                  <a:schemeClr val="dk2"/>
                </a:solidFill>
              </a:defRPr>
            </a:lvl4pPr>
            <a:lvl5pPr lvl="4" algn="ctr">
              <a:buNone/>
              <a:defRPr sz="1000">
                <a:solidFill>
                  <a:schemeClr val="dk2"/>
                </a:solidFill>
              </a:defRPr>
            </a:lvl5pPr>
            <a:lvl6pPr lvl="5" algn="ctr">
              <a:buNone/>
              <a:defRPr sz="1000">
                <a:solidFill>
                  <a:schemeClr val="dk2"/>
                </a:solidFill>
              </a:defRPr>
            </a:lvl6pPr>
            <a:lvl7pPr lvl="6" algn="ctr">
              <a:buNone/>
              <a:defRPr sz="1000">
                <a:solidFill>
                  <a:schemeClr val="dk2"/>
                </a:solidFill>
              </a:defRPr>
            </a:lvl7pPr>
            <a:lvl8pPr lvl="7" algn="ctr">
              <a:buNone/>
              <a:defRPr sz="1000">
                <a:solidFill>
                  <a:schemeClr val="dk2"/>
                </a:solidFill>
              </a:defRPr>
            </a:lvl8pPr>
            <a:lvl9pPr lvl="8" algn="ctr">
              <a:buNone/>
              <a:defRPr sz="1000">
                <a:solidFill>
                  <a:schemeClr val="dk2"/>
                </a:solidFil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7">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57200" y="133350"/>
            <a:ext cx="8229600" cy="609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lt1"/>
              </a:buClr>
              <a:buSzPts val="1400"/>
              <a:buFont typeface="Open Sans"/>
              <a:buNone/>
              <a:defRPr sz="2800" b="1" i="0" u="none" strike="noStrike" cap="none">
                <a:solidFill>
                  <a:schemeClr val="lt1"/>
                </a:solidFill>
                <a:latin typeface="Open Sans"/>
                <a:ea typeface="Open Sans"/>
                <a:cs typeface="Open Sans"/>
                <a:sym typeface="Open Sans"/>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3" name="Google Shape;73;p14"/>
          <p:cNvSpPr txBox="1">
            <a:spLocks noGrp="1"/>
          </p:cNvSpPr>
          <p:nvPr>
            <p:ph type="body" idx="1"/>
          </p:nvPr>
        </p:nvSpPr>
        <p:spPr>
          <a:xfrm>
            <a:off x="457200" y="971550"/>
            <a:ext cx="8229600" cy="36231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chemeClr val="dk1"/>
              </a:buClr>
              <a:buSzPts val="1400"/>
              <a:buFont typeface="Open Sans"/>
              <a:buChar char="•"/>
              <a:defRPr sz="2400" b="0" i="0" u="none" strike="noStrike" cap="none">
                <a:solidFill>
                  <a:schemeClr val="dk1"/>
                </a:solidFill>
                <a:latin typeface="Open Sans"/>
                <a:ea typeface="Open Sans"/>
                <a:cs typeface="Open Sans"/>
                <a:sym typeface="Open Sans"/>
              </a:defRPr>
            </a:lvl1pPr>
            <a:lvl2pPr marL="914400" marR="0" lvl="1" indent="-317500" algn="l" rtl="0">
              <a:spcBef>
                <a:spcPts val="400"/>
              </a:spcBef>
              <a:spcAft>
                <a:spcPts val="0"/>
              </a:spcAft>
              <a:buClr>
                <a:schemeClr val="dk1"/>
              </a:buClr>
              <a:buSzPts val="1400"/>
              <a:buFont typeface="Open Sans"/>
              <a:buChar char="–"/>
              <a:defRPr sz="2000" b="0" i="0" u="none" strike="noStrike" cap="none">
                <a:solidFill>
                  <a:schemeClr val="dk1"/>
                </a:solidFill>
                <a:latin typeface="Open Sans"/>
                <a:ea typeface="Open Sans"/>
                <a:cs typeface="Open Sans"/>
                <a:sym typeface="Open Sans"/>
              </a:defRPr>
            </a:lvl2pPr>
            <a:lvl3pPr marL="1371600" marR="0" lvl="2" indent="-317500" algn="l" rtl="0">
              <a:spcBef>
                <a:spcPts val="360"/>
              </a:spcBef>
              <a:spcAft>
                <a:spcPts val="0"/>
              </a:spcAft>
              <a:buClr>
                <a:schemeClr val="dk1"/>
              </a:buClr>
              <a:buSzPts val="1400"/>
              <a:buFont typeface="Open Sans"/>
              <a:buChar char="•"/>
              <a:defRPr sz="1800" b="0" i="0" u="none" strike="noStrike" cap="none">
                <a:solidFill>
                  <a:schemeClr val="dk1"/>
                </a:solidFill>
                <a:latin typeface="Open Sans"/>
                <a:ea typeface="Open Sans"/>
                <a:cs typeface="Open Sans"/>
                <a:sym typeface="Open Sans"/>
              </a:defRPr>
            </a:lvl3pPr>
            <a:lvl4pPr marL="1828800" marR="0" lvl="3" indent="-317500" algn="l" rtl="0">
              <a:spcBef>
                <a:spcPts val="320"/>
              </a:spcBef>
              <a:spcAft>
                <a:spcPts val="0"/>
              </a:spcAft>
              <a:buClr>
                <a:schemeClr val="dk1"/>
              </a:buClr>
              <a:buSzPts val="1400"/>
              <a:buFont typeface="Open Sans"/>
              <a:buChar char="–"/>
              <a:defRPr sz="1600" b="0" i="0" u="none" strike="noStrike" cap="none">
                <a:solidFill>
                  <a:schemeClr val="dk1"/>
                </a:solidFill>
                <a:latin typeface="Open Sans"/>
                <a:ea typeface="Open Sans"/>
                <a:cs typeface="Open Sans"/>
                <a:sym typeface="Open Sans"/>
              </a:defRPr>
            </a:lvl4pPr>
            <a:lvl5pPr marL="2286000" marR="0" lvl="4" indent="-317500" algn="l" rtl="0">
              <a:spcBef>
                <a:spcPts val="320"/>
              </a:spcBef>
              <a:spcAft>
                <a:spcPts val="0"/>
              </a:spcAft>
              <a:buClr>
                <a:schemeClr val="dk1"/>
              </a:buClr>
              <a:buSzPts val="1400"/>
              <a:buFont typeface="Open Sans"/>
              <a:buChar char="»"/>
              <a:defRPr sz="1600" b="0" i="0" u="none" strike="noStrike" cap="none">
                <a:solidFill>
                  <a:schemeClr val="dk1"/>
                </a:solidFill>
                <a:latin typeface="Open Sans"/>
                <a:ea typeface="Open Sans"/>
                <a:cs typeface="Open Sans"/>
                <a:sym typeface="Open Sans"/>
              </a:defRPr>
            </a:lvl5pPr>
            <a:lvl6pPr marL="2743200" marR="0" lvl="5" indent="-317500" algn="l" rtl="0">
              <a:spcBef>
                <a:spcPts val="400"/>
              </a:spcBef>
              <a:spcAft>
                <a:spcPts val="0"/>
              </a:spcAft>
              <a:buClr>
                <a:schemeClr val="dk1"/>
              </a:buClr>
              <a:buSzPts val="1400"/>
              <a:buFont typeface="Open Sans"/>
              <a:buChar char="•"/>
              <a:defRPr sz="2000" b="0" i="0" u="none" strike="noStrike" cap="none">
                <a:solidFill>
                  <a:schemeClr val="dk1"/>
                </a:solidFill>
                <a:latin typeface="Open Sans"/>
                <a:ea typeface="Open Sans"/>
                <a:cs typeface="Open Sans"/>
                <a:sym typeface="Open Sans"/>
              </a:defRPr>
            </a:lvl6pPr>
            <a:lvl7pPr marL="3200400" marR="0" lvl="6" indent="-317500" algn="l" rtl="0">
              <a:spcBef>
                <a:spcPts val="400"/>
              </a:spcBef>
              <a:spcAft>
                <a:spcPts val="0"/>
              </a:spcAft>
              <a:buClr>
                <a:schemeClr val="dk1"/>
              </a:buClr>
              <a:buSzPts val="1400"/>
              <a:buFont typeface="Open Sans"/>
              <a:buChar char="•"/>
              <a:defRPr sz="2000" b="0" i="0" u="none" strike="noStrike" cap="none">
                <a:solidFill>
                  <a:schemeClr val="dk1"/>
                </a:solidFill>
                <a:latin typeface="Open Sans"/>
                <a:ea typeface="Open Sans"/>
                <a:cs typeface="Open Sans"/>
                <a:sym typeface="Open Sans"/>
              </a:defRPr>
            </a:lvl7pPr>
            <a:lvl8pPr marL="3657600" marR="0" lvl="7" indent="-317500" algn="l" rtl="0">
              <a:spcBef>
                <a:spcPts val="400"/>
              </a:spcBef>
              <a:spcAft>
                <a:spcPts val="0"/>
              </a:spcAft>
              <a:buClr>
                <a:schemeClr val="dk1"/>
              </a:buClr>
              <a:buSzPts val="1400"/>
              <a:buFont typeface="Open Sans"/>
              <a:buChar char="•"/>
              <a:defRPr sz="2000" b="0" i="0" u="none" strike="noStrike" cap="none">
                <a:solidFill>
                  <a:schemeClr val="dk1"/>
                </a:solidFill>
                <a:latin typeface="Open Sans"/>
                <a:ea typeface="Open Sans"/>
                <a:cs typeface="Open Sans"/>
                <a:sym typeface="Open Sans"/>
              </a:defRPr>
            </a:lvl8pPr>
            <a:lvl9pPr marL="4114800" marR="0" lvl="8" indent="-317500" algn="l" rtl="0">
              <a:spcBef>
                <a:spcPts val="400"/>
              </a:spcBef>
              <a:spcAft>
                <a:spcPts val="0"/>
              </a:spcAft>
              <a:buClr>
                <a:schemeClr val="dk1"/>
              </a:buClr>
              <a:buSzPts val="1400"/>
              <a:buFont typeface="Open Sans"/>
              <a:buChar char="•"/>
              <a:defRPr sz="2000" b="0" i="0" u="none" strike="noStrike" cap="none">
                <a:solidFill>
                  <a:schemeClr val="dk1"/>
                </a:solidFill>
                <a:latin typeface="Open Sans"/>
                <a:ea typeface="Open Sans"/>
                <a:cs typeface="Open Sans"/>
                <a:sym typeface="Open Sans"/>
              </a:defRPr>
            </a:lvl9pPr>
          </a:lstStyle>
          <a:p>
            <a:endParaRPr/>
          </a:p>
        </p:txBody>
      </p:sp>
      <p:sp>
        <p:nvSpPr>
          <p:cNvPr id="74" name="Google Shape;74;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75" name="Google Shape;75;p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Font typeface="Open Sans"/>
              <a:buChar char="●"/>
              <a:defRPr sz="1200" b="0" i="0" u="none" strike="noStrike" cap="none">
                <a:solidFill>
                  <a:srgbClr val="888888"/>
                </a:solidFill>
                <a:latin typeface="Open Sans"/>
                <a:ea typeface="Open Sans"/>
                <a:cs typeface="Open Sans"/>
                <a:sym typeface="Open Sans"/>
              </a:defRPr>
            </a:lvl1pPr>
            <a:lvl2pPr marL="457200" marR="0" lvl="1"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2pPr>
            <a:lvl3pPr marL="914400" marR="0" lvl="2"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3pPr>
            <a:lvl4pPr marL="1371600" marR="0" lvl="3"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4pPr>
            <a:lvl5pPr marL="1828800" marR="0" lvl="4"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5pPr>
            <a:lvl6pPr marL="2286000" marR="0" lvl="5"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6pPr>
            <a:lvl7pPr marL="2743200" marR="0" lvl="6"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7pPr>
            <a:lvl8pPr marL="3200400" marR="0" lvl="7"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8pPr>
            <a:lvl9pPr marL="3657600" marR="0" lvl="8"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9pPr>
          </a:lstStyle>
          <a:p>
            <a:endParaRPr/>
          </a:p>
        </p:txBody>
      </p:sp>
      <p:sp>
        <p:nvSpPr>
          <p:cNvPr id="76" name="Google Shape;76;p1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Font typeface="Open Sans"/>
              <a:buChar char="●"/>
              <a:defRPr sz="1200" b="0" i="0" u="none" strike="noStrike" cap="none">
                <a:solidFill>
                  <a:srgbClr val="888888"/>
                </a:solidFill>
                <a:latin typeface="Open Sans"/>
                <a:ea typeface="Open Sans"/>
                <a:cs typeface="Open Sans"/>
                <a:sym typeface="Open Sans"/>
              </a:defRPr>
            </a:lvl1pPr>
            <a:lvl2pPr marL="457200" marR="0" lvl="1"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2pPr>
            <a:lvl3pPr marL="914400" marR="0" lvl="2"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3pPr>
            <a:lvl4pPr marL="1371600" marR="0" lvl="3"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4pPr>
            <a:lvl5pPr marL="1828800" marR="0" lvl="4"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5pPr>
            <a:lvl6pPr marL="2286000" marR="0" lvl="5"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6pPr>
            <a:lvl7pPr marL="2743200" marR="0" lvl="6"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7pPr>
            <a:lvl8pPr marL="3200400" marR="0" lvl="7"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8pPr>
            <a:lvl9pPr marL="3657600" marR="0" lvl="8" indent="-88900" algn="l" rtl="0">
              <a:spcBef>
                <a:spcPts val="0"/>
              </a:spcBef>
              <a:spcAft>
                <a:spcPts val="0"/>
              </a:spcAft>
              <a:buSzPts val="1400"/>
              <a:buFont typeface="Open Sans"/>
              <a:buChar char="■"/>
              <a:defRPr sz="1800" b="0"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a:t>
            </a:fld>
            <a:endParaRPr lang="en-GB"/>
          </a:p>
        </p:txBody>
      </p:sp>
      <p:sp>
        <p:nvSpPr>
          <p:cNvPr id="3" name="Slide Number Placeholder 1"/>
          <p:cNvSpPr>
            <a:spLocks noGrp="1"/>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3178680" y="411510"/>
            <a:ext cx="934871"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600" b="1" smtClean="0">
                <a:solidFill>
                  <a:schemeClr val="tx1"/>
                </a:solidFill>
              </a:rPr>
              <a:t>Trường</a:t>
            </a:r>
            <a:endParaRPr lang="vi-VN" sz="1600" b="1">
              <a:solidFill>
                <a:schemeClr val="tx1"/>
              </a:solidFill>
            </a:endParaRPr>
          </a:p>
        </p:txBody>
      </p:sp>
      <p:sp>
        <p:nvSpPr>
          <p:cNvPr id="6" name="TextBox 4"/>
          <p:cNvSpPr txBox="1"/>
          <p:nvPr/>
        </p:nvSpPr>
        <p:spPr>
          <a:xfrm>
            <a:off x="2267744" y="1203598"/>
            <a:ext cx="4032448"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400" b="1" smtClean="0">
                <a:solidFill>
                  <a:srgbClr val="FF0000"/>
                </a:solidFill>
              </a:rPr>
              <a:t>Chào mừng thầy cô </a:t>
            </a:r>
          </a:p>
          <a:p>
            <a:pPr algn="ctr">
              <a:lnSpc>
                <a:spcPct val="150000"/>
              </a:lnSpc>
            </a:pPr>
            <a:r>
              <a:rPr lang="vi-VN" sz="2400" b="1" smtClean="0">
                <a:solidFill>
                  <a:srgbClr val="FF0000"/>
                </a:solidFill>
              </a:rPr>
              <a:t>và các em đến với tiết học</a:t>
            </a:r>
            <a:endParaRPr lang="vi-VN" sz="2400" b="1">
              <a:solidFill>
                <a:srgbClr val="FF0000"/>
              </a:solidFill>
            </a:endParaRPr>
          </a:p>
        </p:txBody>
      </p:sp>
    </p:spTree>
    <p:extLst>
      <p:ext uri="{BB962C8B-B14F-4D97-AF65-F5344CB8AC3E}">
        <p14:creationId xmlns:p14="http://schemas.microsoft.com/office/powerpoint/2010/main" val="115080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gtEl>
                                        <p:attrNameLst>
                                          <p:attrName>ppt_x</p:attrName>
                                          <p:attrName>ppt_y</p:attrName>
                                        </p:attrNameLst>
                                      </p:cBhvr>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114767"/>
            <a:ext cx="8496944" cy="584775"/>
          </a:xfrm>
          <a:prstGeom prst="rect">
            <a:avLst/>
          </a:prstGeom>
        </p:spPr>
        <p:txBody>
          <a:bodyPr wrap="square">
            <a:spAutoFit/>
          </a:bodyPr>
          <a:lstStyle/>
          <a:p>
            <a:r>
              <a:rPr lang="vi-VN" sz="1600" smtClean="0"/>
              <a:t>1/ X</a:t>
            </a:r>
            <a:r>
              <a:rPr lang="nl-NL" sz="1600" smtClean="0"/>
              <a:t>ác </a:t>
            </a:r>
            <a:r>
              <a:rPr lang="nl-NL" sz="1600"/>
              <a:t>định các cụm từ mang tính cốt lõi nói lên đức tính đặc trưng của từng bạn trong mỗi trường hợp.</a:t>
            </a:r>
            <a:endParaRPr lang="en-US" sz="1600"/>
          </a:p>
        </p:txBody>
      </p:sp>
      <p:sp>
        <p:nvSpPr>
          <p:cNvPr id="10" name="Google Shape;353;p37"/>
          <p:cNvSpPr/>
          <p:nvPr/>
        </p:nvSpPr>
        <p:spPr>
          <a:xfrm>
            <a:off x="1220434" y="1131590"/>
            <a:ext cx="7672046" cy="852665"/>
          </a:xfrm>
          <a:prstGeom prst="rect">
            <a:avLst/>
          </a:prstGeom>
          <a:solidFill>
            <a:schemeClr val="lt2"/>
          </a:solidFill>
          <a:ln>
            <a:noFill/>
          </a:ln>
        </p:spPr>
        <p:txBody>
          <a:bodyPr spcFirstLastPara="1" wrap="square" lIns="91425" tIns="91425" rIns="91425" bIns="91425" anchor="ctr" anchorCtr="0">
            <a:noAutofit/>
          </a:bodyPr>
          <a:lstStyle/>
          <a:p>
            <a:pPr algn="just">
              <a:lnSpc>
                <a:spcPct val="150000"/>
              </a:lnSpc>
            </a:pPr>
            <a:r>
              <a:rPr lang="vi-VN" sz="1600" smtClean="0">
                <a:solidFill>
                  <a:srgbClr val="002060"/>
                </a:solidFill>
              </a:rPr>
              <a:t>Hà </a:t>
            </a:r>
            <a:r>
              <a:rPr lang="vi-VN" sz="1600">
                <a:solidFill>
                  <a:srgbClr val="002060"/>
                </a:solidFill>
              </a:rPr>
              <a:t>là một bạn gái giàu tình cảm, dễ xúc động. Hà luôn quan tâm, chia </a:t>
            </a:r>
            <a:r>
              <a:rPr lang="vi-VN" sz="1600" smtClean="0">
                <a:solidFill>
                  <a:srgbClr val="002060"/>
                </a:solidFill>
              </a:rPr>
              <a:t>sẻ </a:t>
            </a:r>
            <a:r>
              <a:rPr lang="vi-VN" sz="1600">
                <a:solidFill>
                  <a:srgbClr val="002060"/>
                </a:solidFill>
              </a:rPr>
              <a:t>và giúp đỡ những người xung </a:t>
            </a:r>
            <a:r>
              <a:rPr lang="vi-VN" sz="1600" smtClean="0">
                <a:solidFill>
                  <a:srgbClr val="002060"/>
                </a:solidFill>
              </a:rPr>
              <a:t>quanh</a:t>
            </a:r>
            <a:endParaRPr lang="vi-VN" sz="1600">
              <a:solidFill>
                <a:srgbClr val="002060"/>
              </a:solidFill>
            </a:endParaRPr>
          </a:p>
        </p:txBody>
      </p:sp>
      <p:sp>
        <p:nvSpPr>
          <p:cNvPr id="11" name="Google Shape;356;p37"/>
          <p:cNvSpPr/>
          <p:nvPr/>
        </p:nvSpPr>
        <p:spPr>
          <a:xfrm>
            <a:off x="442727" y="1214391"/>
            <a:ext cx="608427" cy="608427"/>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5;p37"/>
          <p:cNvSpPr/>
          <p:nvPr/>
        </p:nvSpPr>
        <p:spPr>
          <a:xfrm>
            <a:off x="611560" y="1376585"/>
            <a:ext cx="300181" cy="187053"/>
          </a:xfrm>
          <a:custGeom>
            <a:avLst/>
            <a:gdLst/>
            <a:ahLst/>
            <a:cxnLst/>
            <a:rect l="l" t="t" r="r" b="b"/>
            <a:pathLst>
              <a:path w="120000" h="120000" extrusionOk="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354;p37"/>
          <p:cNvSpPr/>
          <p:nvPr/>
        </p:nvSpPr>
        <p:spPr>
          <a:xfrm>
            <a:off x="1220434" y="2139703"/>
            <a:ext cx="7672046" cy="792088"/>
          </a:xfrm>
          <a:prstGeom prst="rect">
            <a:avLst/>
          </a:prstGeom>
          <a:solidFill>
            <a:schemeClr val="lt2"/>
          </a:solidFill>
          <a:ln>
            <a:noFill/>
          </a:ln>
        </p:spPr>
        <p:txBody>
          <a:bodyPr spcFirstLastPara="1" wrap="square" lIns="91425" tIns="91425" rIns="91425" bIns="91425" anchor="ctr" anchorCtr="0">
            <a:noAutofit/>
          </a:bodyPr>
          <a:lstStyle/>
          <a:p>
            <a:pPr algn="just">
              <a:lnSpc>
                <a:spcPct val="150000"/>
              </a:lnSpc>
            </a:pPr>
            <a:r>
              <a:rPr lang="vi-VN" sz="1600" smtClean="0">
                <a:solidFill>
                  <a:srgbClr val="002060"/>
                </a:solidFill>
              </a:rPr>
              <a:t>Tiến </a:t>
            </a:r>
            <a:r>
              <a:rPr lang="vi-VN" sz="1600">
                <a:solidFill>
                  <a:srgbClr val="002060"/>
                </a:solidFill>
              </a:rPr>
              <a:t>không bao giờ nói dối và chưa từng quay cóp trong học tập. </a:t>
            </a:r>
            <a:r>
              <a:rPr lang="vi-VN" sz="1600" smtClean="0">
                <a:solidFill>
                  <a:srgbClr val="002060"/>
                </a:solidFill>
              </a:rPr>
              <a:t>Tiến </a:t>
            </a:r>
            <a:r>
              <a:rPr lang="vi-VN" sz="1600">
                <a:solidFill>
                  <a:srgbClr val="002060"/>
                </a:solidFill>
              </a:rPr>
              <a:t>từ chối nhận những gì mà tự cảm thấy mình không xứng đáng</a:t>
            </a:r>
            <a:r>
              <a:rPr lang="vi-VN" sz="1600" smtClean="0">
                <a:solidFill>
                  <a:srgbClr val="002060"/>
                </a:solidFill>
              </a:rPr>
              <a:t>.</a:t>
            </a:r>
            <a:endParaRPr lang="vi-VN" sz="1600">
              <a:solidFill>
                <a:srgbClr val="002060"/>
              </a:solidFill>
            </a:endParaRPr>
          </a:p>
        </p:txBody>
      </p:sp>
      <p:sp>
        <p:nvSpPr>
          <p:cNvPr id="15" name="Google Shape;357;p37"/>
          <p:cNvSpPr/>
          <p:nvPr/>
        </p:nvSpPr>
        <p:spPr>
          <a:xfrm>
            <a:off x="467544" y="2211710"/>
            <a:ext cx="594308" cy="594308"/>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366;p37"/>
          <p:cNvGrpSpPr/>
          <p:nvPr/>
        </p:nvGrpSpPr>
        <p:grpSpPr>
          <a:xfrm>
            <a:off x="647577" y="2366631"/>
            <a:ext cx="231535" cy="272658"/>
            <a:chOff x="5551488" y="3105150"/>
            <a:chExt cx="2430600" cy="2862300"/>
          </a:xfrm>
        </p:grpSpPr>
        <p:sp>
          <p:nvSpPr>
            <p:cNvPr id="17" name="Google Shape;367;p37"/>
            <p:cNvSpPr/>
            <p:nvPr/>
          </p:nvSpPr>
          <p:spPr>
            <a:xfrm>
              <a:off x="5551488" y="3105150"/>
              <a:ext cx="2430600" cy="2862300"/>
            </a:xfrm>
            <a:custGeom>
              <a:avLst/>
              <a:gdLst/>
              <a:ahLst/>
              <a:cxnLst/>
              <a:rect l="l" t="t" r="r" b="b"/>
              <a:pathLst>
                <a:path w="120000" h="120000" extrusionOk="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368;p37"/>
            <p:cNvSpPr/>
            <p:nvPr/>
          </p:nvSpPr>
          <p:spPr>
            <a:xfrm>
              <a:off x="6251575" y="4341813"/>
              <a:ext cx="1032000" cy="771600"/>
            </a:xfrm>
            <a:custGeom>
              <a:avLst/>
              <a:gdLst/>
              <a:ahLst/>
              <a:cxnLst/>
              <a:rect l="l" t="t" r="r" b="b"/>
              <a:pathLst>
                <a:path w="120000" h="120000" extrusionOk="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9" name="Google Shape;358;p37"/>
          <p:cNvSpPr/>
          <p:nvPr/>
        </p:nvSpPr>
        <p:spPr>
          <a:xfrm>
            <a:off x="454385" y="3435846"/>
            <a:ext cx="589223" cy="589223"/>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369;p37"/>
          <p:cNvGrpSpPr/>
          <p:nvPr/>
        </p:nvGrpSpPr>
        <p:grpSpPr>
          <a:xfrm>
            <a:off x="626722" y="3598976"/>
            <a:ext cx="263122" cy="262961"/>
            <a:chOff x="4667251" y="4117975"/>
            <a:chExt cx="5205362" cy="5202188"/>
          </a:xfrm>
        </p:grpSpPr>
        <p:sp>
          <p:nvSpPr>
            <p:cNvPr id="21" name="Google Shape;370;p37"/>
            <p:cNvSpPr/>
            <p:nvPr/>
          </p:nvSpPr>
          <p:spPr>
            <a:xfrm>
              <a:off x="7847013" y="7294563"/>
              <a:ext cx="2025600" cy="2025600"/>
            </a:xfrm>
            <a:custGeom>
              <a:avLst/>
              <a:gdLst/>
              <a:ahLst/>
              <a:cxnLst/>
              <a:rect l="l" t="t" r="r" b="b"/>
              <a:pathLst>
                <a:path w="120000" h="120000" extrusionOk="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 name="Google Shape;371;p37"/>
            <p:cNvSpPr/>
            <p:nvPr/>
          </p:nvSpPr>
          <p:spPr>
            <a:xfrm>
              <a:off x="4667251" y="4117975"/>
              <a:ext cx="3905100" cy="3903600"/>
            </a:xfrm>
            <a:custGeom>
              <a:avLst/>
              <a:gdLst/>
              <a:ahLst/>
              <a:cxnLst/>
              <a:rect l="l" t="t" r="r" b="b"/>
              <a:pathLst>
                <a:path w="120000" h="120000" extrusionOk="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372;p37"/>
            <p:cNvSpPr/>
            <p:nvPr/>
          </p:nvSpPr>
          <p:spPr>
            <a:xfrm>
              <a:off x="5481638" y="4930775"/>
              <a:ext cx="1138200" cy="1139700"/>
            </a:xfrm>
            <a:custGeom>
              <a:avLst/>
              <a:gdLst/>
              <a:ahLst/>
              <a:cxnLst/>
              <a:rect l="l" t="t" r="r" b="b"/>
              <a:pathLst>
                <a:path w="120000" h="120000" extrusionOk="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 name="Google Shape;355;p37"/>
          <p:cNvSpPr/>
          <p:nvPr/>
        </p:nvSpPr>
        <p:spPr>
          <a:xfrm>
            <a:off x="1243264" y="3298410"/>
            <a:ext cx="7649216" cy="1001532"/>
          </a:xfrm>
          <a:prstGeom prst="rect">
            <a:avLst/>
          </a:prstGeom>
          <a:solidFill>
            <a:schemeClr val="lt2"/>
          </a:solidFill>
          <a:ln>
            <a:noFill/>
          </a:ln>
        </p:spPr>
        <p:txBody>
          <a:bodyPr spcFirstLastPara="1" wrap="square" lIns="91425" tIns="91425" rIns="91425" bIns="91425" anchor="ctr" anchorCtr="0">
            <a:noAutofit/>
          </a:bodyPr>
          <a:lstStyle/>
          <a:p>
            <a:pPr algn="just">
              <a:lnSpc>
                <a:spcPct val="150000"/>
              </a:lnSpc>
            </a:pPr>
            <a:r>
              <a:rPr lang="vi-VN" sz="1600" smtClean="0">
                <a:solidFill>
                  <a:srgbClr val="002060"/>
                </a:solidFill>
              </a:rPr>
              <a:t>Phương </a:t>
            </a:r>
            <a:r>
              <a:rPr lang="vi-VN" sz="1600">
                <a:solidFill>
                  <a:srgbClr val="002060"/>
                </a:solidFill>
              </a:rPr>
              <a:t>luôn tươi cười với mọi người. Bạn luôn sẵn sàng giúp đỡ những người gặp khó </a:t>
            </a:r>
            <a:r>
              <a:rPr lang="vi-VN" sz="1600" smtClean="0">
                <a:solidFill>
                  <a:srgbClr val="002060"/>
                </a:solidFill>
              </a:rPr>
              <a:t>khăn, khi </a:t>
            </a:r>
            <a:r>
              <a:rPr lang="vi-VN" sz="1600">
                <a:solidFill>
                  <a:srgbClr val="002060"/>
                </a:solidFill>
              </a:rPr>
              <a:t>người khác góp ý hay phê bình, Phương cũng đều cảm ơn và hứa rút kinh nghiệm</a:t>
            </a:r>
            <a:r>
              <a:rPr lang="vi-VN" sz="1600" smtClean="0">
                <a:solidFill>
                  <a:srgbClr val="002060"/>
                </a:solidFill>
              </a:rPr>
              <a:t>.</a:t>
            </a:r>
          </a:p>
        </p:txBody>
      </p:sp>
      <p:cxnSp>
        <p:nvCxnSpPr>
          <p:cNvPr id="26" name="Straight Connector 25"/>
          <p:cNvCxnSpPr/>
          <p:nvPr/>
        </p:nvCxnSpPr>
        <p:spPr>
          <a:xfrm>
            <a:off x="3059832" y="1563638"/>
            <a:ext cx="10846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27984" y="1563638"/>
            <a:ext cx="10846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67300" y="1529830"/>
            <a:ext cx="7966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16350" y="1529830"/>
            <a:ext cx="6120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31640" y="1851670"/>
            <a:ext cx="30601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60432" y="1522710"/>
            <a:ext cx="288032" cy="35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69891" y="2521183"/>
            <a:ext cx="10846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55976" y="2502960"/>
            <a:ext cx="16420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097215" y="2501709"/>
            <a:ext cx="73806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96964" y="3587814"/>
            <a:ext cx="10846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80943" y="3575114"/>
            <a:ext cx="174338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375750" y="3939902"/>
            <a:ext cx="108468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31640" y="4301480"/>
            <a:ext cx="158417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3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1000"/>
                                        <p:tgtEl>
                                          <p:spTgt spid="46"/>
                                        </p:tgtEl>
                                      </p:cBhvr>
                                    </p:animEffect>
                                    <p:anim calcmode="lin" valueType="num">
                                      <p:cBhvr>
                                        <p:cTn id="94" dur="1000" fill="hold"/>
                                        <p:tgtEl>
                                          <p:spTgt spid="46"/>
                                        </p:tgtEl>
                                        <p:attrNameLst>
                                          <p:attrName>ppt_x</p:attrName>
                                        </p:attrNameLst>
                                      </p:cBhvr>
                                      <p:tavLst>
                                        <p:tav tm="0">
                                          <p:val>
                                            <p:strVal val="#ppt_x"/>
                                          </p:val>
                                        </p:tav>
                                        <p:tav tm="100000">
                                          <p:val>
                                            <p:strVal val="#ppt_x"/>
                                          </p:val>
                                        </p:tav>
                                      </p:tavLst>
                                    </p:anim>
                                    <p:anim calcmode="lin" valueType="num">
                                      <p:cBhvr>
                                        <p:cTn id="95" dur="1000" fill="hold"/>
                                        <p:tgtEl>
                                          <p:spTgt spid="4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1000"/>
                                        <p:tgtEl>
                                          <p:spTgt spid="51"/>
                                        </p:tgtEl>
                                      </p:cBhvr>
                                    </p:animEffect>
                                    <p:anim calcmode="lin" valueType="num">
                                      <p:cBhvr>
                                        <p:cTn id="106" dur="1000" fill="hold"/>
                                        <p:tgtEl>
                                          <p:spTgt spid="51"/>
                                        </p:tgtEl>
                                        <p:attrNameLst>
                                          <p:attrName>ppt_x</p:attrName>
                                        </p:attrNameLst>
                                      </p:cBhvr>
                                      <p:tavLst>
                                        <p:tav tm="0">
                                          <p:val>
                                            <p:strVal val="#ppt_x"/>
                                          </p:val>
                                        </p:tav>
                                        <p:tav tm="100000">
                                          <p:val>
                                            <p:strVal val="#ppt_x"/>
                                          </p:val>
                                        </p:tav>
                                      </p:tavLst>
                                    </p:anim>
                                    <p:anim calcmode="lin" valueType="num">
                                      <p:cBhvr>
                                        <p:cTn id="107" dur="1000" fill="hold"/>
                                        <p:tgtEl>
                                          <p:spTgt spid="51"/>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1000"/>
                                        <p:tgtEl>
                                          <p:spTgt spid="55"/>
                                        </p:tgtEl>
                                      </p:cBhvr>
                                    </p:animEffect>
                                    <p:anim calcmode="lin" valueType="num">
                                      <p:cBhvr>
                                        <p:cTn id="111" dur="1000" fill="hold"/>
                                        <p:tgtEl>
                                          <p:spTgt spid="55"/>
                                        </p:tgtEl>
                                        <p:attrNameLst>
                                          <p:attrName>ppt_x</p:attrName>
                                        </p:attrNameLst>
                                      </p:cBhvr>
                                      <p:tavLst>
                                        <p:tav tm="0">
                                          <p:val>
                                            <p:strVal val="#ppt_x"/>
                                          </p:val>
                                        </p:tav>
                                        <p:tav tm="100000">
                                          <p:val>
                                            <p:strVal val="#ppt_x"/>
                                          </p:val>
                                        </p:tav>
                                      </p:tavLst>
                                    </p:anim>
                                    <p:anim calcmode="lin" valueType="num">
                                      <p:cBhvr>
                                        <p:cTn id="112" dur="1000" fill="hold"/>
                                        <p:tgtEl>
                                          <p:spTgt spid="5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1000"/>
                                        <p:tgtEl>
                                          <p:spTgt spid="52"/>
                                        </p:tgtEl>
                                      </p:cBhvr>
                                    </p:animEffect>
                                    <p:anim calcmode="lin" valueType="num">
                                      <p:cBhvr>
                                        <p:cTn id="116" dur="1000" fill="hold"/>
                                        <p:tgtEl>
                                          <p:spTgt spid="52"/>
                                        </p:tgtEl>
                                        <p:attrNameLst>
                                          <p:attrName>ppt_x</p:attrName>
                                        </p:attrNameLst>
                                      </p:cBhvr>
                                      <p:tavLst>
                                        <p:tav tm="0">
                                          <p:val>
                                            <p:strVal val="#ppt_x"/>
                                          </p:val>
                                        </p:tav>
                                        <p:tav tm="100000">
                                          <p:val>
                                            <p:strVal val="#ppt_x"/>
                                          </p:val>
                                        </p:tav>
                                      </p:tavLst>
                                    </p:anim>
                                    <p:anim calcmode="lin" valueType="num">
                                      <p:cBhvr>
                                        <p:cTn id="117" dur="1000" fill="hold"/>
                                        <p:tgtEl>
                                          <p:spTgt spid="52"/>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5" grpId="0" animBg="1"/>
      <p:bldP spid="19"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3"/>
        <p:cNvGrpSpPr/>
        <p:nvPr/>
      </p:nvGrpSpPr>
      <p:grpSpPr>
        <a:xfrm>
          <a:off x="0" y="0"/>
          <a:ext cx="0" cy="0"/>
          <a:chOff x="0" y="0"/>
          <a:chExt cx="0" cy="0"/>
        </a:xfrm>
      </p:grpSpPr>
      <p:pic>
        <p:nvPicPr>
          <p:cNvPr id="27" name="Picture 8"/>
          <p:cNvPicPr>
            <a:picLocks noChangeAspect="1"/>
          </p:cNvPicPr>
          <p:nvPr/>
        </p:nvPicPr>
        <p:blipFill>
          <a:blip r:embed="rId4"/>
          <a:srcRect/>
          <a:stretch>
            <a:fillRect/>
          </a:stretch>
        </p:blipFill>
        <p:spPr>
          <a:xfrm>
            <a:off x="8646" y="-11157"/>
            <a:ext cx="9144000" cy="5227339"/>
          </a:xfrm>
          <a:prstGeom prst="rect">
            <a:avLst/>
          </a:prstGeom>
        </p:spPr>
      </p:pic>
      <p:sp>
        <p:nvSpPr>
          <p:cNvPr id="754" name="Google Shape;754;p47"/>
          <p:cNvSpPr/>
          <p:nvPr/>
        </p:nvSpPr>
        <p:spPr>
          <a:xfrm>
            <a:off x="-16829" y="-20538"/>
            <a:ext cx="2915816" cy="5225527"/>
          </a:xfrm>
          <a:prstGeom prst="rect">
            <a:avLst/>
          </a:prstGeom>
          <a:solidFill>
            <a:srgbClr val="566579">
              <a:alpha val="8577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5" name="Google Shape;755;p47"/>
          <p:cNvSpPr/>
          <p:nvPr/>
        </p:nvSpPr>
        <p:spPr>
          <a:xfrm>
            <a:off x="2898987" y="-20538"/>
            <a:ext cx="6228184" cy="5225527"/>
          </a:xfrm>
          <a:prstGeom prst="rect">
            <a:avLst/>
          </a:prstGeom>
          <a:solidFill>
            <a:srgbClr val="FFFFFF">
              <a:alpha val="86540"/>
            </a:srgbClr>
          </a:solid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None/>
            </a:pPr>
            <a:endParaRPr/>
          </a:p>
        </p:txBody>
      </p:sp>
      <p:sp>
        <p:nvSpPr>
          <p:cNvPr id="758" name="Google Shape;758;p47"/>
          <p:cNvSpPr/>
          <p:nvPr/>
        </p:nvSpPr>
        <p:spPr>
          <a:xfrm>
            <a:off x="3635897" y="2235338"/>
            <a:ext cx="672825" cy="672825"/>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7"/>
          <p:cNvSpPr/>
          <p:nvPr/>
        </p:nvSpPr>
        <p:spPr>
          <a:xfrm>
            <a:off x="3635897" y="3771133"/>
            <a:ext cx="672825" cy="672825"/>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7"/>
          <p:cNvSpPr/>
          <p:nvPr/>
        </p:nvSpPr>
        <p:spPr>
          <a:xfrm>
            <a:off x="3635898" y="962821"/>
            <a:ext cx="672825" cy="672825"/>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7"/>
          <p:cNvSpPr/>
          <p:nvPr/>
        </p:nvSpPr>
        <p:spPr>
          <a:xfrm>
            <a:off x="3829263" y="1249163"/>
            <a:ext cx="207888" cy="63776"/>
          </a:xfrm>
          <a:custGeom>
            <a:avLst/>
            <a:gdLst/>
            <a:ahLst/>
            <a:cxnLst/>
            <a:rect l="l" t="t" r="r" b="b"/>
            <a:pathLst>
              <a:path w="120000" h="120000" extrusionOk="0">
                <a:moveTo>
                  <a:pt x="120000" y="0"/>
                </a:moveTo>
                <a:lnTo>
                  <a:pt x="120000" y="43619"/>
                </a:lnTo>
                <a:lnTo>
                  <a:pt x="115614" y="42081"/>
                </a:lnTo>
                <a:lnTo>
                  <a:pt x="111172" y="41628"/>
                </a:lnTo>
                <a:lnTo>
                  <a:pt x="106925" y="42081"/>
                </a:lnTo>
                <a:lnTo>
                  <a:pt x="102761" y="43438"/>
                </a:lnTo>
                <a:lnTo>
                  <a:pt x="98653" y="45701"/>
                </a:lnTo>
                <a:lnTo>
                  <a:pt x="94684" y="48868"/>
                </a:lnTo>
                <a:lnTo>
                  <a:pt x="90742" y="52760"/>
                </a:lnTo>
                <a:lnTo>
                  <a:pt x="86995" y="57375"/>
                </a:lnTo>
                <a:lnTo>
                  <a:pt x="83331" y="62805"/>
                </a:lnTo>
                <a:lnTo>
                  <a:pt x="79777" y="69140"/>
                </a:lnTo>
                <a:lnTo>
                  <a:pt x="76419" y="76018"/>
                </a:lnTo>
                <a:lnTo>
                  <a:pt x="73171" y="83619"/>
                </a:lnTo>
                <a:lnTo>
                  <a:pt x="70090" y="91855"/>
                </a:lnTo>
                <a:lnTo>
                  <a:pt x="67175" y="100542"/>
                </a:lnTo>
                <a:lnTo>
                  <a:pt x="64455" y="109954"/>
                </a:lnTo>
                <a:lnTo>
                  <a:pt x="61873" y="120000"/>
                </a:lnTo>
                <a:lnTo>
                  <a:pt x="61679" y="120000"/>
                </a:lnTo>
                <a:lnTo>
                  <a:pt x="61179" y="120000"/>
                </a:lnTo>
                <a:lnTo>
                  <a:pt x="60402" y="119819"/>
                </a:lnTo>
                <a:lnTo>
                  <a:pt x="59403" y="119819"/>
                </a:lnTo>
                <a:lnTo>
                  <a:pt x="58154" y="119638"/>
                </a:lnTo>
                <a:lnTo>
                  <a:pt x="56627" y="119276"/>
                </a:lnTo>
                <a:lnTo>
                  <a:pt x="54961" y="119095"/>
                </a:lnTo>
                <a:lnTo>
                  <a:pt x="53102" y="118823"/>
                </a:lnTo>
                <a:lnTo>
                  <a:pt x="51075" y="118280"/>
                </a:lnTo>
                <a:lnTo>
                  <a:pt x="48910" y="117828"/>
                </a:lnTo>
                <a:lnTo>
                  <a:pt x="46578" y="117194"/>
                </a:lnTo>
                <a:lnTo>
                  <a:pt x="44163" y="116380"/>
                </a:lnTo>
                <a:lnTo>
                  <a:pt x="41693" y="115384"/>
                </a:lnTo>
                <a:lnTo>
                  <a:pt x="39056" y="114389"/>
                </a:lnTo>
                <a:lnTo>
                  <a:pt x="36446" y="113212"/>
                </a:lnTo>
                <a:lnTo>
                  <a:pt x="33782" y="111855"/>
                </a:lnTo>
                <a:lnTo>
                  <a:pt x="31089" y="110407"/>
                </a:lnTo>
                <a:lnTo>
                  <a:pt x="28424" y="108778"/>
                </a:lnTo>
                <a:lnTo>
                  <a:pt x="25704" y="106787"/>
                </a:lnTo>
                <a:lnTo>
                  <a:pt x="23067" y="104796"/>
                </a:lnTo>
                <a:lnTo>
                  <a:pt x="20513" y="102533"/>
                </a:lnTo>
                <a:lnTo>
                  <a:pt x="17987" y="100000"/>
                </a:lnTo>
                <a:lnTo>
                  <a:pt x="15544" y="97375"/>
                </a:lnTo>
                <a:lnTo>
                  <a:pt x="13185" y="94479"/>
                </a:lnTo>
                <a:lnTo>
                  <a:pt x="11020" y="91312"/>
                </a:lnTo>
                <a:lnTo>
                  <a:pt x="8938" y="88054"/>
                </a:lnTo>
                <a:lnTo>
                  <a:pt x="7022" y="84253"/>
                </a:lnTo>
                <a:lnTo>
                  <a:pt x="5301" y="80452"/>
                </a:lnTo>
                <a:lnTo>
                  <a:pt x="3802" y="76199"/>
                </a:lnTo>
                <a:lnTo>
                  <a:pt x="2498" y="71764"/>
                </a:lnTo>
                <a:lnTo>
                  <a:pt x="1415" y="66968"/>
                </a:lnTo>
                <a:lnTo>
                  <a:pt x="555" y="61809"/>
                </a:lnTo>
                <a:lnTo>
                  <a:pt x="0" y="56380"/>
                </a:lnTo>
                <a:lnTo>
                  <a:pt x="0" y="452"/>
                </a:lnTo>
                <a:lnTo>
                  <a:pt x="1943" y="5248"/>
                </a:lnTo>
                <a:lnTo>
                  <a:pt x="4108" y="9864"/>
                </a:lnTo>
                <a:lnTo>
                  <a:pt x="6634" y="14298"/>
                </a:lnTo>
                <a:lnTo>
                  <a:pt x="9410" y="18552"/>
                </a:lnTo>
                <a:lnTo>
                  <a:pt x="12463" y="22533"/>
                </a:lnTo>
                <a:lnTo>
                  <a:pt x="15794" y="26334"/>
                </a:lnTo>
                <a:lnTo>
                  <a:pt x="19347" y="29773"/>
                </a:lnTo>
                <a:lnTo>
                  <a:pt x="23178" y="32850"/>
                </a:lnTo>
                <a:lnTo>
                  <a:pt x="27147" y="35656"/>
                </a:lnTo>
                <a:lnTo>
                  <a:pt x="31394" y="38190"/>
                </a:lnTo>
                <a:lnTo>
                  <a:pt x="35780" y="40271"/>
                </a:lnTo>
                <a:lnTo>
                  <a:pt x="40333" y="42081"/>
                </a:lnTo>
                <a:lnTo>
                  <a:pt x="45024" y="43619"/>
                </a:lnTo>
                <a:lnTo>
                  <a:pt x="49909" y="44615"/>
                </a:lnTo>
                <a:lnTo>
                  <a:pt x="54850" y="45248"/>
                </a:lnTo>
                <a:lnTo>
                  <a:pt x="59958" y="45520"/>
                </a:lnTo>
                <a:lnTo>
                  <a:pt x="65093" y="45248"/>
                </a:lnTo>
                <a:lnTo>
                  <a:pt x="70090" y="44615"/>
                </a:lnTo>
                <a:lnTo>
                  <a:pt x="74947" y="43619"/>
                </a:lnTo>
                <a:lnTo>
                  <a:pt x="79694" y="42081"/>
                </a:lnTo>
                <a:lnTo>
                  <a:pt x="84274" y="40271"/>
                </a:lnTo>
                <a:lnTo>
                  <a:pt x="88660" y="38190"/>
                </a:lnTo>
                <a:lnTo>
                  <a:pt x="92907" y="35475"/>
                </a:lnTo>
                <a:lnTo>
                  <a:pt x="96960" y="32760"/>
                </a:lnTo>
                <a:lnTo>
                  <a:pt x="100735" y="29592"/>
                </a:lnTo>
                <a:lnTo>
                  <a:pt x="104316" y="26153"/>
                </a:lnTo>
                <a:lnTo>
                  <a:pt x="107647" y="22352"/>
                </a:lnTo>
                <a:lnTo>
                  <a:pt x="110728" y="18371"/>
                </a:lnTo>
                <a:lnTo>
                  <a:pt x="113504" y="14117"/>
                </a:lnTo>
                <a:lnTo>
                  <a:pt x="115975" y="9683"/>
                </a:lnTo>
                <a:lnTo>
                  <a:pt x="118195" y="4886"/>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2" name="Google Shape;762;p47"/>
          <p:cNvSpPr/>
          <p:nvPr/>
        </p:nvSpPr>
        <p:spPr>
          <a:xfrm>
            <a:off x="3829167" y="1302460"/>
            <a:ext cx="98227" cy="63685"/>
          </a:xfrm>
          <a:custGeom>
            <a:avLst/>
            <a:gdLst/>
            <a:ahLst/>
            <a:cxnLst/>
            <a:rect l="l" t="t" r="r" b="b"/>
            <a:pathLst>
              <a:path w="120000" h="120000" extrusionOk="0">
                <a:moveTo>
                  <a:pt x="58" y="0"/>
                </a:moveTo>
                <a:lnTo>
                  <a:pt x="3817" y="4803"/>
                </a:lnTo>
                <a:lnTo>
                  <a:pt x="8281" y="9244"/>
                </a:lnTo>
                <a:lnTo>
                  <a:pt x="13333" y="13504"/>
                </a:lnTo>
                <a:lnTo>
                  <a:pt x="18854" y="17673"/>
                </a:lnTo>
                <a:lnTo>
                  <a:pt x="24963" y="21480"/>
                </a:lnTo>
                <a:lnTo>
                  <a:pt x="31600" y="25105"/>
                </a:lnTo>
                <a:lnTo>
                  <a:pt x="38766" y="28549"/>
                </a:lnTo>
                <a:lnTo>
                  <a:pt x="46343" y="31631"/>
                </a:lnTo>
                <a:lnTo>
                  <a:pt x="54331" y="34441"/>
                </a:lnTo>
                <a:lnTo>
                  <a:pt x="62790" y="36978"/>
                </a:lnTo>
                <a:lnTo>
                  <a:pt x="71541" y="39244"/>
                </a:lnTo>
                <a:lnTo>
                  <a:pt x="80587" y="41057"/>
                </a:lnTo>
                <a:lnTo>
                  <a:pt x="90102" y="42688"/>
                </a:lnTo>
                <a:lnTo>
                  <a:pt x="99794" y="43867"/>
                </a:lnTo>
                <a:lnTo>
                  <a:pt x="109720" y="44682"/>
                </a:lnTo>
                <a:lnTo>
                  <a:pt x="120000" y="45226"/>
                </a:lnTo>
                <a:lnTo>
                  <a:pt x="116064" y="56737"/>
                </a:lnTo>
                <a:lnTo>
                  <a:pt x="112599" y="68791"/>
                </a:lnTo>
                <a:lnTo>
                  <a:pt x="109662" y="80936"/>
                </a:lnTo>
                <a:lnTo>
                  <a:pt x="107195" y="93625"/>
                </a:lnTo>
                <a:lnTo>
                  <a:pt x="105256" y="106676"/>
                </a:lnTo>
                <a:lnTo>
                  <a:pt x="103847" y="120000"/>
                </a:lnTo>
                <a:lnTo>
                  <a:pt x="94684" y="118912"/>
                </a:lnTo>
                <a:lnTo>
                  <a:pt x="85697" y="117371"/>
                </a:lnTo>
                <a:lnTo>
                  <a:pt x="77063" y="115558"/>
                </a:lnTo>
                <a:lnTo>
                  <a:pt x="68722" y="113474"/>
                </a:lnTo>
                <a:lnTo>
                  <a:pt x="60734" y="110936"/>
                </a:lnTo>
                <a:lnTo>
                  <a:pt x="53157" y="108308"/>
                </a:lnTo>
                <a:lnTo>
                  <a:pt x="45873" y="105226"/>
                </a:lnTo>
                <a:lnTo>
                  <a:pt x="39060" y="101873"/>
                </a:lnTo>
                <a:lnTo>
                  <a:pt x="32657" y="98247"/>
                </a:lnTo>
                <a:lnTo>
                  <a:pt x="26784" y="94441"/>
                </a:lnTo>
                <a:lnTo>
                  <a:pt x="21439" y="90543"/>
                </a:lnTo>
                <a:lnTo>
                  <a:pt x="16505" y="86193"/>
                </a:lnTo>
                <a:lnTo>
                  <a:pt x="12276" y="81752"/>
                </a:lnTo>
                <a:lnTo>
                  <a:pt x="8516" y="77129"/>
                </a:lnTo>
                <a:lnTo>
                  <a:pt x="5403" y="72416"/>
                </a:lnTo>
                <a:lnTo>
                  <a:pt x="2995" y="67432"/>
                </a:lnTo>
                <a:lnTo>
                  <a:pt x="1174" y="62356"/>
                </a:lnTo>
                <a:lnTo>
                  <a:pt x="0" y="57099"/>
                </a:lnTo>
                <a:lnTo>
                  <a:pt x="5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3" name="Google Shape;763;p47"/>
          <p:cNvSpPr/>
          <p:nvPr/>
        </p:nvSpPr>
        <p:spPr>
          <a:xfrm>
            <a:off x="3829070" y="1356237"/>
            <a:ext cx="92264" cy="64357"/>
          </a:xfrm>
          <a:custGeom>
            <a:avLst/>
            <a:gdLst/>
            <a:ahLst/>
            <a:cxnLst/>
            <a:rect l="l" t="t" r="r" b="b"/>
            <a:pathLst>
              <a:path w="120000" h="120000" extrusionOk="0">
                <a:moveTo>
                  <a:pt x="125" y="0"/>
                </a:moveTo>
                <a:lnTo>
                  <a:pt x="4191" y="4756"/>
                </a:lnTo>
                <a:lnTo>
                  <a:pt x="9071" y="9244"/>
                </a:lnTo>
                <a:lnTo>
                  <a:pt x="14577" y="13732"/>
                </a:lnTo>
                <a:lnTo>
                  <a:pt x="20709" y="17771"/>
                </a:lnTo>
                <a:lnTo>
                  <a:pt x="27403" y="21720"/>
                </a:lnTo>
                <a:lnTo>
                  <a:pt x="34661" y="25310"/>
                </a:lnTo>
                <a:lnTo>
                  <a:pt x="42544" y="28721"/>
                </a:lnTo>
                <a:lnTo>
                  <a:pt x="50928" y="31772"/>
                </a:lnTo>
                <a:lnTo>
                  <a:pt x="59687" y="34554"/>
                </a:lnTo>
                <a:lnTo>
                  <a:pt x="68884" y="37247"/>
                </a:lnTo>
                <a:lnTo>
                  <a:pt x="78581" y="39311"/>
                </a:lnTo>
                <a:lnTo>
                  <a:pt x="88717" y="41286"/>
                </a:lnTo>
                <a:lnTo>
                  <a:pt x="99040" y="42722"/>
                </a:lnTo>
                <a:lnTo>
                  <a:pt x="109739" y="43889"/>
                </a:lnTo>
                <a:lnTo>
                  <a:pt x="109739" y="44068"/>
                </a:lnTo>
                <a:lnTo>
                  <a:pt x="110052" y="57262"/>
                </a:lnTo>
                <a:lnTo>
                  <a:pt x="110865" y="70545"/>
                </a:lnTo>
                <a:lnTo>
                  <a:pt x="112367" y="83201"/>
                </a:lnTo>
                <a:lnTo>
                  <a:pt x="114431" y="95766"/>
                </a:lnTo>
                <a:lnTo>
                  <a:pt x="116934" y="108062"/>
                </a:lnTo>
                <a:lnTo>
                  <a:pt x="120000" y="120000"/>
                </a:lnTo>
                <a:lnTo>
                  <a:pt x="109614" y="119192"/>
                </a:lnTo>
                <a:lnTo>
                  <a:pt x="99603" y="117845"/>
                </a:lnTo>
                <a:lnTo>
                  <a:pt x="89843" y="116230"/>
                </a:lnTo>
                <a:lnTo>
                  <a:pt x="80396" y="114255"/>
                </a:lnTo>
                <a:lnTo>
                  <a:pt x="71386" y="112011"/>
                </a:lnTo>
                <a:lnTo>
                  <a:pt x="62752" y="109319"/>
                </a:lnTo>
                <a:lnTo>
                  <a:pt x="54494" y="106447"/>
                </a:lnTo>
                <a:lnTo>
                  <a:pt x="46736" y="103126"/>
                </a:lnTo>
                <a:lnTo>
                  <a:pt x="39478" y="99715"/>
                </a:lnTo>
                <a:lnTo>
                  <a:pt x="32721" y="95946"/>
                </a:lnTo>
                <a:lnTo>
                  <a:pt x="26590" y="91907"/>
                </a:lnTo>
                <a:lnTo>
                  <a:pt x="20896" y="87688"/>
                </a:lnTo>
                <a:lnTo>
                  <a:pt x="16016" y="83201"/>
                </a:lnTo>
                <a:lnTo>
                  <a:pt x="11574" y="78534"/>
                </a:lnTo>
                <a:lnTo>
                  <a:pt x="7945" y="73597"/>
                </a:lnTo>
                <a:lnTo>
                  <a:pt x="5005" y="68750"/>
                </a:lnTo>
                <a:lnTo>
                  <a:pt x="2815" y="63455"/>
                </a:lnTo>
                <a:lnTo>
                  <a:pt x="1376" y="58249"/>
                </a:lnTo>
                <a:lnTo>
                  <a:pt x="688" y="52864"/>
                </a:lnTo>
                <a:lnTo>
                  <a:pt x="312" y="53223"/>
                </a:lnTo>
                <a:lnTo>
                  <a:pt x="0" y="53672"/>
                </a:lnTo>
                <a:lnTo>
                  <a:pt x="12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4" name="Google Shape;764;p47"/>
          <p:cNvSpPr/>
          <p:nvPr/>
        </p:nvSpPr>
        <p:spPr>
          <a:xfrm>
            <a:off x="3829070" y="1409437"/>
            <a:ext cx="135550" cy="64175"/>
          </a:xfrm>
          <a:custGeom>
            <a:avLst/>
            <a:gdLst/>
            <a:ahLst/>
            <a:cxnLst/>
            <a:rect l="l" t="t" r="r" b="b"/>
            <a:pathLst>
              <a:path w="120000" h="120000" extrusionOk="0">
                <a:moveTo>
                  <a:pt x="0" y="0"/>
                </a:moveTo>
                <a:lnTo>
                  <a:pt x="2683" y="4681"/>
                </a:lnTo>
                <a:lnTo>
                  <a:pt x="5793" y="9272"/>
                </a:lnTo>
                <a:lnTo>
                  <a:pt x="9371" y="13683"/>
                </a:lnTo>
                <a:lnTo>
                  <a:pt x="13375" y="18004"/>
                </a:lnTo>
                <a:lnTo>
                  <a:pt x="17806" y="21875"/>
                </a:lnTo>
                <a:lnTo>
                  <a:pt x="22662" y="25656"/>
                </a:lnTo>
                <a:lnTo>
                  <a:pt x="27859" y="29077"/>
                </a:lnTo>
                <a:lnTo>
                  <a:pt x="33354" y="32408"/>
                </a:lnTo>
                <a:lnTo>
                  <a:pt x="39233" y="35198"/>
                </a:lnTo>
                <a:lnTo>
                  <a:pt x="45452" y="37809"/>
                </a:lnTo>
                <a:lnTo>
                  <a:pt x="51884" y="40240"/>
                </a:lnTo>
                <a:lnTo>
                  <a:pt x="58615" y="42220"/>
                </a:lnTo>
                <a:lnTo>
                  <a:pt x="65601" y="43660"/>
                </a:lnTo>
                <a:lnTo>
                  <a:pt x="72800" y="45011"/>
                </a:lnTo>
                <a:lnTo>
                  <a:pt x="80127" y="45821"/>
                </a:lnTo>
                <a:lnTo>
                  <a:pt x="87667" y="46271"/>
                </a:lnTo>
                <a:lnTo>
                  <a:pt x="90820" y="56984"/>
                </a:lnTo>
                <a:lnTo>
                  <a:pt x="94142" y="66976"/>
                </a:lnTo>
                <a:lnTo>
                  <a:pt x="97891" y="76609"/>
                </a:lnTo>
                <a:lnTo>
                  <a:pt x="101810" y="85791"/>
                </a:lnTo>
                <a:lnTo>
                  <a:pt x="105985" y="94433"/>
                </a:lnTo>
                <a:lnTo>
                  <a:pt x="110500" y="102445"/>
                </a:lnTo>
                <a:lnTo>
                  <a:pt x="115143" y="110007"/>
                </a:lnTo>
                <a:lnTo>
                  <a:pt x="120000" y="116849"/>
                </a:lnTo>
                <a:lnTo>
                  <a:pt x="113354" y="118199"/>
                </a:lnTo>
                <a:lnTo>
                  <a:pt x="106453" y="119189"/>
                </a:lnTo>
                <a:lnTo>
                  <a:pt x="99339" y="119819"/>
                </a:lnTo>
                <a:lnTo>
                  <a:pt x="92140" y="120000"/>
                </a:lnTo>
                <a:lnTo>
                  <a:pt x="84941" y="119819"/>
                </a:lnTo>
                <a:lnTo>
                  <a:pt x="77912" y="119189"/>
                </a:lnTo>
                <a:lnTo>
                  <a:pt x="71011" y="118199"/>
                </a:lnTo>
                <a:lnTo>
                  <a:pt x="64323" y="116849"/>
                </a:lnTo>
                <a:lnTo>
                  <a:pt x="57848" y="115048"/>
                </a:lnTo>
                <a:lnTo>
                  <a:pt x="51629" y="112978"/>
                </a:lnTo>
                <a:lnTo>
                  <a:pt x="45623" y="110457"/>
                </a:lnTo>
                <a:lnTo>
                  <a:pt x="39872" y="107846"/>
                </a:lnTo>
                <a:lnTo>
                  <a:pt x="34462" y="104786"/>
                </a:lnTo>
                <a:lnTo>
                  <a:pt x="29435" y="101455"/>
                </a:lnTo>
                <a:lnTo>
                  <a:pt x="24621" y="97854"/>
                </a:lnTo>
                <a:lnTo>
                  <a:pt x="20191" y="94073"/>
                </a:lnTo>
                <a:lnTo>
                  <a:pt x="16187" y="90022"/>
                </a:lnTo>
                <a:lnTo>
                  <a:pt x="12523" y="85791"/>
                </a:lnTo>
                <a:lnTo>
                  <a:pt x="9371" y="81200"/>
                </a:lnTo>
                <a:lnTo>
                  <a:pt x="6560" y="76609"/>
                </a:lnTo>
                <a:lnTo>
                  <a:pt x="4259" y="71657"/>
                </a:lnTo>
                <a:lnTo>
                  <a:pt x="2385" y="66616"/>
                </a:lnTo>
                <a:lnTo>
                  <a:pt x="1064" y="61575"/>
                </a:lnTo>
                <a:lnTo>
                  <a:pt x="212" y="56084"/>
                </a:lnTo>
                <a:lnTo>
                  <a:pt x="0" y="50682"/>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5" name="Google Shape;765;p47"/>
          <p:cNvSpPr/>
          <p:nvPr/>
        </p:nvSpPr>
        <p:spPr>
          <a:xfrm>
            <a:off x="3828878" y="1185862"/>
            <a:ext cx="208470" cy="73884"/>
          </a:xfrm>
          <a:custGeom>
            <a:avLst/>
            <a:gdLst/>
            <a:ahLst/>
            <a:cxnLst/>
            <a:rect l="l" t="t" r="r" b="b"/>
            <a:pathLst>
              <a:path w="120000" h="120000" extrusionOk="0">
                <a:moveTo>
                  <a:pt x="60000" y="0"/>
                </a:moveTo>
                <a:lnTo>
                  <a:pt x="64679" y="156"/>
                </a:lnTo>
                <a:lnTo>
                  <a:pt x="69275" y="702"/>
                </a:lnTo>
                <a:lnTo>
                  <a:pt x="73733" y="1561"/>
                </a:lnTo>
                <a:lnTo>
                  <a:pt x="78107" y="2654"/>
                </a:lnTo>
                <a:lnTo>
                  <a:pt x="82288" y="4216"/>
                </a:lnTo>
                <a:lnTo>
                  <a:pt x="86386" y="6089"/>
                </a:lnTo>
                <a:lnTo>
                  <a:pt x="90290" y="8041"/>
                </a:lnTo>
                <a:lnTo>
                  <a:pt x="93973" y="10461"/>
                </a:lnTo>
                <a:lnTo>
                  <a:pt x="97489" y="13038"/>
                </a:lnTo>
                <a:lnTo>
                  <a:pt x="100812" y="16005"/>
                </a:lnTo>
                <a:lnTo>
                  <a:pt x="103940" y="19128"/>
                </a:lnTo>
                <a:lnTo>
                  <a:pt x="106820" y="22407"/>
                </a:lnTo>
                <a:lnTo>
                  <a:pt x="109423" y="25998"/>
                </a:lnTo>
                <a:lnTo>
                  <a:pt x="111804" y="29668"/>
                </a:lnTo>
                <a:lnTo>
                  <a:pt x="113908" y="33493"/>
                </a:lnTo>
                <a:lnTo>
                  <a:pt x="115708" y="37631"/>
                </a:lnTo>
                <a:lnTo>
                  <a:pt x="117231" y="41847"/>
                </a:lnTo>
                <a:lnTo>
                  <a:pt x="118394" y="46141"/>
                </a:lnTo>
                <a:lnTo>
                  <a:pt x="119280" y="50670"/>
                </a:lnTo>
                <a:lnTo>
                  <a:pt x="119806" y="55198"/>
                </a:lnTo>
                <a:lnTo>
                  <a:pt x="120000" y="59882"/>
                </a:lnTo>
                <a:lnTo>
                  <a:pt x="119806" y="64567"/>
                </a:lnTo>
                <a:lnTo>
                  <a:pt x="119280" y="69251"/>
                </a:lnTo>
                <a:lnTo>
                  <a:pt x="118394" y="73702"/>
                </a:lnTo>
                <a:lnTo>
                  <a:pt x="117231" y="78074"/>
                </a:lnTo>
                <a:lnTo>
                  <a:pt x="115708" y="82212"/>
                </a:lnTo>
                <a:lnTo>
                  <a:pt x="113908" y="86350"/>
                </a:lnTo>
                <a:lnTo>
                  <a:pt x="111804" y="90175"/>
                </a:lnTo>
                <a:lnTo>
                  <a:pt x="109423" y="94001"/>
                </a:lnTo>
                <a:lnTo>
                  <a:pt x="106820" y="97436"/>
                </a:lnTo>
                <a:lnTo>
                  <a:pt x="103940" y="100793"/>
                </a:lnTo>
                <a:lnTo>
                  <a:pt x="100812" y="103916"/>
                </a:lnTo>
                <a:lnTo>
                  <a:pt x="97489" y="106805"/>
                </a:lnTo>
                <a:lnTo>
                  <a:pt x="93973" y="109303"/>
                </a:lnTo>
                <a:lnTo>
                  <a:pt x="90290" y="111724"/>
                </a:lnTo>
                <a:lnTo>
                  <a:pt x="86386" y="113832"/>
                </a:lnTo>
                <a:lnTo>
                  <a:pt x="82288" y="115705"/>
                </a:lnTo>
                <a:lnTo>
                  <a:pt x="78107" y="117111"/>
                </a:lnTo>
                <a:lnTo>
                  <a:pt x="73733" y="118438"/>
                </a:lnTo>
                <a:lnTo>
                  <a:pt x="69275" y="119297"/>
                </a:lnTo>
                <a:lnTo>
                  <a:pt x="64679" y="119687"/>
                </a:lnTo>
                <a:lnTo>
                  <a:pt x="60000" y="120000"/>
                </a:lnTo>
                <a:lnTo>
                  <a:pt x="55320" y="119687"/>
                </a:lnTo>
                <a:lnTo>
                  <a:pt x="50752" y="119297"/>
                </a:lnTo>
                <a:lnTo>
                  <a:pt x="46266" y="118438"/>
                </a:lnTo>
                <a:lnTo>
                  <a:pt x="41892" y="117111"/>
                </a:lnTo>
                <a:lnTo>
                  <a:pt x="37711" y="115705"/>
                </a:lnTo>
                <a:lnTo>
                  <a:pt x="33640" y="113832"/>
                </a:lnTo>
                <a:lnTo>
                  <a:pt x="29764" y="111724"/>
                </a:lnTo>
                <a:lnTo>
                  <a:pt x="26026" y="109303"/>
                </a:lnTo>
                <a:lnTo>
                  <a:pt x="22510" y="106805"/>
                </a:lnTo>
                <a:lnTo>
                  <a:pt x="19187" y="103916"/>
                </a:lnTo>
                <a:lnTo>
                  <a:pt x="16059" y="100793"/>
                </a:lnTo>
                <a:lnTo>
                  <a:pt x="13179" y="97436"/>
                </a:lnTo>
                <a:lnTo>
                  <a:pt x="10576" y="94001"/>
                </a:lnTo>
                <a:lnTo>
                  <a:pt x="8195" y="90175"/>
                </a:lnTo>
                <a:lnTo>
                  <a:pt x="6146" y="86350"/>
                </a:lnTo>
                <a:lnTo>
                  <a:pt x="4347" y="82212"/>
                </a:lnTo>
                <a:lnTo>
                  <a:pt x="2824" y="78074"/>
                </a:lnTo>
                <a:lnTo>
                  <a:pt x="1605" y="73702"/>
                </a:lnTo>
                <a:lnTo>
                  <a:pt x="747" y="69251"/>
                </a:lnTo>
                <a:lnTo>
                  <a:pt x="193" y="64567"/>
                </a:lnTo>
                <a:lnTo>
                  <a:pt x="0" y="59882"/>
                </a:lnTo>
                <a:lnTo>
                  <a:pt x="193" y="55198"/>
                </a:lnTo>
                <a:lnTo>
                  <a:pt x="747" y="50670"/>
                </a:lnTo>
                <a:lnTo>
                  <a:pt x="1605" y="46141"/>
                </a:lnTo>
                <a:lnTo>
                  <a:pt x="2824" y="41847"/>
                </a:lnTo>
                <a:lnTo>
                  <a:pt x="4347" y="37631"/>
                </a:lnTo>
                <a:lnTo>
                  <a:pt x="6146" y="33493"/>
                </a:lnTo>
                <a:lnTo>
                  <a:pt x="8195" y="29668"/>
                </a:lnTo>
                <a:lnTo>
                  <a:pt x="10576" y="25998"/>
                </a:lnTo>
                <a:lnTo>
                  <a:pt x="13179" y="22407"/>
                </a:lnTo>
                <a:lnTo>
                  <a:pt x="16059" y="19128"/>
                </a:lnTo>
                <a:lnTo>
                  <a:pt x="19187" y="16005"/>
                </a:lnTo>
                <a:lnTo>
                  <a:pt x="22510" y="13038"/>
                </a:lnTo>
                <a:lnTo>
                  <a:pt x="26026" y="10461"/>
                </a:lnTo>
                <a:lnTo>
                  <a:pt x="29764" y="8041"/>
                </a:lnTo>
                <a:lnTo>
                  <a:pt x="33640" y="6089"/>
                </a:lnTo>
                <a:lnTo>
                  <a:pt x="37711" y="4216"/>
                </a:lnTo>
                <a:lnTo>
                  <a:pt x="41892" y="2654"/>
                </a:lnTo>
                <a:lnTo>
                  <a:pt x="46266" y="1561"/>
                </a:lnTo>
                <a:lnTo>
                  <a:pt x="50752" y="702"/>
                </a:lnTo>
                <a:lnTo>
                  <a:pt x="55320" y="156"/>
                </a:lnTo>
                <a:lnTo>
                  <a:pt x="6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6" name="Google Shape;766;p47"/>
          <p:cNvSpPr/>
          <p:nvPr/>
        </p:nvSpPr>
        <p:spPr>
          <a:xfrm>
            <a:off x="3927967" y="1285817"/>
            <a:ext cx="187781" cy="187981"/>
          </a:xfrm>
          <a:custGeom>
            <a:avLst/>
            <a:gdLst/>
            <a:ahLst/>
            <a:cxnLst/>
            <a:rect l="l" t="t" r="r" b="b"/>
            <a:pathLst>
              <a:path w="120000" h="120000" extrusionOk="0">
                <a:moveTo>
                  <a:pt x="59984" y="18709"/>
                </a:moveTo>
                <a:lnTo>
                  <a:pt x="58755" y="18832"/>
                </a:lnTo>
                <a:lnTo>
                  <a:pt x="57587" y="19201"/>
                </a:lnTo>
                <a:lnTo>
                  <a:pt x="56573" y="19877"/>
                </a:lnTo>
                <a:lnTo>
                  <a:pt x="55743" y="20706"/>
                </a:lnTo>
                <a:lnTo>
                  <a:pt x="55067" y="21720"/>
                </a:lnTo>
                <a:lnTo>
                  <a:pt x="54668" y="22887"/>
                </a:lnTo>
                <a:lnTo>
                  <a:pt x="54514" y="24178"/>
                </a:lnTo>
                <a:lnTo>
                  <a:pt x="54514" y="27926"/>
                </a:lnTo>
                <a:lnTo>
                  <a:pt x="52209" y="28817"/>
                </a:lnTo>
                <a:lnTo>
                  <a:pt x="50058" y="29953"/>
                </a:lnTo>
                <a:lnTo>
                  <a:pt x="48092" y="31336"/>
                </a:lnTo>
                <a:lnTo>
                  <a:pt x="46309" y="32964"/>
                </a:lnTo>
                <a:lnTo>
                  <a:pt x="44742" y="34746"/>
                </a:lnTo>
                <a:lnTo>
                  <a:pt x="43390" y="36743"/>
                </a:lnTo>
                <a:lnTo>
                  <a:pt x="42345" y="38986"/>
                </a:lnTo>
                <a:lnTo>
                  <a:pt x="41485" y="41290"/>
                </a:lnTo>
                <a:lnTo>
                  <a:pt x="41055" y="43748"/>
                </a:lnTo>
                <a:lnTo>
                  <a:pt x="40870" y="46298"/>
                </a:lnTo>
                <a:lnTo>
                  <a:pt x="41055" y="48878"/>
                </a:lnTo>
                <a:lnTo>
                  <a:pt x="41546" y="51397"/>
                </a:lnTo>
                <a:lnTo>
                  <a:pt x="42407" y="53732"/>
                </a:lnTo>
                <a:lnTo>
                  <a:pt x="43451" y="55975"/>
                </a:lnTo>
                <a:lnTo>
                  <a:pt x="44865" y="58003"/>
                </a:lnTo>
                <a:lnTo>
                  <a:pt x="46463" y="59846"/>
                </a:lnTo>
                <a:lnTo>
                  <a:pt x="48307" y="61443"/>
                </a:lnTo>
                <a:lnTo>
                  <a:pt x="50335" y="62857"/>
                </a:lnTo>
                <a:lnTo>
                  <a:pt x="52548" y="63963"/>
                </a:lnTo>
                <a:lnTo>
                  <a:pt x="54914" y="64761"/>
                </a:lnTo>
                <a:lnTo>
                  <a:pt x="57434" y="65253"/>
                </a:lnTo>
                <a:lnTo>
                  <a:pt x="59984" y="65468"/>
                </a:lnTo>
                <a:lnTo>
                  <a:pt x="61674" y="65652"/>
                </a:lnTo>
                <a:lnTo>
                  <a:pt x="63180" y="66082"/>
                </a:lnTo>
                <a:lnTo>
                  <a:pt x="64563" y="66881"/>
                </a:lnTo>
                <a:lnTo>
                  <a:pt x="65792" y="67895"/>
                </a:lnTo>
                <a:lnTo>
                  <a:pt x="66745" y="69124"/>
                </a:lnTo>
                <a:lnTo>
                  <a:pt x="67544" y="70506"/>
                </a:lnTo>
                <a:lnTo>
                  <a:pt x="68035" y="72012"/>
                </a:lnTo>
                <a:lnTo>
                  <a:pt x="68189" y="73701"/>
                </a:lnTo>
                <a:lnTo>
                  <a:pt x="68035" y="75268"/>
                </a:lnTo>
                <a:lnTo>
                  <a:pt x="67574" y="76712"/>
                </a:lnTo>
                <a:lnTo>
                  <a:pt x="66868" y="78095"/>
                </a:lnTo>
                <a:lnTo>
                  <a:pt x="65976" y="79293"/>
                </a:lnTo>
                <a:lnTo>
                  <a:pt x="64839" y="80276"/>
                </a:lnTo>
                <a:lnTo>
                  <a:pt x="63580" y="81075"/>
                </a:lnTo>
                <a:lnTo>
                  <a:pt x="62104" y="81566"/>
                </a:lnTo>
                <a:lnTo>
                  <a:pt x="60537" y="81843"/>
                </a:lnTo>
                <a:lnTo>
                  <a:pt x="60322" y="81843"/>
                </a:lnTo>
                <a:lnTo>
                  <a:pt x="59769" y="81781"/>
                </a:lnTo>
                <a:lnTo>
                  <a:pt x="59032" y="81628"/>
                </a:lnTo>
                <a:lnTo>
                  <a:pt x="58079" y="81443"/>
                </a:lnTo>
                <a:lnTo>
                  <a:pt x="57096" y="81136"/>
                </a:lnTo>
                <a:lnTo>
                  <a:pt x="56020" y="80675"/>
                </a:lnTo>
                <a:lnTo>
                  <a:pt x="54975" y="80061"/>
                </a:lnTo>
                <a:lnTo>
                  <a:pt x="54023" y="79293"/>
                </a:lnTo>
                <a:lnTo>
                  <a:pt x="53008" y="78556"/>
                </a:lnTo>
                <a:lnTo>
                  <a:pt x="51902" y="78003"/>
                </a:lnTo>
                <a:lnTo>
                  <a:pt x="50704" y="77726"/>
                </a:lnTo>
                <a:lnTo>
                  <a:pt x="49536" y="77665"/>
                </a:lnTo>
                <a:lnTo>
                  <a:pt x="48368" y="77880"/>
                </a:lnTo>
                <a:lnTo>
                  <a:pt x="47262" y="78341"/>
                </a:lnTo>
                <a:lnTo>
                  <a:pt x="46248" y="79047"/>
                </a:lnTo>
                <a:lnTo>
                  <a:pt x="45480" y="80061"/>
                </a:lnTo>
                <a:lnTo>
                  <a:pt x="44896" y="81136"/>
                </a:lnTo>
                <a:lnTo>
                  <a:pt x="44619" y="82304"/>
                </a:lnTo>
                <a:lnTo>
                  <a:pt x="44558" y="83471"/>
                </a:lnTo>
                <a:lnTo>
                  <a:pt x="44804" y="84639"/>
                </a:lnTo>
                <a:lnTo>
                  <a:pt x="45295" y="85806"/>
                </a:lnTo>
                <a:lnTo>
                  <a:pt x="46033" y="86820"/>
                </a:lnTo>
                <a:lnTo>
                  <a:pt x="47539" y="88233"/>
                </a:lnTo>
                <a:lnTo>
                  <a:pt x="49106" y="89462"/>
                </a:lnTo>
                <a:lnTo>
                  <a:pt x="50827" y="90445"/>
                </a:lnTo>
                <a:lnTo>
                  <a:pt x="52609" y="91336"/>
                </a:lnTo>
                <a:lnTo>
                  <a:pt x="54514" y="92012"/>
                </a:lnTo>
                <a:lnTo>
                  <a:pt x="54514" y="95821"/>
                </a:lnTo>
                <a:lnTo>
                  <a:pt x="54668" y="97112"/>
                </a:lnTo>
                <a:lnTo>
                  <a:pt x="55067" y="98218"/>
                </a:lnTo>
                <a:lnTo>
                  <a:pt x="55743" y="99231"/>
                </a:lnTo>
                <a:lnTo>
                  <a:pt x="56573" y="100122"/>
                </a:lnTo>
                <a:lnTo>
                  <a:pt x="57587" y="100737"/>
                </a:lnTo>
                <a:lnTo>
                  <a:pt x="58755" y="101136"/>
                </a:lnTo>
                <a:lnTo>
                  <a:pt x="59984" y="101290"/>
                </a:lnTo>
                <a:lnTo>
                  <a:pt x="61275" y="101136"/>
                </a:lnTo>
                <a:lnTo>
                  <a:pt x="62381" y="100737"/>
                </a:lnTo>
                <a:lnTo>
                  <a:pt x="63457" y="100122"/>
                </a:lnTo>
                <a:lnTo>
                  <a:pt x="64286" y="99231"/>
                </a:lnTo>
                <a:lnTo>
                  <a:pt x="64901" y="98218"/>
                </a:lnTo>
                <a:lnTo>
                  <a:pt x="65362" y="97112"/>
                </a:lnTo>
                <a:lnTo>
                  <a:pt x="65454" y="95821"/>
                </a:lnTo>
                <a:lnTo>
                  <a:pt x="65454" y="92012"/>
                </a:lnTo>
                <a:lnTo>
                  <a:pt x="67759" y="91182"/>
                </a:lnTo>
                <a:lnTo>
                  <a:pt x="69941" y="90076"/>
                </a:lnTo>
                <a:lnTo>
                  <a:pt x="71877" y="88663"/>
                </a:lnTo>
                <a:lnTo>
                  <a:pt x="73690" y="87035"/>
                </a:lnTo>
                <a:lnTo>
                  <a:pt x="75226" y="85192"/>
                </a:lnTo>
                <a:lnTo>
                  <a:pt x="76578" y="83195"/>
                </a:lnTo>
                <a:lnTo>
                  <a:pt x="77685" y="81013"/>
                </a:lnTo>
                <a:lnTo>
                  <a:pt x="78483" y="78678"/>
                </a:lnTo>
                <a:lnTo>
                  <a:pt x="78975" y="76221"/>
                </a:lnTo>
                <a:lnTo>
                  <a:pt x="79160" y="73701"/>
                </a:lnTo>
                <a:lnTo>
                  <a:pt x="78975" y="71059"/>
                </a:lnTo>
                <a:lnTo>
                  <a:pt x="78422" y="68602"/>
                </a:lnTo>
                <a:lnTo>
                  <a:pt x="77654" y="66205"/>
                </a:lnTo>
                <a:lnTo>
                  <a:pt x="76517" y="64024"/>
                </a:lnTo>
                <a:lnTo>
                  <a:pt x="75134" y="61966"/>
                </a:lnTo>
                <a:lnTo>
                  <a:pt x="73505" y="60184"/>
                </a:lnTo>
                <a:lnTo>
                  <a:pt x="71661" y="58556"/>
                </a:lnTo>
                <a:lnTo>
                  <a:pt x="69664" y="57142"/>
                </a:lnTo>
                <a:lnTo>
                  <a:pt x="67421" y="56036"/>
                </a:lnTo>
                <a:lnTo>
                  <a:pt x="65085" y="55207"/>
                </a:lnTo>
                <a:lnTo>
                  <a:pt x="62627" y="54685"/>
                </a:lnTo>
                <a:lnTo>
                  <a:pt x="59984" y="54531"/>
                </a:lnTo>
                <a:lnTo>
                  <a:pt x="58355" y="54347"/>
                </a:lnTo>
                <a:lnTo>
                  <a:pt x="56819" y="53855"/>
                </a:lnTo>
                <a:lnTo>
                  <a:pt x="55405" y="53118"/>
                </a:lnTo>
                <a:lnTo>
                  <a:pt x="54238" y="52135"/>
                </a:lnTo>
                <a:lnTo>
                  <a:pt x="53224" y="50906"/>
                </a:lnTo>
                <a:lnTo>
                  <a:pt x="52455" y="49493"/>
                </a:lnTo>
                <a:lnTo>
                  <a:pt x="51994" y="47926"/>
                </a:lnTo>
                <a:lnTo>
                  <a:pt x="51841" y="46298"/>
                </a:lnTo>
                <a:lnTo>
                  <a:pt x="51933" y="44761"/>
                </a:lnTo>
                <a:lnTo>
                  <a:pt x="52394" y="43225"/>
                </a:lnTo>
                <a:lnTo>
                  <a:pt x="53131" y="41904"/>
                </a:lnTo>
                <a:lnTo>
                  <a:pt x="54023" y="40737"/>
                </a:lnTo>
                <a:lnTo>
                  <a:pt x="55190" y="39723"/>
                </a:lnTo>
                <a:lnTo>
                  <a:pt x="56481" y="38924"/>
                </a:lnTo>
                <a:lnTo>
                  <a:pt x="57864" y="38371"/>
                </a:lnTo>
                <a:lnTo>
                  <a:pt x="59431" y="38156"/>
                </a:lnTo>
                <a:lnTo>
                  <a:pt x="59646" y="38156"/>
                </a:lnTo>
                <a:lnTo>
                  <a:pt x="60107" y="38156"/>
                </a:lnTo>
                <a:lnTo>
                  <a:pt x="60783" y="38218"/>
                </a:lnTo>
                <a:lnTo>
                  <a:pt x="61613" y="38371"/>
                </a:lnTo>
                <a:lnTo>
                  <a:pt x="62504" y="38586"/>
                </a:lnTo>
                <a:lnTo>
                  <a:pt x="63457" y="38894"/>
                </a:lnTo>
                <a:lnTo>
                  <a:pt x="64409" y="39324"/>
                </a:lnTo>
                <a:lnTo>
                  <a:pt x="65239" y="39938"/>
                </a:lnTo>
                <a:lnTo>
                  <a:pt x="66038" y="40675"/>
                </a:lnTo>
                <a:lnTo>
                  <a:pt x="66806" y="41443"/>
                </a:lnTo>
                <a:lnTo>
                  <a:pt x="67697" y="41996"/>
                </a:lnTo>
                <a:lnTo>
                  <a:pt x="68711" y="42334"/>
                </a:lnTo>
                <a:lnTo>
                  <a:pt x="69756" y="42457"/>
                </a:lnTo>
                <a:lnTo>
                  <a:pt x="70832" y="42334"/>
                </a:lnTo>
                <a:lnTo>
                  <a:pt x="71846" y="42058"/>
                </a:lnTo>
                <a:lnTo>
                  <a:pt x="72829" y="41566"/>
                </a:lnTo>
                <a:lnTo>
                  <a:pt x="73720" y="40890"/>
                </a:lnTo>
                <a:lnTo>
                  <a:pt x="74519" y="39938"/>
                </a:lnTo>
                <a:lnTo>
                  <a:pt x="75072" y="38894"/>
                </a:lnTo>
                <a:lnTo>
                  <a:pt x="75411" y="37695"/>
                </a:lnTo>
                <a:lnTo>
                  <a:pt x="75411" y="36466"/>
                </a:lnTo>
                <a:lnTo>
                  <a:pt x="75195" y="35299"/>
                </a:lnTo>
                <a:lnTo>
                  <a:pt x="74673" y="34193"/>
                </a:lnTo>
                <a:lnTo>
                  <a:pt x="73966" y="33179"/>
                </a:lnTo>
                <a:lnTo>
                  <a:pt x="72491" y="31797"/>
                </a:lnTo>
                <a:lnTo>
                  <a:pt x="70893" y="30568"/>
                </a:lnTo>
                <a:lnTo>
                  <a:pt x="69142" y="29493"/>
                </a:lnTo>
                <a:lnTo>
                  <a:pt x="67359" y="28663"/>
                </a:lnTo>
                <a:lnTo>
                  <a:pt x="65454" y="27926"/>
                </a:lnTo>
                <a:lnTo>
                  <a:pt x="65454" y="24178"/>
                </a:lnTo>
                <a:lnTo>
                  <a:pt x="65362" y="22887"/>
                </a:lnTo>
                <a:lnTo>
                  <a:pt x="64901" y="21720"/>
                </a:lnTo>
                <a:lnTo>
                  <a:pt x="64286" y="20706"/>
                </a:lnTo>
                <a:lnTo>
                  <a:pt x="63457" y="19877"/>
                </a:lnTo>
                <a:lnTo>
                  <a:pt x="62381" y="19201"/>
                </a:lnTo>
                <a:lnTo>
                  <a:pt x="61275" y="18832"/>
                </a:lnTo>
                <a:lnTo>
                  <a:pt x="59984" y="18709"/>
                </a:lnTo>
                <a:close/>
                <a:moveTo>
                  <a:pt x="59984" y="0"/>
                </a:moveTo>
                <a:lnTo>
                  <a:pt x="64471" y="153"/>
                </a:lnTo>
                <a:lnTo>
                  <a:pt x="68865" y="675"/>
                </a:lnTo>
                <a:lnTo>
                  <a:pt x="73167" y="1443"/>
                </a:lnTo>
                <a:lnTo>
                  <a:pt x="77316" y="2519"/>
                </a:lnTo>
                <a:lnTo>
                  <a:pt x="81372" y="3901"/>
                </a:lnTo>
                <a:lnTo>
                  <a:pt x="85306" y="5591"/>
                </a:lnTo>
                <a:lnTo>
                  <a:pt x="89024" y="7465"/>
                </a:lnTo>
                <a:lnTo>
                  <a:pt x="92681" y="9646"/>
                </a:lnTo>
                <a:lnTo>
                  <a:pt x="96122" y="12073"/>
                </a:lnTo>
                <a:lnTo>
                  <a:pt x="99380" y="14685"/>
                </a:lnTo>
                <a:lnTo>
                  <a:pt x="102453" y="17542"/>
                </a:lnTo>
                <a:lnTo>
                  <a:pt x="105280" y="20614"/>
                </a:lnTo>
                <a:lnTo>
                  <a:pt x="107923" y="23840"/>
                </a:lnTo>
                <a:lnTo>
                  <a:pt x="110320" y="27311"/>
                </a:lnTo>
                <a:lnTo>
                  <a:pt x="112501" y="30875"/>
                </a:lnTo>
                <a:lnTo>
                  <a:pt x="114407" y="34685"/>
                </a:lnTo>
                <a:lnTo>
                  <a:pt x="116066" y="38586"/>
                </a:lnTo>
                <a:lnTo>
                  <a:pt x="117480" y="42611"/>
                </a:lnTo>
                <a:lnTo>
                  <a:pt x="118524" y="46820"/>
                </a:lnTo>
                <a:lnTo>
                  <a:pt x="119385" y="51121"/>
                </a:lnTo>
                <a:lnTo>
                  <a:pt x="119815" y="55483"/>
                </a:lnTo>
                <a:lnTo>
                  <a:pt x="120000" y="59938"/>
                </a:lnTo>
                <a:lnTo>
                  <a:pt x="119815" y="64485"/>
                </a:lnTo>
                <a:lnTo>
                  <a:pt x="119385" y="68817"/>
                </a:lnTo>
                <a:lnTo>
                  <a:pt x="118524" y="73118"/>
                </a:lnTo>
                <a:lnTo>
                  <a:pt x="117480" y="77327"/>
                </a:lnTo>
                <a:lnTo>
                  <a:pt x="116066" y="81351"/>
                </a:lnTo>
                <a:lnTo>
                  <a:pt x="114407" y="85253"/>
                </a:lnTo>
                <a:lnTo>
                  <a:pt x="112501" y="89062"/>
                </a:lnTo>
                <a:lnTo>
                  <a:pt x="110320" y="92626"/>
                </a:lnTo>
                <a:lnTo>
                  <a:pt x="107923" y="96098"/>
                </a:lnTo>
                <a:lnTo>
                  <a:pt x="105280" y="99324"/>
                </a:lnTo>
                <a:lnTo>
                  <a:pt x="102453" y="102427"/>
                </a:lnTo>
                <a:lnTo>
                  <a:pt x="99380" y="105253"/>
                </a:lnTo>
                <a:lnTo>
                  <a:pt x="96122" y="107895"/>
                </a:lnTo>
                <a:lnTo>
                  <a:pt x="92681" y="110353"/>
                </a:lnTo>
                <a:lnTo>
                  <a:pt x="89024" y="112473"/>
                </a:lnTo>
                <a:lnTo>
                  <a:pt x="85306" y="114439"/>
                </a:lnTo>
                <a:lnTo>
                  <a:pt x="81372" y="116036"/>
                </a:lnTo>
                <a:lnTo>
                  <a:pt x="77316" y="117450"/>
                </a:lnTo>
                <a:lnTo>
                  <a:pt x="73167" y="118556"/>
                </a:lnTo>
                <a:lnTo>
                  <a:pt x="68865" y="119354"/>
                </a:lnTo>
                <a:lnTo>
                  <a:pt x="64471" y="119846"/>
                </a:lnTo>
                <a:lnTo>
                  <a:pt x="59984" y="120000"/>
                </a:lnTo>
                <a:lnTo>
                  <a:pt x="55528" y="119846"/>
                </a:lnTo>
                <a:lnTo>
                  <a:pt x="51103" y="119354"/>
                </a:lnTo>
                <a:lnTo>
                  <a:pt x="46862" y="118556"/>
                </a:lnTo>
                <a:lnTo>
                  <a:pt x="42683" y="117450"/>
                </a:lnTo>
                <a:lnTo>
                  <a:pt x="38596" y="116098"/>
                </a:lnTo>
                <a:lnTo>
                  <a:pt x="34693" y="114439"/>
                </a:lnTo>
                <a:lnTo>
                  <a:pt x="30944" y="112534"/>
                </a:lnTo>
                <a:lnTo>
                  <a:pt x="27318" y="110353"/>
                </a:lnTo>
                <a:lnTo>
                  <a:pt x="23907" y="107956"/>
                </a:lnTo>
                <a:lnTo>
                  <a:pt x="20619" y="105253"/>
                </a:lnTo>
                <a:lnTo>
                  <a:pt x="17577" y="102427"/>
                </a:lnTo>
                <a:lnTo>
                  <a:pt x="14688" y="99385"/>
                </a:lnTo>
                <a:lnTo>
                  <a:pt x="12046" y="96098"/>
                </a:lnTo>
                <a:lnTo>
                  <a:pt x="9649" y="92688"/>
                </a:lnTo>
                <a:lnTo>
                  <a:pt x="7467" y="89062"/>
                </a:lnTo>
                <a:lnTo>
                  <a:pt x="5592" y="85314"/>
                </a:lnTo>
                <a:lnTo>
                  <a:pt x="3902" y="81413"/>
                </a:lnTo>
                <a:lnTo>
                  <a:pt x="2519" y="77327"/>
                </a:lnTo>
                <a:lnTo>
                  <a:pt x="1444" y="73179"/>
                </a:lnTo>
                <a:lnTo>
                  <a:pt x="676" y="68878"/>
                </a:lnTo>
                <a:lnTo>
                  <a:pt x="153" y="64485"/>
                </a:lnTo>
                <a:lnTo>
                  <a:pt x="0" y="60000"/>
                </a:lnTo>
                <a:lnTo>
                  <a:pt x="153" y="55545"/>
                </a:lnTo>
                <a:lnTo>
                  <a:pt x="676" y="51121"/>
                </a:lnTo>
                <a:lnTo>
                  <a:pt x="1444" y="46881"/>
                </a:lnTo>
                <a:lnTo>
                  <a:pt x="2519" y="42672"/>
                </a:lnTo>
                <a:lnTo>
                  <a:pt x="3902" y="38586"/>
                </a:lnTo>
                <a:lnTo>
                  <a:pt x="5592" y="34685"/>
                </a:lnTo>
                <a:lnTo>
                  <a:pt x="7467" y="30937"/>
                </a:lnTo>
                <a:lnTo>
                  <a:pt x="9649" y="27311"/>
                </a:lnTo>
                <a:lnTo>
                  <a:pt x="12046" y="23901"/>
                </a:lnTo>
                <a:lnTo>
                  <a:pt x="14688" y="20614"/>
                </a:lnTo>
                <a:lnTo>
                  <a:pt x="17577" y="17603"/>
                </a:lnTo>
                <a:lnTo>
                  <a:pt x="20619" y="14685"/>
                </a:lnTo>
                <a:lnTo>
                  <a:pt x="23907" y="12073"/>
                </a:lnTo>
                <a:lnTo>
                  <a:pt x="27318" y="9646"/>
                </a:lnTo>
                <a:lnTo>
                  <a:pt x="30944" y="7465"/>
                </a:lnTo>
                <a:lnTo>
                  <a:pt x="34693" y="5591"/>
                </a:lnTo>
                <a:lnTo>
                  <a:pt x="38596" y="3901"/>
                </a:lnTo>
                <a:lnTo>
                  <a:pt x="42683" y="2519"/>
                </a:lnTo>
                <a:lnTo>
                  <a:pt x="46862" y="1443"/>
                </a:lnTo>
                <a:lnTo>
                  <a:pt x="51103" y="675"/>
                </a:lnTo>
                <a:lnTo>
                  <a:pt x="55528" y="153"/>
                </a:lnTo>
                <a:lnTo>
                  <a:pt x="5998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67" name="Google Shape;767;p47"/>
          <p:cNvGrpSpPr/>
          <p:nvPr/>
        </p:nvGrpSpPr>
        <p:grpSpPr>
          <a:xfrm>
            <a:off x="3812831" y="2467575"/>
            <a:ext cx="319370" cy="269169"/>
            <a:chOff x="4121152" y="3970338"/>
            <a:chExt cx="3059098" cy="2578250"/>
          </a:xfrm>
        </p:grpSpPr>
        <p:sp>
          <p:nvSpPr>
            <p:cNvPr id="768" name="Google Shape;768;p47"/>
            <p:cNvSpPr/>
            <p:nvPr/>
          </p:nvSpPr>
          <p:spPr>
            <a:xfrm>
              <a:off x="4365625" y="5551489"/>
              <a:ext cx="485699" cy="996898"/>
            </a:xfrm>
            <a:custGeom>
              <a:avLst/>
              <a:gdLst/>
              <a:ahLst/>
              <a:cxnLst/>
              <a:rect l="l" t="t" r="r" b="b"/>
              <a:pathLst>
                <a:path w="120000" h="120000" extrusionOk="0">
                  <a:moveTo>
                    <a:pt x="119803" y="0"/>
                  </a:moveTo>
                  <a:lnTo>
                    <a:pt x="120000" y="2007"/>
                  </a:lnTo>
                  <a:lnTo>
                    <a:pt x="120000" y="106326"/>
                  </a:lnTo>
                  <a:lnTo>
                    <a:pt x="119607" y="109099"/>
                  </a:lnTo>
                  <a:lnTo>
                    <a:pt x="118036" y="111681"/>
                  </a:lnTo>
                  <a:lnTo>
                    <a:pt x="115286" y="113976"/>
                  </a:lnTo>
                  <a:lnTo>
                    <a:pt x="111751" y="115984"/>
                  </a:lnTo>
                  <a:lnTo>
                    <a:pt x="107626" y="117705"/>
                  </a:lnTo>
                  <a:lnTo>
                    <a:pt x="102913" y="119043"/>
                  </a:lnTo>
                  <a:lnTo>
                    <a:pt x="97610" y="119808"/>
                  </a:lnTo>
                  <a:lnTo>
                    <a:pt x="91914" y="120000"/>
                  </a:lnTo>
                  <a:lnTo>
                    <a:pt x="28281" y="120000"/>
                  </a:lnTo>
                  <a:lnTo>
                    <a:pt x="22585" y="119808"/>
                  </a:lnTo>
                  <a:lnTo>
                    <a:pt x="17283" y="119043"/>
                  </a:lnTo>
                  <a:lnTo>
                    <a:pt x="12373" y="117705"/>
                  </a:lnTo>
                  <a:lnTo>
                    <a:pt x="8248" y="115984"/>
                  </a:lnTo>
                  <a:lnTo>
                    <a:pt x="4909" y="113976"/>
                  </a:lnTo>
                  <a:lnTo>
                    <a:pt x="2160" y="111681"/>
                  </a:lnTo>
                  <a:lnTo>
                    <a:pt x="589" y="109099"/>
                  </a:lnTo>
                  <a:lnTo>
                    <a:pt x="0" y="106326"/>
                  </a:lnTo>
                  <a:lnTo>
                    <a:pt x="0" y="55171"/>
                  </a:lnTo>
                  <a:lnTo>
                    <a:pt x="7266" y="53450"/>
                  </a:lnTo>
                  <a:lnTo>
                    <a:pt x="13944" y="51155"/>
                  </a:lnTo>
                  <a:lnTo>
                    <a:pt x="19836" y="48669"/>
                  </a:lnTo>
                  <a:lnTo>
                    <a:pt x="11980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
          <p:nvSpPr>
            <p:cNvPr id="769" name="Google Shape;769;p47"/>
            <p:cNvSpPr/>
            <p:nvPr/>
          </p:nvSpPr>
          <p:spPr>
            <a:xfrm>
              <a:off x="4121152" y="4298949"/>
              <a:ext cx="3059098" cy="1720797"/>
            </a:xfrm>
            <a:custGeom>
              <a:avLst/>
              <a:gdLst/>
              <a:ahLst/>
              <a:cxnLst/>
              <a:rect l="l" t="t" r="r" b="b"/>
              <a:pathLst>
                <a:path w="120000" h="120000" extrusionOk="0">
                  <a:moveTo>
                    <a:pt x="116979" y="0"/>
                  </a:moveTo>
                  <a:lnTo>
                    <a:pt x="117259" y="0"/>
                  </a:lnTo>
                  <a:lnTo>
                    <a:pt x="118038" y="110"/>
                  </a:lnTo>
                  <a:lnTo>
                    <a:pt x="118692" y="443"/>
                  </a:lnTo>
                  <a:lnTo>
                    <a:pt x="119190" y="941"/>
                  </a:lnTo>
                  <a:lnTo>
                    <a:pt x="119564" y="1662"/>
                  </a:lnTo>
                  <a:lnTo>
                    <a:pt x="119813" y="2659"/>
                  </a:lnTo>
                  <a:lnTo>
                    <a:pt x="119968" y="3822"/>
                  </a:lnTo>
                  <a:lnTo>
                    <a:pt x="120000" y="5152"/>
                  </a:lnTo>
                  <a:lnTo>
                    <a:pt x="119532" y="22880"/>
                  </a:lnTo>
                  <a:lnTo>
                    <a:pt x="119065" y="40609"/>
                  </a:lnTo>
                  <a:lnTo>
                    <a:pt x="119003" y="41606"/>
                  </a:lnTo>
                  <a:lnTo>
                    <a:pt x="118910" y="42659"/>
                  </a:lnTo>
                  <a:lnTo>
                    <a:pt x="118723" y="43545"/>
                  </a:lnTo>
                  <a:lnTo>
                    <a:pt x="118443" y="44432"/>
                  </a:lnTo>
                  <a:lnTo>
                    <a:pt x="118038" y="45207"/>
                  </a:lnTo>
                  <a:lnTo>
                    <a:pt x="117477" y="45817"/>
                  </a:lnTo>
                  <a:lnTo>
                    <a:pt x="116979" y="46204"/>
                  </a:lnTo>
                  <a:lnTo>
                    <a:pt x="116512" y="46371"/>
                  </a:lnTo>
                  <a:lnTo>
                    <a:pt x="116045" y="46204"/>
                  </a:lnTo>
                  <a:lnTo>
                    <a:pt x="115640" y="45927"/>
                  </a:lnTo>
                  <a:lnTo>
                    <a:pt x="115236" y="45429"/>
                  </a:lnTo>
                  <a:lnTo>
                    <a:pt x="114893" y="44875"/>
                  </a:lnTo>
                  <a:lnTo>
                    <a:pt x="114551" y="44265"/>
                  </a:lnTo>
                  <a:lnTo>
                    <a:pt x="108386" y="33407"/>
                  </a:lnTo>
                  <a:lnTo>
                    <a:pt x="87275" y="70969"/>
                  </a:lnTo>
                  <a:lnTo>
                    <a:pt x="85594" y="73961"/>
                  </a:lnTo>
                  <a:lnTo>
                    <a:pt x="81484" y="81274"/>
                  </a:lnTo>
                  <a:lnTo>
                    <a:pt x="62086" y="115734"/>
                  </a:lnTo>
                  <a:lnTo>
                    <a:pt x="60996" y="117673"/>
                  </a:lnTo>
                  <a:lnTo>
                    <a:pt x="60280" y="118725"/>
                  </a:lnTo>
                  <a:lnTo>
                    <a:pt x="59501" y="119445"/>
                  </a:lnTo>
                  <a:lnTo>
                    <a:pt x="58661" y="119889"/>
                  </a:lnTo>
                  <a:lnTo>
                    <a:pt x="57820" y="120000"/>
                  </a:lnTo>
                  <a:lnTo>
                    <a:pt x="56948" y="119889"/>
                  </a:lnTo>
                  <a:lnTo>
                    <a:pt x="56139" y="119445"/>
                  </a:lnTo>
                  <a:lnTo>
                    <a:pt x="55360" y="118725"/>
                  </a:lnTo>
                  <a:lnTo>
                    <a:pt x="54644" y="117673"/>
                  </a:lnTo>
                  <a:lnTo>
                    <a:pt x="29112" y="72299"/>
                  </a:lnTo>
                  <a:lnTo>
                    <a:pt x="8780" y="108421"/>
                  </a:lnTo>
                  <a:lnTo>
                    <a:pt x="8064" y="109473"/>
                  </a:lnTo>
                  <a:lnTo>
                    <a:pt x="7285" y="110193"/>
                  </a:lnTo>
                  <a:lnTo>
                    <a:pt x="6445" y="110637"/>
                  </a:lnTo>
                  <a:lnTo>
                    <a:pt x="5604" y="110747"/>
                  </a:lnTo>
                  <a:lnTo>
                    <a:pt x="4732" y="110637"/>
                  </a:lnTo>
                  <a:lnTo>
                    <a:pt x="3892" y="110193"/>
                  </a:lnTo>
                  <a:lnTo>
                    <a:pt x="3113" y="109473"/>
                  </a:lnTo>
                  <a:lnTo>
                    <a:pt x="2397" y="108421"/>
                  </a:lnTo>
                  <a:lnTo>
                    <a:pt x="1307" y="106481"/>
                  </a:lnTo>
                  <a:lnTo>
                    <a:pt x="716" y="105207"/>
                  </a:lnTo>
                  <a:lnTo>
                    <a:pt x="342" y="103822"/>
                  </a:lnTo>
                  <a:lnTo>
                    <a:pt x="62" y="102326"/>
                  </a:lnTo>
                  <a:lnTo>
                    <a:pt x="0" y="100886"/>
                  </a:lnTo>
                  <a:lnTo>
                    <a:pt x="0" y="100775"/>
                  </a:lnTo>
                  <a:lnTo>
                    <a:pt x="62" y="99335"/>
                  </a:lnTo>
                  <a:lnTo>
                    <a:pt x="342" y="97839"/>
                  </a:lnTo>
                  <a:lnTo>
                    <a:pt x="716" y="96398"/>
                  </a:lnTo>
                  <a:lnTo>
                    <a:pt x="1307" y="95180"/>
                  </a:lnTo>
                  <a:lnTo>
                    <a:pt x="25936" y="51412"/>
                  </a:lnTo>
                  <a:lnTo>
                    <a:pt x="26621" y="50415"/>
                  </a:lnTo>
                  <a:lnTo>
                    <a:pt x="27431" y="49639"/>
                  </a:lnTo>
                  <a:lnTo>
                    <a:pt x="28271" y="49252"/>
                  </a:lnTo>
                  <a:lnTo>
                    <a:pt x="29112" y="49085"/>
                  </a:lnTo>
                  <a:lnTo>
                    <a:pt x="29984" y="49196"/>
                  </a:lnTo>
                  <a:lnTo>
                    <a:pt x="30793" y="49639"/>
                  </a:lnTo>
                  <a:lnTo>
                    <a:pt x="31572" y="50360"/>
                  </a:lnTo>
                  <a:lnTo>
                    <a:pt x="32288" y="51412"/>
                  </a:lnTo>
                  <a:lnTo>
                    <a:pt x="57820" y="96786"/>
                  </a:lnTo>
                  <a:lnTo>
                    <a:pt x="78121" y="60720"/>
                  </a:lnTo>
                  <a:lnTo>
                    <a:pt x="79802" y="57728"/>
                  </a:lnTo>
                  <a:lnTo>
                    <a:pt x="98640" y="24265"/>
                  </a:lnTo>
                  <a:lnTo>
                    <a:pt x="100975" y="20110"/>
                  </a:lnTo>
                  <a:lnTo>
                    <a:pt x="97799" y="14626"/>
                  </a:lnTo>
                  <a:lnTo>
                    <a:pt x="94686" y="8975"/>
                  </a:lnTo>
                  <a:lnTo>
                    <a:pt x="94343" y="8476"/>
                  </a:lnTo>
                  <a:lnTo>
                    <a:pt x="94094" y="7867"/>
                  </a:lnTo>
                  <a:lnTo>
                    <a:pt x="93876" y="7257"/>
                  </a:lnTo>
                  <a:lnTo>
                    <a:pt x="93689" y="6592"/>
                  </a:lnTo>
                  <a:lnTo>
                    <a:pt x="93627" y="5872"/>
                  </a:lnTo>
                  <a:lnTo>
                    <a:pt x="93689" y="5096"/>
                  </a:lnTo>
                  <a:lnTo>
                    <a:pt x="93876" y="4210"/>
                  </a:lnTo>
                  <a:lnTo>
                    <a:pt x="94218" y="3213"/>
                  </a:lnTo>
                  <a:lnTo>
                    <a:pt x="94561" y="2603"/>
                  </a:lnTo>
                  <a:lnTo>
                    <a:pt x="95059" y="2105"/>
                  </a:lnTo>
                  <a:lnTo>
                    <a:pt x="95526" y="1883"/>
                  </a:lnTo>
                  <a:lnTo>
                    <a:pt x="96024" y="1828"/>
                  </a:lnTo>
                  <a:lnTo>
                    <a:pt x="96523" y="1717"/>
                  </a:lnTo>
                  <a:lnTo>
                    <a:pt x="11697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
          <p:nvSpPr>
            <p:cNvPr id="770" name="Google Shape;770;p47"/>
            <p:cNvSpPr/>
            <p:nvPr/>
          </p:nvSpPr>
          <p:spPr>
            <a:xfrm>
              <a:off x="5276851" y="3970338"/>
              <a:ext cx="650996" cy="1257300"/>
            </a:xfrm>
            <a:custGeom>
              <a:avLst/>
              <a:gdLst/>
              <a:ahLst/>
              <a:cxnLst/>
              <a:rect l="l" t="t" r="r" b="b"/>
              <a:pathLst>
                <a:path w="120000" h="120000" extrusionOk="0">
                  <a:moveTo>
                    <a:pt x="54000" y="0"/>
                  </a:moveTo>
                  <a:lnTo>
                    <a:pt x="60292" y="0"/>
                  </a:lnTo>
                  <a:lnTo>
                    <a:pt x="64829" y="0"/>
                  </a:lnTo>
                  <a:lnTo>
                    <a:pt x="68048" y="151"/>
                  </a:lnTo>
                  <a:lnTo>
                    <a:pt x="70536" y="303"/>
                  </a:lnTo>
                  <a:lnTo>
                    <a:pt x="72439" y="681"/>
                  </a:lnTo>
                  <a:lnTo>
                    <a:pt x="73609" y="1287"/>
                  </a:lnTo>
                  <a:lnTo>
                    <a:pt x="74341" y="2272"/>
                  </a:lnTo>
                  <a:lnTo>
                    <a:pt x="74634" y="3560"/>
                  </a:lnTo>
                  <a:lnTo>
                    <a:pt x="74780" y="5303"/>
                  </a:lnTo>
                  <a:lnTo>
                    <a:pt x="75073" y="7575"/>
                  </a:lnTo>
                  <a:lnTo>
                    <a:pt x="75073" y="9318"/>
                  </a:lnTo>
                  <a:lnTo>
                    <a:pt x="75219" y="10606"/>
                  </a:lnTo>
                  <a:lnTo>
                    <a:pt x="75512" y="11590"/>
                  </a:lnTo>
                  <a:lnTo>
                    <a:pt x="76243" y="12348"/>
                  </a:lnTo>
                  <a:lnTo>
                    <a:pt x="77414" y="12727"/>
                  </a:lnTo>
                  <a:lnTo>
                    <a:pt x="79317" y="13106"/>
                  </a:lnTo>
                  <a:lnTo>
                    <a:pt x="81804" y="13484"/>
                  </a:lnTo>
                  <a:lnTo>
                    <a:pt x="85317" y="13712"/>
                  </a:lnTo>
                  <a:lnTo>
                    <a:pt x="92926" y="14545"/>
                  </a:lnTo>
                  <a:lnTo>
                    <a:pt x="100536" y="15681"/>
                  </a:lnTo>
                  <a:lnTo>
                    <a:pt x="107853" y="17196"/>
                  </a:lnTo>
                  <a:lnTo>
                    <a:pt x="109902" y="17803"/>
                  </a:lnTo>
                  <a:lnTo>
                    <a:pt x="111365" y="18484"/>
                  </a:lnTo>
                  <a:lnTo>
                    <a:pt x="112243" y="19469"/>
                  </a:lnTo>
                  <a:lnTo>
                    <a:pt x="112682" y="20530"/>
                  </a:lnTo>
                  <a:lnTo>
                    <a:pt x="112097" y="21666"/>
                  </a:lnTo>
                  <a:lnTo>
                    <a:pt x="109317" y="26666"/>
                  </a:lnTo>
                  <a:lnTo>
                    <a:pt x="106536" y="31515"/>
                  </a:lnTo>
                  <a:lnTo>
                    <a:pt x="105658" y="32803"/>
                  </a:lnTo>
                  <a:lnTo>
                    <a:pt x="104487" y="33712"/>
                  </a:lnTo>
                  <a:lnTo>
                    <a:pt x="103170" y="34242"/>
                  </a:lnTo>
                  <a:lnTo>
                    <a:pt x="101707" y="34318"/>
                  </a:lnTo>
                  <a:lnTo>
                    <a:pt x="99658" y="34166"/>
                  </a:lnTo>
                  <a:lnTo>
                    <a:pt x="97024" y="33560"/>
                  </a:lnTo>
                  <a:lnTo>
                    <a:pt x="88390" y="31742"/>
                  </a:lnTo>
                  <a:lnTo>
                    <a:pt x="79463" y="30530"/>
                  </a:lnTo>
                  <a:lnTo>
                    <a:pt x="70390" y="29924"/>
                  </a:lnTo>
                  <a:lnTo>
                    <a:pt x="61170" y="29924"/>
                  </a:lnTo>
                  <a:lnTo>
                    <a:pt x="57951" y="30075"/>
                  </a:lnTo>
                  <a:lnTo>
                    <a:pt x="54731" y="30454"/>
                  </a:lnTo>
                  <a:lnTo>
                    <a:pt x="51658" y="30984"/>
                  </a:lnTo>
                  <a:lnTo>
                    <a:pt x="48292" y="31893"/>
                  </a:lnTo>
                  <a:lnTo>
                    <a:pt x="45804" y="33106"/>
                  </a:lnTo>
                  <a:lnTo>
                    <a:pt x="43902" y="34393"/>
                  </a:lnTo>
                  <a:lnTo>
                    <a:pt x="42731" y="35909"/>
                  </a:lnTo>
                  <a:lnTo>
                    <a:pt x="42146" y="37424"/>
                  </a:lnTo>
                  <a:lnTo>
                    <a:pt x="42585" y="39015"/>
                  </a:lnTo>
                  <a:lnTo>
                    <a:pt x="43756" y="40530"/>
                  </a:lnTo>
                  <a:lnTo>
                    <a:pt x="45658" y="42045"/>
                  </a:lnTo>
                  <a:lnTo>
                    <a:pt x="48146" y="43409"/>
                  </a:lnTo>
                  <a:lnTo>
                    <a:pt x="53121" y="45227"/>
                  </a:lnTo>
                  <a:lnTo>
                    <a:pt x="58243" y="46742"/>
                  </a:lnTo>
                  <a:lnTo>
                    <a:pt x="63804" y="47954"/>
                  </a:lnTo>
                  <a:lnTo>
                    <a:pt x="73317" y="49999"/>
                  </a:lnTo>
                  <a:lnTo>
                    <a:pt x="82829" y="52121"/>
                  </a:lnTo>
                  <a:lnTo>
                    <a:pt x="92048" y="54545"/>
                  </a:lnTo>
                  <a:lnTo>
                    <a:pt x="97902" y="56515"/>
                  </a:lnTo>
                  <a:lnTo>
                    <a:pt x="103170" y="58712"/>
                  </a:lnTo>
                  <a:lnTo>
                    <a:pt x="107853" y="61212"/>
                  </a:lnTo>
                  <a:lnTo>
                    <a:pt x="111658" y="63939"/>
                  </a:lnTo>
                  <a:lnTo>
                    <a:pt x="114878" y="66818"/>
                  </a:lnTo>
                  <a:lnTo>
                    <a:pt x="117219" y="69772"/>
                  </a:lnTo>
                  <a:lnTo>
                    <a:pt x="118975" y="72878"/>
                  </a:lnTo>
                  <a:lnTo>
                    <a:pt x="119853" y="76060"/>
                  </a:lnTo>
                  <a:lnTo>
                    <a:pt x="120000" y="79318"/>
                  </a:lnTo>
                  <a:lnTo>
                    <a:pt x="119268" y="82499"/>
                  </a:lnTo>
                  <a:lnTo>
                    <a:pt x="117951" y="85681"/>
                  </a:lnTo>
                  <a:lnTo>
                    <a:pt x="115609" y="88787"/>
                  </a:lnTo>
                  <a:lnTo>
                    <a:pt x="112390" y="91818"/>
                  </a:lnTo>
                  <a:lnTo>
                    <a:pt x="108585" y="94621"/>
                  </a:lnTo>
                  <a:lnTo>
                    <a:pt x="103902" y="97196"/>
                  </a:lnTo>
                  <a:lnTo>
                    <a:pt x="98634" y="99393"/>
                  </a:lnTo>
                  <a:lnTo>
                    <a:pt x="92926" y="101363"/>
                  </a:lnTo>
                  <a:lnTo>
                    <a:pt x="86780" y="102878"/>
                  </a:lnTo>
                  <a:lnTo>
                    <a:pt x="80341" y="104015"/>
                  </a:lnTo>
                  <a:lnTo>
                    <a:pt x="77707" y="104469"/>
                  </a:lnTo>
                  <a:lnTo>
                    <a:pt x="75658" y="105151"/>
                  </a:lnTo>
                  <a:lnTo>
                    <a:pt x="74341" y="106060"/>
                  </a:lnTo>
                  <a:lnTo>
                    <a:pt x="73609" y="107196"/>
                  </a:lnTo>
                  <a:lnTo>
                    <a:pt x="73463" y="108636"/>
                  </a:lnTo>
                  <a:lnTo>
                    <a:pt x="73463" y="112575"/>
                  </a:lnTo>
                  <a:lnTo>
                    <a:pt x="73463" y="116363"/>
                  </a:lnTo>
                  <a:lnTo>
                    <a:pt x="73170" y="117651"/>
                  </a:lnTo>
                  <a:lnTo>
                    <a:pt x="72292" y="118712"/>
                  </a:lnTo>
                  <a:lnTo>
                    <a:pt x="71121" y="119393"/>
                  </a:lnTo>
                  <a:lnTo>
                    <a:pt x="69219" y="119848"/>
                  </a:lnTo>
                  <a:lnTo>
                    <a:pt x="66878" y="119999"/>
                  </a:lnTo>
                  <a:lnTo>
                    <a:pt x="58536" y="119999"/>
                  </a:lnTo>
                  <a:lnTo>
                    <a:pt x="50634" y="119999"/>
                  </a:lnTo>
                  <a:lnTo>
                    <a:pt x="48000" y="119848"/>
                  </a:lnTo>
                  <a:lnTo>
                    <a:pt x="46097" y="119318"/>
                  </a:lnTo>
                  <a:lnTo>
                    <a:pt x="44780" y="118484"/>
                  </a:lnTo>
                  <a:lnTo>
                    <a:pt x="43902" y="117424"/>
                  </a:lnTo>
                  <a:lnTo>
                    <a:pt x="43609" y="116212"/>
                  </a:lnTo>
                  <a:lnTo>
                    <a:pt x="43609" y="113257"/>
                  </a:lnTo>
                  <a:lnTo>
                    <a:pt x="43609" y="110454"/>
                  </a:lnTo>
                  <a:lnTo>
                    <a:pt x="43463" y="108939"/>
                  </a:lnTo>
                  <a:lnTo>
                    <a:pt x="43170" y="107803"/>
                  </a:lnTo>
                  <a:lnTo>
                    <a:pt x="42731" y="107045"/>
                  </a:lnTo>
                  <a:lnTo>
                    <a:pt x="41853" y="106515"/>
                  </a:lnTo>
                  <a:lnTo>
                    <a:pt x="40243" y="106060"/>
                  </a:lnTo>
                  <a:lnTo>
                    <a:pt x="38195" y="105757"/>
                  </a:lnTo>
                  <a:lnTo>
                    <a:pt x="35414" y="105530"/>
                  </a:lnTo>
                  <a:lnTo>
                    <a:pt x="27951" y="104924"/>
                  </a:lnTo>
                  <a:lnTo>
                    <a:pt x="20780" y="103939"/>
                  </a:lnTo>
                  <a:lnTo>
                    <a:pt x="13609" y="102803"/>
                  </a:lnTo>
                  <a:lnTo>
                    <a:pt x="6585" y="101287"/>
                  </a:lnTo>
                  <a:lnTo>
                    <a:pt x="4097" y="100530"/>
                  </a:lnTo>
                  <a:lnTo>
                    <a:pt x="2048" y="99848"/>
                  </a:lnTo>
                  <a:lnTo>
                    <a:pt x="878" y="99166"/>
                  </a:lnTo>
                  <a:lnTo>
                    <a:pt x="146" y="98257"/>
                  </a:lnTo>
                  <a:lnTo>
                    <a:pt x="0" y="97272"/>
                  </a:lnTo>
                  <a:lnTo>
                    <a:pt x="292" y="96060"/>
                  </a:lnTo>
                  <a:lnTo>
                    <a:pt x="1024" y="94545"/>
                  </a:lnTo>
                  <a:lnTo>
                    <a:pt x="3365" y="90303"/>
                  </a:lnTo>
                  <a:lnTo>
                    <a:pt x="5853" y="85984"/>
                  </a:lnTo>
                  <a:lnTo>
                    <a:pt x="6878" y="84545"/>
                  </a:lnTo>
                  <a:lnTo>
                    <a:pt x="7902" y="83560"/>
                  </a:lnTo>
                  <a:lnTo>
                    <a:pt x="9073" y="83030"/>
                  </a:lnTo>
                  <a:lnTo>
                    <a:pt x="10682" y="82878"/>
                  </a:lnTo>
                  <a:lnTo>
                    <a:pt x="12731" y="83106"/>
                  </a:lnTo>
                  <a:lnTo>
                    <a:pt x="15365" y="83787"/>
                  </a:lnTo>
                  <a:lnTo>
                    <a:pt x="22975" y="85606"/>
                  </a:lnTo>
                  <a:lnTo>
                    <a:pt x="30878" y="87045"/>
                  </a:lnTo>
                  <a:lnTo>
                    <a:pt x="39073" y="88106"/>
                  </a:lnTo>
                  <a:lnTo>
                    <a:pt x="47268" y="88787"/>
                  </a:lnTo>
                  <a:lnTo>
                    <a:pt x="52829" y="88863"/>
                  </a:lnTo>
                  <a:lnTo>
                    <a:pt x="57951" y="88787"/>
                  </a:lnTo>
                  <a:lnTo>
                    <a:pt x="63219" y="88257"/>
                  </a:lnTo>
                  <a:lnTo>
                    <a:pt x="68195" y="87272"/>
                  </a:lnTo>
                  <a:lnTo>
                    <a:pt x="71707" y="86287"/>
                  </a:lnTo>
                  <a:lnTo>
                    <a:pt x="74487" y="85151"/>
                  </a:lnTo>
                  <a:lnTo>
                    <a:pt x="76536" y="83787"/>
                  </a:lnTo>
                  <a:lnTo>
                    <a:pt x="78146" y="82196"/>
                  </a:lnTo>
                  <a:lnTo>
                    <a:pt x="78731" y="80606"/>
                  </a:lnTo>
                  <a:lnTo>
                    <a:pt x="79024" y="78863"/>
                  </a:lnTo>
                  <a:lnTo>
                    <a:pt x="78292" y="77196"/>
                  </a:lnTo>
                  <a:lnTo>
                    <a:pt x="77121" y="75530"/>
                  </a:lnTo>
                  <a:lnTo>
                    <a:pt x="75073" y="73939"/>
                  </a:lnTo>
                  <a:lnTo>
                    <a:pt x="72146" y="72500"/>
                  </a:lnTo>
                  <a:lnTo>
                    <a:pt x="68487" y="71212"/>
                  </a:lnTo>
                  <a:lnTo>
                    <a:pt x="64390" y="70000"/>
                  </a:lnTo>
                  <a:lnTo>
                    <a:pt x="60292" y="69015"/>
                  </a:lnTo>
                  <a:lnTo>
                    <a:pt x="52097" y="67196"/>
                  </a:lnTo>
                  <a:lnTo>
                    <a:pt x="43756" y="65454"/>
                  </a:lnTo>
                  <a:lnTo>
                    <a:pt x="35560" y="63636"/>
                  </a:lnTo>
                  <a:lnTo>
                    <a:pt x="27658" y="61363"/>
                  </a:lnTo>
                  <a:lnTo>
                    <a:pt x="22829" y="59772"/>
                  </a:lnTo>
                  <a:lnTo>
                    <a:pt x="18439" y="58106"/>
                  </a:lnTo>
                  <a:lnTo>
                    <a:pt x="14487" y="56136"/>
                  </a:lnTo>
                  <a:lnTo>
                    <a:pt x="10975" y="54242"/>
                  </a:lnTo>
                  <a:lnTo>
                    <a:pt x="7902" y="52045"/>
                  </a:lnTo>
                  <a:lnTo>
                    <a:pt x="5414" y="49696"/>
                  </a:lnTo>
                  <a:lnTo>
                    <a:pt x="3512" y="47272"/>
                  </a:lnTo>
                  <a:lnTo>
                    <a:pt x="2195" y="44469"/>
                  </a:lnTo>
                  <a:lnTo>
                    <a:pt x="1463" y="41666"/>
                  </a:lnTo>
                  <a:lnTo>
                    <a:pt x="1609" y="38560"/>
                  </a:lnTo>
                  <a:lnTo>
                    <a:pt x="2341" y="35151"/>
                  </a:lnTo>
                  <a:lnTo>
                    <a:pt x="3658" y="32045"/>
                  </a:lnTo>
                  <a:lnTo>
                    <a:pt x="6000" y="29090"/>
                  </a:lnTo>
                  <a:lnTo>
                    <a:pt x="8634" y="26363"/>
                  </a:lnTo>
                  <a:lnTo>
                    <a:pt x="12000" y="24015"/>
                  </a:lnTo>
                  <a:lnTo>
                    <a:pt x="15804" y="21742"/>
                  </a:lnTo>
                  <a:lnTo>
                    <a:pt x="20487" y="19848"/>
                  </a:lnTo>
                  <a:lnTo>
                    <a:pt x="25463" y="18181"/>
                  </a:lnTo>
                  <a:lnTo>
                    <a:pt x="31024" y="16666"/>
                  </a:lnTo>
                  <a:lnTo>
                    <a:pt x="37024" y="15303"/>
                  </a:lnTo>
                  <a:lnTo>
                    <a:pt x="39951" y="14772"/>
                  </a:lnTo>
                  <a:lnTo>
                    <a:pt x="42146" y="14318"/>
                  </a:lnTo>
                  <a:lnTo>
                    <a:pt x="43756" y="13939"/>
                  </a:lnTo>
                  <a:lnTo>
                    <a:pt x="44780" y="13409"/>
                  </a:lnTo>
                  <a:lnTo>
                    <a:pt x="45512" y="12651"/>
                  </a:lnTo>
                  <a:lnTo>
                    <a:pt x="45804" y="11818"/>
                  </a:lnTo>
                  <a:lnTo>
                    <a:pt x="45951" y="10606"/>
                  </a:lnTo>
                  <a:lnTo>
                    <a:pt x="45951" y="9015"/>
                  </a:lnTo>
                  <a:lnTo>
                    <a:pt x="45951" y="6666"/>
                  </a:lnTo>
                  <a:lnTo>
                    <a:pt x="45951" y="4242"/>
                  </a:lnTo>
                  <a:lnTo>
                    <a:pt x="46097" y="2651"/>
                  </a:lnTo>
                  <a:lnTo>
                    <a:pt x="46682" y="1590"/>
                  </a:lnTo>
                  <a:lnTo>
                    <a:pt x="47560" y="833"/>
                  </a:lnTo>
                  <a:lnTo>
                    <a:pt x="48878" y="378"/>
                  </a:lnTo>
                  <a:lnTo>
                    <a:pt x="51073" y="151"/>
                  </a:lnTo>
                  <a:lnTo>
                    <a:pt x="54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
          <p:nvSpPr>
            <p:cNvPr id="771" name="Google Shape;771;p47"/>
            <p:cNvSpPr/>
            <p:nvPr/>
          </p:nvSpPr>
          <p:spPr>
            <a:xfrm>
              <a:off x="5037138" y="5729286"/>
              <a:ext cx="485699" cy="819302"/>
            </a:xfrm>
            <a:custGeom>
              <a:avLst/>
              <a:gdLst/>
              <a:ahLst/>
              <a:cxnLst/>
              <a:rect l="l" t="t" r="r" b="b"/>
              <a:pathLst>
                <a:path w="120000" h="120000" extrusionOk="0">
                  <a:moveTo>
                    <a:pt x="3921" y="0"/>
                  </a:moveTo>
                  <a:lnTo>
                    <a:pt x="85686" y="48488"/>
                  </a:lnTo>
                  <a:lnTo>
                    <a:pt x="92549" y="52558"/>
                  </a:lnTo>
                  <a:lnTo>
                    <a:pt x="98823" y="55813"/>
                  </a:lnTo>
                  <a:lnTo>
                    <a:pt x="105294" y="58372"/>
                  </a:lnTo>
                  <a:lnTo>
                    <a:pt x="112549" y="60465"/>
                  </a:lnTo>
                  <a:lnTo>
                    <a:pt x="120000" y="62093"/>
                  </a:lnTo>
                  <a:lnTo>
                    <a:pt x="120000" y="103255"/>
                  </a:lnTo>
                  <a:lnTo>
                    <a:pt x="119607" y="106511"/>
                  </a:lnTo>
                  <a:lnTo>
                    <a:pt x="117843" y="109767"/>
                  </a:lnTo>
                  <a:lnTo>
                    <a:pt x="115294" y="112441"/>
                  </a:lnTo>
                  <a:lnTo>
                    <a:pt x="111764" y="115116"/>
                  </a:lnTo>
                  <a:lnTo>
                    <a:pt x="107647" y="117093"/>
                  </a:lnTo>
                  <a:lnTo>
                    <a:pt x="102941" y="118604"/>
                  </a:lnTo>
                  <a:lnTo>
                    <a:pt x="97647" y="119534"/>
                  </a:lnTo>
                  <a:lnTo>
                    <a:pt x="91960" y="120000"/>
                  </a:lnTo>
                  <a:lnTo>
                    <a:pt x="28235" y="120000"/>
                  </a:lnTo>
                  <a:lnTo>
                    <a:pt x="22745" y="119534"/>
                  </a:lnTo>
                  <a:lnTo>
                    <a:pt x="17450" y="118604"/>
                  </a:lnTo>
                  <a:lnTo>
                    <a:pt x="12549" y="117093"/>
                  </a:lnTo>
                  <a:lnTo>
                    <a:pt x="8235" y="115116"/>
                  </a:lnTo>
                  <a:lnTo>
                    <a:pt x="4901" y="112674"/>
                  </a:lnTo>
                  <a:lnTo>
                    <a:pt x="2352" y="109767"/>
                  </a:lnTo>
                  <a:lnTo>
                    <a:pt x="784" y="106627"/>
                  </a:lnTo>
                  <a:lnTo>
                    <a:pt x="0" y="103255"/>
                  </a:lnTo>
                  <a:lnTo>
                    <a:pt x="0" y="8372"/>
                  </a:lnTo>
                  <a:lnTo>
                    <a:pt x="392" y="5465"/>
                  </a:lnTo>
                  <a:lnTo>
                    <a:pt x="1764" y="2558"/>
                  </a:lnTo>
                  <a:lnTo>
                    <a:pt x="392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
          <p:nvSpPr>
            <p:cNvPr id="772" name="Google Shape;772;p47"/>
            <p:cNvSpPr/>
            <p:nvPr/>
          </p:nvSpPr>
          <p:spPr>
            <a:xfrm>
              <a:off x="5707061" y="5707064"/>
              <a:ext cx="487500" cy="841505"/>
            </a:xfrm>
            <a:custGeom>
              <a:avLst/>
              <a:gdLst/>
              <a:ahLst/>
              <a:cxnLst/>
              <a:rect l="l" t="t" r="r" b="b"/>
              <a:pathLst>
                <a:path w="120000" h="120000" extrusionOk="0">
                  <a:moveTo>
                    <a:pt x="111764" y="0"/>
                  </a:moveTo>
                  <a:lnTo>
                    <a:pt x="115098" y="2488"/>
                  </a:lnTo>
                  <a:lnTo>
                    <a:pt x="117647" y="5202"/>
                  </a:lnTo>
                  <a:lnTo>
                    <a:pt x="119215" y="8143"/>
                  </a:lnTo>
                  <a:lnTo>
                    <a:pt x="120000" y="11423"/>
                  </a:lnTo>
                  <a:lnTo>
                    <a:pt x="120000" y="103713"/>
                  </a:lnTo>
                  <a:lnTo>
                    <a:pt x="119215" y="106880"/>
                  </a:lnTo>
                  <a:lnTo>
                    <a:pt x="117647" y="110047"/>
                  </a:lnTo>
                  <a:lnTo>
                    <a:pt x="115098" y="112648"/>
                  </a:lnTo>
                  <a:lnTo>
                    <a:pt x="111764" y="115249"/>
                  </a:lnTo>
                  <a:lnTo>
                    <a:pt x="107647" y="117172"/>
                  </a:lnTo>
                  <a:lnTo>
                    <a:pt x="102745" y="118642"/>
                  </a:lnTo>
                  <a:lnTo>
                    <a:pt x="97254" y="119547"/>
                  </a:lnTo>
                  <a:lnTo>
                    <a:pt x="91568" y="120000"/>
                  </a:lnTo>
                  <a:lnTo>
                    <a:pt x="28235" y="120000"/>
                  </a:lnTo>
                  <a:lnTo>
                    <a:pt x="22352" y="119547"/>
                  </a:lnTo>
                  <a:lnTo>
                    <a:pt x="17058" y="118642"/>
                  </a:lnTo>
                  <a:lnTo>
                    <a:pt x="12352" y="117172"/>
                  </a:lnTo>
                  <a:lnTo>
                    <a:pt x="8235" y="115249"/>
                  </a:lnTo>
                  <a:lnTo>
                    <a:pt x="4705" y="112874"/>
                  </a:lnTo>
                  <a:lnTo>
                    <a:pt x="1960" y="110047"/>
                  </a:lnTo>
                  <a:lnTo>
                    <a:pt x="392" y="106993"/>
                  </a:lnTo>
                  <a:lnTo>
                    <a:pt x="0" y="103713"/>
                  </a:lnTo>
                  <a:lnTo>
                    <a:pt x="0" y="61526"/>
                  </a:lnTo>
                  <a:lnTo>
                    <a:pt x="6078" y="59491"/>
                  </a:lnTo>
                  <a:lnTo>
                    <a:pt x="12156" y="57115"/>
                  </a:lnTo>
                  <a:lnTo>
                    <a:pt x="17450" y="54401"/>
                  </a:lnTo>
                  <a:lnTo>
                    <a:pt x="24509" y="50442"/>
                  </a:lnTo>
                  <a:lnTo>
                    <a:pt x="11176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sp>
          <p:nvSpPr>
            <p:cNvPr id="773" name="Google Shape;773;p47"/>
            <p:cNvSpPr/>
            <p:nvPr/>
          </p:nvSpPr>
          <p:spPr>
            <a:xfrm>
              <a:off x="6378574" y="5005387"/>
              <a:ext cx="485699" cy="1542904"/>
            </a:xfrm>
            <a:custGeom>
              <a:avLst/>
              <a:gdLst/>
              <a:ahLst/>
              <a:cxnLst/>
              <a:rect l="l" t="t" r="r" b="b"/>
              <a:pathLst>
                <a:path w="120000" h="120000" extrusionOk="0">
                  <a:moveTo>
                    <a:pt x="119412" y="0"/>
                  </a:moveTo>
                  <a:lnTo>
                    <a:pt x="120000" y="1234"/>
                  </a:lnTo>
                  <a:lnTo>
                    <a:pt x="120000" y="111111"/>
                  </a:lnTo>
                  <a:lnTo>
                    <a:pt x="119216" y="112901"/>
                  </a:lnTo>
                  <a:lnTo>
                    <a:pt x="117650" y="114567"/>
                  </a:lnTo>
                  <a:lnTo>
                    <a:pt x="115106" y="116049"/>
                  </a:lnTo>
                  <a:lnTo>
                    <a:pt x="111778" y="117345"/>
                  </a:lnTo>
                  <a:lnTo>
                    <a:pt x="107275" y="118456"/>
                  </a:lnTo>
                  <a:lnTo>
                    <a:pt x="102773" y="119320"/>
                  </a:lnTo>
                  <a:lnTo>
                    <a:pt x="97292" y="119814"/>
                  </a:lnTo>
                  <a:lnTo>
                    <a:pt x="91615" y="120000"/>
                  </a:lnTo>
                  <a:lnTo>
                    <a:pt x="28189" y="120000"/>
                  </a:lnTo>
                  <a:lnTo>
                    <a:pt x="22512" y="119814"/>
                  </a:lnTo>
                  <a:lnTo>
                    <a:pt x="17226" y="119320"/>
                  </a:lnTo>
                  <a:lnTo>
                    <a:pt x="12528" y="118518"/>
                  </a:lnTo>
                  <a:lnTo>
                    <a:pt x="8417" y="117407"/>
                  </a:lnTo>
                  <a:lnTo>
                    <a:pt x="4893" y="116049"/>
                  </a:lnTo>
                  <a:lnTo>
                    <a:pt x="2153" y="114567"/>
                  </a:lnTo>
                  <a:lnTo>
                    <a:pt x="587" y="112901"/>
                  </a:lnTo>
                  <a:lnTo>
                    <a:pt x="0" y="111111"/>
                  </a:lnTo>
                  <a:lnTo>
                    <a:pt x="0" y="37654"/>
                  </a:lnTo>
                  <a:lnTo>
                    <a:pt x="7047" y="35493"/>
                  </a:lnTo>
                  <a:lnTo>
                    <a:pt x="17422" y="32222"/>
                  </a:lnTo>
                  <a:lnTo>
                    <a:pt x="11941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FFFF"/>
                </a:solidFill>
                <a:latin typeface="Calibri"/>
                <a:ea typeface="Calibri"/>
                <a:cs typeface="Calibri"/>
                <a:sym typeface="Calibri"/>
              </a:endParaRPr>
            </a:p>
          </p:txBody>
        </p:sp>
      </p:grpSp>
      <p:sp>
        <p:nvSpPr>
          <p:cNvPr id="774" name="Google Shape;774;p47"/>
          <p:cNvSpPr/>
          <p:nvPr/>
        </p:nvSpPr>
        <p:spPr>
          <a:xfrm>
            <a:off x="3897456" y="3993451"/>
            <a:ext cx="149700" cy="288000"/>
          </a:xfrm>
          <a:custGeom>
            <a:avLst/>
            <a:gdLst/>
            <a:ahLst/>
            <a:cxnLst/>
            <a:rect l="l" t="t" r="r" b="b"/>
            <a:pathLst>
              <a:path w="120000" h="120000" extrusionOk="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5" name="Google Shape;775;p47"/>
          <p:cNvSpPr txBox="1"/>
          <p:nvPr/>
        </p:nvSpPr>
        <p:spPr>
          <a:xfrm>
            <a:off x="4572000" y="1059161"/>
            <a:ext cx="4531703" cy="539224"/>
          </a:xfrm>
          <a:prstGeom prst="rect">
            <a:avLst/>
          </a:prstGeom>
          <a:noFill/>
          <a:ln>
            <a:noFill/>
          </a:ln>
        </p:spPr>
        <p:txBody>
          <a:bodyPr spcFirstLastPara="1" wrap="square" lIns="91425" tIns="91425" rIns="91425" bIns="91425" anchor="ctr" anchorCtr="0">
            <a:noAutofit/>
          </a:bodyPr>
          <a:lstStyle/>
          <a:p>
            <a:pPr lvl="0" algn="just">
              <a:lnSpc>
                <a:spcPct val="150000"/>
              </a:lnSpc>
            </a:pPr>
            <a:r>
              <a:rPr lang="vi-VN" sz="1800"/>
              <a:t>Hà là người giàu tình cảm, hay quan tâm, giúp đỡ người khác, thương người.</a:t>
            </a:r>
            <a:endParaRPr sz="2400">
              <a:solidFill>
                <a:srgbClr val="666666"/>
              </a:solidFill>
            </a:endParaRPr>
          </a:p>
        </p:txBody>
      </p:sp>
      <p:sp>
        <p:nvSpPr>
          <p:cNvPr id="776" name="Google Shape;776;p47"/>
          <p:cNvSpPr txBox="1"/>
          <p:nvPr/>
        </p:nvSpPr>
        <p:spPr>
          <a:xfrm>
            <a:off x="4572000" y="2368938"/>
            <a:ext cx="4531703" cy="539224"/>
          </a:xfrm>
          <a:prstGeom prst="rect">
            <a:avLst/>
          </a:prstGeom>
          <a:noFill/>
          <a:ln>
            <a:noFill/>
          </a:ln>
        </p:spPr>
        <p:txBody>
          <a:bodyPr spcFirstLastPara="1" wrap="square" lIns="91425" tIns="91425" rIns="91425" bIns="91425" anchor="ctr" anchorCtr="0">
            <a:noAutofit/>
          </a:bodyPr>
          <a:lstStyle/>
          <a:p>
            <a:pPr lvl="0" algn="just">
              <a:lnSpc>
                <a:spcPct val="150000"/>
              </a:lnSpc>
            </a:pPr>
            <a:r>
              <a:rPr lang="vi-VN" sz="1800"/>
              <a:t>Tiến là người thẳng thắng và trung thực.</a:t>
            </a:r>
            <a:endParaRPr sz="2400">
              <a:solidFill>
                <a:srgbClr val="666666"/>
              </a:solidFill>
            </a:endParaRPr>
          </a:p>
        </p:txBody>
      </p:sp>
      <p:sp>
        <p:nvSpPr>
          <p:cNvPr id="777" name="Google Shape;777;p47"/>
          <p:cNvSpPr txBox="1"/>
          <p:nvPr/>
        </p:nvSpPr>
        <p:spPr>
          <a:xfrm>
            <a:off x="4648809" y="3775691"/>
            <a:ext cx="4531703" cy="539224"/>
          </a:xfrm>
          <a:prstGeom prst="rect">
            <a:avLst/>
          </a:prstGeom>
          <a:noFill/>
          <a:ln>
            <a:noFill/>
          </a:ln>
        </p:spPr>
        <p:txBody>
          <a:bodyPr spcFirstLastPara="1" wrap="square" lIns="91425" tIns="91425" rIns="91425" bIns="91425" anchor="ctr" anchorCtr="0">
            <a:noAutofit/>
          </a:bodyPr>
          <a:lstStyle/>
          <a:p>
            <a:pPr lvl="0" algn="just">
              <a:lnSpc>
                <a:spcPct val="150000"/>
              </a:lnSpc>
            </a:pPr>
            <a:r>
              <a:rPr lang="vi-VN" sz="1800"/>
              <a:t>Phương là người hòa đồng biết lắng nghe và chia sẻ, có tấm lòng thương người.</a:t>
            </a:r>
            <a:endParaRPr sz="2400">
              <a:solidFill>
                <a:srgbClr val="666666"/>
              </a:solidFill>
            </a:endParaRPr>
          </a:p>
        </p:txBody>
      </p:sp>
      <p:sp>
        <p:nvSpPr>
          <p:cNvPr id="778" name="Google Shape;778;p47"/>
          <p:cNvSpPr txBox="1"/>
          <p:nvPr/>
        </p:nvSpPr>
        <p:spPr>
          <a:xfrm>
            <a:off x="1151751" y="1059161"/>
            <a:ext cx="1469400" cy="329988"/>
          </a:xfrm>
          <a:prstGeom prst="rect">
            <a:avLst/>
          </a:prstGeom>
          <a:noFill/>
          <a:ln>
            <a:noFill/>
          </a:ln>
        </p:spPr>
        <p:txBody>
          <a:bodyPr spcFirstLastPara="1" wrap="square" lIns="91425" tIns="91425" rIns="91425" bIns="91425" anchor="ctr" anchorCtr="0">
            <a:noAutofit/>
          </a:bodyPr>
          <a:lstStyle/>
          <a:p>
            <a:pPr lvl="0" algn="r"/>
            <a:r>
              <a:rPr lang="vi-VN" sz="2000" b="1">
                <a:solidFill>
                  <a:srgbClr val="F3F3F3"/>
                </a:solidFill>
              </a:rPr>
              <a:t>Hà</a:t>
            </a:r>
          </a:p>
        </p:txBody>
      </p:sp>
      <p:sp>
        <p:nvSpPr>
          <p:cNvPr id="29" name="Google Shape;778;p47"/>
          <p:cNvSpPr txBox="1"/>
          <p:nvPr/>
        </p:nvSpPr>
        <p:spPr>
          <a:xfrm>
            <a:off x="1258227" y="3818697"/>
            <a:ext cx="1469400" cy="329988"/>
          </a:xfrm>
          <a:prstGeom prst="rect">
            <a:avLst/>
          </a:prstGeom>
          <a:noFill/>
          <a:ln>
            <a:noFill/>
          </a:ln>
        </p:spPr>
        <p:txBody>
          <a:bodyPr spcFirstLastPara="1" wrap="square" lIns="91425" tIns="91425" rIns="91425" bIns="91425" anchor="ctr" anchorCtr="0">
            <a:noAutofit/>
          </a:bodyPr>
          <a:lstStyle/>
          <a:p>
            <a:pPr lvl="0" algn="r"/>
            <a:r>
              <a:rPr lang="vi-VN" sz="2000" b="1" smtClean="0">
                <a:solidFill>
                  <a:srgbClr val="F3F3F3"/>
                </a:solidFill>
              </a:rPr>
              <a:t>Phương</a:t>
            </a:r>
            <a:endParaRPr lang="vi-VN" sz="2000" b="1">
              <a:solidFill>
                <a:srgbClr val="F3F3F3"/>
              </a:solidFill>
            </a:endParaRPr>
          </a:p>
        </p:txBody>
      </p:sp>
      <p:sp>
        <p:nvSpPr>
          <p:cNvPr id="30" name="Google Shape;778;p47"/>
          <p:cNvSpPr txBox="1"/>
          <p:nvPr/>
        </p:nvSpPr>
        <p:spPr>
          <a:xfrm>
            <a:off x="1158384" y="2436991"/>
            <a:ext cx="1469400" cy="329988"/>
          </a:xfrm>
          <a:prstGeom prst="rect">
            <a:avLst/>
          </a:prstGeom>
          <a:noFill/>
          <a:ln>
            <a:noFill/>
          </a:ln>
        </p:spPr>
        <p:txBody>
          <a:bodyPr spcFirstLastPara="1" wrap="square" lIns="91425" tIns="91425" rIns="91425" bIns="91425" anchor="ctr" anchorCtr="0">
            <a:noAutofit/>
          </a:bodyPr>
          <a:lstStyle/>
          <a:p>
            <a:pPr lvl="0" algn="r"/>
            <a:r>
              <a:rPr lang="vi-VN" sz="2000" b="1" smtClean="0">
                <a:solidFill>
                  <a:srgbClr val="F3F3F3"/>
                </a:solidFill>
              </a:rPr>
              <a:t>Tiến</a:t>
            </a:r>
            <a:endParaRPr lang="vi-VN" sz="2000" b="1">
              <a:solidFill>
                <a:srgbClr val="F3F3F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7"/>
                                        </p:tgtEl>
                                        <p:attrNameLst>
                                          <p:attrName>style.visibility</p:attrName>
                                        </p:attrNameLst>
                                      </p:cBhvr>
                                      <p:to>
                                        <p:strVal val="visible"/>
                                      </p:to>
                                    </p:set>
                                    <p:animEffect transition="in" filter="fade">
                                      <p:cBhvr>
                                        <p:cTn id="7" dur="1000"/>
                                        <p:tgtEl>
                                          <p:spTgt spid="757"/>
                                        </p:tgtEl>
                                      </p:cBhvr>
                                    </p:animEffect>
                                    <p:anim calcmode="lin" valueType="num">
                                      <p:cBhvr>
                                        <p:cTn id="8" dur="1000" fill="hold"/>
                                        <p:tgtEl>
                                          <p:spTgt spid="757"/>
                                        </p:tgtEl>
                                        <p:attrNameLst>
                                          <p:attrName>ppt_x</p:attrName>
                                        </p:attrNameLst>
                                      </p:cBhvr>
                                      <p:tavLst>
                                        <p:tav tm="0">
                                          <p:val>
                                            <p:strVal val="#ppt_x"/>
                                          </p:val>
                                        </p:tav>
                                        <p:tav tm="100000">
                                          <p:val>
                                            <p:strVal val="#ppt_x"/>
                                          </p:val>
                                        </p:tav>
                                      </p:tavLst>
                                    </p:anim>
                                    <p:anim calcmode="lin" valueType="num">
                                      <p:cBhvr>
                                        <p:cTn id="9" dur="1000" fill="hold"/>
                                        <p:tgtEl>
                                          <p:spTgt spid="7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61"/>
                                        </p:tgtEl>
                                        <p:attrNameLst>
                                          <p:attrName>style.visibility</p:attrName>
                                        </p:attrNameLst>
                                      </p:cBhvr>
                                      <p:to>
                                        <p:strVal val="visible"/>
                                      </p:to>
                                    </p:set>
                                    <p:animEffect transition="in" filter="fade">
                                      <p:cBhvr>
                                        <p:cTn id="12" dur="1000"/>
                                        <p:tgtEl>
                                          <p:spTgt spid="761"/>
                                        </p:tgtEl>
                                      </p:cBhvr>
                                    </p:animEffect>
                                    <p:anim calcmode="lin" valueType="num">
                                      <p:cBhvr>
                                        <p:cTn id="13" dur="1000" fill="hold"/>
                                        <p:tgtEl>
                                          <p:spTgt spid="761"/>
                                        </p:tgtEl>
                                        <p:attrNameLst>
                                          <p:attrName>ppt_x</p:attrName>
                                        </p:attrNameLst>
                                      </p:cBhvr>
                                      <p:tavLst>
                                        <p:tav tm="0">
                                          <p:val>
                                            <p:strVal val="#ppt_x"/>
                                          </p:val>
                                        </p:tav>
                                        <p:tav tm="100000">
                                          <p:val>
                                            <p:strVal val="#ppt_x"/>
                                          </p:val>
                                        </p:tav>
                                      </p:tavLst>
                                    </p:anim>
                                    <p:anim calcmode="lin" valueType="num">
                                      <p:cBhvr>
                                        <p:cTn id="14" dur="1000" fill="hold"/>
                                        <p:tgtEl>
                                          <p:spTgt spid="76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62"/>
                                        </p:tgtEl>
                                        <p:attrNameLst>
                                          <p:attrName>style.visibility</p:attrName>
                                        </p:attrNameLst>
                                      </p:cBhvr>
                                      <p:to>
                                        <p:strVal val="visible"/>
                                      </p:to>
                                    </p:set>
                                    <p:animEffect transition="in" filter="fade">
                                      <p:cBhvr>
                                        <p:cTn id="17" dur="1000"/>
                                        <p:tgtEl>
                                          <p:spTgt spid="762"/>
                                        </p:tgtEl>
                                      </p:cBhvr>
                                    </p:animEffect>
                                    <p:anim calcmode="lin" valueType="num">
                                      <p:cBhvr>
                                        <p:cTn id="18" dur="1000" fill="hold"/>
                                        <p:tgtEl>
                                          <p:spTgt spid="762"/>
                                        </p:tgtEl>
                                        <p:attrNameLst>
                                          <p:attrName>ppt_x</p:attrName>
                                        </p:attrNameLst>
                                      </p:cBhvr>
                                      <p:tavLst>
                                        <p:tav tm="0">
                                          <p:val>
                                            <p:strVal val="#ppt_x"/>
                                          </p:val>
                                        </p:tav>
                                        <p:tav tm="100000">
                                          <p:val>
                                            <p:strVal val="#ppt_x"/>
                                          </p:val>
                                        </p:tav>
                                      </p:tavLst>
                                    </p:anim>
                                    <p:anim calcmode="lin" valueType="num">
                                      <p:cBhvr>
                                        <p:cTn id="19" dur="1000" fill="hold"/>
                                        <p:tgtEl>
                                          <p:spTgt spid="7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63"/>
                                        </p:tgtEl>
                                        <p:attrNameLst>
                                          <p:attrName>style.visibility</p:attrName>
                                        </p:attrNameLst>
                                      </p:cBhvr>
                                      <p:to>
                                        <p:strVal val="visible"/>
                                      </p:to>
                                    </p:set>
                                    <p:animEffect transition="in" filter="fade">
                                      <p:cBhvr>
                                        <p:cTn id="22" dur="1000"/>
                                        <p:tgtEl>
                                          <p:spTgt spid="763"/>
                                        </p:tgtEl>
                                      </p:cBhvr>
                                    </p:animEffect>
                                    <p:anim calcmode="lin" valueType="num">
                                      <p:cBhvr>
                                        <p:cTn id="23" dur="1000" fill="hold"/>
                                        <p:tgtEl>
                                          <p:spTgt spid="763"/>
                                        </p:tgtEl>
                                        <p:attrNameLst>
                                          <p:attrName>ppt_x</p:attrName>
                                        </p:attrNameLst>
                                      </p:cBhvr>
                                      <p:tavLst>
                                        <p:tav tm="0">
                                          <p:val>
                                            <p:strVal val="#ppt_x"/>
                                          </p:val>
                                        </p:tav>
                                        <p:tav tm="100000">
                                          <p:val>
                                            <p:strVal val="#ppt_x"/>
                                          </p:val>
                                        </p:tav>
                                      </p:tavLst>
                                    </p:anim>
                                    <p:anim calcmode="lin" valueType="num">
                                      <p:cBhvr>
                                        <p:cTn id="24" dur="1000" fill="hold"/>
                                        <p:tgtEl>
                                          <p:spTgt spid="76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64"/>
                                        </p:tgtEl>
                                        <p:attrNameLst>
                                          <p:attrName>style.visibility</p:attrName>
                                        </p:attrNameLst>
                                      </p:cBhvr>
                                      <p:to>
                                        <p:strVal val="visible"/>
                                      </p:to>
                                    </p:set>
                                    <p:animEffect transition="in" filter="fade">
                                      <p:cBhvr>
                                        <p:cTn id="27" dur="1000"/>
                                        <p:tgtEl>
                                          <p:spTgt spid="764"/>
                                        </p:tgtEl>
                                      </p:cBhvr>
                                    </p:animEffect>
                                    <p:anim calcmode="lin" valueType="num">
                                      <p:cBhvr>
                                        <p:cTn id="28" dur="1000" fill="hold"/>
                                        <p:tgtEl>
                                          <p:spTgt spid="764"/>
                                        </p:tgtEl>
                                        <p:attrNameLst>
                                          <p:attrName>ppt_x</p:attrName>
                                        </p:attrNameLst>
                                      </p:cBhvr>
                                      <p:tavLst>
                                        <p:tav tm="0">
                                          <p:val>
                                            <p:strVal val="#ppt_x"/>
                                          </p:val>
                                        </p:tav>
                                        <p:tav tm="100000">
                                          <p:val>
                                            <p:strVal val="#ppt_x"/>
                                          </p:val>
                                        </p:tav>
                                      </p:tavLst>
                                    </p:anim>
                                    <p:anim calcmode="lin" valueType="num">
                                      <p:cBhvr>
                                        <p:cTn id="29" dur="1000" fill="hold"/>
                                        <p:tgtEl>
                                          <p:spTgt spid="76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65"/>
                                        </p:tgtEl>
                                        <p:attrNameLst>
                                          <p:attrName>style.visibility</p:attrName>
                                        </p:attrNameLst>
                                      </p:cBhvr>
                                      <p:to>
                                        <p:strVal val="visible"/>
                                      </p:to>
                                    </p:set>
                                    <p:animEffect transition="in" filter="fade">
                                      <p:cBhvr>
                                        <p:cTn id="32" dur="1000"/>
                                        <p:tgtEl>
                                          <p:spTgt spid="765"/>
                                        </p:tgtEl>
                                      </p:cBhvr>
                                    </p:animEffect>
                                    <p:anim calcmode="lin" valueType="num">
                                      <p:cBhvr>
                                        <p:cTn id="33" dur="1000" fill="hold"/>
                                        <p:tgtEl>
                                          <p:spTgt spid="765"/>
                                        </p:tgtEl>
                                        <p:attrNameLst>
                                          <p:attrName>ppt_x</p:attrName>
                                        </p:attrNameLst>
                                      </p:cBhvr>
                                      <p:tavLst>
                                        <p:tav tm="0">
                                          <p:val>
                                            <p:strVal val="#ppt_x"/>
                                          </p:val>
                                        </p:tav>
                                        <p:tav tm="100000">
                                          <p:val>
                                            <p:strVal val="#ppt_x"/>
                                          </p:val>
                                        </p:tav>
                                      </p:tavLst>
                                    </p:anim>
                                    <p:anim calcmode="lin" valueType="num">
                                      <p:cBhvr>
                                        <p:cTn id="34" dur="1000" fill="hold"/>
                                        <p:tgtEl>
                                          <p:spTgt spid="76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66"/>
                                        </p:tgtEl>
                                        <p:attrNameLst>
                                          <p:attrName>style.visibility</p:attrName>
                                        </p:attrNameLst>
                                      </p:cBhvr>
                                      <p:to>
                                        <p:strVal val="visible"/>
                                      </p:to>
                                    </p:set>
                                    <p:animEffect transition="in" filter="fade">
                                      <p:cBhvr>
                                        <p:cTn id="37" dur="1000"/>
                                        <p:tgtEl>
                                          <p:spTgt spid="766"/>
                                        </p:tgtEl>
                                      </p:cBhvr>
                                    </p:animEffect>
                                    <p:anim calcmode="lin" valueType="num">
                                      <p:cBhvr>
                                        <p:cTn id="38" dur="1000" fill="hold"/>
                                        <p:tgtEl>
                                          <p:spTgt spid="766"/>
                                        </p:tgtEl>
                                        <p:attrNameLst>
                                          <p:attrName>ppt_x</p:attrName>
                                        </p:attrNameLst>
                                      </p:cBhvr>
                                      <p:tavLst>
                                        <p:tav tm="0">
                                          <p:val>
                                            <p:strVal val="#ppt_x"/>
                                          </p:val>
                                        </p:tav>
                                        <p:tav tm="100000">
                                          <p:val>
                                            <p:strVal val="#ppt_x"/>
                                          </p:val>
                                        </p:tav>
                                      </p:tavLst>
                                    </p:anim>
                                    <p:anim calcmode="lin" valueType="num">
                                      <p:cBhvr>
                                        <p:cTn id="39" dur="1000" fill="hold"/>
                                        <p:tgtEl>
                                          <p:spTgt spid="76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5"/>
                                        </p:tgtEl>
                                        <p:attrNameLst>
                                          <p:attrName>style.visibility</p:attrName>
                                        </p:attrNameLst>
                                      </p:cBhvr>
                                      <p:to>
                                        <p:strVal val="visible"/>
                                      </p:to>
                                    </p:set>
                                    <p:animEffect transition="in" filter="fade">
                                      <p:cBhvr>
                                        <p:cTn id="42" dur="1000"/>
                                        <p:tgtEl>
                                          <p:spTgt spid="775"/>
                                        </p:tgtEl>
                                      </p:cBhvr>
                                    </p:animEffect>
                                    <p:anim calcmode="lin" valueType="num">
                                      <p:cBhvr>
                                        <p:cTn id="43" dur="1000" fill="hold"/>
                                        <p:tgtEl>
                                          <p:spTgt spid="775"/>
                                        </p:tgtEl>
                                        <p:attrNameLst>
                                          <p:attrName>ppt_x</p:attrName>
                                        </p:attrNameLst>
                                      </p:cBhvr>
                                      <p:tavLst>
                                        <p:tav tm="0">
                                          <p:val>
                                            <p:strVal val="#ppt_x"/>
                                          </p:val>
                                        </p:tav>
                                        <p:tav tm="100000">
                                          <p:val>
                                            <p:strVal val="#ppt_x"/>
                                          </p:val>
                                        </p:tav>
                                      </p:tavLst>
                                    </p:anim>
                                    <p:anim calcmode="lin" valueType="num">
                                      <p:cBhvr>
                                        <p:cTn id="44" dur="1000" fill="hold"/>
                                        <p:tgtEl>
                                          <p:spTgt spid="77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78"/>
                                        </p:tgtEl>
                                        <p:attrNameLst>
                                          <p:attrName>style.visibility</p:attrName>
                                        </p:attrNameLst>
                                      </p:cBhvr>
                                      <p:to>
                                        <p:strVal val="visible"/>
                                      </p:to>
                                    </p:set>
                                    <p:animEffect transition="in" filter="fade">
                                      <p:cBhvr>
                                        <p:cTn id="47" dur="1000"/>
                                        <p:tgtEl>
                                          <p:spTgt spid="778"/>
                                        </p:tgtEl>
                                      </p:cBhvr>
                                    </p:animEffect>
                                    <p:anim calcmode="lin" valueType="num">
                                      <p:cBhvr>
                                        <p:cTn id="48" dur="1000" fill="hold"/>
                                        <p:tgtEl>
                                          <p:spTgt spid="778"/>
                                        </p:tgtEl>
                                        <p:attrNameLst>
                                          <p:attrName>ppt_x</p:attrName>
                                        </p:attrNameLst>
                                      </p:cBhvr>
                                      <p:tavLst>
                                        <p:tav tm="0">
                                          <p:val>
                                            <p:strVal val="#ppt_x"/>
                                          </p:val>
                                        </p:tav>
                                        <p:tav tm="100000">
                                          <p:val>
                                            <p:strVal val="#ppt_x"/>
                                          </p:val>
                                        </p:tav>
                                      </p:tavLst>
                                    </p:anim>
                                    <p:anim calcmode="lin" valueType="num">
                                      <p:cBhvr>
                                        <p:cTn id="49" dur="1000" fill="hold"/>
                                        <p:tgtEl>
                                          <p:spTgt spid="77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8"/>
                                        </p:tgtEl>
                                        <p:attrNameLst>
                                          <p:attrName>style.visibility</p:attrName>
                                        </p:attrNameLst>
                                      </p:cBhvr>
                                      <p:to>
                                        <p:strVal val="visible"/>
                                      </p:to>
                                    </p:set>
                                    <p:animEffect transition="in" filter="fade">
                                      <p:cBhvr>
                                        <p:cTn id="59" dur="1000"/>
                                        <p:tgtEl>
                                          <p:spTgt spid="758"/>
                                        </p:tgtEl>
                                      </p:cBhvr>
                                    </p:animEffect>
                                    <p:anim calcmode="lin" valueType="num">
                                      <p:cBhvr>
                                        <p:cTn id="60" dur="1000" fill="hold"/>
                                        <p:tgtEl>
                                          <p:spTgt spid="758"/>
                                        </p:tgtEl>
                                        <p:attrNameLst>
                                          <p:attrName>ppt_x</p:attrName>
                                        </p:attrNameLst>
                                      </p:cBhvr>
                                      <p:tavLst>
                                        <p:tav tm="0">
                                          <p:val>
                                            <p:strVal val="#ppt_x"/>
                                          </p:val>
                                        </p:tav>
                                        <p:tav tm="100000">
                                          <p:val>
                                            <p:strVal val="#ppt_x"/>
                                          </p:val>
                                        </p:tav>
                                      </p:tavLst>
                                    </p:anim>
                                    <p:anim calcmode="lin" valueType="num">
                                      <p:cBhvr>
                                        <p:cTn id="61" dur="1000" fill="hold"/>
                                        <p:tgtEl>
                                          <p:spTgt spid="75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67"/>
                                        </p:tgtEl>
                                        <p:attrNameLst>
                                          <p:attrName>style.visibility</p:attrName>
                                        </p:attrNameLst>
                                      </p:cBhvr>
                                      <p:to>
                                        <p:strVal val="visible"/>
                                      </p:to>
                                    </p:set>
                                    <p:animEffect transition="in" filter="fade">
                                      <p:cBhvr>
                                        <p:cTn id="64" dur="1000"/>
                                        <p:tgtEl>
                                          <p:spTgt spid="767"/>
                                        </p:tgtEl>
                                      </p:cBhvr>
                                    </p:animEffect>
                                    <p:anim calcmode="lin" valueType="num">
                                      <p:cBhvr>
                                        <p:cTn id="65" dur="1000" fill="hold"/>
                                        <p:tgtEl>
                                          <p:spTgt spid="767"/>
                                        </p:tgtEl>
                                        <p:attrNameLst>
                                          <p:attrName>ppt_x</p:attrName>
                                        </p:attrNameLst>
                                      </p:cBhvr>
                                      <p:tavLst>
                                        <p:tav tm="0">
                                          <p:val>
                                            <p:strVal val="#ppt_x"/>
                                          </p:val>
                                        </p:tav>
                                        <p:tav tm="100000">
                                          <p:val>
                                            <p:strVal val="#ppt_x"/>
                                          </p:val>
                                        </p:tav>
                                      </p:tavLst>
                                    </p:anim>
                                    <p:anim calcmode="lin" valueType="num">
                                      <p:cBhvr>
                                        <p:cTn id="66" dur="1000" fill="hold"/>
                                        <p:tgtEl>
                                          <p:spTgt spid="76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776"/>
                                        </p:tgtEl>
                                        <p:attrNameLst>
                                          <p:attrName>style.visibility</p:attrName>
                                        </p:attrNameLst>
                                      </p:cBhvr>
                                      <p:to>
                                        <p:strVal val="visible"/>
                                      </p:to>
                                    </p:set>
                                    <p:animEffect transition="in" filter="fade">
                                      <p:cBhvr>
                                        <p:cTn id="69" dur="1000"/>
                                        <p:tgtEl>
                                          <p:spTgt spid="776"/>
                                        </p:tgtEl>
                                      </p:cBhvr>
                                    </p:animEffect>
                                    <p:anim calcmode="lin" valueType="num">
                                      <p:cBhvr>
                                        <p:cTn id="70" dur="1000" fill="hold"/>
                                        <p:tgtEl>
                                          <p:spTgt spid="776"/>
                                        </p:tgtEl>
                                        <p:attrNameLst>
                                          <p:attrName>ppt_x</p:attrName>
                                        </p:attrNameLst>
                                      </p:cBhvr>
                                      <p:tavLst>
                                        <p:tav tm="0">
                                          <p:val>
                                            <p:strVal val="#ppt_x"/>
                                          </p:val>
                                        </p:tav>
                                        <p:tav tm="100000">
                                          <p:val>
                                            <p:strVal val="#ppt_x"/>
                                          </p:val>
                                        </p:tav>
                                      </p:tavLst>
                                    </p:anim>
                                    <p:anim calcmode="lin" valueType="num">
                                      <p:cBhvr>
                                        <p:cTn id="71" dur="1000" fill="hold"/>
                                        <p:tgtEl>
                                          <p:spTgt spid="77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74"/>
                                        </p:tgtEl>
                                        <p:attrNameLst>
                                          <p:attrName>style.visibility</p:attrName>
                                        </p:attrNameLst>
                                      </p:cBhvr>
                                      <p:to>
                                        <p:strVal val="visible"/>
                                      </p:to>
                                    </p:set>
                                    <p:animEffect transition="in" filter="fade">
                                      <p:cBhvr>
                                        <p:cTn id="81" dur="1000"/>
                                        <p:tgtEl>
                                          <p:spTgt spid="774"/>
                                        </p:tgtEl>
                                      </p:cBhvr>
                                    </p:animEffect>
                                    <p:anim calcmode="lin" valueType="num">
                                      <p:cBhvr>
                                        <p:cTn id="82" dur="1000" fill="hold"/>
                                        <p:tgtEl>
                                          <p:spTgt spid="774"/>
                                        </p:tgtEl>
                                        <p:attrNameLst>
                                          <p:attrName>ppt_x</p:attrName>
                                        </p:attrNameLst>
                                      </p:cBhvr>
                                      <p:tavLst>
                                        <p:tav tm="0">
                                          <p:val>
                                            <p:strVal val="#ppt_x"/>
                                          </p:val>
                                        </p:tav>
                                        <p:tav tm="100000">
                                          <p:val>
                                            <p:strVal val="#ppt_x"/>
                                          </p:val>
                                        </p:tav>
                                      </p:tavLst>
                                    </p:anim>
                                    <p:anim calcmode="lin" valueType="num">
                                      <p:cBhvr>
                                        <p:cTn id="83" dur="1000" fill="hold"/>
                                        <p:tgtEl>
                                          <p:spTgt spid="77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759"/>
                                        </p:tgtEl>
                                        <p:attrNameLst>
                                          <p:attrName>style.visibility</p:attrName>
                                        </p:attrNameLst>
                                      </p:cBhvr>
                                      <p:to>
                                        <p:strVal val="visible"/>
                                      </p:to>
                                    </p:set>
                                    <p:animEffect transition="in" filter="fade">
                                      <p:cBhvr>
                                        <p:cTn id="86" dur="1000"/>
                                        <p:tgtEl>
                                          <p:spTgt spid="759"/>
                                        </p:tgtEl>
                                      </p:cBhvr>
                                    </p:animEffect>
                                    <p:anim calcmode="lin" valueType="num">
                                      <p:cBhvr>
                                        <p:cTn id="87" dur="1000" fill="hold"/>
                                        <p:tgtEl>
                                          <p:spTgt spid="759"/>
                                        </p:tgtEl>
                                        <p:attrNameLst>
                                          <p:attrName>ppt_x</p:attrName>
                                        </p:attrNameLst>
                                      </p:cBhvr>
                                      <p:tavLst>
                                        <p:tav tm="0">
                                          <p:val>
                                            <p:strVal val="#ppt_x"/>
                                          </p:val>
                                        </p:tav>
                                        <p:tav tm="100000">
                                          <p:val>
                                            <p:strVal val="#ppt_x"/>
                                          </p:val>
                                        </p:tav>
                                      </p:tavLst>
                                    </p:anim>
                                    <p:anim calcmode="lin" valueType="num">
                                      <p:cBhvr>
                                        <p:cTn id="88" dur="1000" fill="hold"/>
                                        <p:tgtEl>
                                          <p:spTgt spid="75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777"/>
                                        </p:tgtEl>
                                        <p:attrNameLst>
                                          <p:attrName>style.visibility</p:attrName>
                                        </p:attrNameLst>
                                      </p:cBhvr>
                                      <p:to>
                                        <p:strVal val="visible"/>
                                      </p:to>
                                    </p:set>
                                    <p:animEffect transition="in" filter="fade">
                                      <p:cBhvr>
                                        <p:cTn id="91" dur="1000"/>
                                        <p:tgtEl>
                                          <p:spTgt spid="777"/>
                                        </p:tgtEl>
                                      </p:cBhvr>
                                    </p:animEffect>
                                    <p:anim calcmode="lin" valueType="num">
                                      <p:cBhvr>
                                        <p:cTn id="92" dur="1000" fill="hold"/>
                                        <p:tgtEl>
                                          <p:spTgt spid="777"/>
                                        </p:tgtEl>
                                        <p:attrNameLst>
                                          <p:attrName>ppt_x</p:attrName>
                                        </p:attrNameLst>
                                      </p:cBhvr>
                                      <p:tavLst>
                                        <p:tav tm="0">
                                          <p:val>
                                            <p:strVal val="#ppt_x"/>
                                          </p:val>
                                        </p:tav>
                                        <p:tav tm="100000">
                                          <p:val>
                                            <p:strVal val="#ppt_x"/>
                                          </p:val>
                                        </p:tav>
                                      </p:tavLst>
                                    </p:anim>
                                    <p:anim calcmode="lin" valueType="num">
                                      <p:cBhvr>
                                        <p:cTn id="93" dur="1000" fill="hold"/>
                                        <p:tgtEl>
                                          <p:spTgt spid="7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 grpId="0" animBg="1"/>
      <p:bldP spid="759" grpId="0" animBg="1"/>
      <p:bldP spid="757" grpId="0" animBg="1"/>
      <p:bldP spid="761" grpId="0" animBg="1"/>
      <p:bldP spid="762" grpId="0" animBg="1"/>
      <p:bldP spid="763" grpId="0" animBg="1"/>
      <p:bldP spid="764" grpId="0" animBg="1"/>
      <p:bldP spid="765" grpId="0" animBg="1"/>
      <p:bldP spid="766" grpId="0" animBg="1"/>
      <p:bldP spid="774" grpId="0" animBg="1"/>
      <p:bldP spid="775" grpId="0"/>
      <p:bldP spid="776" grpId="0"/>
      <p:bldP spid="777" grpId="0"/>
      <p:bldP spid="77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795B"/>
        </a:solidFill>
        <a:effectLst/>
      </p:bgPr>
    </p:bg>
    <p:spTree>
      <p:nvGrpSpPr>
        <p:cNvPr id="1" name="Shape 784"/>
        <p:cNvGrpSpPr/>
        <p:nvPr/>
      </p:nvGrpSpPr>
      <p:grpSpPr>
        <a:xfrm>
          <a:off x="0" y="0"/>
          <a:ext cx="0" cy="0"/>
          <a:chOff x="0" y="0"/>
          <a:chExt cx="0" cy="0"/>
        </a:xfrm>
      </p:grpSpPr>
      <p:sp>
        <p:nvSpPr>
          <p:cNvPr id="25" name="Google Shape;165;p30"/>
          <p:cNvSpPr/>
          <p:nvPr/>
        </p:nvSpPr>
        <p:spPr>
          <a:xfrm>
            <a:off x="4860032" y="267494"/>
            <a:ext cx="3456384" cy="1080120"/>
          </a:xfrm>
          <a:prstGeom prst="roundRect">
            <a:avLst>
              <a:gd name="adj" fmla="val 50000"/>
            </a:avLst>
          </a:prstGeom>
          <a:solidFill>
            <a:schemeClr val="bg1"/>
          </a:solidFill>
          <a:ln>
            <a:noFill/>
          </a:ln>
        </p:spPr>
        <p:txBody>
          <a:bodyPr spcFirstLastPara="1" wrap="square" lIns="91425" tIns="91425" rIns="91425" bIns="91425" anchor="ctr" anchorCtr="0">
            <a:noAutofit/>
          </a:bodyPr>
          <a:lstStyle/>
          <a:p>
            <a:pPr algn="ctr">
              <a:lnSpc>
                <a:spcPct val="150000"/>
              </a:lnSpc>
            </a:pPr>
            <a:endParaRPr lang="vi-VN" sz="1800"/>
          </a:p>
        </p:txBody>
      </p:sp>
      <p:sp>
        <p:nvSpPr>
          <p:cNvPr id="24" name="Google Shape;165;p30"/>
          <p:cNvSpPr/>
          <p:nvPr/>
        </p:nvSpPr>
        <p:spPr>
          <a:xfrm>
            <a:off x="1043608" y="267494"/>
            <a:ext cx="2668784" cy="1080120"/>
          </a:xfrm>
          <a:prstGeom prst="roundRect">
            <a:avLst>
              <a:gd name="adj" fmla="val 50000"/>
            </a:avLst>
          </a:prstGeom>
          <a:solidFill>
            <a:schemeClr val="bg1"/>
          </a:solidFill>
          <a:ln>
            <a:noFill/>
          </a:ln>
        </p:spPr>
        <p:txBody>
          <a:bodyPr spcFirstLastPara="1" wrap="square" lIns="91425" tIns="91425" rIns="91425" bIns="91425" anchor="ctr" anchorCtr="0">
            <a:noAutofit/>
          </a:bodyPr>
          <a:lstStyle/>
          <a:p>
            <a:pPr algn="ctr">
              <a:lnSpc>
                <a:spcPct val="150000"/>
              </a:lnSpc>
            </a:pPr>
            <a:endParaRPr lang="vi-VN" sz="1800"/>
          </a:p>
        </p:txBody>
      </p:sp>
      <p:sp>
        <p:nvSpPr>
          <p:cNvPr id="789" name="Google Shape;789;p48"/>
          <p:cNvSpPr/>
          <p:nvPr/>
        </p:nvSpPr>
        <p:spPr>
          <a:xfrm>
            <a:off x="0" y="1995686"/>
            <a:ext cx="9144000" cy="3147639"/>
          </a:xfrm>
          <a:prstGeom prst="rect">
            <a:avLst/>
          </a:prstGeom>
          <a:solidFill>
            <a:srgbClr val="FFFFFF"/>
          </a:solidFill>
          <a:ln>
            <a:noFill/>
          </a:ln>
        </p:spPr>
        <p:txBody>
          <a:bodyPr spcFirstLastPara="1" wrap="square" lIns="91425" tIns="91425" rIns="91425" bIns="91425" anchor="ctr" anchorCtr="0">
            <a:noAutofit/>
          </a:bodyPr>
          <a:lstStyle/>
          <a:p>
            <a:endParaRPr lang="vi-VN"/>
          </a:p>
        </p:txBody>
      </p:sp>
      <p:sp>
        <p:nvSpPr>
          <p:cNvPr id="2" name="Rectangle 1"/>
          <p:cNvSpPr/>
          <p:nvPr/>
        </p:nvSpPr>
        <p:spPr>
          <a:xfrm>
            <a:off x="5004764" y="368972"/>
            <a:ext cx="3238927" cy="877163"/>
          </a:xfrm>
          <a:prstGeom prst="rect">
            <a:avLst/>
          </a:prstGeom>
        </p:spPr>
        <p:txBody>
          <a:bodyPr wrap="square">
            <a:spAutoFit/>
          </a:bodyPr>
          <a:lstStyle/>
          <a:p>
            <a:pPr algn="ctr">
              <a:lnSpc>
                <a:spcPct val="150000"/>
              </a:lnSpc>
            </a:pPr>
            <a:r>
              <a:rPr lang="nl-NL" sz="1700" smtClean="0"/>
              <a:t>Làm thế nào để xác định đức tính đặc trưng của</a:t>
            </a:r>
            <a:r>
              <a:rPr lang="vi-VN" sz="1700" smtClean="0"/>
              <a:t> </a:t>
            </a:r>
            <a:r>
              <a:rPr lang="nl-NL" sz="1700" smtClean="0"/>
              <a:t>một người?</a:t>
            </a:r>
            <a:endParaRPr lang="vi-VN" sz="1700"/>
          </a:p>
        </p:txBody>
      </p:sp>
      <p:sp>
        <p:nvSpPr>
          <p:cNvPr id="3" name="Rectangle 2"/>
          <p:cNvSpPr/>
          <p:nvPr/>
        </p:nvSpPr>
        <p:spPr>
          <a:xfrm>
            <a:off x="1127218" y="248538"/>
            <a:ext cx="2585174" cy="923330"/>
          </a:xfrm>
          <a:prstGeom prst="rect">
            <a:avLst/>
          </a:prstGeom>
        </p:spPr>
        <p:txBody>
          <a:bodyPr wrap="square">
            <a:spAutoFit/>
          </a:bodyPr>
          <a:lstStyle/>
          <a:p>
            <a:pPr algn="ctr">
              <a:lnSpc>
                <a:spcPct val="150000"/>
              </a:lnSpc>
            </a:pPr>
            <a:r>
              <a:rPr lang="nl-NL" sz="1800"/>
              <a:t>Đức tính đặc trưng của một con người là</a:t>
            </a:r>
            <a:r>
              <a:rPr lang="vi-VN" sz="1800"/>
              <a:t> gì?</a:t>
            </a:r>
          </a:p>
        </p:txBody>
      </p:sp>
      <p:sp>
        <p:nvSpPr>
          <p:cNvPr id="4" name="Rectangle 3"/>
          <p:cNvSpPr/>
          <p:nvPr/>
        </p:nvSpPr>
        <p:spPr>
          <a:xfrm>
            <a:off x="924124" y="2276815"/>
            <a:ext cx="2956816" cy="2118529"/>
          </a:xfrm>
          <a:prstGeom prst="rect">
            <a:avLst/>
          </a:prstGeom>
        </p:spPr>
        <p:txBody>
          <a:bodyPr wrap="square">
            <a:spAutoFit/>
          </a:bodyPr>
          <a:lstStyle/>
          <a:p>
            <a:pPr algn="just">
              <a:lnSpc>
                <a:spcPct val="150000"/>
              </a:lnSpc>
            </a:pPr>
            <a:r>
              <a:rPr lang="nl-NL" sz="1800"/>
              <a:t> </a:t>
            </a:r>
            <a:r>
              <a:rPr lang="vi-VN" sz="1800" smtClean="0"/>
              <a:t>L</a:t>
            </a:r>
            <a:r>
              <a:rPr lang="nl-NL" sz="1800" smtClean="0"/>
              <a:t>à </a:t>
            </a:r>
            <a:r>
              <a:rPr lang="nl-NL" sz="1800"/>
              <a:t>điểm tốt nối bật nhất của một con người. Nó thể hiện qua thái độ, hành vi, hành động tự giác, cách ứng xử của người đó.</a:t>
            </a:r>
            <a:endParaRPr lang="en-US" sz="1800"/>
          </a:p>
        </p:txBody>
      </p:sp>
      <p:sp>
        <p:nvSpPr>
          <p:cNvPr id="5" name="Rectangle 4"/>
          <p:cNvSpPr/>
          <p:nvPr/>
        </p:nvSpPr>
        <p:spPr>
          <a:xfrm>
            <a:off x="5076056" y="2276843"/>
            <a:ext cx="3528392" cy="2585323"/>
          </a:xfrm>
          <a:prstGeom prst="rect">
            <a:avLst/>
          </a:prstGeom>
        </p:spPr>
        <p:txBody>
          <a:bodyPr wrap="square">
            <a:spAutoFit/>
          </a:bodyPr>
          <a:lstStyle/>
          <a:p>
            <a:pPr lvl="0" algn="just">
              <a:lnSpc>
                <a:spcPct val="150000"/>
              </a:lnSpc>
            </a:pPr>
            <a:r>
              <a:rPr lang="nl-NL" sz="1800"/>
              <a:t>Để xác định được </a:t>
            </a:r>
            <a:r>
              <a:rPr lang="nl-NL" sz="1800" smtClean="0"/>
              <a:t>đ</a:t>
            </a:r>
            <a:r>
              <a:rPr lang="vi-VN" sz="1800" smtClean="0"/>
              <a:t>ứ</a:t>
            </a:r>
            <a:r>
              <a:rPr lang="nl-NL" sz="1800" smtClean="0"/>
              <a:t>c </a:t>
            </a:r>
            <a:r>
              <a:rPr lang="nl-NL" sz="1800"/>
              <a:t>tính đặc trưng của mỗi người, cần phải dựa vào thái độ, hành vi tích cực, hành động tự giác, cách </a:t>
            </a:r>
            <a:r>
              <a:rPr lang="vi-VN" sz="1800" smtClean="0"/>
              <a:t>ứng</a:t>
            </a:r>
            <a:r>
              <a:rPr lang="nl-NL" sz="1800" smtClean="0"/>
              <a:t> </a:t>
            </a:r>
            <a:r>
              <a:rPr lang="nl-NL" sz="1800"/>
              <a:t>xử ổn định của người đó trong các tình huống hằng ngày.</a:t>
            </a:r>
            <a:endParaRPr lang="vi-VN" sz="1800"/>
          </a:p>
        </p:txBody>
      </p:sp>
      <p:sp>
        <p:nvSpPr>
          <p:cNvPr id="6" name="Down Arrow 5"/>
          <p:cNvSpPr/>
          <p:nvPr/>
        </p:nvSpPr>
        <p:spPr>
          <a:xfrm>
            <a:off x="2059765" y="1347614"/>
            <a:ext cx="720080" cy="648072"/>
          </a:xfrm>
          <a:prstGeom prst="down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6444208" y="1347614"/>
            <a:ext cx="792088" cy="648072"/>
          </a:xfrm>
          <a:prstGeom prst="down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 grpId="0"/>
      <p:bldP spid="3" grpId="0"/>
      <p:bldP spid="4" grpId="0"/>
      <p:bldP spid="5" grpId="0"/>
      <p:bldP spid="6"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13</a:t>
            </a:fld>
            <a:endParaRPr lang="en-GB"/>
          </a:p>
        </p:txBody>
      </p:sp>
      <p:grpSp>
        <p:nvGrpSpPr>
          <p:cNvPr id="8" name="Group 7"/>
          <p:cNvGrpSpPr/>
          <p:nvPr/>
        </p:nvGrpSpPr>
        <p:grpSpPr>
          <a:xfrm>
            <a:off x="3923928" y="1059582"/>
            <a:ext cx="1224136" cy="1224136"/>
            <a:chOff x="3923928" y="1059582"/>
            <a:chExt cx="1008112" cy="1008112"/>
          </a:xfrm>
        </p:grpSpPr>
        <p:sp>
          <p:nvSpPr>
            <p:cNvPr id="3" name="Google Shape;277;p34"/>
            <p:cNvSpPr/>
            <p:nvPr/>
          </p:nvSpPr>
          <p:spPr>
            <a:xfrm>
              <a:off x="3923928" y="1059582"/>
              <a:ext cx="1008112" cy="1008112"/>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85;p34"/>
            <p:cNvGrpSpPr/>
            <p:nvPr/>
          </p:nvGrpSpPr>
          <p:grpSpPr>
            <a:xfrm>
              <a:off x="4211960" y="1275606"/>
              <a:ext cx="472825" cy="450134"/>
              <a:chOff x="774343" y="3179731"/>
              <a:chExt cx="2863200" cy="2435878"/>
            </a:xfrm>
          </p:grpSpPr>
          <p:sp>
            <p:nvSpPr>
              <p:cNvPr id="5" name="Google Shape;286;p34"/>
              <p:cNvSpPr/>
              <p:nvPr/>
            </p:nvSpPr>
            <p:spPr>
              <a:xfrm>
                <a:off x="2487834" y="3179731"/>
                <a:ext cx="506100" cy="297900"/>
              </a:xfrm>
              <a:custGeom>
                <a:avLst/>
                <a:gdLst/>
                <a:ahLst/>
                <a:cxnLst/>
                <a:rect l="l" t="t" r="r" b="b"/>
                <a:pathLst>
                  <a:path w="120000" h="120000" extrusionOk="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 name="Google Shape;287;p34"/>
              <p:cNvSpPr/>
              <p:nvPr/>
            </p:nvSpPr>
            <p:spPr>
              <a:xfrm>
                <a:off x="774343" y="3500609"/>
                <a:ext cx="2863200" cy="2115000"/>
              </a:xfrm>
              <a:custGeom>
                <a:avLst/>
                <a:gdLst/>
                <a:ahLst/>
                <a:cxnLst/>
                <a:rect l="l" t="t" r="r" b="b"/>
                <a:pathLst>
                  <a:path w="120000" h="120000" extrusionOk="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 name="Google Shape;288;p34"/>
              <p:cNvSpPr/>
              <p:nvPr/>
            </p:nvSpPr>
            <p:spPr>
              <a:xfrm>
                <a:off x="1416100" y="3179731"/>
                <a:ext cx="507000" cy="297900"/>
              </a:xfrm>
              <a:custGeom>
                <a:avLst/>
                <a:gdLst/>
                <a:ahLst/>
                <a:cxnLst/>
                <a:rect l="l" t="t" r="r" b="b"/>
                <a:pathLst>
                  <a:path w="120000" h="120000" extrusionOk="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10" name="Google Shape;891;p52"/>
          <p:cNvSpPr txBox="1"/>
          <p:nvPr/>
        </p:nvSpPr>
        <p:spPr>
          <a:xfrm>
            <a:off x="2387381" y="2979583"/>
            <a:ext cx="4485900" cy="1154156"/>
          </a:xfrm>
          <a:prstGeom prst="rect">
            <a:avLst/>
          </a:prstGeom>
          <a:noFill/>
          <a:ln>
            <a:solidFill>
              <a:srgbClr val="FFC0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smtClean="0">
                <a:solidFill>
                  <a:schemeClr val="accent1"/>
                </a:solidFill>
                <a:latin typeface="+mn-lt"/>
                <a:ea typeface="Trebuchet MS"/>
                <a:cs typeface="Trebuchet MS"/>
                <a:sym typeface="Trebuchet MS"/>
              </a:rPr>
              <a:t>LUYỆN TẬP</a:t>
            </a:r>
            <a:endParaRPr sz="5400" b="1">
              <a:solidFill>
                <a:schemeClr val="accent1"/>
              </a:solidFill>
              <a:latin typeface="+mn-lt"/>
              <a:ea typeface="Trebuchet MS"/>
              <a:cs typeface="Trebuchet MS"/>
              <a:sym typeface="Trebuchet MS"/>
            </a:endParaRPr>
          </a:p>
        </p:txBody>
      </p:sp>
    </p:spTree>
    <p:extLst>
      <p:ext uri="{BB962C8B-B14F-4D97-AF65-F5344CB8AC3E}">
        <p14:creationId xmlns:p14="http://schemas.microsoft.com/office/powerpoint/2010/main" val="316315011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836" y="246286"/>
            <a:ext cx="6408712" cy="369332"/>
          </a:xfrm>
          <a:prstGeom prst="rect">
            <a:avLst/>
          </a:prstGeom>
        </p:spPr>
        <p:txBody>
          <a:bodyPr wrap="square">
            <a:spAutoFit/>
          </a:bodyPr>
          <a:lstStyle/>
          <a:p>
            <a:r>
              <a:rPr lang="vi-VN" sz="1800" b="1" smtClean="0">
                <a:solidFill>
                  <a:schemeClr val="accent4">
                    <a:lumMod val="75000"/>
                  </a:schemeClr>
                </a:solidFill>
              </a:rPr>
              <a:t>2. </a:t>
            </a:r>
            <a:r>
              <a:rPr lang="vi-VN" sz="1800" b="1">
                <a:solidFill>
                  <a:schemeClr val="accent4">
                    <a:lumMod val="75000"/>
                  </a:schemeClr>
                </a:solidFill>
              </a:rPr>
              <a:t>Nhận diện và giới thiệu đức tính đặc trưng của em</a:t>
            </a:r>
          </a:p>
        </p:txBody>
      </p:sp>
      <p:sp>
        <p:nvSpPr>
          <p:cNvPr id="6" name="Rectangle 5"/>
          <p:cNvSpPr/>
          <p:nvPr/>
        </p:nvSpPr>
        <p:spPr>
          <a:xfrm>
            <a:off x="1231504" y="4386829"/>
            <a:ext cx="5860776" cy="698717"/>
          </a:xfrm>
          <a:prstGeom prst="rect">
            <a:avLst/>
          </a:prstGeom>
        </p:spPr>
        <p:txBody>
          <a:bodyPr wrap="square">
            <a:spAutoFit/>
          </a:bodyPr>
          <a:lstStyle/>
          <a:p>
            <a:pPr algn="just">
              <a:lnSpc>
                <a:spcPct val="150000"/>
              </a:lnSpc>
            </a:pPr>
            <a:r>
              <a:rPr lang="vi-VN" smtClean="0">
                <a:solidFill>
                  <a:schemeClr val="tx1"/>
                </a:solidFill>
              </a:rPr>
              <a:t>Viết </a:t>
            </a:r>
            <a:r>
              <a:rPr lang="vi-VN">
                <a:solidFill>
                  <a:schemeClr val="tx1"/>
                </a:solidFill>
              </a:rPr>
              <a:t>những đức tính đặc trưng của em vào bông hoa được cắt từ giấy màu rồi đính lên bảng để tạo ra vườn hoa đẹp của lớp.</a:t>
            </a:r>
          </a:p>
        </p:txBody>
      </p:sp>
      <p:sp>
        <p:nvSpPr>
          <p:cNvPr id="7" name="Rectangle 6"/>
          <p:cNvSpPr/>
          <p:nvPr/>
        </p:nvSpPr>
        <p:spPr>
          <a:xfrm>
            <a:off x="1404404" y="725964"/>
            <a:ext cx="6120680" cy="523220"/>
          </a:xfrm>
          <a:prstGeom prst="rect">
            <a:avLst/>
          </a:prstGeom>
        </p:spPr>
        <p:txBody>
          <a:bodyPr wrap="square">
            <a:spAutoFit/>
          </a:bodyPr>
          <a:lstStyle/>
          <a:p>
            <a:pPr>
              <a:lnSpc>
                <a:spcPct val="200000"/>
              </a:lnSpc>
            </a:pPr>
            <a:r>
              <a:rPr lang="nl-NL" sz="1600"/>
              <a:t>Nhận diện và giới thiệu được đức tính đặc trưng của bản thân</a:t>
            </a:r>
            <a:endParaRPr lang="en-US" sz="1600"/>
          </a:p>
        </p:txBody>
      </p:sp>
      <p:sp>
        <p:nvSpPr>
          <p:cNvPr id="20" name="Freeform 19"/>
          <p:cNvSpPr/>
          <p:nvPr/>
        </p:nvSpPr>
        <p:spPr>
          <a:xfrm>
            <a:off x="1788368" y="1385886"/>
            <a:ext cx="4871863" cy="1076765"/>
          </a:xfrm>
          <a:custGeom>
            <a:avLst/>
            <a:gdLst>
              <a:gd name="connsiteX0" fmla="*/ 0 w 4871863"/>
              <a:gd name="connsiteY0" fmla="*/ 1076763 h 1076763"/>
              <a:gd name="connsiteX1" fmla="*/ 811976 w 4871863"/>
              <a:gd name="connsiteY1" fmla="*/ 0 h 1076763"/>
              <a:gd name="connsiteX2" fmla="*/ 4059887 w 4871863"/>
              <a:gd name="connsiteY2" fmla="*/ 0 h 1076763"/>
              <a:gd name="connsiteX3" fmla="*/ 4871863 w 4871863"/>
              <a:gd name="connsiteY3" fmla="*/ 1076763 h 1076763"/>
              <a:gd name="connsiteX4" fmla="*/ 0 w 4871863"/>
              <a:gd name="connsiteY4" fmla="*/ 1076763 h 10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1863" h="1076763">
                <a:moveTo>
                  <a:pt x="4871863" y="1"/>
                </a:moveTo>
                <a:lnTo>
                  <a:pt x="4059887" y="1076762"/>
                </a:lnTo>
                <a:lnTo>
                  <a:pt x="811976" y="1076762"/>
                </a:lnTo>
                <a:lnTo>
                  <a:pt x="0" y="1"/>
                </a:lnTo>
                <a:lnTo>
                  <a:pt x="4871863"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2896" tIns="20321" rIns="872896" bIns="20321" numCol="1" spcCol="1270" anchor="ctr" anchorCtr="0">
            <a:noAutofit/>
          </a:bodyPr>
          <a:lstStyle/>
          <a:p>
            <a:pPr lvl="0" algn="ctr" defTabSz="711200">
              <a:lnSpc>
                <a:spcPct val="150000"/>
              </a:lnSpc>
              <a:spcBef>
                <a:spcPct val="0"/>
              </a:spcBef>
              <a:spcAft>
                <a:spcPct val="35000"/>
              </a:spcAft>
            </a:pPr>
            <a:r>
              <a:rPr lang="vi-VN" sz="1600" kern="1200" smtClean="0">
                <a:solidFill>
                  <a:schemeClr val="tx1"/>
                </a:solidFill>
              </a:rPr>
              <a:t>Xác định đức tính đặc trưng của bản thân</a:t>
            </a:r>
            <a:endParaRPr lang="en-US" sz="1600" kern="1200">
              <a:solidFill>
                <a:schemeClr val="tx1"/>
              </a:solidFill>
            </a:endParaRPr>
          </a:p>
        </p:txBody>
      </p:sp>
      <p:sp>
        <p:nvSpPr>
          <p:cNvPr id="21" name="Freeform 20"/>
          <p:cNvSpPr/>
          <p:nvPr/>
        </p:nvSpPr>
        <p:spPr>
          <a:xfrm>
            <a:off x="1907704" y="2462650"/>
            <a:ext cx="4533427" cy="1076764"/>
          </a:xfrm>
          <a:custGeom>
            <a:avLst/>
            <a:gdLst>
              <a:gd name="connsiteX0" fmla="*/ 0 w 3247909"/>
              <a:gd name="connsiteY0" fmla="*/ 1076763 h 1076763"/>
              <a:gd name="connsiteX1" fmla="*/ 811976 w 3247909"/>
              <a:gd name="connsiteY1" fmla="*/ 0 h 1076763"/>
              <a:gd name="connsiteX2" fmla="*/ 2435933 w 3247909"/>
              <a:gd name="connsiteY2" fmla="*/ 0 h 1076763"/>
              <a:gd name="connsiteX3" fmla="*/ 3247909 w 3247909"/>
              <a:gd name="connsiteY3" fmla="*/ 1076763 h 1076763"/>
              <a:gd name="connsiteX4" fmla="*/ 0 w 3247909"/>
              <a:gd name="connsiteY4" fmla="*/ 1076763 h 10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909" h="1076763">
                <a:moveTo>
                  <a:pt x="3247909" y="1"/>
                </a:moveTo>
                <a:lnTo>
                  <a:pt x="2435933" y="1076762"/>
                </a:lnTo>
                <a:lnTo>
                  <a:pt x="811976" y="1076762"/>
                </a:lnTo>
                <a:lnTo>
                  <a:pt x="0" y="1"/>
                </a:lnTo>
                <a:lnTo>
                  <a:pt x="3247909"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7435" tIns="19050" rIns="587434" bIns="19051" numCol="1" spcCol="1270" anchor="ctr" anchorCtr="0">
            <a:noAutofit/>
          </a:bodyPr>
          <a:lstStyle/>
          <a:p>
            <a:pPr lvl="0" algn="ctr" defTabSz="666750">
              <a:lnSpc>
                <a:spcPct val="90000"/>
              </a:lnSpc>
              <a:spcBef>
                <a:spcPct val="0"/>
              </a:spcBef>
              <a:spcAft>
                <a:spcPct val="35000"/>
              </a:spcAft>
            </a:pPr>
            <a:r>
              <a:rPr lang="vi-VN" sz="1500" kern="1200" smtClean="0">
                <a:solidFill>
                  <a:schemeClr val="tx1"/>
                </a:solidFill>
              </a:rPr>
              <a:t>Giới thiệu đức tính đặc trưng bản </a:t>
            </a:r>
            <a:r>
              <a:rPr lang="vi-VN" sz="1500" kern="1200" smtClean="0">
                <a:solidFill>
                  <a:schemeClr val="tx1"/>
                </a:solidFill>
              </a:rPr>
              <a:t>thân</a:t>
            </a:r>
            <a:r>
              <a:rPr lang="en-US" sz="1500" kern="1200" smtClean="0">
                <a:solidFill>
                  <a:schemeClr val="tx1"/>
                </a:solidFill>
              </a:rPr>
              <a:t> </a:t>
            </a:r>
            <a:r>
              <a:rPr lang="vi-VN" sz="1500" kern="1200" smtClean="0">
                <a:solidFill>
                  <a:schemeClr val="tx1"/>
                </a:solidFill>
              </a:rPr>
              <a:t>và </a:t>
            </a:r>
            <a:r>
              <a:rPr lang="vi-VN" sz="1500" kern="1200" smtClean="0">
                <a:solidFill>
                  <a:schemeClr val="tx1"/>
                </a:solidFill>
              </a:rPr>
              <a:t>nêu rõ điều em thích hoặc tự hào về đức tính đặc trưng của em.</a:t>
            </a:r>
            <a:endParaRPr lang="en-US" sz="1500" kern="1200">
              <a:solidFill>
                <a:schemeClr val="tx1"/>
              </a:solidFill>
            </a:endParaRPr>
          </a:p>
        </p:txBody>
      </p:sp>
      <p:sp>
        <p:nvSpPr>
          <p:cNvPr id="10" name="Rectangle 9"/>
          <p:cNvSpPr/>
          <p:nvPr/>
        </p:nvSpPr>
        <p:spPr>
          <a:xfrm>
            <a:off x="7020272" y="1420266"/>
            <a:ext cx="1740024" cy="1169551"/>
          </a:xfrm>
          <a:prstGeom prst="rect">
            <a:avLst/>
          </a:prstGeom>
        </p:spPr>
        <p:txBody>
          <a:bodyPr wrap="square">
            <a:spAutoFit/>
          </a:bodyPr>
          <a:lstStyle/>
          <a:p>
            <a:pPr algn="just"/>
            <a:r>
              <a:rPr lang="nl-NL" smtClean="0"/>
              <a:t>Khi </a:t>
            </a:r>
            <a:r>
              <a:rPr lang="nl-NL"/>
              <a:t>giải quyết vấn đề nào đó với mọi người xung quanh, thái </a:t>
            </a:r>
            <a:r>
              <a:rPr lang="nl-NL" smtClean="0"/>
              <a:t>đ</a:t>
            </a:r>
            <a:r>
              <a:rPr lang="vi-VN" smtClean="0"/>
              <a:t>ộ</a:t>
            </a:r>
            <a:r>
              <a:rPr lang="nl-NL" smtClean="0"/>
              <a:t> </a:t>
            </a:r>
            <a:r>
              <a:rPr lang="nl-NL"/>
              <a:t>của em như thế nào?</a:t>
            </a:r>
            <a:endParaRPr lang="vi-VN"/>
          </a:p>
        </p:txBody>
      </p:sp>
      <p:sp>
        <p:nvSpPr>
          <p:cNvPr id="11" name="Rectangle 10"/>
          <p:cNvSpPr/>
          <p:nvPr/>
        </p:nvSpPr>
        <p:spPr>
          <a:xfrm>
            <a:off x="88504" y="2454736"/>
            <a:ext cx="1699864" cy="1169551"/>
          </a:xfrm>
          <a:prstGeom prst="rect">
            <a:avLst/>
          </a:prstGeom>
        </p:spPr>
        <p:txBody>
          <a:bodyPr wrap="square">
            <a:spAutoFit/>
          </a:bodyPr>
          <a:lstStyle/>
          <a:p>
            <a:pPr lvl="0" algn="just"/>
            <a:r>
              <a:rPr lang="nl-NL"/>
              <a:t>Em thường có hành vi ứng xử với mọi người trong cuộc sống như thế nào?</a:t>
            </a:r>
            <a:endParaRPr lang="vi-VN"/>
          </a:p>
        </p:txBody>
      </p:sp>
      <p:sp>
        <p:nvSpPr>
          <p:cNvPr id="12" name="Rectangle 11"/>
          <p:cNvSpPr/>
          <p:nvPr/>
        </p:nvSpPr>
        <p:spPr>
          <a:xfrm>
            <a:off x="6228184" y="2931790"/>
            <a:ext cx="2286000" cy="954107"/>
          </a:xfrm>
          <a:prstGeom prst="rect">
            <a:avLst/>
          </a:prstGeom>
        </p:spPr>
        <p:txBody>
          <a:bodyPr>
            <a:spAutoFit/>
          </a:bodyPr>
          <a:lstStyle/>
          <a:p>
            <a:pPr lvl="0" algn="just"/>
            <a:r>
              <a:rPr lang="nl-NL"/>
              <a:t>Em có tự giác tham gia các hoạt động thiện nguyện và hoạt động cộng đồng không?</a:t>
            </a:r>
            <a:endParaRPr lang="vi-VN"/>
          </a:p>
        </p:txBody>
      </p:sp>
      <p:sp>
        <p:nvSpPr>
          <p:cNvPr id="16" name="Right Arrow 15"/>
          <p:cNvSpPr/>
          <p:nvPr/>
        </p:nvSpPr>
        <p:spPr>
          <a:xfrm>
            <a:off x="6441132" y="1779662"/>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487996">
            <a:off x="6152166" y="2372292"/>
            <a:ext cx="79877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8601896">
            <a:off x="1552637" y="1972928"/>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00344" y="3539414"/>
            <a:ext cx="3247910" cy="832536"/>
          </a:xfrm>
          <a:custGeom>
            <a:avLst/>
            <a:gdLst>
              <a:gd name="connsiteX0" fmla="*/ 0 w 3247909"/>
              <a:gd name="connsiteY0" fmla="*/ 1076763 h 1076763"/>
              <a:gd name="connsiteX1" fmla="*/ 811976 w 3247909"/>
              <a:gd name="connsiteY1" fmla="*/ 0 h 1076763"/>
              <a:gd name="connsiteX2" fmla="*/ 2435933 w 3247909"/>
              <a:gd name="connsiteY2" fmla="*/ 0 h 1076763"/>
              <a:gd name="connsiteX3" fmla="*/ 3247909 w 3247909"/>
              <a:gd name="connsiteY3" fmla="*/ 1076763 h 1076763"/>
              <a:gd name="connsiteX4" fmla="*/ 0 w 3247909"/>
              <a:gd name="connsiteY4" fmla="*/ 1076763 h 107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909" h="1076763">
                <a:moveTo>
                  <a:pt x="3247909" y="1"/>
                </a:moveTo>
                <a:lnTo>
                  <a:pt x="2435933" y="1076762"/>
                </a:lnTo>
                <a:lnTo>
                  <a:pt x="811976" y="1076762"/>
                </a:lnTo>
                <a:lnTo>
                  <a:pt x="0" y="1"/>
                </a:lnTo>
                <a:lnTo>
                  <a:pt x="3247909" y="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7435" tIns="19050" rIns="587434" bIns="19051" numCol="1" spcCol="1270" anchor="ctr" anchorCtr="0">
            <a:noAutofit/>
          </a:bodyPr>
          <a:lstStyle/>
          <a:p>
            <a:pPr lvl="0" algn="ctr" defTabSz="666750">
              <a:lnSpc>
                <a:spcPct val="90000"/>
              </a:lnSpc>
              <a:spcBef>
                <a:spcPct val="0"/>
              </a:spcBef>
              <a:spcAft>
                <a:spcPct val="35000"/>
              </a:spcAft>
            </a:pPr>
            <a:r>
              <a:rPr lang="en-US" sz="1500" kern="1200" smtClean="0">
                <a:solidFill>
                  <a:schemeClr val="tx1"/>
                </a:solidFill>
              </a:rPr>
              <a:t>Tạo lập vườn hoa đẹp của lớp</a:t>
            </a:r>
            <a:endParaRPr lang="en-US" sz="1500" kern="1200">
              <a:solidFill>
                <a:schemeClr val="tx1"/>
              </a:solidFill>
            </a:endParaRPr>
          </a:p>
        </p:txBody>
      </p:sp>
    </p:spTree>
    <p:extLst>
      <p:ext uri="{BB962C8B-B14F-4D97-AF65-F5344CB8AC3E}">
        <p14:creationId xmlns:p14="http://schemas.microsoft.com/office/powerpoint/2010/main" val="24576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circle(in)">
                                      <p:cBhvr>
                                        <p:cTn id="63" dur="20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0" grpId="0" animBg="1"/>
      <p:bldP spid="21" grpId="0" animBg="1"/>
      <p:bldP spid="10" grpId="0"/>
      <p:bldP spid="11" grpId="0"/>
      <p:bldP spid="12" grpId="0"/>
      <p:bldP spid="16" grpId="0" animBg="1"/>
      <p:bldP spid="17" grpId="0" animBg="1"/>
      <p:bldP spid="1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15</a:t>
            </a:fld>
            <a:endParaRPr lang="en-GB"/>
          </a:p>
        </p:txBody>
      </p:sp>
      <p:sp>
        <p:nvSpPr>
          <p:cNvPr id="3" name="AutoShape 2" descr="Năng lực (Ability) là gì? Các yếu tố ảnh hưởng đến năng lự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786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16</a:t>
            </a:fld>
            <a:endParaRPr lang="en-GB"/>
          </a:p>
        </p:txBody>
      </p:sp>
      <p:sp>
        <p:nvSpPr>
          <p:cNvPr id="3" name="Google Shape;558;p41"/>
          <p:cNvSpPr/>
          <p:nvPr/>
        </p:nvSpPr>
        <p:spPr>
          <a:xfrm>
            <a:off x="3995936" y="1419622"/>
            <a:ext cx="792088" cy="879558"/>
          </a:xfrm>
          <a:custGeom>
            <a:avLst/>
            <a:gdLst/>
            <a:ahLst/>
            <a:cxnLst/>
            <a:rect l="l" t="t" r="r" b="b"/>
            <a:pathLst>
              <a:path w="120000" h="120000" extrusionOk="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FFC000"/>
          </a:solidFill>
          <a:ln>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 name="Oval 5"/>
          <p:cNvSpPr/>
          <p:nvPr/>
        </p:nvSpPr>
        <p:spPr>
          <a:xfrm>
            <a:off x="3411250" y="890522"/>
            <a:ext cx="1800200" cy="1800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891;p52"/>
          <p:cNvSpPr txBox="1"/>
          <p:nvPr/>
        </p:nvSpPr>
        <p:spPr>
          <a:xfrm>
            <a:off x="2387381" y="2979583"/>
            <a:ext cx="4485900" cy="1154156"/>
          </a:xfrm>
          <a:prstGeom prst="rect">
            <a:avLst/>
          </a:prstGeom>
          <a:noFill/>
          <a:ln>
            <a:solidFill>
              <a:srgbClr val="FFC0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smtClean="0">
                <a:solidFill>
                  <a:schemeClr val="accent1"/>
                </a:solidFill>
                <a:latin typeface="+mn-lt"/>
                <a:ea typeface="Trebuchet MS"/>
                <a:cs typeface="Trebuchet MS"/>
                <a:sym typeface="Trebuchet MS"/>
              </a:rPr>
              <a:t>VẬN DỤNG</a:t>
            </a:r>
            <a:endParaRPr sz="5400" b="1">
              <a:solidFill>
                <a:schemeClr val="accent1"/>
              </a:solidFill>
              <a:latin typeface="+mn-lt"/>
              <a:ea typeface="Trebuchet MS"/>
              <a:cs typeface="Trebuchet MS"/>
              <a:sym typeface="Trebuchet MS"/>
            </a:endParaRPr>
          </a:p>
        </p:txBody>
      </p:sp>
    </p:spTree>
    <p:extLst>
      <p:ext uri="{BB962C8B-B14F-4D97-AF65-F5344CB8AC3E}">
        <p14:creationId xmlns:p14="http://schemas.microsoft.com/office/powerpoint/2010/main" val="75774153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6"/>
        <p:cNvGrpSpPr/>
        <p:nvPr/>
      </p:nvGrpSpPr>
      <p:grpSpPr>
        <a:xfrm>
          <a:off x="0" y="0"/>
          <a:ext cx="0" cy="0"/>
          <a:chOff x="0" y="0"/>
          <a:chExt cx="0" cy="0"/>
        </a:xfrm>
      </p:grpSpPr>
      <p:sp>
        <p:nvSpPr>
          <p:cNvPr id="647" name="Google Shape;647;p44"/>
          <p:cNvSpPr/>
          <p:nvPr/>
        </p:nvSpPr>
        <p:spPr>
          <a:xfrm>
            <a:off x="0" y="0"/>
            <a:ext cx="9144000" cy="5143500"/>
          </a:xfrm>
          <a:prstGeom prst="rect">
            <a:avLst/>
          </a:prstGeom>
          <a:solidFill>
            <a:srgbClr val="566579">
              <a:alpha val="842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48" name="Google Shape;648;p44"/>
          <p:cNvGrpSpPr/>
          <p:nvPr/>
        </p:nvGrpSpPr>
        <p:grpSpPr>
          <a:xfrm>
            <a:off x="3544260" y="1789667"/>
            <a:ext cx="2055372" cy="2247336"/>
            <a:chOff x="3395619" y="1394296"/>
            <a:chExt cx="2352761" cy="2572500"/>
          </a:xfrm>
        </p:grpSpPr>
        <p:grpSp>
          <p:nvGrpSpPr>
            <p:cNvPr id="649" name="Google Shape;649;p44"/>
            <p:cNvGrpSpPr/>
            <p:nvPr/>
          </p:nvGrpSpPr>
          <p:grpSpPr>
            <a:xfrm>
              <a:off x="3395619" y="1394296"/>
              <a:ext cx="2352761" cy="2354908"/>
              <a:chOff x="2600775" y="1409700"/>
              <a:chExt cx="1972800" cy="1974600"/>
            </a:xfrm>
          </p:grpSpPr>
          <p:sp>
            <p:nvSpPr>
              <p:cNvPr id="650" name="Google Shape;650;p44"/>
              <p:cNvSpPr/>
              <p:nvPr/>
            </p:nvSpPr>
            <p:spPr>
              <a:xfrm>
                <a:off x="2600775" y="1409700"/>
                <a:ext cx="1972800" cy="1974600"/>
              </a:xfrm>
              <a:prstGeom prst="ellipse">
                <a:avLst/>
              </a:prstGeom>
              <a:noFill/>
              <a:ln w="7620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4"/>
              <p:cNvSpPr/>
              <p:nvPr/>
            </p:nvSpPr>
            <p:spPr>
              <a:xfrm>
                <a:off x="2811075" y="1620300"/>
                <a:ext cx="1552200" cy="1553400"/>
              </a:xfrm>
              <a:prstGeom prst="ellipse">
                <a:avLst/>
              </a:prstGeom>
              <a:noFill/>
              <a:ln w="7620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4"/>
              <p:cNvSpPr/>
              <p:nvPr/>
            </p:nvSpPr>
            <p:spPr>
              <a:xfrm>
                <a:off x="3017175" y="1826550"/>
                <a:ext cx="1140000" cy="1140900"/>
              </a:xfrm>
              <a:prstGeom prst="ellipse">
                <a:avLst/>
              </a:prstGeom>
              <a:noFill/>
              <a:ln w="7620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4"/>
              <p:cNvSpPr/>
              <p:nvPr/>
            </p:nvSpPr>
            <p:spPr>
              <a:xfrm>
                <a:off x="3210375" y="2019900"/>
                <a:ext cx="753600" cy="754200"/>
              </a:xfrm>
              <a:prstGeom prst="ellipse">
                <a:avLst/>
              </a:prstGeom>
              <a:noFill/>
              <a:ln w="7620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4"/>
              <p:cNvSpPr/>
              <p:nvPr/>
            </p:nvSpPr>
            <p:spPr>
              <a:xfrm>
                <a:off x="3389775" y="2199450"/>
                <a:ext cx="394800" cy="395100"/>
              </a:xfrm>
              <a:prstGeom prst="ellipse">
                <a:avLst/>
              </a:prstGeom>
              <a:noFill/>
              <a:ln w="76200" cap="flat" cmpd="sng">
                <a:solidFill>
                  <a:srgbClr val="EE7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Google Shape;655;p44"/>
            <p:cNvSpPr/>
            <p:nvPr/>
          </p:nvSpPr>
          <p:spPr>
            <a:xfrm>
              <a:off x="4488000" y="2487750"/>
              <a:ext cx="168000" cy="168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4"/>
            <p:cNvSpPr/>
            <p:nvPr/>
          </p:nvSpPr>
          <p:spPr>
            <a:xfrm rot="-7200143">
              <a:off x="4968158" y="3565405"/>
              <a:ext cx="496764" cy="248382"/>
            </a:xfrm>
            <a:prstGeom prst="chevron">
              <a:avLst>
                <a:gd name="adj" fmla="val 50000"/>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4"/>
            <p:cNvSpPr/>
            <p:nvPr/>
          </p:nvSpPr>
          <p:spPr>
            <a:xfrm rot="3600455">
              <a:off x="4186306" y="3200168"/>
              <a:ext cx="1541754" cy="80375"/>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44"/>
          <p:cNvSpPr txBox="1"/>
          <p:nvPr/>
        </p:nvSpPr>
        <p:spPr>
          <a:xfrm>
            <a:off x="1340550" y="411510"/>
            <a:ext cx="6462900" cy="819300"/>
          </a:xfrm>
          <a:prstGeom prst="rect">
            <a:avLst/>
          </a:prstGeom>
          <a:noFill/>
          <a:ln>
            <a:noFill/>
          </a:ln>
        </p:spPr>
        <p:txBody>
          <a:bodyPr spcFirstLastPara="1" wrap="square" lIns="91425" tIns="91425" rIns="91425" bIns="91425" anchor="ctr" anchorCtr="0">
            <a:noAutofit/>
          </a:bodyPr>
          <a:lstStyle/>
          <a:p>
            <a:pPr lvl="0" algn="ctr">
              <a:lnSpc>
                <a:spcPct val="150000"/>
              </a:lnSpc>
            </a:pPr>
            <a:r>
              <a:rPr lang="nl-NL" sz="2400" b="1">
                <a:solidFill>
                  <a:schemeClr val="bg1"/>
                </a:solidFill>
              </a:rPr>
              <a:t>Lập và thực hiện được kế hoạch rèn luyện những đức tính cần thiết cho bản thân.</a:t>
            </a:r>
            <a:endParaRPr sz="2050" b="1">
              <a:solidFill>
                <a:schemeClr val="bg1"/>
              </a:solidFill>
              <a:latin typeface="Trebuchet MS"/>
              <a:ea typeface="Trebuchet MS"/>
              <a:cs typeface="Trebuchet MS"/>
              <a:sym typeface="Trebuchet MS"/>
            </a:endParaRPr>
          </a:p>
        </p:txBody>
      </p:sp>
      <p:sp>
        <p:nvSpPr>
          <p:cNvPr id="660" name="Google Shape;660;p44"/>
          <p:cNvSpPr/>
          <p:nvPr/>
        </p:nvSpPr>
        <p:spPr>
          <a:xfrm>
            <a:off x="2842202" y="2255275"/>
            <a:ext cx="465600" cy="465600"/>
          </a:xfrm>
          <a:prstGeom prst="ellipse">
            <a:avLst/>
          </a:prstGeom>
          <a:noFill/>
          <a:ln w="1905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4"/>
          <p:cNvSpPr/>
          <p:nvPr/>
        </p:nvSpPr>
        <p:spPr>
          <a:xfrm>
            <a:off x="2842202" y="2880950"/>
            <a:ext cx="465600" cy="465600"/>
          </a:xfrm>
          <a:prstGeom prst="ellipse">
            <a:avLst/>
          </a:prstGeom>
          <a:noFill/>
          <a:ln w="1905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4"/>
          <p:cNvSpPr/>
          <p:nvPr/>
        </p:nvSpPr>
        <p:spPr>
          <a:xfrm>
            <a:off x="5812825" y="2255275"/>
            <a:ext cx="465600" cy="465600"/>
          </a:xfrm>
          <a:prstGeom prst="ellipse">
            <a:avLst/>
          </a:prstGeom>
          <a:noFill/>
          <a:ln w="1905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4"/>
          <p:cNvSpPr/>
          <p:nvPr/>
        </p:nvSpPr>
        <p:spPr>
          <a:xfrm>
            <a:off x="5812825" y="2880950"/>
            <a:ext cx="465600" cy="465600"/>
          </a:xfrm>
          <a:prstGeom prst="ellipse">
            <a:avLst/>
          </a:prstGeom>
          <a:noFill/>
          <a:ln w="19050" cap="flat" cmpd="sng">
            <a:solidFill>
              <a:srgbClr val="D8D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44"/>
          <p:cNvGrpSpPr/>
          <p:nvPr/>
        </p:nvGrpSpPr>
        <p:grpSpPr>
          <a:xfrm>
            <a:off x="2946904" y="2360352"/>
            <a:ext cx="256204" cy="255426"/>
            <a:chOff x="6246813" y="2030413"/>
            <a:chExt cx="987300" cy="984300"/>
          </a:xfrm>
        </p:grpSpPr>
        <p:sp>
          <p:nvSpPr>
            <p:cNvPr id="665" name="Google Shape;665;p44"/>
            <p:cNvSpPr/>
            <p:nvPr/>
          </p:nvSpPr>
          <p:spPr>
            <a:xfrm>
              <a:off x="6246813" y="2030413"/>
              <a:ext cx="987300" cy="984300"/>
            </a:xfrm>
            <a:custGeom>
              <a:avLst/>
              <a:gdLst/>
              <a:ahLst/>
              <a:cxnLst/>
              <a:rect l="l" t="t" r="r" b="b"/>
              <a:pathLst>
                <a:path w="120000" h="120000" extrusionOk="0">
                  <a:moveTo>
                    <a:pt x="59983" y="12806"/>
                  </a:moveTo>
                  <a:lnTo>
                    <a:pt x="56638" y="12903"/>
                  </a:lnTo>
                  <a:lnTo>
                    <a:pt x="53326" y="13290"/>
                  </a:lnTo>
                  <a:lnTo>
                    <a:pt x="50077" y="13838"/>
                  </a:lnTo>
                  <a:lnTo>
                    <a:pt x="46925" y="14645"/>
                  </a:lnTo>
                  <a:lnTo>
                    <a:pt x="43870" y="15645"/>
                  </a:lnTo>
                  <a:lnTo>
                    <a:pt x="40911" y="16838"/>
                  </a:lnTo>
                  <a:lnTo>
                    <a:pt x="38016" y="18225"/>
                  </a:lnTo>
                  <a:lnTo>
                    <a:pt x="35250" y="19774"/>
                  </a:lnTo>
                  <a:lnTo>
                    <a:pt x="32645" y="21548"/>
                  </a:lnTo>
                  <a:lnTo>
                    <a:pt x="30136" y="23483"/>
                  </a:lnTo>
                  <a:lnTo>
                    <a:pt x="27756" y="25548"/>
                  </a:lnTo>
                  <a:lnTo>
                    <a:pt x="25505" y="27774"/>
                  </a:lnTo>
                  <a:lnTo>
                    <a:pt x="23446" y="30129"/>
                  </a:lnTo>
                  <a:lnTo>
                    <a:pt x="21517" y="32645"/>
                  </a:lnTo>
                  <a:lnTo>
                    <a:pt x="19780" y="35290"/>
                  </a:lnTo>
                  <a:lnTo>
                    <a:pt x="18172" y="38032"/>
                  </a:lnTo>
                  <a:lnTo>
                    <a:pt x="16821" y="40903"/>
                  </a:lnTo>
                  <a:lnTo>
                    <a:pt x="15599" y="43870"/>
                  </a:lnTo>
                  <a:lnTo>
                    <a:pt x="14601" y="46935"/>
                  </a:lnTo>
                  <a:lnTo>
                    <a:pt x="13830" y="50129"/>
                  </a:lnTo>
                  <a:lnTo>
                    <a:pt x="13218" y="53322"/>
                  </a:lnTo>
                  <a:lnTo>
                    <a:pt x="12897" y="56645"/>
                  </a:lnTo>
                  <a:lnTo>
                    <a:pt x="12736" y="60032"/>
                  </a:lnTo>
                  <a:lnTo>
                    <a:pt x="12897" y="63387"/>
                  </a:lnTo>
                  <a:lnTo>
                    <a:pt x="13218" y="66677"/>
                  </a:lnTo>
                  <a:lnTo>
                    <a:pt x="13830" y="69935"/>
                  </a:lnTo>
                  <a:lnTo>
                    <a:pt x="14601" y="73064"/>
                  </a:lnTo>
                  <a:lnTo>
                    <a:pt x="15599" y="76129"/>
                  </a:lnTo>
                  <a:lnTo>
                    <a:pt x="16821" y="79129"/>
                  </a:lnTo>
                  <a:lnTo>
                    <a:pt x="18172" y="81967"/>
                  </a:lnTo>
                  <a:lnTo>
                    <a:pt x="19780" y="84741"/>
                  </a:lnTo>
                  <a:lnTo>
                    <a:pt x="21517" y="87354"/>
                  </a:lnTo>
                  <a:lnTo>
                    <a:pt x="23446" y="89870"/>
                  </a:lnTo>
                  <a:lnTo>
                    <a:pt x="25505" y="92258"/>
                  </a:lnTo>
                  <a:lnTo>
                    <a:pt x="27756" y="94483"/>
                  </a:lnTo>
                  <a:lnTo>
                    <a:pt x="30136" y="96580"/>
                  </a:lnTo>
                  <a:lnTo>
                    <a:pt x="32645" y="98483"/>
                  </a:lnTo>
                  <a:lnTo>
                    <a:pt x="35250" y="100225"/>
                  </a:lnTo>
                  <a:lnTo>
                    <a:pt x="38016" y="101806"/>
                  </a:lnTo>
                  <a:lnTo>
                    <a:pt x="40911" y="103225"/>
                  </a:lnTo>
                  <a:lnTo>
                    <a:pt x="43870" y="104387"/>
                  </a:lnTo>
                  <a:lnTo>
                    <a:pt x="46925" y="105387"/>
                  </a:lnTo>
                  <a:lnTo>
                    <a:pt x="50077" y="106161"/>
                  </a:lnTo>
                  <a:lnTo>
                    <a:pt x="53326" y="106774"/>
                  </a:lnTo>
                  <a:lnTo>
                    <a:pt x="56638" y="107129"/>
                  </a:lnTo>
                  <a:lnTo>
                    <a:pt x="59983" y="107258"/>
                  </a:lnTo>
                  <a:lnTo>
                    <a:pt x="63361" y="107129"/>
                  </a:lnTo>
                  <a:lnTo>
                    <a:pt x="66673" y="106774"/>
                  </a:lnTo>
                  <a:lnTo>
                    <a:pt x="69890" y="106161"/>
                  </a:lnTo>
                  <a:lnTo>
                    <a:pt x="73074" y="105387"/>
                  </a:lnTo>
                  <a:lnTo>
                    <a:pt x="76129" y="104387"/>
                  </a:lnTo>
                  <a:lnTo>
                    <a:pt x="79088" y="103225"/>
                  </a:lnTo>
                  <a:lnTo>
                    <a:pt x="81983" y="101806"/>
                  </a:lnTo>
                  <a:lnTo>
                    <a:pt x="84717" y="100225"/>
                  </a:lnTo>
                  <a:lnTo>
                    <a:pt x="87386" y="98483"/>
                  </a:lnTo>
                  <a:lnTo>
                    <a:pt x="89895" y="96580"/>
                  </a:lnTo>
                  <a:lnTo>
                    <a:pt x="92243" y="94483"/>
                  </a:lnTo>
                  <a:lnTo>
                    <a:pt x="94462" y="92258"/>
                  </a:lnTo>
                  <a:lnTo>
                    <a:pt x="96585" y="89870"/>
                  </a:lnTo>
                  <a:lnTo>
                    <a:pt x="98515" y="87354"/>
                  </a:lnTo>
                  <a:lnTo>
                    <a:pt x="100251" y="84741"/>
                  </a:lnTo>
                  <a:lnTo>
                    <a:pt x="101827" y="81967"/>
                  </a:lnTo>
                  <a:lnTo>
                    <a:pt x="103178" y="79129"/>
                  </a:lnTo>
                  <a:lnTo>
                    <a:pt x="104400" y="76129"/>
                  </a:lnTo>
                  <a:lnTo>
                    <a:pt x="105398" y="73064"/>
                  </a:lnTo>
                  <a:lnTo>
                    <a:pt x="106202" y="69935"/>
                  </a:lnTo>
                  <a:lnTo>
                    <a:pt x="106781" y="66677"/>
                  </a:lnTo>
                  <a:lnTo>
                    <a:pt x="107102" y="63387"/>
                  </a:lnTo>
                  <a:lnTo>
                    <a:pt x="107231" y="60032"/>
                  </a:lnTo>
                  <a:lnTo>
                    <a:pt x="107102" y="56645"/>
                  </a:lnTo>
                  <a:lnTo>
                    <a:pt x="106781" y="53322"/>
                  </a:lnTo>
                  <a:lnTo>
                    <a:pt x="106202" y="50129"/>
                  </a:lnTo>
                  <a:lnTo>
                    <a:pt x="105398" y="46935"/>
                  </a:lnTo>
                  <a:lnTo>
                    <a:pt x="104400" y="43870"/>
                  </a:lnTo>
                  <a:lnTo>
                    <a:pt x="103178" y="40903"/>
                  </a:lnTo>
                  <a:lnTo>
                    <a:pt x="101827" y="38032"/>
                  </a:lnTo>
                  <a:lnTo>
                    <a:pt x="100251" y="35290"/>
                  </a:lnTo>
                  <a:lnTo>
                    <a:pt x="98515" y="32645"/>
                  </a:lnTo>
                  <a:lnTo>
                    <a:pt x="96585" y="30129"/>
                  </a:lnTo>
                  <a:lnTo>
                    <a:pt x="94462" y="27774"/>
                  </a:lnTo>
                  <a:lnTo>
                    <a:pt x="92243" y="25548"/>
                  </a:lnTo>
                  <a:lnTo>
                    <a:pt x="89895" y="23483"/>
                  </a:lnTo>
                  <a:lnTo>
                    <a:pt x="87386" y="21548"/>
                  </a:lnTo>
                  <a:lnTo>
                    <a:pt x="84717" y="19774"/>
                  </a:lnTo>
                  <a:lnTo>
                    <a:pt x="81983" y="18225"/>
                  </a:lnTo>
                  <a:lnTo>
                    <a:pt x="79088" y="16838"/>
                  </a:lnTo>
                  <a:lnTo>
                    <a:pt x="76129" y="15645"/>
                  </a:lnTo>
                  <a:lnTo>
                    <a:pt x="73074" y="14645"/>
                  </a:lnTo>
                  <a:lnTo>
                    <a:pt x="69890" y="13838"/>
                  </a:lnTo>
                  <a:lnTo>
                    <a:pt x="66673" y="13290"/>
                  </a:lnTo>
                  <a:lnTo>
                    <a:pt x="63361" y="12903"/>
                  </a:lnTo>
                  <a:lnTo>
                    <a:pt x="59983" y="12806"/>
                  </a:lnTo>
                  <a:close/>
                  <a:moveTo>
                    <a:pt x="59983" y="0"/>
                  </a:moveTo>
                  <a:lnTo>
                    <a:pt x="63779" y="161"/>
                  </a:lnTo>
                  <a:lnTo>
                    <a:pt x="67542" y="483"/>
                  </a:lnTo>
                  <a:lnTo>
                    <a:pt x="71176" y="1096"/>
                  </a:lnTo>
                  <a:lnTo>
                    <a:pt x="74778" y="1870"/>
                  </a:lnTo>
                  <a:lnTo>
                    <a:pt x="78252" y="2870"/>
                  </a:lnTo>
                  <a:lnTo>
                    <a:pt x="81661" y="4064"/>
                  </a:lnTo>
                  <a:lnTo>
                    <a:pt x="84974" y="5483"/>
                  </a:lnTo>
                  <a:lnTo>
                    <a:pt x="88190" y="7064"/>
                  </a:lnTo>
                  <a:lnTo>
                    <a:pt x="91278" y="8838"/>
                  </a:lnTo>
                  <a:lnTo>
                    <a:pt x="94237" y="10806"/>
                  </a:lnTo>
                  <a:lnTo>
                    <a:pt x="97099" y="12903"/>
                  </a:lnTo>
                  <a:lnTo>
                    <a:pt x="99833" y="15193"/>
                  </a:lnTo>
                  <a:lnTo>
                    <a:pt x="102406" y="17612"/>
                  </a:lnTo>
                  <a:lnTo>
                    <a:pt x="104851" y="20193"/>
                  </a:lnTo>
                  <a:lnTo>
                    <a:pt x="107102" y="22935"/>
                  </a:lnTo>
                  <a:lnTo>
                    <a:pt x="109225" y="25774"/>
                  </a:lnTo>
                  <a:lnTo>
                    <a:pt x="111187" y="28709"/>
                  </a:lnTo>
                  <a:lnTo>
                    <a:pt x="112956" y="31838"/>
                  </a:lnTo>
                  <a:lnTo>
                    <a:pt x="114532" y="35032"/>
                  </a:lnTo>
                  <a:lnTo>
                    <a:pt x="115947" y="38354"/>
                  </a:lnTo>
                  <a:lnTo>
                    <a:pt x="117169" y="41774"/>
                  </a:lnTo>
                  <a:lnTo>
                    <a:pt x="118166" y="45290"/>
                  </a:lnTo>
                  <a:lnTo>
                    <a:pt x="118938" y="48838"/>
                  </a:lnTo>
                  <a:lnTo>
                    <a:pt x="119517" y="52483"/>
                  </a:lnTo>
                  <a:lnTo>
                    <a:pt x="119903" y="56225"/>
                  </a:lnTo>
                  <a:lnTo>
                    <a:pt x="119999" y="60032"/>
                  </a:lnTo>
                  <a:lnTo>
                    <a:pt x="119903" y="63806"/>
                  </a:lnTo>
                  <a:lnTo>
                    <a:pt x="119517" y="67516"/>
                  </a:lnTo>
                  <a:lnTo>
                    <a:pt x="118938" y="71193"/>
                  </a:lnTo>
                  <a:lnTo>
                    <a:pt x="118166" y="74774"/>
                  </a:lnTo>
                  <a:lnTo>
                    <a:pt x="117169" y="78290"/>
                  </a:lnTo>
                  <a:lnTo>
                    <a:pt x="115947" y="81677"/>
                  </a:lnTo>
                  <a:lnTo>
                    <a:pt x="114532" y="85000"/>
                  </a:lnTo>
                  <a:lnTo>
                    <a:pt x="112956" y="88193"/>
                  </a:lnTo>
                  <a:lnTo>
                    <a:pt x="111187" y="91290"/>
                  </a:lnTo>
                  <a:lnTo>
                    <a:pt x="109225" y="94290"/>
                  </a:lnTo>
                  <a:lnTo>
                    <a:pt x="107102" y="97129"/>
                  </a:lnTo>
                  <a:lnTo>
                    <a:pt x="104851" y="99806"/>
                  </a:lnTo>
                  <a:lnTo>
                    <a:pt x="102406" y="102419"/>
                  </a:lnTo>
                  <a:lnTo>
                    <a:pt x="99833" y="104838"/>
                  </a:lnTo>
                  <a:lnTo>
                    <a:pt x="97099" y="107129"/>
                  </a:lnTo>
                  <a:lnTo>
                    <a:pt x="94237" y="109225"/>
                  </a:lnTo>
                  <a:lnTo>
                    <a:pt x="91278" y="111193"/>
                  </a:lnTo>
                  <a:lnTo>
                    <a:pt x="88190" y="112967"/>
                  </a:lnTo>
                  <a:lnTo>
                    <a:pt x="84974" y="114548"/>
                  </a:lnTo>
                  <a:lnTo>
                    <a:pt x="81661" y="115967"/>
                  </a:lnTo>
                  <a:lnTo>
                    <a:pt x="78252" y="117161"/>
                  </a:lnTo>
                  <a:lnTo>
                    <a:pt x="74778" y="118193"/>
                  </a:lnTo>
                  <a:lnTo>
                    <a:pt x="71176" y="118967"/>
                  </a:lnTo>
                  <a:lnTo>
                    <a:pt x="67542" y="119548"/>
                  </a:lnTo>
                  <a:lnTo>
                    <a:pt x="63779" y="119870"/>
                  </a:lnTo>
                  <a:lnTo>
                    <a:pt x="59983" y="120000"/>
                  </a:lnTo>
                  <a:lnTo>
                    <a:pt x="56220" y="119870"/>
                  </a:lnTo>
                  <a:lnTo>
                    <a:pt x="52489" y="119548"/>
                  </a:lnTo>
                  <a:lnTo>
                    <a:pt x="48823" y="118967"/>
                  </a:lnTo>
                  <a:lnTo>
                    <a:pt x="45253" y="118193"/>
                  </a:lnTo>
                  <a:lnTo>
                    <a:pt x="41715" y="117161"/>
                  </a:lnTo>
                  <a:lnTo>
                    <a:pt x="38338" y="115967"/>
                  </a:lnTo>
                  <a:lnTo>
                    <a:pt x="35025" y="114548"/>
                  </a:lnTo>
                  <a:lnTo>
                    <a:pt x="31809" y="112967"/>
                  </a:lnTo>
                  <a:lnTo>
                    <a:pt x="28721" y="111193"/>
                  </a:lnTo>
                  <a:lnTo>
                    <a:pt x="25730" y="109225"/>
                  </a:lnTo>
                  <a:lnTo>
                    <a:pt x="22867" y="107129"/>
                  </a:lnTo>
                  <a:lnTo>
                    <a:pt x="20166" y="104838"/>
                  </a:lnTo>
                  <a:lnTo>
                    <a:pt x="17593" y="102419"/>
                  </a:lnTo>
                  <a:lnTo>
                    <a:pt x="15148" y="99806"/>
                  </a:lnTo>
                  <a:lnTo>
                    <a:pt x="12865" y="97129"/>
                  </a:lnTo>
                  <a:lnTo>
                    <a:pt x="10742" y="94290"/>
                  </a:lnTo>
                  <a:lnTo>
                    <a:pt x="8812" y="91290"/>
                  </a:lnTo>
                  <a:lnTo>
                    <a:pt x="7011" y="88193"/>
                  </a:lnTo>
                  <a:lnTo>
                    <a:pt x="5435" y="85000"/>
                  </a:lnTo>
                  <a:lnTo>
                    <a:pt x="4020" y="81677"/>
                  </a:lnTo>
                  <a:lnTo>
                    <a:pt x="2830" y="78290"/>
                  </a:lnTo>
                  <a:lnTo>
                    <a:pt x="1833" y="74774"/>
                  </a:lnTo>
                  <a:lnTo>
                    <a:pt x="1029" y="71193"/>
                  </a:lnTo>
                  <a:lnTo>
                    <a:pt x="482" y="67516"/>
                  </a:lnTo>
                  <a:lnTo>
                    <a:pt x="96" y="63806"/>
                  </a:lnTo>
                  <a:lnTo>
                    <a:pt x="0" y="60032"/>
                  </a:lnTo>
                  <a:lnTo>
                    <a:pt x="96" y="56225"/>
                  </a:lnTo>
                  <a:lnTo>
                    <a:pt x="482" y="52483"/>
                  </a:lnTo>
                  <a:lnTo>
                    <a:pt x="1029" y="48838"/>
                  </a:lnTo>
                  <a:lnTo>
                    <a:pt x="1833" y="45290"/>
                  </a:lnTo>
                  <a:lnTo>
                    <a:pt x="2830" y="41774"/>
                  </a:lnTo>
                  <a:lnTo>
                    <a:pt x="4020" y="38354"/>
                  </a:lnTo>
                  <a:lnTo>
                    <a:pt x="5435" y="35032"/>
                  </a:lnTo>
                  <a:lnTo>
                    <a:pt x="7011" y="31838"/>
                  </a:lnTo>
                  <a:lnTo>
                    <a:pt x="8812" y="28709"/>
                  </a:lnTo>
                  <a:lnTo>
                    <a:pt x="10742" y="25774"/>
                  </a:lnTo>
                  <a:lnTo>
                    <a:pt x="12865" y="22935"/>
                  </a:lnTo>
                  <a:lnTo>
                    <a:pt x="15148" y="20193"/>
                  </a:lnTo>
                  <a:lnTo>
                    <a:pt x="17593" y="17612"/>
                  </a:lnTo>
                  <a:lnTo>
                    <a:pt x="20166" y="15193"/>
                  </a:lnTo>
                  <a:lnTo>
                    <a:pt x="22867" y="12903"/>
                  </a:lnTo>
                  <a:lnTo>
                    <a:pt x="25730" y="10806"/>
                  </a:lnTo>
                  <a:lnTo>
                    <a:pt x="28721" y="8838"/>
                  </a:lnTo>
                  <a:lnTo>
                    <a:pt x="31809" y="7064"/>
                  </a:lnTo>
                  <a:lnTo>
                    <a:pt x="35025" y="5483"/>
                  </a:lnTo>
                  <a:lnTo>
                    <a:pt x="38338" y="4064"/>
                  </a:lnTo>
                  <a:lnTo>
                    <a:pt x="41715" y="2870"/>
                  </a:lnTo>
                  <a:lnTo>
                    <a:pt x="45253" y="1870"/>
                  </a:lnTo>
                  <a:lnTo>
                    <a:pt x="48823" y="1096"/>
                  </a:lnTo>
                  <a:lnTo>
                    <a:pt x="52489" y="483"/>
                  </a:lnTo>
                  <a:lnTo>
                    <a:pt x="56220" y="161"/>
                  </a:lnTo>
                  <a:lnTo>
                    <a:pt x="5998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6" name="Google Shape;666;p44"/>
            <p:cNvSpPr/>
            <p:nvPr/>
          </p:nvSpPr>
          <p:spPr>
            <a:xfrm>
              <a:off x="6694488" y="2200276"/>
              <a:ext cx="344400" cy="387300"/>
            </a:xfrm>
            <a:custGeom>
              <a:avLst/>
              <a:gdLst/>
              <a:ahLst/>
              <a:cxnLst/>
              <a:rect l="l" t="t" r="r" b="b"/>
              <a:pathLst>
                <a:path w="120000" h="120000" extrusionOk="0">
                  <a:moveTo>
                    <a:pt x="14144" y="0"/>
                  </a:moveTo>
                  <a:lnTo>
                    <a:pt x="17010" y="327"/>
                  </a:lnTo>
                  <a:lnTo>
                    <a:pt x="19599" y="983"/>
                  </a:lnTo>
                  <a:lnTo>
                    <a:pt x="22095" y="2213"/>
                  </a:lnTo>
                  <a:lnTo>
                    <a:pt x="24221" y="3688"/>
                  </a:lnTo>
                  <a:lnTo>
                    <a:pt x="25885" y="5573"/>
                  </a:lnTo>
                  <a:lnTo>
                    <a:pt x="27180" y="7622"/>
                  </a:lnTo>
                  <a:lnTo>
                    <a:pt x="28012" y="10081"/>
                  </a:lnTo>
                  <a:lnTo>
                    <a:pt x="28382" y="12540"/>
                  </a:lnTo>
                  <a:lnTo>
                    <a:pt x="28382" y="94918"/>
                  </a:lnTo>
                  <a:lnTo>
                    <a:pt x="105762" y="94918"/>
                  </a:lnTo>
                  <a:lnTo>
                    <a:pt x="108628" y="95163"/>
                  </a:lnTo>
                  <a:lnTo>
                    <a:pt x="111309" y="95901"/>
                  </a:lnTo>
                  <a:lnTo>
                    <a:pt x="113713" y="97131"/>
                  </a:lnTo>
                  <a:lnTo>
                    <a:pt x="115839" y="98606"/>
                  </a:lnTo>
                  <a:lnTo>
                    <a:pt x="117596" y="100491"/>
                  </a:lnTo>
                  <a:lnTo>
                    <a:pt x="118983" y="102540"/>
                  </a:lnTo>
                  <a:lnTo>
                    <a:pt x="119722" y="104918"/>
                  </a:lnTo>
                  <a:lnTo>
                    <a:pt x="120000" y="107459"/>
                  </a:lnTo>
                  <a:lnTo>
                    <a:pt x="119722" y="110000"/>
                  </a:lnTo>
                  <a:lnTo>
                    <a:pt x="118983" y="112295"/>
                  </a:lnTo>
                  <a:lnTo>
                    <a:pt x="117596" y="114508"/>
                  </a:lnTo>
                  <a:lnTo>
                    <a:pt x="115839" y="116393"/>
                  </a:lnTo>
                  <a:lnTo>
                    <a:pt x="113713" y="117868"/>
                  </a:lnTo>
                  <a:lnTo>
                    <a:pt x="111309" y="119016"/>
                  </a:lnTo>
                  <a:lnTo>
                    <a:pt x="108628" y="119754"/>
                  </a:lnTo>
                  <a:lnTo>
                    <a:pt x="105762" y="120000"/>
                  </a:lnTo>
                  <a:lnTo>
                    <a:pt x="14144" y="120000"/>
                  </a:lnTo>
                  <a:lnTo>
                    <a:pt x="11278" y="119754"/>
                  </a:lnTo>
                  <a:lnTo>
                    <a:pt x="8597" y="119016"/>
                  </a:lnTo>
                  <a:lnTo>
                    <a:pt x="6101" y="117868"/>
                  </a:lnTo>
                  <a:lnTo>
                    <a:pt x="4160" y="116393"/>
                  </a:lnTo>
                  <a:lnTo>
                    <a:pt x="2311" y="114508"/>
                  </a:lnTo>
                  <a:lnTo>
                    <a:pt x="1016" y="112295"/>
                  </a:lnTo>
                  <a:lnTo>
                    <a:pt x="184" y="110000"/>
                  </a:lnTo>
                  <a:lnTo>
                    <a:pt x="0" y="107459"/>
                  </a:lnTo>
                  <a:lnTo>
                    <a:pt x="0" y="12540"/>
                  </a:lnTo>
                  <a:lnTo>
                    <a:pt x="184" y="10081"/>
                  </a:lnTo>
                  <a:lnTo>
                    <a:pt x="1016" y="7622"/>
                  </a:lnTo>
                  <a:lnTo>
                    <a:pt x="2311" y="5573"/>
                  </a:lnTo>
                  <a:lnTo>
                    <a:pt x="4160" y="3688"/>
                  </a:lnTo>
                  <a:lnTo>
                    <a:pt x="6101" y="2213"/>
                  </a:lnTo>
                  <a:lnTo>
                    <a:pt x="8597" y="983"/>
                  </a:lnTo>
                  <a:lnTo>
                    <a:pt x="11278" y="327"/>
                  </a:lnTo>
                  <a:lnTo>
                    <a:pt x="1414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67" name="Google Shape;667;p44"/>
          <p:cNvGrpSpPr/>
          <p:nvPr/>
        </p:nvGrpSpPr>
        <p:grpSpPr>
          <a:xfrm>
            <a:off x="2917142" y="3017928"/>
            <a:ext cx="315732" cy="191626"/>
            <a:chOff x="3633788" y="3265488"/>
            <a:chExt cx="4980000" cy="3022500"/>
          </a:xfrm>
        </p:grpSpPr>
        <p:sp>
          <p:nvSpPr>
            <p:cNvPr id="668" name="Google Shape;668;p44"/>
            <p:cNvSpPr/>
            <p:nvPr/>
          </p:nvSpPr>
          <p:spPr>
            <a:xfrm>
              <a:off x="3633788" y="3265488"/>
              <a:ext cx="4980000" cy="3022500"/>
            </a:xfrm>
            <a:custGeom>
              <a:avLst/>
              <a:gdLst/>
              <a:ahLst/>
              <a:cxnLst/>
              <a:rect l="l" t="t" r="r" b="b"/>
              <a:pathLst>
                <a:path w="120000" h="120000" extrusionOk="0">
                  <a:moveTo>
                    <a:pt x="60784" y="14555"/>
                  </a:moveTo>
                  <a:lnTo>
                    <a:pt x="57685" y="14744"/>
                  </a:lnTo>
                  <a:lnTo>
                    <a:pt x="54644" y="15216"/>
                  </a:lnTo>
                  <a:lnTo>
                    <a:pt x="51679" y="16004"/>
                  </a:lnTo>
                  <a:lnTo>
                    <a:pt x="48772" y="17075"/>
                  </a:lnTo>
                  <a:lnTo>
                    <a:pt x="45980" y="18398"/>
                  </a:lnTo>
                  <a:lnTo>
                    <a:pt x="43206" y="19973"/>
                  </a:lnTo>
                  <a:lnTo>
                    <a:pt x="40586" y="21706"/>
                  </a:lnTo>
                  <a:lnTo>
                    <a:pt x="38042" y="23565"/>
                  </a:lnTo>
                  <a:lnTo>
                    <a:pt x="35575" y="25613"/>
                  </a:lnTo>
                  <a:lnTo>
                    <a:pt x="33203" y="27755"/>
                  </a:lnTo>
                  <a:lnTo>
                    <a:pt x="30985" y="29992"/>
                  </a:lnTo>
                  <a:lnTo>
                    <a:pt x="28842" y="32197"/>
                  </a:lnTo>
                  <a:lnTo>
                    <a:pt x="26853" y="34528"/>
                  </a:lnTo>
                  <a:lnTo>
                    <a:pt x="24960" y="36828"/>
                  </a:lnTo>
                  <a:lnTo>
                    <a:pt x="23162" y="39096"/>
                  </a:lnTo>
                  <a:lnTo>
                    <a:pt x="21383" y="41491"/>
                  </a:lnTo>
                  <a:lnTo>
                    <a:pt x="19719" y="43822"/>
                  </a:lnTo>
                  <a:lnTo>
                    <a:pt x="18112" y="46185"/>
                  </a:lnTo>
                  <a:lnTo>
                    <a:pt x="16659" y="48453"/>
                  </a:lnTo>
                  <a:lnTo>
                    <a:pt x="15282" y="50658"/>
                  </a:lnTo>
                  <a:lnTo>
                    <a:pt x="14000" y="52832"/>
                  </a:lnTo>
                  <a:lnTo>
                    <a:pt x="12833" y="54817"/>
                  </a:lnTo>
                  <a:lnTo>
                    <a:pt x="11820" y="56676"/>
                  </a:lnTo>
                  <a:lnTo>
                    <a:pt x="10883" y="58409"/>
                  </a:lnTo>
                  <a:lnTo>
                    <a:pt x="10079" y="59889"/>
                  </a:lnTo>
                  <a:lnTo>
                    <a:pt x="13235" y="65781"/>
                  </a:lnTo>
                  <a:lnTo>
                    <a:pt x="16410" y="71168"/>
                  </a:lnTo>
                  <a:lnTo>
                    <a:pt x="19604" y="76208"/>
                  </a:lnTo>
                  <a:lnTo>
                    <a:pt x="22798" y="80903"/>
                  </a:lnTo>
                  <a:lnTo>
                    <a:pt x="26012" y="85156"/>
                  </a:lnTo>
                  <a:lnTo>
                    <a:pt x="29282" y="88999"/>
                  </a:lnTo>
                  <a:lnTo>
                    <a:pt x="32515" y="92402"/>
                  </a:lnTo>
                  <a:lnTo>
                    <a:pt x="35824" y="95458"/>
                  </a:lnTo>
                  <a:lnTo>
                    <a:pt x="39094" y="98104"/>
                  </a:lnTo>
                  <a:lnTo>
                    <a:pt x="42422" y="100309"/>
                  </a:lnTo>
                  <a:lnTo>
                    <a:pt x="45750" y="102168"/>
                  </a:lnTo>
                  <a:lnTo>
                    <a:pt x="49097" y="103617"/>
                  </a:lnTo>
                  <a:lnTo>
                    <a:pt x="52445" y="104625"/>
                  </a:lnTo>
                  <a:lnTo>
                    <a:pt x="55830" y="105255"/>
                  </a:lnTo>
                  <a:lnTo>
                    <a:pt x="59215" y="105413"/>
                  </a:lnTo>
                  <a:lnTo>
                    <a:pt x="62314" y="105255"/>
                  </a:lnTo>
                  <a:lnTo>
                    <a:pt x="65336" y="104751"/>
                  </a:lnTo>
                  <a:lnTo>
                    <a:pt x="68320" y="103995"/>
                  </a:lnTo>
                  <a:lnTo>
                    <a:pt x="71227" y="102893"/>
                  </a:lnTo>
                  <a:lnTo>
                    <a:pt x="74019" y="101569"/>
                  </a:lnTo>
                  <a:lnTo>
                    <a:pt x="76754" y="100026"/>
                  </a:lnTo>
                  <a:lnTo>
                    <a:pt x="79413" y="98293"/>
                  </a:lnTo>
                  <a:lnTo>
                    <a:pt x="81957" y="96434"/>
                  </a:lnTo>
                  <a:lnTo>
                    <a:pt x="84424" y="94386"/>
                  </a:lnTo>
                  <a:lnTo>
                    <a:pt x="86758" y="92213"/>
                  </a:lnTo>
                  <a:lnTo>
                    <a:pt x="89014" y="90007"/>
                  </a:lnTo>
                  <a:lnTo>
                    <a:pt x="91157" y="87739"/>
                  </a:lnTo>
                  <a:lnTo>
                    <a:pt x="93165" y="85439"/>
                  </a:lnTo>
                  <a:lnTo>
                    <a:pt x="95039" y="83171"/>
                  </a:lnTo>
                  <a:lnTo>
                    <a:pt x="96837" y="80903"/>
                  </a:lnTo>
                  <a:lnTo>
                    <a:pt x="98616" y="78540"/>
                  </a:lnTo>
                  <a:lnTo>
                    <a:pt x="100280" y="76145"/>
                  </a:lnTo>
                  <a:lnTo>
                    <a:pt x="101848" y="73814"/>
                  </a:lnTo>
                  <a:lnTo>
                    <a:pt x="103340" y="71546"/>
                  </a:lnTo>
                  <a:lnTo>
                    <a:pt x="104717" y="69309"/>
                  </a:lnTo>
                  <a:lnTo>
                    <a:pt x="105999" y="67230"/>
                  </a:lnTo>
                  <a:lnTo>
                    <a:pt x="107166" y="65182"/>
                  </a:lnTo>
                  <a:lnTo>
                    <a:pt x="108179" y="63323"/>
                  </a:lnTo>
                  <a:lnTo>
                    <a:pt x="109116" y="61590"/>
                  </a:lnTo>
                  <a:lnTo>
                    <a:pt x="109920" y="60078"/>
                  </a:lnTo>
                  <a:lnTo>
                    <a:pt x="106764" y="54218"/>
                  </a:lnTo>
                  <a:lnTo>
                    <a:pt x="103589" y="48800"/>
                  </a:lnTo>
                  <a:lnTo>
                    <a:pt x="100395" y="43696"/>
                  </a:lnTo>
                  <a:lnTo>
                    <a:pt x="97201" y="39096"/>
                  </a:lnTo>
                  <a:lnTo>
                    <a:pt x="93949" y="34843"/>
                  </a:lnTo>
                  <a:lnTo>
                    <a:pt x="90717" y="31000"/>
                  </a:lnTo>
                  <a:lnTo>
                    <a:pt x="87446" y="27566"/>
                  </a:lnTo>
                  <a:lnTo>
                    <a:pt x="84175" y="24510"/>
                  </a:lnTo>
                  <a:lnTo>
                    <a:pt x="80905" y="21895"/>
                  </a:lnTo>
                  <a:lnTo>
                    <a:pt x="77558" y="19658"/>
                  </a:lnTo>
                  <a:lnTo>
                    <a:pt x="74249" y="17799"/>
                  </a:lnTo>
                  <a:lnTo>
                    <a:pt x="70902" y="16350"/>
                  </a:lnTo>
                  <a:lnTo>
                    <a:pt x="67554" y="15342"/>
                  </a:lnTo>
                  <a:lnTo>
                    <a:pt x="64169" y="14744"/>
                  </a:lnTo>
                  <a:lnTo>
                    <a:pt x="60784" y="14555"/>
                  </a:lnTo>
                  <a:close/>
                  <a:moveTo>
                    <a:pt x="60822" y="0"/>
                  </a:moveTo>
                  <a:lnTo>
                    <a:pt x="64418" y="189"/>
                  </a:lnTo>
                  <a:lnTo>
                    <a:pt x="68014" y="787"/>
                  </a:lnTo>
                  <a:lnTo>
                    <a:pt x="71590" y="1732"/>
                  </a:lnTo>
                  <a:lnTo>
                    <a:pt x="75148" y="3055"/>
                  </a:lnTo>
                  <a:lnTo>
                    <a:pt x="78686" y="4788"/>
                  </a:lnTo>
                  <a:lnTo>
                    <a:pt x="82167" y="6962"/>
                  </a:lnTo>
                  <a:lnTo>
                    <a:pt x="85667" y="9419"/>
                  </a:lnTo>
                  <a:lnTo>
                    <a:pt x="89110" y="12286"/>
                  </a:lnTo>
                  <a:lnTo>
                    <a:pt x="92534" y="15594"/>
                  </a:lnTo>
                  <a:lnTo>
                    <a:pt x="95957" y="19249"/>
                  </a:lnTo>
                  <a:lnTo>
                    <a:pt x="99343" y="23250"/>
                  </a:lnTo>
                  <a:lnTo>
                    <a:pt x="102690" y="27629"/>
                  </a:lnTo>
                  <a:lnTo>
                    <a:pt x="106037" y="32449"/>
                  </a:lnTo>
                  <a:lnTo>
                    <a:pt x="109308" y="37584"/>
                  </a:lnTo>
                  <a:lnTo>
                    <a:pt x="112578" y="43160"/>
                  </a:lnTo>
                  <a:lnTo>
                    <a:pt x="115811" y="49115"/>
                  </a:lnTo>
                  <a:lnTo>
                    <a:pt x="119062" y="55416"/>
                  </a:lnTo>
                  <a:lnTo>
                    <a:pt x="119521" y="56550"/>
                  </a:lnTo>
                  <a:lnTo>
                    <a:pt x="119827" y="57810"/>
                  </a:lnTo>
                  <a:lnTo>
                    <a:pt x="120000" y="59133"/>
                  </a:lnTo>
                  <a:lnTo>
                    <a:pt x="120000" y="60456"/>
                  </a:lnTo>
                  <a:lnTo>
                    <a:pt x="119885" y="61811"/>
                  </a:lnTo>
                  <a:lnTo>
                    <a:pt x="119598" y="63071"/>
                  </a:lnTo>
                  <a:lnTo>
                    <a:pt x="119158" y="64268"/>
                  </a:lnTo>
                  <a:lnTo>
                    <a:pt x="119062" y="64520"/>
                  </a:lnTo>
                  <a:lnTo>
                    <a:pt x="118833" y="64993"/>
                  </a:lnTo>
                  <a:lnTo>
                    <a:pt x="118508" y="65718"/>
                  </a:lnTo>
                  <a:lnTo>
                    <a:pt x="118029" y="66694"/>
                  </a:lnTo>
                  <a:lnTo>
                    <a:pt x="117494" y="67828"/>
                  </a:lnTo>
                  <a:lnTo>
                    <a:pt x="116805" y="69152"/>
                  </a:lnTo>
                  <a:lnTo>
                    <a:pt x="116002" y="70695"/>
                  </a:lnTo>
                  <a:lnTo>
                    <a:pt x="115122" y="72365"/>
                  </a:lnTo>
                  <a:lnTo>
                    <a:pt x="114109" y="74161"/>
                  </a:lnTo>
                  <a:lnTo>
                    <a:pt x="113018" y="76145"/>
                  </a:lnTo>
                  <a:lnTo>
                    <a:pt x="111813" y="78193"/>
                  </a:lnTo>
                  <a:lnTo>
                    <a:pt x="110513" y="80367"/>
                  </a:lnTo>
                  <a:lnTo>
                    <a:pt x="109097" y="82572"/>
                  </a:lnTo>
                  <a:lnTo>
                    <a:pt x="107605" y="84904"/>
                  </a:lnTo>
                  <a:lnTo>
                    <a:pt x="105999" y="87235"/>
                  </a:lnTo>
                  <a:lnTo>
                    <a:pt x="104316" y="89661"/>
                  </a:lnTo>
                  <a:lnTo>
                    <a:pt x="102537" y="92055"/>
                  </a:lnTo>
                  <a:lnTo>
                    <a:pt x="99477" y="95899"/>
                  </a:lnTo>
                  <a:lnTo>
                    <a:pt x="96359" y="99490"/>
                  </a:lnTo>
                  <a:lnTo>
                    <a:pt x="93222" y="102830"/>
                  </a:lnTo>
                  <a:lnTo>
                    <a:pt x="90066" y="105886"/>
                  </a:lnTo>
                  <a:lnTo>
                    <a:pt x="86891" y="108658"/>
                  </a:lnTo>
                  <a:lnTo>
                    <a:pt x="83697" y="111115"/>
                  </a:lnTo>
                  <a:lnTo>
                    <a:pt x="80216" y="113447"/>
                  </a:lnTo>
                  <a:lnTo>
                    <a:pt x="76716" y="115431"/>
                  </a:lnTo>
                  <a:lnTo>
                    <a:pt x="73178" y="117038"/>
                  </a:lnTo>
                  <a:lnTo>
                    <a:pt x="69697" y="118298"/>
                  </a:lnTo>
                  <a:lnTo>
                    <a:pt x="66197" y="119212"/>
                  </a:lnTo>
                  <a:lnTo>
                    <a:pt x="62715" y="119810"/>
                  </a:lnTo>
                  <a:lnTo>
                    <a:pt x="59215" y="120000"/>
                  </a:lnTo>
                  <a:lnTo>
                    <a:pt x="55581" y="119747"/>
                  </a:lnTo>
                  <a:lnTo>
                    <a:pt x="51985" y="119212"/>
                  </a:lnTo>
                  <a:lnTo>
                    <a:pt x="48409" y="118267"/>
                  </a:lnTo>
                  <a:lnTo>
                    <a:pt x="44890" y="116881"/>
                  </a:lnTo>
                  <a:lnTo>
                    <a:pt x="41351" y="115148"/>
                  </a:lnTo>
                  <a:lnTo>
                    <a:pt x="37832" y="113037"/>
                  </a:lnTo>
                  <a:lnTo>
                    <a:pt x="34332" y="110517"/>
                  </a:lnTo>
                  <a:lnTo>
                    <a:pt x="30889" y="107650"/>
                  </a:lnTo>
                  <a:lnTo>
                    <a:pt x="27465" y="104405"/>
                  </a:lnTo>
                  <a:lnTo>
                    <a:pt x="24042" y="100750"/>
                  </a:lnTo>
                  <a:lnTo>
                    <a:pt x="20656" y="96718"/>
                  </a:lnTo>
                  <a:lnTo>
                    <a:pt x="17309" y="92276"/>
                  </a:lnTo>
                  <a:lnTo>
                    <a:pt x="14000" y="87487"/>
                  </a:lnTo>
                  <a:lnTo>
                    <a:pt x="10691" y="82320"/>
                  </a:lnTo>
                  <a:lnTo>
                    <a:pt x="7421" y="76807"/>
                  </a:lnTo>
                  <a:lnTo>
                    <a:pt x="4188" y="70884"/>
                  </a:lnTo>
                  <a:lnTo>
                    <a:pt x="975" y="64583"/>
                  </a:lnTo>
                  <a:lnTo>
                    <a:pt x="516" y="63386"/>
                  </a:lnTo>
                  <a:lnTo>
                    <a:pt x="191" y="62126"/>
                  </a:lnTo>
                  <a:lnTo>
                    <a:pt x="38" y="60803"/>
                  </a:lnTo>
                  <a:lnTo>
                    <a:pt x="0" y="59480"/>
                  </a:lnTo>
                  <a:lnTo>
                    <a:pt x="153" y="58156"/>
                  </a:lnTo>
                  <a:lnTo>
                    <a:pt x="439" y="56833"/>
                  </a:lnTo>
                  <a:lnTo>
                    <a:pt x="841" y="55636"/>
                  </a:lnTo>
                  <a:lnTo>
                    <a:pt x="937" y="55479"/>
                  </a:lnTo>
                  <a:lnTo>
                    <a:pt x="1166" y="54912"/>
                  </a:lnTo>
                  <a:lnTo>
                    <a:pt x="1530" y="54218"/>
                  </a:lnTo>
                  <a:lnTo>
                    <a:pt x="1970" y="53305"/>
                  </a:lnTo>
                  <a:lnTo>
                    <a:pt x="2543" y="52108"/>
                  </a:lnTo>
                  <a:lnTo>
                    <a:pt x="3194" y="50784"/>
                  </a:lnTo>
                  <a:lnTo>
                    <a:pt x="3997" y="49304"/>
                  </a:lnTo>
                  <a:lnTo>
                    <a:pt x="4915" y="47603"/>
                  </a:lnTo>
                  <a:lnTo>
                    <a:pt x="5890" y="45744"/>
                  </a:lnTo>
                  <a:lnTo>
                    <a:pt x="7019" y="43822"/>
                  </a:lnTo>
                  <a:lnTo>
                    <a:pt x="8224" y="41743"/>
                  </a:lnTo>
                  <a:lnTo>
                    <a:pt x="9525" y="39569"/>
                  </a:lnTo>
                  <a:lnTo>
                    <a:pt x="10921" y="37364"/>
                  </a:lnTo>
                  <a:lnTo>
                    <a:pt x="12432" y="35064"/>
                  </a:lnTo>
                  <a:lnTo>
                    <a:pt x="14000" y="32669"/>
                  </a:lnTo>
                  <a:lnTo>
                    <a:pt x="15722" y="30338"/>
                  </a:lnTo>
                  <a:lnTo>
                    <a:pt x="17500" y="27944"/>
                  </a:lnTo>
                  <a:lnTo>
                    <a:pt x="20561" y="24037"/>
                  </a:lnTo>
                  <a:lnTo>
                    <a:pt x="23640" y="20446"/>
                  </a:lnTo>
                  <a:lnTo>
                    <a:pt x="26815" y="17075"/>
                  </a:lnTo>
                  <a:lnTo>
                    <a:pt x="29933" y="14019"/>
                  </a:lnTo>
                  <a:lnTo>
                    <a:pt x="33146" y="11278"/>
                  </a:lnTo>
                  <a:lnTo>
                    <a:pt x="36340" y="8821"/>
                  </a:lnTo>
                  <a:lnTo>
                    <a:pt x="39821" y="6458"/>
                  </a:lnTo>
                  <a:lnTo>
                    <a:pt x="43321" y="4505"/>
                  </a:lnTo>
                  <a:lnTo>
                    <a:pt x="46821" y="2866"/>
                  </a:lnTo>
                  <a:lnTo>
                    <a:pt x="50302" y="1606"/>
                  </a:lnTo>
                  <a:lnTo>
                    <a:pt x="53841" y="724"/>
                  </a:lnTo>
                  <a:lnTo>
                    <a:pt x="57322" y="189"/>
                  </a:lnTo>
                  <a:lnTo>
                    <a:pt x="60822"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9" name="Google Shape;669;p44"/>
            <p:cNvSpPr/>
            <p:nvPr/>
          </p:nvSpPr>
          <p:spPr>
            <a:xfrm>
              <a:off x="5265738" y="3917951"/>
              <a:ext cx="1716000" cy="1717800"/>
            </a:xfrm>
            <a:custGeom>
              <a:avLst/>
              <a:gdLst/>
              <a:ahLst/>
              <a:cxnLst/>
              <a:rect l="l" t="t" r="r" b="b"/>
              <a:pathLst>
                <a:path w="120000" h="120000" extrusionOk="0">
                  <a:moveTo>
                    <a:pt x="59944" y="0"/>
                  </a:moveTo>
                  <a:lnTo>
                    <a:pt x="62497" y="332"/>
                  </a:lnTo>
                  <a:lnTo>
                    <a:pt x="64884" y="1053"/>
                  </a:lnTo>
                  <a:lnTo>
                    <a:pt x="67104" y="2218"/>
                  </a:lnTo>
                  <a:lnTo>
                    <a:pt x="69047" y="3826"/>
                  </a:lnTo>
                  <a:lnTo>
                    <a:pt x="70601" y="5711"/>
                  </a:lnTo>
                  <a:lnTo>
                    <a:pt x="71766" y="7818"/>
                  </a:lnTo>
                  <a:lnTo>
                    <a:pt x="72488" y="10258"/>
                  </a:lnTo>
                  <a:lnTo>
                    <a:pt x="72710" y="12754"/>
                  </a:lnTo>
                  <a:lnTo>
                    <a:pt x="72488" y="15415"/>
                  </a:lnTo>
                  <a:lnTo>
                    <a:pt x="71766" y="17744"/>
                  </a:lnTo>
                  <a:lnTo>
                    <a:pt x="70601" y="19963"/>
                  </a:lnTo>
                  <a:lnTo>
                    <a:pt x="69047" y="21848"/>
                  </a:lnTo>
                  <a:lnTo>
                    <a:pt x="67104" y="23456"/>
                  </a:lnTo>
                  <a:lnTo>
                    <a:pt x="64884" y="24621"/>
                  </a:lnTo>
                  <a:lnTo>
                    <a:pt x="62497" y="25341"/>
                  </a:lnTo>
                  <a:lnTo>
                    <a:pt x="59944" y="25674"/>
                  </a:lnTo>
                  <a:lnTo>
                    <a:pt x="55282" y="25841"/>
                  </a:lnTo>
                  <a:lnTo>
                    <a:pt x="50897" y="26839"/>
                  </a:lnTo>
                  <a:lnTo>
                    <a:pt x="46567" y="28280"/>
                  </a:lnTo>
                  <a:lnTo>
                    <a:pt x="42627" y="30277"/>
                  </a:lnTo>
                  <a:lnTo>
                    <a:pt x="38963" y="32717"/>
                  </a:lnTo>
                  <a:lnTo>
                    <a:pt x="35689" y="35711"/>
                  </a:lnTo>
                  <a:lnTo>
                    <a:pt x="32691" y="38983"/>
                  </a:lnTo>
                  <a:lnTo>
                    <a:pt x="30305" y="42643"/>
                  </a:lnTo>
                  <a:lnTo>
                    <a:pt x="28307" y="46635"/>
                  </a:lnTo>
                  <a:lnTo>
                    <a:pt x="26808" y="50905"/>
                  </a:lnTo>
                  <a:lnTo>
                    <a:pt x="25864" y="55341"/>
                  </a:lnTo>
                  <a:lnTo>
                    <a:pt x="25531" y="59944"/>
                  </a:lnTo>
                  <a:lnTo>
                    <a:pt x="25864" y="64713"/>
                  </a:lnTo>
                  <a:lnTo>
                    <a:pt x="26808" y="69149"/>
                  </a:lnTo>
                  <a:lnTo>
                    <a:pt x="28307" y="73364"/>
                  </a:lnTo>
                  <a:lnTo>
                    <a:pt x="30305" y="77356"/>
                  </a:lnTo>
                  <a:lnTo>
                    <a:pt x="32691" y="81072"/>
                  </a:lnTo>
                  <a:lnTo>
                    <a:pt x="35689" y="84343"/>
                  </a:lnTo>
                  <a:lnTo>
                    <a:pt x="38963" y="87171"/>
                  </a:lnTo>
                  <a:lnTo>
                    <a:pt x="42627" y="89722"/>
                  </a:lnTo>
                  <a:lnTo>
                    <a:pt x="46567" y="91719"/>
                  </a:lnTo>
                  <a:lnTo>
                    <a:pt x="50897" y="93216"/>
                  </a:lnTo>
                  <a:lnTo>
                    <a:pt x="55282" y="94048"/>
                  </a:lnTo>
                  <a:lnTo>
                    <a:pt x="59944" y="94380"/>
                  </a:lnTo>
                  <a:lnTo>
                    <a:pt x="64606" y="94048"/>
                  </a:lnTo>
                  <a:lnTo>
                    <a:pt x="69158" y="93216"/>
                  </a:lnTo>
                  <a:lnTo>
                    <a:pt x="73376" y="91719"/>
                  </a:lnTo>
                  <a:lnTo>
                    <a:pt x="77372" y="89722"/>
                  </a:lnTo>
                  <a:lnTo>
                    <a:pt x="80980" y="87171"/>
                  </a:lnTo>
                  <a:lnTo>
                    <a:pt x="84310" y="84343"/>
                  </a:lnTo>
                  <a:lnTo>
                    <a:pt x="87197" y="81072"/>
                  </a:lnTo>
                  <a:lnTo>
                    <a:pt x="89694" y="77356"/>
                  </a:lnTo>
                  <a:lnTo>
                    <a:pt x="91637" y="73364"/>
                  </a:lnTo>
                  <a:lnTo>
                    <a:pt x="93080" y="69149"/>
                  </a:lnTo>
                  <a:lnTo>
                    <a:pt x="94024" y="64713"/>
                  </a:lnTo>
                  <a:lnTo>
                    <a:pt x="94357" y="59944"/>
                  </a:lnTo>
                  <a:lnTo>
                    <a:pt x="94690" y="57449"/>
                  </a:lnTo>
                  <a:lnTo>
                    <a:pt x="95411" y="55009"/>
                  </a:lnTo>
                  <a:lnTo>
                    <a:pt x="96577" y="52902"/>
                  </a:lnTo>
                  <a:lnTo>
                    <a:pt x="98186" y="51016"/>
                  </a:lnTo>
                  <a:lnTo>
                    <a:pt x="100074" y="49408"/>
                  </a:lnTo>
                  <a:lnTo>
                    <a:pt x="102183" y="48243"/>
                  </a:lnTo>
                  <a:lnTo>
                    <a:pt x="104625" y="47523"/>
                  </a:lnTo>
                  <a:lnTo>
                    <a:pt x="107123" y="47190"/>
                  </a:lnTo>
                  <a:lnTo>
                    <a:pt x="109787" y="47523"/>
                  </a:lnTo>
                  <a:lnTo>
                    <a:pt x="112118" y="48243"/>
                  </a:lnTo>
                  <a:lnTo>
                    <a:pt x="114338" y="49408"/>
                  </a:lnTo>
                  <a:lnTo>
                    <a:pt x="116225" y="51016"/>
                  </a:lnTo>
                  <a:lnTo>
                    <a:pt x="117779" y="52902"/>
                  </a:lnTo>
                  <a:lnTo>
                    <a:pt x="118945" y="55009"/>
                  </a:lnTo>
                  <a:lnTo>
                    <a:pt x="119722" y="57449"/>
                  </a:lnTo>
                  <a:lnTo>
                    <a:pt x="120000" y="59944"/>
                  </a:lnTo>
                  <a:lnTo>
                    <a:pt x="119722" y="66099"/>
                  </a:lnTo>
                  <a:lnTo>
                    <a:pt x="118723" y="72088"/>
                  </a:lnTo>
                  <a:lnTo>
                    <a:pt x="117280" y="77800"/>
                  </a:lnTo>
                  <a:lnTo>
                    <a:pt x="115282" y="83290"/>
                  </a:lnTo>
                  <a:lnTo>
                    <a:pt x="112728" y="88558"/>
                  </a:lnTo>
                  <a:lnTo>
                    <a:pt x="109676" y="93548"/>
                  </a:lnTo>
                  <a:lnTo>
                    <a:pt x="106290" y="98151"/>
                  </a:lnTo>
                  <a:lnTo>
                    <a:pt x="102405" y="102421"/>
                  </a:lnTo>
                  <a:lnTo>
                    <a:pt x="98186" y="106303"/>
                  </a:lnTo>
                  <a:lnTo>
                    <a:pt x="93524" y="109796"/>
                  </a:lnTo>
                  <a:lnTo>
                    <a:pt x="88529" y="112735"/>
                  </a:lnTo>
                  <a:lnTo>
                    <a:pt x="83256" y="115286"/>
                  </a:lnTo>
                  <a:lnTo>
                    <a:pt x="77816" y="117282"/>
                  </a:lnTo>
                  <a:lnTo>
                    <a:pt x="72099" y="118780"/>
                  </a:lnTo>
                  <a:lnTo>
                    <a:pt x="66049" y="119722"/>
                  </a:lnTo>
                  <a:lnTo>
                    <a:pt x="59944" y="120000"/>
                  </a:lnTo>
                  <a:lnTo>
                    <a:pt x="53839" y="119722"/>
                  </a:lnTo>
                  <a:lnTo>
                    <a:pt x="47900" y="118780"/>
                  </a:lnTo>
                  <a:lnTo>
                    <a:pt x="42127" y="117282"/>
                  </a:lnTo>
                  <a:lnTo>
                    <a:pt x="36632" y="115286"/>
                  </a:lnTo>
                  <a:lnTo>
                    <a:pt x="31359" y="112735"/>
                  </a:lnTo>
                  <a:lnTo>
                    <a:pt x="26364" y="109796"/>
                  </a:lnTo>
                  <a:lnTo>
                    <a:pt x="21868" y="106303"/>
                  </a:lnTo>
                  <a:lnTo>
                    <a:pt x="17539" y="102421"/>
                  </a:lnTo>
                  <a:lnTo>
                    <a:pt x="13709" y="98151"/>
                  </a:lnTo>
                  <a:lnTo>
                    <a:pt x="10212" y="93548"/>
                  </a:lnTo>
                  <a:lnTo>
                    <a:pt x="7160" y="88558"/>
                  </a:lnTo>
                  <a:lnTo>
                    <a:pt x="4662" y="83290"/>
                  </a:lnTo>
                  <a:lnTo>
                    <a:pt x="2608" y="77800"/>
                  </a:lnTo>
                  <a:lnTo>
                    <a:pt x="1165" y="72088"/>
                  </a:lnTo>
                  <a:lnTo>
                    <a:pt x="333" y="66099"/>
                  </a:lnTo>
                  <a:lnTo>
                    <a:pt x="0" y="59944"/>
                  </a:lnTo>
                  <a:lnTo>
                    <a:pt x="333" y="53844"/>
                  </a:lnTo>
                  <a:lnTo>
                    <a:pt x="1165" y="47911"/>
                  </a:lnTo>
                  <a:lnTo>
                    <a:pt x="2608" y="42255"/>
                  </a:lnTo>
                  <a:lnTo>
                    <a:pt x="4662" y="36765"/>
                  </a:lnTo>
                  <a:lnTo>
                    <a:pt x="7160" y="31441"/>
                  </a:lnTo>
                  <a:lnTo>
                    <a:pt x="10212" y="26506"/>
                  </a:lnTo>
                  <a:lnTo>
                    <a:pt x="13709" y="21848"/>
                  </a:lnTo>
                  <a:lnTo>
                    <a:pt x="17539" y="17634"/>
                  </a:lnTo>
                  <a:lnTo>
                    <a:pt x="21868" y="13752"/>
                  </a:lnTo>
                  <a:lnTo>
                    <a:pt x="26364" y="10258"/>
                  </a:lnTo>
                  <a:lnTo>
                    <a:pt x="31359" y="7264"/>
                  </a:lnTo>
                  <a:lnTo>
                    <a:pt x="36632" y="4768"/>
                  </a:lnTo>
                  <a:lnTo>
                    <a:pt x="42127" y="2772"/>
                  </a:lnTo>
                  <a:lnTo>
                    <a:pt x="47900" y="1275"/>
                  </a:lnTo>
                  <a:lnTo>
                    <a:pt x="53839" y="332"/>
                  </a:lnTo>
                  <a:lnTo>
                    <a:pt x="5994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70" name="Google Shape;670;p44"/>
          <p:cNvSpPr/>
          <p:nvPr/>
        </p:nvSpPr>
        <p:spPr>
          <a:xfrm>
            <a:off x="5926814" y="3009649"/>
            <a:ext cx="237600" cy="208200"/>
          </a:xfrm>
          <a:custGeom>
            <a:avLst/>
            <a:gdLst/>
            <a:ahLst/>
            <a:cxnLst/>
            <a:rect l="l" t="t" r="r" b="b"/>
            <a:pathLst>
              <a:path w="120000" h="120000" extrusionOk="0">
                <a:moveTo>
                  <a:pt x="33305" y="11734"/>
                </a:moveTo>
                <a:lnTo>
                  <a:pt x="31275" y="11875"/>
                </a:lnTo>
                <a:lnTo>
                  <a:pt x="29269" y="12158"/>
                </a:lnTo>
                <a:lnTo>
                  <a:pt x="27338" y="12667"/>
                </a:lnTo>
                <a:lnTo>
                  <a:pt x="25406" y="13345"/>
                </a:lnTo>
                <a:lnTo>
                  <a:pt x="23574" y="14194"/>
                </a:lnTo>
                <a:lnTo>
                  <a:pt x="21791" y="15240"/>
                </a:lnTo>
                <a:lnTo>
                  <a:pt x="20107" y="16512"/>
                </a:lnTo>
                <a:lnTo>
                  <a:pt x="18497" y="17926"/>
                </a:lnTo>
                <a:lnTo>
                  <a:pt x="17011" y="19453"/>
                </a:lnTo>
                <a:lnTo>
                  <a:pt x="15600" y="21262"/>
                </a:lnTo>
                <a:lnTo>
                  <a:pt x="14337" y="23129"/>
                </a:lnTo>
                <a:lnTo>
                  <a:pt x="13248" y="25080"/>
                </a:lnTo>
                <a:lnTo>
                  <a:pt x="12331" y="27115"/>
                </a:lnTo>
                <a:lnTo>
                  <a:pt x="11613" y="29264"/>
                </a:lnTo>
                <a:lnTo>
                  <a:pt x="11019" y="31413"/>
                </a:lnTo>
                <a:lnTo>
                  <a:pt x="10598" y="33619"/>
                </a:lnTo>
                <a:lnTo>
                  <a:pt x="10375" y="35852"/>
                </a:lnTo>
                <a:lnTo>
                  <a:pt x="10251" y="38086"/>
                </a:lnTo>
                <a:lnTo>
                  <a:pt x="10375" y="40348"/>
                </a:lnTo>
                <a:lnTo>
                  <a:pt x="10598" y="42582"/>
                </a:lnTo>
                <a:lnTo>
                  <a:pt x="11019" y="44787"/>
                </a:lnTo>
                <a:lnTo>
                  <a:pt x="11613" y="46936"/>
                </a:lnTo>
                <a:lnTo>
                  <a:pt x="12331" y="49057"/>
                </a:lnTo>
                <a:lnTo>
                  <a:pt x="13248" y="51093"/>
                </a:lnTo>
                <a:lnTo>
                  <a:pt x="14337" y="53044"/>
                </a:lnTo>
                <a:lnTo>
                  <a:pt x="15600" y="54938"/>
                </a:lnTo>
                <a:lnTo>
                  <a:pt x="17011" y="56720"/>
                </a:lnTo>
                <a:lnTo>
                  <a:pt x="59975" y="105834"/>
                </a:lnTo>
                <a:lnTo>
                  <a:pt x="102988" y="56720"/>
                </a:lnTo>
                <a:lnTo>
                  <a:pt x="104424" y="54938"/>
                </a:lnTo>
                <a:lnTo>
                  <a:pt x="105662" y="53044"/>
                </a:lnTo>
                <a:lnTo>
                  <a:pt x="106727" y="51093"/>
                </a:lnTo>
                <a:lnTo>
                  <a:pt x="107618" y="49057"/>
                </a:lnTo>
                <a:lnTo>
                  <a:pt x="108386" y="46936"/>
                </a:lnTo>
                <a:lnTo>
                  <a:pt x="108980" y="44787"/>
                </a:lnTo>
                <a:lnTo>
                  <a:pt x="109376" y="42582"/>
                </a:lnTo>
                <a:lnTo>
                  <a:pt x="109624" y="40348"/>
                </a:lnTo>
                <a:lnTo>
                  <a:pt x="109698" y="38086"/>
                </a:lnTo>
                <a:lnTo>
                  <a:pt x="109624" y="35852"/>
                </a:lnTo>
                <a:lnTo>
                  <a:pt x="109376" y="33619"/>
                </a:lnTo>
                <a:lnTo>
                  <a:pt x="108980" y="31413"/>
                </a:lnTo>
                <a:lnTo>
                  <a:pt x="108386" y="29264"/>
                </a:lnTo>
                <a:lnTo>
                  <a:pt x="107618" y="27115"/>
                </a:lnTo>
                <a:lnTo>
                  <a:pt x="106727" y="25080"/>
                </a:lnTo>
                <a:lnTo>
                  <a:pt x="105662" y="23129"/>
                </a:lnTo>
                <a:lnTo>
                  <a:pt x="104424" y="21262"/>
                </a:lnTo>
                <a:lnTo>
                  <a:pt x="102988" y="19453"/>
                </a:lnTo>
                <a:lnTo>
                  <a:pt x="101502" y="17926"/>
                </a:lnTo>
                <a:lnTo>
                  <a:pt x="99892" y="16512"/>
                </a:lnTo>
                <a:lnTo>
                  <a:pt x="98184" y="15240"/>
                </a:lnTo>
                <a:lnTo>
                  <a:pt x="96425" y="14194"/>
                </a:lnTo>
                <a:lnTo>
                  <a:pt x="94568" y="13345"/>
                </a:lnTo>
                <a:lnTo>
                  <a:pt x="92661" y="12667"/>
                </a:lnTo>
                <a:lnTo>
                  <a:pt x="90730" y="12158"/>
                </a:lnTo>
                <a:lnTo>
                  <a:pt x="88724" y="11875"/>
                </a:lnTo>
                <a:lnTo>
                  <a:pt x="86694" y="11734"/>
                </a:lnTo>
                <a:lnTo>
                  <a:pt x="84638" y="11875"/>
                </a:lnTo>
                <a:lnTo>
                  <a:pt x="82633" y="12158"/>
                </a:lnTo>
                <a:lnTo>
                  <a:pt x="80701" y="12667"/>
                </a:lnTo>
                <a:lnTo>
                  <a:pt x="78819" y="13345"/>
                </a:lnTo>
                <a:lnTo>
                  <a:pt x="76937" y="14194"/>
                </a:lnTo>
                <a:lnTo>
                  <a:pt x="75204" y="15240"/>
                </a:lnTo>
                <a:lnTo>
                  <a:pt x="73470" y="16512"/>
                </a:lnTo>
                <a:lnTo>
                  <a:pt x="71886" y="17926"/>
                </a:lnTo>
                <a:lnTo>
                  <a:pt x="70375" y="19453"/>
                </a:lnTo>
                <a:lnTo>
                  <a:pt x="63640" y="27172"/>
                </a:lnTo>
                <a:lnTo>
                  <a:pt x="62946" y="27851"/>
                </a:lnTo>
                <a:lnTo>
                  <a:pt x="62179" y="28331"/>
                </a:lnTo>
                <a:lnTo>
                  <a:pt x="61337" y="28671"/>
                </a:lnTo>
                <a:lnTo>
                  <a:pt x="60470" y="28840"/>
                </a:lnTo>
                <a:lnTo>
                  <a:pt x="59554" y="28840"/>
                </a:lnTo>
                <a:lnTo>
                  <a:pt x="58662" y="28671"/>
                </a:lnTo>
                <a:lnTo>
                  <a:pt x="57820" y="28331"/>
                </a:lnTo>
                <a:lnTo>
                  <a:pt x="57078" y="27851"/>
                </a:lnTo>
                <a:lnTo>
                  <a:pt x="56384" y="27172"/>
                </a:lnTo>
                <a:lnTo>
                  <a:pt x="49624" y="19453"/>
                </a:lnTo>
                <a:lnTo>
                  <a:pt x="48089" y="17926"/>
                </a:lnTo>
                <a:lnTo>
                  <a:pt x="46479" y="16512"/>
                </a:lnTo>
                <a:lnTo>
                  <a:pt x="44820" y="15240"/>
                </a:lnTo>
                <a:lnTo>
                  <a:pt x="43062" y="14194"/>
                </a:lnTo>
                <a:lnTo>
                  <a:pt x="41205" y="13345"/>
                </a:lnTo>
                <a:lnTo>
                  <a:pt x="39298" y="12667"/>
                </a:lnTo>
                <a:lnTo>
                  <a:pt x="37366" y="12158"/>
                </a:lnTo>
                <a:lnTo>
                  <a:pt x="35361" y="11875"/>
                </a:lnTo>
                <a:lnTo>
                  <a:pt x="33305" y="11734"/>
                </a:lnTo>
                <a:close/>
                <a:moveTo>
                  <a:pt x="33305" y="0"/>
                </a:moveTo>
                <a:lnTo>
                  <a:pt x="35732" y="84"/>
                </a:lnTo>
                <a:lnTo>
                  <a:pt x="38085" y="367"/>
                </a:lnTo>
                <a:lnTo>
                  <a:pt x="40462" y="876"/>
                </a:lnTo>
                <a:lnTo>
                  <a:pt x="42740" y="1526"/>
                </a:lnTo>
                <a:lnTo>
                  <a:pt x="44993" y="2375"/>
                </a:lnTo>
                <a:lnTo>
                  <a:pt x="47172" y="3421"/>
                </a:lnTo>
                <a:lnTo>
                  <a:pt x="49252" y="4608"/>
                </a:lnTo>
                <a:lnTo>
                  <a:pt x="51308" y="5994"/>
                </a:lnTo>
                <a:lnTo>
                  <a:pt x="53264" y="7549"/>
                </a:lnTo>
                <a:lnTo>
                  <a:pt x="55121" y="9245"/>
                </a:lnTo>
                <a:lnTo>
                  <a:pt x="56879" y="11168"/>
                </a:lnTo>
                <a:lnTo>
                  <a:pt x="59975" y="14703"/>
                </a:lnTo>
                <a:lnTo>
                  <a:pt x="63095" y="11168"/>
                </a:lnTo>
                <a:lnTo>
                  <a:pt x="64878" y="9245"/>
                </a:lnTo>
                <a:lnTo>
                  <a:pt x="66735" y="7549"/>
                </a:lnTo>
                <a:lnTo>
                  <a:pt x="68691" y="5994"/>
                </a:lnTo>
                <a:lnTo>
                  <a:pt x="70697" y="4608"/>
                </a:lnTo>
                <a:lnTo>
                  <a:pt x="72827" y="3421"/>
                </a:lnTo>
                <a:lnTo>
                  <a:pt x="75006" y="2375"/>
                </a:lnTo>
                <a:lnTo>
                  <a:pt x="77234" y="1526"/>
                </a:lnTo>
                <a:lnTo>
                  <a:pt x="79537" y="876"/>
                </a:lnTo>
                <a:lnTo>
                  <a:pt x="81865" y="367"/>
                </a:lnTo>
                <a:lnTo>
                  <a:pt x="84292" y="84"/>
                </a:lnTo>
                <a:lnTo>
                  <a:pt x="86694" y="0"/>
                </a:lnTo>
                <a:lnTo>
                  <a:pt x="89096" y="84"/>
                </a:lnTo>
                <a:lnTo>
                  <a:pt x="91498" y="367"/>
                </a:lnTo>
                <a:lnTo>
                  <a:pt x="93825" y="876"/>
                </a:lnTo>
                <a:lnTo>
                  <a:pt x="96128" y="1526"/>
                </a:lnTo>
                <a:lnTo>
                  <a:pt x="98357" y="2375"/>
                </a:lnTo>
                <a:lnTo>
                  <a:pt x="100561" y="3421"/>
                </a:lnTo>
                <a:lnTo>
                  <a:pt x="102666" y="4608"/>
                </a:lnTo>
                <a:lnTo>
                  <a:pt x="104671" y="5994"/>
                </a:lnTo>
                <a:lnTo>
                  <a:pt x="106652" y="7549"/>
                </a:lnTo>
                <a:lnTo>
                  <a:pt x="108510" y="9245"/>
                </a:lnTo>
                <a:lnTo>
                  <a:pt x="110243" y="11168"/>
                </a:lnTo>
                <a:lnTo>
                  <a:pt x="112051" y="13345"/>
                </a:lnTo>
                <a:lnTo>
                  <a:pt x="113635" y="15636"/>
                </a:lnTo>
                <a:lnTo>
                  <a:pt x="115022" y="18039"/>
                </a:lnTo>
                <a:lnTo>
                  <a:pt x="116260" y="20556"/>
                </a:lnTo>
                <a:lnTo>
                  <a:pt x="117325" y="23072"/>
                </a:lnTo>
                <a:lnTo>
                  <a:pt x="118241" y="25758"/>
                </a:lnTo>
                <a:lnTo>
                  <a:pt x="118935" y="28416"/>
                </a:lnTo>
                <a:lnTo>
                  <a:pt x="119479" y="31159"/>
                </a:lnTo>
                <a:lnTo>
                  <a:pt x="119801" y="33930"/>
                </a:lnTo>
                <a:lnTo>
                  <a:pt x="119999" y="36701"/>
                </a:lnTo>
                <a:lnTo>
                  <a:pt x="119999" y="39500"/>
                </a:lnTo>
                <a:lnTo>
                  <a:pt x="119801" y="42271"/>
                </a:lnTo>
                <a:lnTo>
                  <a:pt x="119479" y="45042"/>
                </a:lnTo>
                <a:lnTo>
                  <a:pt x="118935" y="47756"/>
                </a:lnTo>
                <a:lnTo>
                  <a:pt x="118241" y="50471"/>
                </a:lnTo>
                <a:lnTo>
                  <a:pt x="117325" y="53100"/>
                </a:lnTo>
                <a:lnTo>
                  <a:pt x="116260" y="55673"/>
                </a:lnTo>
                <a:lnTo>
                  <a:pt x="115022" y="58133"/>
                </a:lnTo>
                <a:lnTo>
                  <a:pt x="113635" y="60565"/>
                </a:lnTo>
                <a:lnTo>
                  <a:pt x="112051" y="62855"/>
                </a:lnTo>
                <a:lnTo>
                  <a:pt x="110243" y="65061"/>
                </a:lnTo>
                <a:lnTo>
                  <a:pt x="63664" y="118275"/>
                </a:lnTo>
                <a:lnTo>
                  <a:pt x="63045" y="118897"/>
                </a:lnTo>
                <a:lnTo>
                  <a:pt x="62327" y="119377"/>
                </a:lnTo>
                <a:lnTo>
                  <a:pt x="61584" y="119745"/>
                </a:lnTo>
                <a:lnTo>
                  <a:pt x="60817" y="119943"/>
                </a:lnTo>
                <a:lnTo>
                  <a:pt x="60024" y="120000"/>
                </a:lnTo>
                <a:lnTo>
                  <a:pt x="59034" y="119915"/>
                </a:lnTo>
                <a:lnTo>
                  <a:pt x="58316" y="119660"/>
                </a:lnTo>
                <a:lnTo>
                  <a:pt x="57573" y="119321"/>
                </a:lnTo>
                <a:lnTo>
                  <a:pt x="56929" y="118868"/>
                </a:lnTo>
                <a:lnTo>
                  <a:pt x="56335" y="118275"/>
                </a:lnTo>
                <a:lnTo>
                  <a:pt x="9706" y="65061"/>
                </a:lnTo>
                <a:lnTo>
                  <a:pt x="7973" y="62855"/>
                </a:lnTo>
                <a:lnTo>
                  <a:pt x="6364" y="60565"/>
                </a:lnTo>
                <a:lnTo>
                  <a:pt x="4927" y="58133"/>
                </a:lnTo>
                <a:lnTo>
                  <a:pt x="3689" y="55673"/>
                </a:lnTo>
                <a:lnTo>
                  <a:pt x="2649" y="53100"/>
                </a:lnTo>
                <a:lnTo>
                  <a:pt x="1758" y="50471"/>
                </a:lnTo>
                <a:lnTo>
                  <a:pt x="1064" y="47756"/>
                </a:lnTo>
                <a:lnTo>
                  <a:pt x="520" y="45042"/>
                </a:lnTo>
                <a:lnTo>
                  <a:pt x="148" y="42271"/>
                </a:lnTo>
                <a:lnTo>
                  <a:pt x="0" y="39500"/>
                </a:lnTo>
                <a:lnTo>
                  <a:pt x="0" y="36701"/>
                </a:lnTo>
                <a:lnTo>
                  <a:pt x="148" y="33930"/>
                </a:lnTo>
                <a:lnTo>
                  <a:pt x="520" y="31159"/>
                </a:lnTo>
                <a:lnTo>
                  <a:pt x="1064" y="28416"/>
                </a:lnTo>
                <a:lnTo>
                  <a:pt x="1758" y="25758"/>
                </a:lnTo>
                <a:lnTo>
                  <a:pt x="2649" y="23072"/>
                </a:lnTo>
                <a:lnTo>
                  <a:pt x="3689" y="20556"/>
                </a:lnTo>
                <a:lnTo>
                  <a:pt x="4927" y="18039"/>
                </a:lnTo>
                <a:lnTo>
                  <a:pt x="6364" y="15636"/>
                </a:lnTo>
                <a:lnTo>
                  <a:pt x="7973" y="13345"/>
                </a:lnTo>
                <a:lnTo>
                  <a:pt x="9706" y="11168"/>
                </a:lnTo>
                <a:lnTo>
                  <a:pt x="11514" y="9245"/>
                </a:lnTo>
                <a:lnTo>
                  <a:pt x="13371" y="7549"/>
                </a:lnTo>
                <a:lnTo>
                  <a:pt x="15303" y="5994"/>
                </a:lnTo>
                <a:lnTo>
                  <a:pt x="17333" y="4608"/>
                </a:lnTo>
                <a:lnTo>
                  <a:pt x="19463" y="3421"/>
                </a:lnTo>
                <a:lnTo>
                  <a:pt x="21642" y="2375"/>
                </a:lnTo>
                <a:lnTo>
                  <a:pt x="23871" y="1526"/>
                </a:lnTo>
                <a:lnTo>
                  <a:pt x="26174" y="876"/>
                </a:lnTo>
                <a:lnTo>
                  <a:pt x="28501" y="367"/>
                </a:lnTo>
                <a:lnTo>
                  <a:pt x="30903" y="84"/>
                </a:lnTo>
                <a:lnTo>
                  <a:pt x="3330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1" name="Google Shape;671;p44"/>
          <p:cNvSpPr/>
          <p:nvPr/>
        </p:nvSpPr>
        <p:spPr>
          <a:xfrm>
            <a:off x="5901328" y="2398067"/>
            <a:ext cx="288600" cy="180000"/>
          </a:xfrm>
          <a:custGeom>
            <a:avLst/>
            <a:gdLst/>
            <a:ahLst/>
            <a:cxnLst/>
            <a:rect l="l" t="t" r="r" b="b"/>
            <a:pathLst>
              <a:path w="120000" h="120000" extrusionOk="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animEffect transition="in" filter="fade">
                                      <p:cBhvr>
                                        <p:cTn id="7" dur="1000"/>
                                        <p:tgtEl>
                                          <p:spTgt spid="648"/>
                                        </p:tgtEl>
                                      </p:cBhvr>
                                    </p:animEffect>
                                    <p:anim calcmode="lin" valueType="num">
                                      <p:cBhvr>
                                        <p:cTn id="8" dur="1000" fill="hold"/>
                                        <p:tgtEl>
                                          <p:spTgt spid="648"/>
                                        </p:tgtEl>
                                        <p:attrNameLst>
                                          <p:attrName>ppt_x</p:attrName>
                                        </p:attrNameLst>
                                      </p:cBhvr>
                                      <p:tavLst>
                                        <p:tav tm="0">
                                          <p:val>
                                            <p:strVal val="#ppt_x"/>
                                          </p:val>
                                        </p:tav>
                                        <p:tav tm="100000">
                                          <p:val>
                                            <p:strVal val="#ppt_x"/>
                                          </p:val>
                                        </p:tav>
                                      </p:tavLst>
                                    </p:anim>
                                    <p:anim calcmode="lin" valueType="num">
                                      <p:cBhvr>
                                        <p:cTn id="9" dur="1000" fill="hold"/>
                                        <p:tgtEl>
                                          <p:spTgt spid="6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0"/>
                                        </p:tgtEl>
                                        <p:attrNameLst>
                                          <p:attrName>style.visibility</p:attrName>
                                        </p:attrNameLst>
                                      </p:cBhvr>
                                      <p:to>
                                        <p:strVal val="visible"/>
                                      </p:to>
                                    </p:set>
                                    <p:animEffect transition="in" filter="fade">
                                      <p:cBhvr>
                                        <p:cTn id="12" dur="1000"/>
                                        <p:tgtEl>
                                          <p:spTgt spid="660"/>
                                        </p:tgtEl>
                                      </p:cBhvr>
                                    </p:animEffect>
                                    <p:anim calcmode="lin" valueType="num">
                                      <p:cBhvr>
                                        <p:cTn id="13" dur="1000" fill="hold"/>
                                        <p:tgtEl>
                                          <p:spTgt spid="660"/>
                                        </p:tgtEl>
                                        <p:attrNameLst>
                                          <p:attrName>ppt_x</p:attrName>
                                        </p:attrNameLst>
                                      </p:cBhvr>
                                      <p:tavLst>
                                        <p:tav tm="0">
                                          <p:val>
                                            <p:strVal val="#ppt_x"/>
                                          </p:val>
                                        </p:tav>
                                        <p:tav tm="100000">
                                          <p:val>
                                            <p:strVal val="#ppt_x"/>
                                          </p:val>
                                        </p:tav>
                                      </p:tavLst>
                                    </p:anim>
                                    <p:anim calcmode="lin" valueType="num">
                                      <p:cBhvr>
                                        <p:cTn id="14" dur="1000" fill="hold"/>
                                        <p:tgtEl>
                                          <p:spTgt spid="66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1"/>
                                        </p:tgtEl>
                                        <p:attrNameLst>
                                          <p:attrName>style.visibility</p:attrName>
                                        </p:attrNameLst>
                                      </p:cBhvr>
                                      <p:to>
                                        <p:strVal val="visible"/>
                                      </p:to>
                                    </p:set>
                                    <p:animEffect transition="in" filter="fade">
                                      <p:cBhvr>
                                        <p:cTn id="17" dur="1000"/>
                                        <p:tgtEl>
                                          <p:spTgt spid="661"/>
                                        </p:tgtEl>
                                      </p:cBhvr>
                                    </p:animEffect>
                                    <p:anim calcmode="lin" valueType="num">
                                      <p:cBhvr>
                                        <p:cTn id="18" dur="1000" fill="hold"/>
                                        <p:tgtEl>
                                          <p:spTgt spid="661"/>
                                        </p:tgtEl>
                                        <p:attrNameLst>
                                          <p:attrName>ppt_x</p:attrName>
                                        </p:attrNameLst>
                                      </p:cBhvr>
                                      <p:tavLst>
                                        <p:tav tm="0">
                                          <p:val>
                                            <p:strVal val="#ppt_x"/>
                                          </p:val>
                                        </p:tav>
                                        <p:tav tm="100000">
                                          <p:val>
                                            <p:strVal val="#ppt_x"/>
                                          </p:val>
                                        </p:tav>
                                      </p:tavLst>
                                    </p:anim>
                                    <p:anim calcmode="lin" valueType="num">
                                      <p:cBhvr>
                                        <p:cTn id="19" dur="1000" fill="hold"/>
                                        <p:tgtEl>
                                          <p:spTgt spid="6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62"/>
                                        </p:tgtEl>
                                        <p:attrNameLst>
                                          <p:attrName>style.visibility</p:attrName>
                                        </p:attrNameLst>
                                      </p:cBhvr>
                                      <p:to>
                                        <p:strVal val="visible"/>
                                      </p:to>
                                    </p:set>
                                    <p:animEffect transition="in" filter="fade">
                                      <p:cBhvr>
                                        <p:cTn id="22" dur="1000"/>
                                        <p:tgtEl>
                                          <p:spTgt spid="662"/>
                                        </p:tgtEl>
                                      </p:cBhvr>
                                    </p:animEffect>
                                    <p:anim calcmode="lin" valueType="num">
                                      <p:cBhvr>
                                        <p:cTn id="23" dur="1000" fill="hold"/>
                                        <p:tgtEl>
                                          <p:spTgt spid="662"/>
                                        </p:tgtEl>
                                        <p:attrNameLst>
                                          <p:attrName>ppt_x</p:attrName>
                                        </p:attrNameLst>
                                      </p:cBhvr>
                                      <p:tavLst>
                                        <p:tav tm="0">
                                          <p:val>
                                            <p:strVal val="#ppt_x"/>
                                          </p:val>
                                        </p:tav>
                                        <p:tav tm="100000">
                                          <p:val>
                                            <p:strVal val="#ppt_x"/>
                                          </p:val>
                                        </p:tav>
                                      </p:tavLst>
                                    </p:anim>
                                    <p:anim calcmode="lin" valueType="num">
                                      <p:cBhvr>
                                        <p:cTn id="24" dur="1000" fill="hold"/>
                                        <p:tgtEl>
                                          <p:spTgt spid="66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63"/>
                                        </p:tgtEl>
                                        <p:attrNameLst>
                                          <p:attrName>style.visibility</p:attrName>
                                        </p:attrNameLst>
                                      </p:cBhvr>
                                      <p:to>
                                        <p:strVal val="visible"/>
                                      </p:to>
                                    </p:set>
                                    <p:animEffect transition="in" filter="fade">
                                      <p:cBhvr>
                                        <p:cTn id="27" dur="1000"/>
                                        <p:tgtEl>
                                          <p:spTgt spid="663"/>
                                        </p:tgtEl>
                                      </p:cBhvr>
                                    </p:animEffect>
                                    <p:anim calcmode="lin" valueType="num">
                                      <p:cBhvr>
                                        <p:cTn id="28" dur="1000" fill="hold"/>
                                        <p:tgtEl>
                                          <p:spTgt spid="663"/>
                                        </p:tgtEl>
                                        <p:attrNameLst>
                                          <p:attrName>ppt_x</p:attrName>
                                        </p:attrNameLst>
                                      </p:cBhvr>
                                      <p:tavLst>
                                        <p:tav tm="0">
                                          <p:val>
                                            <p:strVal val="#ppt_x"/>
                                          </p:val>
                                        </p:tav>
                                        <p:tav tm="100000">
                                          <p:val>
                                            <p:strVal val="#ppt_x"/>
                                          </p:val>
                                        </p:tav>
                                      </p:tavLst>
                                    </p:anim>
                                    <p:anim calcmode="lin" valueType="num">
                                      <p:cBhvr>
                                        <p:cTn id="29" dur="1000" fill="hold"/>
                                        <p:tgtEl>
                                          <p:spTgt spid="66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64"/>
                                        </p:tgtEl>
                                        <p:attrNameLst>
                                          <p:attrName>style.visibility</p:attrName>
                                        </p:attrNameLst>
                                      </p:cBhvr>
                                      <p:to>
                                        <p:strVal val="visible"/>
                                      </p:to>
                                    </p:set>
                                    <p:animEffect transition="in" filter="fade">
                                      <p:cBhvr>
                                        <p:cTn id="32" dur="1000"/>
                                        <p:tgtEl>
                                          <p:spTgt spid="664"/>
                                        </p:tgtEl>
                                      </p:cBhvr>
                                    </p:animEffect>
                                    <p:anim calcmode="lin" valueType="num">
                                      <p:cBhvr>
                                        <p:cTn id="33" dur="1000" fill="hold"/>
                                        <p:tgtEl>
                                          <p:spTgt spid="664"/>
                                        </p:tgtEl>
                                        <p:attrNameLst>
                                          <p:attrName>ppt_x</p:attrName>
                                        </p:attrNameLst>
                                      </p:cBhvr>
                                      <p:tavLst>
                                        <p:tav tm="0">
                                          <p:val>
                                            <p:strVal val="#ppt_x"/>
                                          </p:val>
                                        </p:tav>
                                        <p:tav tm="100000">
                                          <p:val>
                                            <p:strVal val="#ppt_x"/>
                                          </p:val>
                                        </p:tav>
                                      </p:tavLst>
                                    </p:anim>
                                    <p:anim calcmode="lin" valueType="num">
                                      <p:cBhvr>
                                        <p:cTn id="34" dur="1000" fill="hold"/>
                                        <p:tgtEl>
                                          <p:spTgt spid="66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67"/>
                                        </p:tgtEl>
                                        <p:attrNameLst>
                                          <p:attrName>style.visibility</p:attrName>
                                        </p:attrNameLst>
                                      </p:cBhvr>
                                      <p:to>
                                        <p:strVal val="visible"/>
                                      </p:to>
                                    </p:set>
                                    <p:animEffect transition="in" filter="fade">
                                      <p:cBhvr>
                                        <p:cTn id="37" dur="1000"/>
                                        <p:tgtEl>
                                          <p:spTgt spid="667"/>
                                        </p:tgtEl>
                                      </p:cBhvr>
                                    </p:animEffect>
                                    <p:anim calcmode="lin" valueType="num">
                                      <p:cBhvr>
                                        <p:cTn id="38" dur="1000" fill="hold"/>
                                        <p:tgtEl>
                                          <p:spTgt spid="667"/>
                                        </p:tgtEl>
                                        <p:attrNameLst>
                                          <p:attrName>ppt_x</p:attrName>
                                        </p:attrNameLst>
                                      </p:cBhvr>
                                      <p:tavLst>
                                        <p:tav tm="0">
                                          <p:val>
                                            <p:strVal val="#ppt_x"/>
                                          </p:val>
                                        </p:tav>
                                        <p:tav tm="100000">
                                          <p:val>
                                            <p:strVal val="#ppt_x"/>
                                          </p:val>
                                        </p:tav>
                                      </p:tavLst>
                                    </p:anim>
                                    <p:anim calcmode="lin" valueType="num">
                                      <p:cBhvr>
                                        <p:cTn id="39" dur="1000" fill="hold"/>
                                        <p:tgtEl>
                                          <p:spTgt spid="66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70"/>
                                        </p:tgtEl>
                                        <p:attrNameLst>
                                          <p:attrName>style.visibility</p:attrName>
                                        </p:attrNameLst>
                                      </p:cBhvr>
                                      <p:to>
                                        <p:strVal val="visible"/>
                                      </p:to>
                                    </p:set>
                                    <p:animEffect transition="in" filter="fade">
                                      <p:cBhvr>
                                        <p:cTn id="42" dur="1000"/>
                                        <p:tgtEl>
                                          <p:spTgt spid="670"/>
                                        </p:tgtEl>
                                      </p:cBhvr>
                                    </p:animEffect>
                                    <p:anim calcmode="lin" valueType="num">
                                      <p:cBhvr>
                                        <p:cTn id="43" dur="1000" fill="hold"/>
                                        <p:tgtEl>
                                          <p:spTgt spid="670"/>
                                        </p:tgtEl>
                                        <p:attrNameLst>
                                          <p:attrName>ppt_x</p:attrName>
                                        </p:attrNameLst>
                                      </p:cBhvr>
                                      <p:tavLst>
                                        <p:tav tm="0">
                                          <p:val>
                                            <p:strVal val="#ppt_x"/>
                                          </p:val>
                                        </p:tav>
                                        <p:tav tm="100000">
                                          <p:val>
                                            <p:strVal val="#ppt_x"/>
                                          </p:val>
                                        </p:tav>
                                      </p:tavLst>
                                    </p:anim>
                                    <p:anim calcmode="lin" valueType="num">
                                      <p:cBhvr>
                                        <p:cTn id="44" dur="1000" fill="hold"/>
                                        <p:tgtEl>
                                          <p:spTgt spid="67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671"/>
                                        </p:tgtEl>
                                        <p:attrNameLst>
                                          <p:attrName>style.visibility</p:attrName>
                                        </p:attrNameLst>
                                      </p:cBhvr>
                                      <p:to>
                                        <p:strVal val="visible"/>
                                      </p:to>
                                    </p:set>
                                    <p:animEffect transition="in" filter="fade">
                                      <p:cBhvr>
                                        <p:cTn id="47" dur="1000"/>
                                        <p:tgtEl>
                                          <p:spTgt spid="671"/>
                                        </p:tgtEl>
                                      </p:cBhvr>
                                    </p:animEffect>
                                    <p:anim calcmode="lin" valueType="num">
                                      <p:cBhvr>
                                        <p:cTn id="48" dur="1000" fill="hold"/>
                                        <p:tgtEl>
                                          <p:spTgt spid="671"/>
                                        </p:tgtEl>
                                        <p:attrNameLst>
                                          <p:attrName>ppt_x</p:attrName>
                                        </p:attrNameLst>
                                      </p:cBhvr>
                                      <p:tavLst>
                                        <p:tav tm="0">
                                          <p:val>
                                            <p:strVal val="#ppt_x"/>
                                          </p:val>
                                        </p:tav>
                                        <p:tav tm="100000">
                                          <p:val>
                                            <p:strVal val="#ppt_x"/>
                                          </p:val>
                                        </p:tav>
                                      </p:tavLst>
                                    </p:anim>
                                    <p:anim calcmode="lin" valueType="num">
                                      <p:cBhvr>
                                        <p:cTn id="49" dur="1000" fill="hold"/>
                                        <p:tgtEl>
                                          <p:spTgt spid="67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59"/>
                                        </p:tgtEl>
                                        <p:attrNameLst>
                                          <p:attrName>style.visibility</p:attrName>
                                        </p:attrNameLst>
                                      </p:cBhvr>
                                      <p:to>
                                        <p:strVal val="visible"/>
                                      </p:to>
                                    </p:set>
                                    <p:animEffect transition="in" filter="barn(inVertical)">
                                      <p:cBhvr>
                                        <p:cTn id="54" dur="5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p:bldP spid="660" grpId="0" animBg="1"/>
      <p:bldP spid="661" grpId="0" animBg="1"/>
      <p:bldP spid="662" grpId="0" animBg="1"/>
      <p:bldP spid="663" grpId="0" animBg="1"/>
      <p:bldP spid="670" grpId="0" animBg="1"/>
      <p:bldP spid="6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012110"/>
            <a:ext cx="8280920" cy="369332"/>
          </a:xfrm>
          <a:prstGeom prst="rect">
            <a:avLst/>
          </a:prstGeom>
        </p:spPr>
        <p:txBody>
          <a:bodyPr wrap="square">
            <a:spAutoFit/>
          </a:bodyPr>
          <a:lstStyle/>
          <a:p>
            <a:r>
              <a:rPr lang="vi-VN" sz="1800">
                <a:solidFill>
                  <a:schemeClr val="tx1"/>
                </a:solidFill>
              </a:rPr>
              <a:t>Lập kế hoạch rèn luyện những đức tính cần thiết cho bản thân theo mẫu gợi ý:</a:t>
            </a:r>
          </a:p>
        </p:txBody>
      </p:sp>
      <p:pic>
        <p:nvPicPr>
          <p:cNvPr id="4" name="Picture 3"/>
          <p:cNvPicPr/>
          <p:nvPr/>
        </p:nvPicPr>
        <p:blipFill>
          <a:blip r:embed="rId2"/>
          <a:stretch>
            <a:fillRect/>
          </a:stretch>
        </p:blipFill>
        <p:spPr>
          <a:xfrm>
            <a:off x="870059" y="1563638"/>
            <a:ext cx="7488832" cy="2160240"/>
          </a:xfrm>
          <a:prstGeom prst="rect">
            <a:avLst/>
          </a:prstGeom>
        </p:spPr>
      </p:pic>
    </p:spTree>
    <p:extLst>
      <p:ext uri="{BB962C8B-B14F-4D97-AF65-F5344CB8AC3E}">
        <p14:creationId xmlns:p14="http://schemas.microsoft.com/office/powerpoint/2010/main" val="387906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19</a:t>
            </a:fld>
            <a:endParaRPr lang="en-GB"/>
          </a:p>
        </p:txBody>
      </p:sp>
      <p:sp>
        <p:nvSpPr>
          <p:cNvPr id="3" name="Google Shape;357;p37"/>
          <p:cNvSpPr/>
          <p:nvPr/>
        </p:nvSpPr>
        <p:spPr>
          <a:xfrm>
            <a:off x="3956188" y="1074872"/>
            <a:ext cx="1291794" cy="1291794"/>
          </a:xfrm>
          <a:prstGeom prst="ellipse">
            <a:avLst/>
          </a:prstGeom>
          <a:noFill/>
          <a:ln w="38100">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C000"/>
              </a:solidFill>
            </a:endParaRPr>
          </a:p>
        </p:txBody>
      </p:sp>
      <p:grpSp>
        <p:nvGrpSpPr>
          <p:cNvPr id="4" name="Google Shape;366;p37"/>
          <p:cNvGrpSpPr/>
          <p:nvPr/>
        </p:nvGrpSpPr>
        <p:grpSpPr>
          <a:xfrm>
            <a:off x="4281230" y="1295364"/>
            <a:ext cx="683070" cy="772330"/>
            <a:chOff x="5551488" y="3105150"/>
            <a:chExt cx="2430600" cy="2862300"/>
          </a:xfrm>
        </p:grpSpPr>
        <p:sp>
          <p:nvSpPr>
            <p:cNvPr id="5" name="Google Shape;367;p37"/>
            <p:cNvSpPr/>
            <p:nvPr/>
          </p:nvSpPr>
          <p:spPr>
            <a:xfrm>
              <a:off x="5551488" y="3105150"/>
              <a:ext cx="2430600" cy="2862300"/>
            </a:xfrm>
            <a:custGeom>
              <a:avLst/>
              <a:gdLst/>
              <a:ahLst/>
              <a:cxnLst/>
              <a:rect l="l" t="t" r="r" b="b"/>
              <a:pathLst>
                <a:path w="120000" h="120000" extrusionOk="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FFFFFF"/>
            </a:solidFill>
            <a:ln w="38100">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C000"/>
                </a:solidFill>
                <a:latin typeface="Calibri"/>
                <a:ea typeface="Calibri"/>
                <a:cs typeface="Calibri"/>
                <a:sym typeface="Calibri"/>
              </a:endParaRPr>
            </a:p>
          </p:txBody>
        </p:sp>
        <p:sp>
          <p:nvSpPr>
            <p:cNvPr id="6" name="Google Shape;368;p37"/>
            <p:cNvSpPr/>
            <p:nvPr/>
          </p:nvSpPr>
          <p:spPr>
            <a:xfrm>
              <a:off x="6251575" y="4341813"/>
              <a:ext cx="1032000" cy="771600"/>
            </a:xfrm>
            <a:custGeom>
              <a:avLst/>
              <a:gdLst/>
              <a:ahLst/>
              <a:cxnLst/>
              <a:rect l="l" t="t" r="r" b="b"/>
              <a:pathLst>
                <a:path w="120000" h="120000" extrusionOk="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FFFFFF"/>
            </a:solidFill>
            <a:ln w="38100">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FFC000"/>
                </a:solidFill>
                <a:latin typeface="Calibri"/>
                <a:ea typeface="Calibri"/>
                <a:cs typeface="Calibri"/>
                <a:sym typeface="Calibri"/>
              </a:endParaRPr>
            </a:p>
          </p:txBody>
        </p:sp>
      </p:grpSp>
      <p:sp>
        <p:nvSpPr>
          <p:cNvPr id="7" name="Google Shape;891;p52"/>
          <p:cNvSpPr txBox="1"/>
          <p:nvPr/>
        </p:nvSpPr>
        <p:spPr>
          <a:xfrm>
            <a:off x="971600" y="2787774"/>
            <a:ext cx="7560840" cy="1154156"/>
          </a:xfrm>
          <a:prstGeom prst="rect">
            <a:avLst/>
          </a:prstGeom>
          <a:noFill/>
          <a:ln>
            <a:solidFill>
              <a:srgbClr val="FFC000"/>
            </a:solid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5400" b="1" smtClean="0">
                <a:solidFill>
                  <a:schemeClr val="accent1"/>
                </a:solidFill>
                <a:latin typeface="+mn-lt"/>
                <a:ea typeface="Trebuchet MS"/>
                <a:cs typeface="Trebuchet MS"/>
                <a:sym typeface="Trebuchet MS"/>
              </a:rPr>
              <a:t>HƯỚNG DẪN VỀ NHÀ</a:t>
            </a:r>
            <a:endParaRPr sz="5400" b="1">
              <a:solidFill>
                <a:schemeClr val="accent1"/>
              </a:solidFill>
              <a:latin typeface="+mn-lt"/>
              <a:ea typeface="Trebuchet MS"/>
              <a:cs typeface="Trebuchet MS"/>
              <a:sym typeface="Trebuchet MS"/>
            </a:endParaRPr>
          </a:p>
        </p:txBody>
      </p:sp>
    </p:spTree>
    <p:extLst>
      <p:ext uri="{BB962C8B-B14F-4D97-AF65-F5344CB8AC3E}">
        <p14:creationId xmlns:p14="http://schemas.microsoft.com/office/powerpoint/2010/main" val="759440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2"/>
          <p:cNvSpPr/>
          <p:nvPr/>
        </p:nvSpPr>
        <p:spPr>
          <a:xfrm>
            <a:off x="3832989" y="915566"/>
            <a:ext cx="1478022" cy="1478022"/>
          </a:xfrm>
          <a:prstGeom prst="ellipse">
            <a:avLst/>
          </a:prstGeom>
          <a:noFill/>
          <a:ln w="2857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txBox="1"/>
          <p:nvPr/>
        </p:nvSpPr>
        <p:spPr>
          <a:xfrm>
            <a:off x="2339752" y="2759325"/>
            <a:ext cx="4763230" cy="1010140"/>
          </a:xfrm>
          <a:prstGeom prst="rect">
            <a:avLst/>
          </a:prstGeom>
          <a:noFill/>
          <a:ln>
            <a:solidFill>
              <a:srgbClr val="FFC0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smtClean="0">
                <a:solidFill>
                  <a:srgbClr val="FFC000"/>
                </a:solidFill>
                <a:latin typeface="+mn-lt"/>
                <a:ea typeface="Trebuchet MS"/>
                <a:cs typeface="Trebuchet MS"/>
                <a:sym typeface="Trebuchet MS"/>
              </a:rPr>
              <a:t>KHỞI ĐỘNG</a:t>
            </a:r>
            <a:endParaRPr sz="5400" b="1">
              <a:solidFill>
                <a:srgbClr val="FFC000"/>
              </a:solidFill>
              <a:latin typeface="+mn-lt"/>
              <a:ea typeface="Trebuchet MS"/>
              <a:cs typeface="Trebuchet MS"/>
              <a:sym typeface="Trebuchet MS"/>
            </a:endParaRPr>
          </a:p>
        </p:txBody>
      </p:sp>
      <p:sp>
        <p:nvSpPr>
          <p:cNvPr id="892" name="Google Shape;892;p52"/>
          <p:cNvSpPr/>
          <p:nvPr/>
        </p:nvSpPr>
        <p:spPr>
          <a:xfrm>
            <a:off x="4027800" y="1251227"/>
            <a:ext cx="1088400" cy="806700"/>
          </a:xfrm>
          <a:custGeom>
            <a:avLst/>
            <a:gdLst/>
            <a:ahLst/>
            <a:cxnLst/>
            <a:rect l="l" t="t" r="r" b="b"/>
            <a:pathLst>
              <a:path w="120000" h="120000" extrusionOk="0">
                <a:moveTo>
                  <a:pt x="48851" y="106586"/>
                </a:moveTo>
                <a:lnTo>
                  <a:pt x="48263" y="106624"/>
                </a:lnTo>
                <a:lnTo>
                  <a:pt x="47703" y="106889"/>
                </a:lnTo>
                <a:lnTo>
                  <a:pt x="47170" y="107267"/>
                </a:lnTo>
                <a:lnTo>
                  <a:pt x="46694" y="107758"/>
                </a:lnTo>
                <a:lnTo>
                  <a:pt x="46246" y="108551"/>
                </a:lnTo>
                <a:lnTo>
                  <a:pt x="45966" y="109382"/>
                </a:lnTo>
                <a:lnTo>
                  <a:pt x="45826" y="110251"/>
                </a:lnTo>
                <a:lnTo>
                  <a:pt x="45826" y="111158"/>
                </a:lnTo>
                <a:lnTo>
                  <a:pt x="45966" y="112027"/>
                </a:lnTo>
                <a:lnTo>
                  <a:pt x="46246" y="112858"/>
                </a:lnTo>
                <a:lnTo>
                  <a:pt x="46694" y="113614"/>
                </a:lnTo>
                <a:lnTo>
                  <a:pt x="47170" y="114143"/>
                </a:lnTo>
                <a:lnTo>
                  <a:pt x="47675" y="114559"/>
                </a:lnTo>
                <a:lnTo>
                  <a:pt x="48263" y="114748"/>
                </a:lnTo>
                <a:lnTo>
                  <a:pt x="48851" y="114823"/>
                </a:lnTo>
                <a:lnTo>
                  <a:pt x="49467" y="114748"/>
                </a:lnTo>
                <a:lnTo>
                  <a:pt x="50000" y="114559"/>
                </a:lnTo>
                <a:lnTo>
                  <a:pt x="50560" y="114143"/>
                </a:lnTo>
                <a:lnTo>
                  <a:pt x="51036" y="113614"/>
                </a:lnTo>
                <a:lnTo>
                  <a:pt x="51456" y="112858"/>
                </a:lnTo>
                <a:lnTo>
                  <a:pt x="51764" y="112027"/>
                </a:lnTo>
                <a:lnTo>
                  <a:pt x="51904" y="111158"/>
                </a:lnTo>
                <a:lnTo>
                  <a:pt x="51904" y="110251"/>
                </a:lnTo>
                <a:lnTo>
                  <a:pt x="51764" y="109382"/>
                </a:lnTo>
                <a:lnTo>
                  <a:pt x="51456" y="108551"/>
                </a:lnTo>
                <a:lnTo>
                  <a:pt x="51036" y="107758"/>
                </a:lnTo>
                <a:lnTo>
                  <a:pt x="50560" y="107267"/>
                </a:lnTo>
                <a:lnTo>
                  <a:pt x="50000" y="106889"/>
                </a:lnTo>
                <a:lnTo>
                  <a:pt x="49411" y="106624"/>
                </a:lnTo>
                <a:lnTo>
                  <a:pt x="48851" y="106586"/>
                </a:lnTo>
                <a:close/>
                <a:moveTo>
                  <a:pt x="41820" y="97027"/>
                </a:moveTo>
                <a:lnTo>
                  <a:pt x="41232" y="97141"/>
                </a:lnTo>
                <a:lnTo>
                  <a:pt x="40644" y="97367"/>
                </a:lnTo>
                <a:lnTo>
                  <a:pt x="40140" y="97745"/>
                </a:lnTo>
                <a:lnTo>
                  <a:pt x="39607" y="98274"/>
                </a:lnTo>
                <a:lnTo>
                  <a:pt x="39187" y="98992"/>
                </a:lnTo>
                <a:lnTo>
                  <a:pt x="38879" y="99861"/>
                </a:lnTo>
                <a:lnTo>
                  <a:pt x="38739" y="100730"/>
                </a:lnTo>
                <a:lnTo>
                  <a:pt x="38739" y="101675"/>
                </a:lnTo>
                <a:lnTo>
                  <a:pt x="38879" y="102544"/>
                </a:lnTo>
                <a:lnTo>
                  <a:pt x="39187" y="103375"/>
                </a:lnTo>
                <a:lnTo>
                  <a:pt x="39607" y="104130"/>
                </a:lnTo>
                <a:lnTo>
                  <a:pt x="40084" y="104659"/>
                </a:lnTo>
                <a:lnTo>
                  <a:pt x="40644" y="105000"/>
                </a:lnTo>
                <a:lnTo>
                  <a:pt x="41176" y="105264"/>
                </a:lnTo>
                <a:lnTo>
                  <a:pt x="41820" y="105340"/>
                </a:lnTo>
                <a:lnTo>
                  <a:pt x="42380" y="105264"/>
                </a:lnTo>
                <a:lnTo>
                  <a:pt x="42969" y="105000"/>
                </a:lnTo>
                <a:lnTo>
                  <a:pt x="43473" y="104659"/>
                </a:lnTo>
                <a:lnTo>
                  <a:pt x="43949" y="104130"/>
                </a:lnTo>
                <a:lnTo>
                  <a:pt x="44397" y="103375"/>
                </a:lnTo>
                <a:lnTo>
                  <a:pt x="44677" y="102544"/>
                </a:lnTo>
                <a:lnTo>
                  <a:pt x="44845" y="101675"/>
                </a:lnTo>
                <a:lnTo>
                  <a:pt x="44845" y="100730"/>
                </a:lnTo>
                <a:lnTo>
                  <a:pt x="44677" y="99861"/>
                </a:lnTo>
                <a:lnTo>
                  <a:pt x="44397" y="98992"/>
                </a:lnTo>
                <a:lnTo>
                  <a:pt x="43949" y="98274"/>
                </a:lnTo>
                <a:lnTo>
                  <a:pt x="43473" y="97745"/>
                </a:lnTo>
                <a:lnTo>
                  <a:pt x="42969" y="97367"/>
                </a:lnTo>
                <a:lnTo>
                  <a:pt x="42380" y="97141"/>
                </a:lnTo>
                <a:lnTo>
                  <a:pt x="41820" y="97027"/>
                </a:lnTo>
                <a:close/>
                <a:moveTo>
                  <a:pt x="34565" y="87317"/>
                </a:moveTo>
                <a:lnTo>
                  <a:pt x="33977" y="87392"/>
                </a:lnTo>
                <a:lnTo>
                  <a:pt x="33417" y="87619"/>
                </a:lnTo>
                <a:lnTo>
                  <a:pt x="32885" y="87997"/>
                </a:lnTo>
                <a:lnTo>
                  <a:pt x="32408" y="88526"/>
                </a:lnTo>
                <a:lnTo>
                  <a:pt x="32016" y="89130"/>
                </a:lnTo>
                <a:lnTo>
                  <a:pt x="31736" y="89848"/>
                </a:lnTo>
                <a:lnTo>
                  <a:pt x="31568" y="90642"/>
                </a:lnTo>
                <a:lnTo>
                  <a:pt x="31484" y="91435"/>
                </a:lnTo>
                <a:lnTo>
                  <a:pt x="31568" y="92267"/>
                </a:lnTo>
                <a:lnTo>
                  <a:pt x="31736" y="93022"/>
                </a:lnTo>
                <a:lnTo>
                  <a:pt x="32016" y="93740"/>
                </a:lnTo>
                <a:lnTo>
                  <a:pt x="32408" y="94382"/>
                </a:lnTo>
                <a:lnTo>
                  <a:pt x="32941" y="94987"/>
                </a:lnTo>
                <a:lnTo>
                  <a:pt x="33585" y="95365"/>
                </a:lnTo>
                <a:lnTo>
                  <a:pt x="34229" y="95554"/>
                </a:lnTo>
                <a:lnTo>
                  <a:pt x="34929" y="95554"/>
                </a:lnTo>
                <a:lnTo>
                  <a:pt x="35574" y="95365"/>
                </a:lnTo>
                <a:lnTo>
                  <a:pt x="36190" y="94987"/>
                </a:lnTo>
                <a:lnTo>
                  <a:pt x="36750" y="94382"/>
                </a:lnTo>
                <a:lnTo>
                  <a:pt x="37170" y="93589"/>
                </a:lnTo>
                <a:lnTo>
                  <a:pt x="37478" y="92758"/>
                </a:lnTo>
                <a:lnTo>
                  <a:pt x="37619" y="91889"/>
                </a:lnTo>
                <a:lnTo>
                  <a:pt x="37619" y="90982"/>
                </a:lnTo>
                <a:lnTo>
                  <a:pt x="37478" y="90113"/>
                </a:lnTo>
                <a:lnTo>
                  <a:pt x="37170" y="89282"/>
                </a:lnTo>
                <a:lnTo>
                  <a:pt x="36750" y="88526"/>
                </a:lnTo>
                <a:lnTo>
                  <a:pt x="36274" y="87997"/>
                </a:lnTo>
                <a:lnTo>
                  <a:pt x="35714" y="87619"/>
                </a:lnTo>
                <a:lnTo>
                  <a:pt x="35126" y="87392"/>
                </a:lnTo>
                <a:lnTo>
                  <a:pt x="34565" y="87317"/>
                </a:lnTo>
                <a:close/>
                <a:moveTo>
                  <a:pt x="85686" y="26297"/>
                </a:moveTo>
                <a:lnTo>
                  <a:pt x="83025" y="29924"/>
                </a:lnTo>
                <a:lnTo>
                  <a:pt x="82016" y="31133"/>
                </a:lnTo>
                <a:lnTo>
                  <a:pt x="80924" y="32040"/>
                </a:lnTo>
                <a:lnTo>
                  <a:pt x="79719" y="32833"/>
                </a:lnTo>
                <a:lnTo>
                  <a:pt x="78459" y="33324"/>
                </a:lnTo>
                <a:lnTo>
                  <a:pt x="77198" y="33664"/>
                </a:lnTo>
                <a:lnTo>
                  <a:pt x="75882" y="33702"/>
                </a:lnTo>
                <a:lnTo>
                  <a:pt x="74565" y="33589"/>
                </a:lnTo>
                <a:lnTo>
                  <a:pt x="73305" y="33173"/>
                </a:lnTo>
                <a:lnTo>
                  <a:pt x="72016" y="32531"/>
                </a:lnTo>
                <a:lnTo>
                  <a:pt x="70784" y="31889"/>
                </a:lnTo>
                <a:lnTo>
                  <a:pt x="69467" y="31397"/>
                </a:lnTo>
                <a:lnTo>
                  <a:pt x="68123" y="31133"/>
                </a:lnTo>
                <a:lnTo>
                  <a:pt x="66778" y="31020"/>
                </a:lnTo>
                <a:lnTo>
                  <a:pt x="65378" y="31133"/>
                </a:lnTo>
                <a:lnTo>
                  <a:pt x="64005" y="31473"/>
                </a:lnTo>
                <a:lnTo>
                  <a:pt x="62661" y="31964"/>
                </a:lnTo>
                <a:lnTo>
                  <a:pt x="61344" y="32644"/>
                </a:lnTo>
                <a:lnTo>
                  <a:pt x="60112" y="33589"/>
                </a:lnTo>
                <a:lnTo>
                  <a:pt x="58907" y="34722"/>
                </a:lnTo>
                <a:lnTo>
                  <a:pt x="57815" y="36045"/>
                </a:lnTo>
                <a:lnTo>
                  <a:pt x="45154" y="53085"/>
                </a:lnTo>
                <a:lnTo>
                  <a:pt x="44677" y="53879"/>
                </a:lnTo>
                <a:lnTo>
                  <a:pt x="44313" y="54748"/>
                </a:lnTo>
                <a:lnTo>
                  <a:pt x="44117" y="55730"/>
                </a:lnTo>
                <a:lnTo>
                  <a:pt x="44033" y="56712"/>
                </a:lnTo>
                <a:lnTo>
                  <a:pt x="44117" y="57770"/>
                </a:lnTo>
                <a:lnTo>
                  <a:pt x="44313" y="58753"/>
                </a:lnTo>
                <a:lnTo>
                  <a:pt x="44677" y="59622"/>
                </a:lnTo>
                <a:lnTo>
                  <a:pt x="45154" y="60415"/>
                </a:lnTo>
                <a:lnTo>
                  <a:pt x="45770" y="61095"/>
                </a:lnTo>
                <a:lnTo>
                  <a:pt x="46442" y="61549"/>
                </a:lnTo>
                <a:lnTo>
                  <a:pt x="47170" y="61851"/>
                </a:lnTo>
                <a:lnTo>
                  <a:pt x="47899" y="61926"/>
                </a:lnTo>
                <a:lnTo>
                  <a:pt x="48627" y="61851"/>
                </a:lnTo>
                <a:lnTo>
                  <a:pt x="49355" y="61549"/>
                </a:lnTo>
                <a:lnTo>
                  <a:pt x="50000" y="61095"/>
                </a:lnTo>
                <a:lnTo>
                  <a:pt x="50616" y="60415"/>
                </a:lnTo>
                <a:lnTo>
                  <a:pt x="57955" y="50591"/>
                </a:lnTo>
                <a:lnTo>
                  <a:pt x="57955" y="50516"/>
                </a:lnTo>
                <a:lnTo>
                  <a:pt x="57955" y="50516"/>
                </a:lnTo>
                <a:lnTo>
                  <a:pt x="61120" y="46246"/>
                </a:lnTo>
                <a:lnTo>
                  <a:pt x="61512" y="45869"/>
                </a:lnTo>
                <a:lnTo>
                  <a:pt x="61988" y="45566"/>
                </a:lnTo>
                <a:lnTo>
                  <a:pt x="62464" y="45528"/>
                </a:lnTo>
                <a:lnTo>
                  <a:pt x="62969" y="45566"/>
                </a:lnTo>
                <a:lnTo>
                  <a:pt x="63417" y="45869"/>
                </a:lnTo>
                <a:lnTo>
                  <a:pt x="63809" y="46246"/>
                </a:lnTo>
                <a:lnTo>
                  <a:pt x="64173" y="46926"/>
                </a:lnTo>
                <a:lnTo>
                  <a:pt x="64369" y="47682"/>
                </a:lnTo>
                <a:lnTo>
                  <a:pt x="64369" y="48476"/>
                </a:lnTo>
                <a:lnTo>
                  <a:pt x="64173" y="49269"/>
                </a:lnTo>
                <a:lnTo>
                  <a:pt x="63809" y="49911"/>
                </a:lnTo>
                <a:lnTo>
                  <a:pt x="61988" y="52405"/>
                </a:lnTo>
                <a:lnTo>
                  <a:pt x="63641" y="54559"/>
                </a:lnTo>
                <a:lnTo>
                  <a:pt x="63641" y="54559"/>
                </a:lnTo>
                <a:lnTo>
                  <a:pt x="63669" y="54672"/>
                </a:lnTo>
                <a:lnTo>
                  <a:pt x="63669" y="54672"/>
                </a:lnTo>
                <a:lnTo>
                  <a:pt x="63753" y="54748"/>
                </a:lnTo>
                <a:lnTo>
                  <a:pt x="63781" y="54748"/>
                </a:lnTo>
                <a:lnTo>
                  <a:pt x="63977" y="55050"/>
                </a:lnTo>
                <a:lnTo>
                  <a:pt x="64341" y="55465"/>
                </a:lnTo>
                <a:lnTo>
                  <a:pt x="64761" y="55957"/>
                </a:lnTo>
                <a:lnTo>
                  <a:pt x="65322" y="56599"/>
                </a:lnTo>
                <a:lnTo>
                  <a:pt x="65966" y="57204"/>
                </a:lnTo>
                <a:lnTo>
                  <a:pt x="66694" y="57921"/>
                </a:lnTo>
                <a:lnTo>
                  <a:pt x="67507" y="58602"/>
                </a:lnTo>
                <a:lnTo>
                  <a:pt x="68375" y="59282"/>
                </a:lnTo>
                <a:lnTo>
                  <a:pt x="69299" y="59886"/>
                </a:lnTo>
                <a:lnTo>
                  <a:pt x="70280" y="60377"/>
                </a:lnTo>
                <a:lnTo>
                  <a:pt x="71260" y="60755"/>
                </a:lnTo>
                <a:lnTo>
                  <a:pt x="72268" y="60944"/>
                </a:lnTo>
                <a:lnTo>
                  <a:pt x="73305" y="61020"/>
                </a:lnTo>
                <a:lnTo>
                  <a:pt x="74285" y="60869"/>
                </a:lnTo>
                <a:lnTo>
                  <a:pt x="75294" y="60415"/>
                </a:lnTo>
                <a:lnTo>
                  <a:pt x="75770" y="60264"/>
                </a:lnTo>
                <a:lnTo>
                  <a:pt x="76274" y="60264"/>
                </a:lnTo>
                <a:lnTo>
                  <a:pt x="76750" y="60415"/>
                </a:lnTo>
                <a:lnTo>
                  <a:pt x="77198" y="60755"/>
                </a:lnTo>
                <a:lnTo>
                  <a:pt x="77535" y="61246"/>
                </a:lnTo>
                <a:lnTo>
                  <a:pt x="77787" y="61851"/>
                </a:lnTo>
                <a:lnTo>
                  <a:pt x="77927" y="62531"/>
                </a:lnTo>
                <a:lnTo>
                  <a:pt x="77927" y="63173"/>
                </a:lnTo>
                <a:lnTo>
                  <a:pt x="77787" y="63816"/>
                </a:lnTo>
                <a:lnTo>
                  <a:pt x="77535" y="64382"/>
                </a:lnTo>
                <a:lnTo>
                  <a:pt x="77198" y="64874"/>
                </a:lnTo>
                <a:lnTo>
                  <a:pt x="76750" y="65251"/>
                </a:lnTo>
                <a:lnTo>
                  <a:pt x="75490" y="65780"/>
                </a:lnTo>
                <a:lnTo>
                  <a:pt x="74229" y="66120"/>
                </a:lnTo>
                <a:lnTo>
                  <a:pt x="72997" y="66234"/>
                </a:lnTo>
                <a:lnTo>
                  <a:pt x="72212" y="66158"/>
                </a:lnTo>
                <a:lnTo>
                  <a:pt x="84341" y="82481"/>
                </a:lnTo>
                <a:lnTo>
                  <a:pt x="85798" y="80516"/>
                </a:lnTo>
                <a:lnTo>
                  <a:pt x="87366" y="78211"/>
                </a:lnTo>
                <a:lnTo>
                  <a:pt x="88795" y="75755"/>
                </a:lnTo>
                <a:lnTo>
                  <a:pt x="89971" y="73186"/>
                </a:lnTo>
                <a:lnTo>
                  <a:pt x="91036" y="70428"/>
                </a:lnTo>
                <a:lnTo>
                  <a:pt x="91904" y="67632"/>
                </a:lnTo>
                <a:lnTo>
                  <a:pt x="92605" y="64685"/>
                </a:lnTo>
                <a:lnTo>
                  <a:pt x="93109" y="61662"/>
                </a:lnTo>
                <a:lnTo>
                  <a:pt x="93361" y="60226"/>
                </a:lnTo>
                <a:lnTo>
                  <a:pt x="93781" y="58828"/>
                </a:lnTo>
                <a:lnTo>
                  <a:pt x="94285" y="57581"/>
                </a:lnTo>
                <a:lnTo>
                  <a:pt x="94901" y="56335"/>
                </a:lnTo>
                <a:lnTo>
                  <a:pt x="95630" y="55201"/>
                </a:lnTo>
                <a:lnTo>
                  <a:pt x="101344" y="47493"/>
                </a:lnTo>
                <a:lnTo>
                  <a:pt x="85686" y="26297"/>
                </a:lnTo>
                <a:close/>
                <a:moveTo>
                  <a:pt x="37507" y="24521"/>
                </a:moveTo>
                <a:lnTo>
                  <a:pt x="18291" y="50440"/>
                </a:lnTo>
                <a:lnTo>
                  <a:pt x="21652" y="55012"/>
                </a:lnTo>
                <a:lnTo>
                  <a:pt x="22464" y="56183"/>
                </a:lnTo>
                <a:lnTo>
                  <a:pt x="23109" y="57506"/>
                </a:lnTo>
                <a:lnTo>
                  <a:pt x="23669" y="58904"/>
                </a:lnTo>
                <a:lnTo>
                  <a:pt x="24061" y="60377"/>
                </a:lnTo>
                <a:lnTo>
                  <a:pt x="24341" y="61889"/>
                </a:lnTo>
                <a:lnTo>
                  <a:pt x="24873" y="64874"/>
                </a:lnTo>
                <a:lnTo>
                  <a:pt x="25546" y="67783"/>
                </a:lnTo>
                <a:lnTo>
                  <a:pt x="26442" y="70579"/>
                </a:lnTo>
                <a:lnTo>
                  <a:pt x="27478" y="73299"/>
                </a:lnTo>
                <a:lnTo>
                  <a:pt x="28711" y="75869"/>
                </a:lnTo>
                <a:lnTo>
                  <a:pt x="30112" y="78249"/>
                </a:lnTo>
                <a:lnTo>
                  <a:pt x="31652" y="80516"/>
                </a:lnTo>
                <a:lnTo>
                  <a:pt x="33025" y="82405"/>
                </a:lnTo>
                <a:lnTo>
                  <a:pt x="33977" y="82178"/>
                </a:lnTo>
                <a:lnTo>
                  <a:pt x="34957" y="82141"/>
                </a:lnTo>
                <a:lnTo>
                  <a:pt x="35938" y="82329"/>
                </a:lnTo>
                <a:lnTo>
                  <a:pt x="36890" y="82670"/>
                </a:lnTo>
                <a:lnTo>
                  <a:pt x="37787" y="83236"/>
                </a:lnTo>
                <a:lnTo>
                  <a:pt x="38683" y="83954"/>
                </a:lnTo>
                <a:lnTo>
                  <a:pt x="39439" y="84861"/>
                </a:lnTo>
                <a:lnTo>
                  <a:pt x="40084" y="85881"/>
                </a:lnTo>
                <a:lnTo>
                  <a:pt x="40644" y="86977"/>
                </a:lnTo>
                <a:lnTo>
                  <a:pt x="41036" y="88148"/>
                </a:lnTo>
                <a:lnTo>
                  <a:pt x="41288" y="89357"/>
                </a:lnTo>
                <a:lnTo>
                  <a:pt x="41456" y="90642"/>
                </a:lnTo>
                <a:lnTo>
                  <a:pt x="41456" y="91889"/>
                </a:lnTo>
                <a:lnTo>
                  <a:pt x="41820" y="91889"/>
                </a:lnTo>
                <a:lnTo>
                  <a:pt x="42913" y="92040"/>
                </a:lnTo>
                <a:lnTo>
                  <a:pt x="43949" y="92304"/>
                </a:lnTo>
                <a:lnTo>
                  <a:pt x="44929" y="92909"/>
                </a:lnTo>
                <a:lnTo>
                  <a:pt x="45854" y="93664"/>
                </a:lnTo>
                <a:lnTo>
                  <a:pt x="46694" y="94647"/>
                </a:lnTo>
                <a:lnTo>
                  <a:pt x="47422" y="95818"/>
                </a:lnTo>
                <a:lnTo>
                  <a:pt x="48011" y="97103"/>
                </a:lnTo>
                <a:lnTo>
                  <a:pt x="48403" y="98501"/>
                </a:lnTo>
                <a:lnTo>
                  <a:pt x="48627" y="99937"/>
                </a:lnTo>
                <a:lnTo>
                  <a:pt x="48683" y="101410"/>
                </a:lnTo>
                <a:lnTo>
                  <a:pt x="48851" y="101410"/>
                </a:lnTo>
                <a:lnTo>
                  <a:pt x="49943" y="101523"/>
                </a:lnTo>
                <a:lnTo>
                  <a:pt x="50980" y="101863"/>
                </a:lnTo>
                <a:lnTo>
                  <a:pt x="51988" y="102392"/>
                </a:lnTo>
                <a:lnTo>
                  <a:pt x="52885" y="103186"/>
                </a:lnTo>
                <a:lnTo>
                  <a:pt x="53725" y="104130"/>
                </a:lnTo>
                <a:lnTo>
                  <a:pt x="54453" y="105264"/>
                </a:lnTo>
                <a:lnTo>
                  <a:pt x="55014" y="106511"/>
                </a:lnTo>
                <a:lnTo>
                  <a:pt x="55406" y="107871"/>
                </a:lnTo>
                <a:lnTo>
                  <a:pt x="55658" y="109231"/>
                </a:lnTo>
                <a:lnTo>
                  <a:pt x="55742" y="110667"/>
                </a:lnTo>
                <a:lnTo>
                  <a:pt x="55658" y="112103"/>
                </a:lnTo>
                <a:lnTo>
                  <a:pt x="55910" y="112141"/>
                </a:lnTo>
                <a:lnTo>
                  <a:pt x="56162" y="112141"/>
                </a:lnTo>
                <a:lnTo>
                  <a:pt x="56862" y="112027"/>
                </a:lnTo>
                <a:lnTo>
                  <a:pt x="57478" y="111687"/>
                </a:lnTo>
                <a:lnTo>
                  <a:pt x="58011" y="111083"/>
                </a:lnTo>
                <a:lnTo>
                  <a:pt x="58431" y="110365"/>
                </a:lnTo>
                <a:lnTo>
                  <a:pt x="58683" y="109534"/>
                </a:lnTo>
                <a:lnTo>
                  <a:pt x="58795" y="108627"/>
                </a:lnTo>
                <a:lnTo>
                  <a:pt x="58683" y="107720"/>
                </a:lnTo>
                <a:lnTo>
                  <a:pt x="58431" y="106889"/>
                </a:lnTo>
                <a:lnTo>
                  <a:pt x="58011" y="106133"/>
                </a:lnTo>
                <a:lnTo>
                  <a:pt x="57983" y="106133"/>
                </a:lnTo>
                <a:lnTo>
                  <a:pt x="45490" y="89206"/>
                </a:lnTo>
                <a:lnTo>
                  <a:pt x="45126" y="88526"/>
                </a:lnTo>
                <a:lnTo>
                  <a:pt x="44929" y="87808"/>
                </a:lnTo>
                <a:lnTo>
                  <a:pt x="44929" y="87015"/>
                </a:lnTo>
                <a:lnTo>
                  <a:pt x="45126" y="86221"/>
                </a:lnTo>
                <a:lnTo>
                  <a:pt x="45490" y="85579"/>
                </a:lnTo>
                <a:lnTo>
                  <a:pt x="45966" y="85088"/>
                </a:lnTo>
                <a:lnTo>
                  <a:pt x="46554" y="84861"/>
                </a:lnTo>
                <a:lnTo>
                  <a:pt x="47114" y="84861"/>
                </a:lnTo>
                <a:lnTo>
                  <a:pt x="47675" y="85088"/>
                </a:lnTo>
                <a:lnTo>
                  <a:pt x="48179" y="85579"/>
                </a:lnTo>
                <a:lnTo>
                  <a:pt x="65098" y="108362"/>
                </a:lnTo>
                <a:lnTo>
                  <a:pt x="65630" y="108929"/>
                </a:lnTo>
                <a:lnTo>
                  <a:pt x="66274" y="109269"/>
                </a:lnTo>
                <a:lnTo>
                  <a:pt x="66918" y="109382"/>
                </a:lnTo>
                <a:lnTo>
                  <a:pt x="67619" y="109269"/>
                </a:lnTo>
                <a:lnTo>
                  <a:pt x="68235" y="108929"/>
                </a:lnTo>
                <a:lnTo>
                  <a:pt x="68767" y="108362"/>
                </a:lnTo>
                <a:lnTo>
                  <a:pt x="69187" y="107607"/>
                </a:lnTo>
                <a:lnTo>
                  <a:pt x="69467" y="106775"/>
                </a:lnTo>
                <a:lnTo>
                  <a:pt x="69551" y="105906"/>
                </a:lnTo>
                <a:lnTo>
                  <a:pt x="69467" y="104962"/>
                </a:lnTo>
                <a:lnTo>
                  <a:pt x="69215" y="104130"/>
                </a:lnTo>
                <a:lnTo>
                  <a:pt x="68823" y="103450"/>
                </a:lnTo>
                <a:lnTo>
                  <a:pt x="53221" y="82405"/>
                </a:lnTo>
                <a:lnTo>
                  <a:pt x="52857" y="81687"/>
                </a:lnTo>
                <a:lnTo>
                  <a:pt x="52661" y="80969"/>
                </a:lnTo>
                <a:lnTo>
                  <a:pt x="52661" y="80176"/>
                </a:lnTo>
                <a:lnTo>
                  <a:pt x="52857" y="79382"/>
                </a:lnTo>
                <a:lnTo>
                  <a:pt x="53221" y="78740"/>
                </a:lnTo>
                <a:lnTo>
                  <a:pt x="53725" y="78249"/>
                </a:lnTo>
                <a:lnTo>
                  <a:pt x="54257" y="78022"/>
                </a:lnTo>
                <a:lnTo>
                  <a:pt x="54845" y="78022"/>
                </a:lnTo>
                <a:lnTo>
                  <a:pt x="55434" y="78249"/>
                </a:lnTo>
                <a:lnTo>
                  <a:pt x="55910" y="78740"/>
                </a:lnTo>
                <a:lnTo>
                  <a:pt x="71484" y="99710"/>
                </a:lnTo>
                <a:lnTo>
                  <a:pt x="71484" y="99710"/>
                </a:lnTo>
                <a:lnTo>
                  <a:pt x="71540" y="99785"/>
                </a:lnTo>
                <a:lnTo>
                  <a:pt x="74929" y="104357"/>
                </a:lnTo>
                <a:lnTo>
                  <a:pt x="75490" y="104924"/>
                </a:lnTo>
                <a:lnTo>
                  <a:pt x="76106" y="105264"/>
                </a:lnTo>
                <a:lnTo>
                  <a:pt x="76750" y="105415"/>
                </a:lnTo>
                <a:lnTo>
                  <a:pt x="77422" y="105264"/>
                </a:lnTo>
                <a:lnTo>
                  <a:pt x="78067" y="104924"/>
                </a:lnTo>
                <a:lnTo>
                  <a:pt x="78627" y="104357"/>
                </a:lnTo>
                <a:lnTo>
                  <a:pt x="79019" y="103639"/>
                </a:lnTo>
                <a:lnTo>
                  <a:pt x="79271" y="102808"/>
                </a:lnTo>
                <a:lnTo>
                  <a:pt x="79383" y="101863"/>
                </a:lnTo>
                <a:lnTo>
                  <a:pt x="79271" y="100919"/>
                </a:lnTo>
                <a:lnTo>
                  <a:pt x="79019" y="100088"/>
                </a:lnTo>
                <a:lnTo>
                  <a:pt x="78627" y="99370"/>
                </a:lnTo>
                <a:lnTo>
                  <a:pt x="58571" y="72355"/>
                </a:lnTo>
                <a:lnTo>
                  <a:pt x="58207" y="71675"/>
                </a:lnTo>
                <a:lnTo>
                  <a:pt x="58011" y="70919"/>
                </a:lnTo>
                <a:lnTo>
                  <a:pt x="58011" y="70163"/>
                </a:lnTo>
                <a:lnTo>
                  <a:pt x="58207" y="69370"/>
                </a:lnTo>
                <a:lnTo>
                  <a:pt x="58571" y="68690"/>
                </a:lnTo>
                <a:lnTo>
                  <a:pt x="59075" y="68236"/>
                </a:lnTo>
                <a:lnTo>
                  <a:pt x="59635" y="67972"/>
                </a:lnTo>
                <a:lnTo>
                  <a:pt x="60224" y="67972"/>
                </a:lnTo>
                <a:lnTo>
                  <a:pt x="60784" y="68236"/>
                </a:lnTo>
                <a:lnTo>
                  <a:pt x="61316" y="68690"/>
                </a:lnTo>
                <a:lnTo>
                  <a:pt x="79887" y="93778"/>
                </a:lnTo>
                <a:lnTo>
                  <a:pt x="80448" y="94345"/>
                </a:lnTo>
                <a:lnTo>
                  <a:pt x="81064" y="94685"/>
                </a:lnTo>
                <a:lnTo>
                  <a:pt x="81708" y="94836"/>
                </a:lnTo>
                <a:lnTo>
                  <a:pt x="82408" y="94685"/>
                </a:lnTo>
                <a:lnTo>
                  <a:pt x="83025" y="94345"/>
                </a:lnTo>
                <a:lnTo>
                  <a:pt x="83557" y="93778"/>
                </a:lnTo>
                <a:lnTo>
                  <a:pt x="84005" y="93060"/>
                </a:lnTo>
                <a:lnTo>
                  <a:pt x="84257" y="92229"/>
                </a:lnTo>
                <a:lnTo>
                  <a:pt x="84341" y="91284"/>
                </a:lnTo>
                <a:lnTo>
                  <a:pt x="84257" y="90340"/>
                </a:lnTo>
                <a:lnTo>
                  <a:pt x="84005" y="89508"/>
                </a:lnTo>
                <a:lnTo>
                  <a:pt x="83557" y="88790"/>
                </a:lnTo>
                <a:lnTo>
                  <a:pt x="61092" y="58488"/>
                </a:lnTo>
                <a:lnTo>
                  <a:pt x="61036" y="58413"/>
                </a:lnTo>
                <a:lnTo>
                  <a:pt x="61036" y="58413"/>
                </a:lnTo>
                <a:lnTo>
                  <a:pt x="61036" y="58413"/>
                </a:lnTo>
                <a:lnTo>
                  <a:pt x="60980" y="58299"/>
                </a:lnTo>
                <a:lnTo>
                  <a:pt x="60896" y="58186"/>
                </a:lnTo>
                <a:lnTo>
                  <a:pt x="60896" y="58186"/>
                </a:lnTo>
                <a:lnTo>
                  <a:pt x="59299" y="56032"/>
                </a:lnTo>
                <a:lnTo>
                  <a:pt x="53333" y="64118"/>
                </a:lnTo>
                <a:lnTo>
                  <a:pt x="52549" y="64987"/>
                </a:lnTo>
                <a:lnTo>
                  <a:pt x="51680" y="65780"/>
                </a:lnTo>
                <a:lnTo>
                  <a:pt x="50812" y="66347"/>
                </a:lnTo>
                <a:lnTo>
                  <a:pt x="49859" y="66763"/>
                </a:lnTo>
                <a:lnTo>
                  <a:pt x="48879" y="67065"/>
                </a:lnTo>
                <a:lnTo>
                  <a:pt x="47899" y="67103"/>
                </a:lnTo>
                <a:lnTo>
                  <a:pt x="46918" y="67065"/>
                </a:lnTo>
                <a:lnTo>
                  <a:pt x="45966" y="66763"/>
                </a:lnTo>
                <a:lnTo>
                  <a:pt x="45014" y="66347"/>
                </a:lnTo>
                <a:lnTo>
                  <a:pt x="44117" y="65780"/>
                </a:lnTo>
                <a:lnTo>
                  <a:pt x="43277" y="64987"/>
                </a:lnTo>
                <a:lnTo>
                  <a:pt x="42464" y="64118"/>
                </a:lnTo>
                <a:lnTo>
                  <a:pt x="41652" y="62833"/>
                </a:lnTo>
                <a:lnTo>
                  <a:pt x="41036" y="61435"/>
                </a:lnTo>
                <a:lnTo>
                  <a:pt x="40560" y="59962"/>
                </a:lnTo>
                <a:lnTo>
                  <a:pt x="40308" y="58413"/>
                </a:lnTo>
                <a:lnTo>
                  <a:pt x="40196" y="56712"/>
                </a:lnTo>
                <a:lnTo>
                  <a:pt x="40308" y="55088"/>
                </a:lnTo>
                <a:lnTo>
                  <a:pt x="40560" y="53539"/>
                </a:lnTo>
                <a:lnTo>
                  <a:pt x="41036" y="52065"/>
                </a:lnTo>
                <a:lnTo>
                  <a:pt x="41652" y="50667"/>
                </a:lnTo>
                <a:lnTo>
                  <a:pt x="42464" y="49420"/>
                </a:lnTo>
                <a:lnTo>
                  <a:pt x="54341" y="33438"/>
                </a:lnTo>
                <a:lnTo>
                  <a:pt x="53473" y="33627"/>
                </a:lnTo>
                <a:lnTo>
                  <a:pt x="52661" y="33967"/>
                </a:lnTo>
                <a:lnTo>
                  <a:pt x="51540" y="34458"/>
                </a:lnTo>
                <a:lnTo>
                  <a:pt x="50364" y="34722"/>
                </a:lnTo>
                <a:lnTo>
                  <a:pt x="49215" y="34798"/>
                </a:lnTo>
                <a:lnTo>
                  <a:pt x="47927" y="34722"/>
                </a:lnTo>
                <a:lnTo>
                  <a:pt x="46694" y="34345"/>
                </a:lnTo>
                <a:lnTo>
                  <a:pt x="45490" y="33816"/>
                </a:lnTo>
                <a:lnTo>
                  <a:pt x="44369" y="33098"/>
                </a:lnTo>
                <a:lnTo>
                  <a:pt x="43277" y="32153"/>
                </a:lnTo>
                <a:lnTo>
                  <a:pt x="42324" y="30982"/>
                </a:lnTo>
                <a:lnTo>
                  <a:pt x="37507" y="24521"/>
                </a:lnTo>
                <a:close/>
                <a:moveTo>
                  <a:pt x="94789" y="7216"/>
                </a:moveTo>
                <a:lnTo>
                  <a:pt x="85854" y="19269"/>
                </a:lnTo>
                <a:lnTo>
                  <a:pt x="106470" y="47002"/>
                </a:lnTo>
                <a:lnTo>
                  <a:pt x="115378" y="34949"/>
                </a:lnTo>
                <a:lnTo>
                  <a:pt x="94789" y="7216"/>
                </a:lnTo>
                <a:close/>
                <a:moveTo>
                  <a:pt x="27815" y="6234"/>
                </a:moveTo>
                <a:lnTo>
                  <a:pt x="4593" y="37518"/>
                </a:lnTo>
                <a:lnTo>
                  <a:pt x="13529" y="49534"/>
                </a:lnTo>
                <a:lnTo>
                  <a:pt x="36750" y="18287"/>
                </a:lnTo>
                <a:lnTo>
                  <a:pt x="27815" y="6234"/>
                </a:lnTo>
                <a:close/>
                <a:moveTo>
                  <a:pt x="27535" y="0"/>
                </a:moveTo>
                <a:lnTo>
                  <a:pt x="28095" y="0"/>
                </a:lnTo>
                <a:lnTo>
                  <a:pt x="28655" y="226"/>
                </a:lnTo>
                <a:lnTo>
                  <a:pt x="29159" y="717"/>
                </a:lnTo>
                <a:lnTo>
                  <a:pt x="40784" y="16397"/>
                </a:lnTo>
                <a:lnTo>
                  <a:pt x="41120" y="16964"/>
                </a:lnTo>
                <a:lnTo>
                  <a:pt x="41288" y="17607"/>
                </a:lnTo>
                <a:lnTo>
                  <a:pt x="41372" y="18287"/>
                </a:lnTo>
                <a:lnTo>
                  <a:pt x="41288" y="18929"/>
                </a:lnTo>
                <a:lnTo>
                  <a:pt x="41120" y="19571"/>
                </a:lnTo>
                <a:lnTo>
                  <a:pt x="40784" y="20100"/>
                </a:lnTo>
                <a:lnTo>
                  <a:pt x="40252" y="20894"/>
                </a:lnTo>
                <a:lnTo>
                  <a:pt x="45014" y="27317"/>
                </a:lnTo>
                <a:lnTo>
                  <a:pt x="45770" y="28148"/>
                </a:lnTo>
                <a:lnTo>
                  <a:pt x="46582" y="28866"/>
                </a:lnTo>
                <a:lnTo>
                  <a:pt x="47507" y="29282"/>
                </a:lnTo>
                <a:lnTo>
                  <a:pt x="48431" y="29584"/>
                </a:lnTo>
                <a:lnTo>
                  <a:pt x="49383" y="29622"/>
                </a:lnTo>
                <a:lnTo>
                  <a:pt x="50364" y="29508"/>
                </a:lnTo>
                <a:lnTo>
                  <a:pt x="51344" y="29093"/>
                </a:lnTo>
                <a:lnTo>
                  <a:pt x="52773" y="28564"/>
                </a:lnTo>
                <a:lnTo>
                  <a:pt x="54257" y="28224"/>
                </a:lnTo>
                <a:lnTo>
                  <a:pt x="55770" y="28073"/>
                </a:lnTo>
                <a:lnTo>
                  <a:pt x="57338" y="28224"/>
                </a:lnTo>
                <a:lnTo>
                  <a:pt x="58851" y="28564"/>
                </a:lnTo>
                <a:lnTo>
                  <a:pt x="60308" y="27619"/>
                </a:lnTo>
                <a:lnTo>
                  <a:pt x="61876" y="26826"/>
                </a:lnTo>
                <a:lnTo>
                  <a:pt x="63501" y="26297"/>
                </a:lnTo>
                <a:lnTo>
                  <a:pt x="65126" y="25957"/>
                </a:lnTo>
                <a:lnTo>
                  <a:pt x="66778" y="25843"/>
                </a:lnTo>
                <a:lnTo>
                  <a:pt x="68515" y="25994"/>
                </a:lnTo>
                <a:lnTo>
                  <a:pt x="70280" y="26335"/>
                </a:lnTo>
                <a:lnTo>
                  <a:pt x="71988" y="26977"/>
                </a:lnTo>
                <a:lnTo>
                  <a:pt x="73613" y="27808"/>
                </a:lnTo>
                <a:lnTo>
                  <a:pt x="74593" y="28299"/>
                </a:lnTo>
                <a:lnTo>
                  <a:pt x="75630" y="28564"/>
                </a:lnTo>
                <a:lnTo>
                  <a:pt x="76638" y="28564"/>
                </a:lnTo>
                <a:lnTo>
                  <a:pt x="77675" y="28299"/>
                </a:lnTo>
                <a:lnTo>
                  <a:pt x="78627" y="27808"/>
                </a:lnTo>
                <a:lnTo>
                  <a:pt x="79495" y="27128"/>
                </a:lnTo>
                <a:lnTo>
                  <a:pt x="80280" y="26259"/>
                </a:lnTo>
                <a:lnTo>
                  <a:pt x="82941" y="22670"/>
                </a:lnTo>
                <a:lnTo>
                  <a:pt x="81820" y="21083"/>
                </a:lnTo>
                <a:lnTo>
                  <a:pt x="81484" y="20554"/>
                </a:lnTo>
                <a:lnTo>
                  <a:pt x="81316" y="19949"/>
                </a:lnTo>
                <a:lnTo>
                  <a:pt x="81232" y="19269"/>
                </a:lnTo>
                <a:lnTo>
                  <a:pt x="81316" y="18589"/>
                </a:lnTo>
                <a:lnTo>
                  <a:pt x="81484" y="17984"/>
                </a:lnTo>
                <a:lnTo>
                  <a:pt x="81820" y="17455"/>
                </a:lnTo>
                <a:lnTo>
                  <a:pt x="93445" y="1700"/>
                </a:lnTo>
                <a:lnTo>
                  <a:pt x="93949" y="1284"/>
                </a:lnTo>
                <a:lnTo>
                  <a:pt x="94509" y="1020"/>
                </a:lnTo>
                <a:lnTo>
                  <a:pt x="95098" y="1020"/>
                </a:lnTo>
                <a:lnTo>
                  <a:pt x="95658" y="1284"/>
                </a:lnTo>
                <a:lnTo>
                  <a:pt x="96134" y="1700"/>
                </a:lnTo>
                <a:lnTo>
                  <a:pt x="119439" y="33136"/>
                </a:lnTo>
                <a:lnTo>
                  <a:pt x="119747" y="33664"/>
                </a:lnTo>
                <a:lnTo>
                  <a:pt x="119943" y="34307"/>
                </a:lnTo>
                <a:lnTo>
                  <a:pt x="120000" y="34949"/>
                </a:lnTo>
                <a:lnTo>
                  <a:pt x="119943" y="35629"/>
                </a:lnTo>
                <a:lnTo>
                  <a:pt x="119747" y="36272"/>
                </a:lnTo>
                <a:lnTo>
                  <a:pt x="119439" y="36801"/>
                </a:lnTo>
                <a:lnTo>
                  <a:pt x="107815" y="52518"/>
                </a:lnTo>
                <a:lnTo>
                  <a:pt x="107394" y="52896"/>
                </a:lnTo>
                <a:lnTo>
                  <a:pt x="106918" y="53198"/>
                </a:lnTo>
                <a:lnTo>
                  <a:pt x="106470" y="53236"/>
                </a:lnTo>
                <a:lnTo>
                  <a:pt x="105938" y="53198"/>
                </a:lnTo>
                <a:lnTo>
                  <a:pt x="105518" y="52896"/>
                </a:lnTo>
                <a:lnTo>
                  <a:pt x="105070" y="52518"/>
                </a:lnTo>
                <a:lnTo>
                  <a:pt x="104089" y="51120"/>
                </a:lnTo>
                <a:lnTo>
                  <a:pt x="98375" y="58828"/>
                </a:lnTo>
                <a:lnTo>
                  <a:pt x="97815" y="59659"/>
                </a:lnTo>
                <a:lnTo>
                  <a:pt x="97422" y="60566"/>
                </a:lnTo>
                <a:lnTo>
                  <a:pt x="97086" y="61549"/>
                </a:lnTo>
                <a:lnTo>
                  <a:pt x="96918" y="62569"/>
                </a:lnTo>
                <a:lnTo>
                  <a:pt x="96386" y="65629"/>
                </a:lnTo>
                <a:lnTo>
                  <a:pt x="95742" y="68576"/>
                </a:lnTo>
                <a:lnTo>
                  <a:pt x="94901" y="71486"/>
                </a:lnTo>
                <a:lnTo>
                  <a:pt x="93949" y="74244"/>
                </a:lnTo>
                <a:lnTo>
                  <a:pt x="92829" y="76889"/>
                </a:lnTo>
                <a:lnTo>
                  <a:pt x="91512" y="79458"/>
                </a:lnTo>
                <a:lnTo>
                  <a:pt x="90084" y="81914"/>
                </a:lnTo>
                <a:lnTo>
                  <a:pt x="88515" y="84143"/>
                </a:lnTo>
                <a:lnTo>
                  <a:pt x="87002" y="86259"/>
                </a:lnTo>
                <a:lnTo>
                  <a:pt x="87507" y="87392"/>
                </a:lnTo>
                <a:lnTo>
                  <a:pt x="87871" y="88639"/>
                </a:lnTo>
                <a:lnTo>
                  <a:pt x="88095" y="89924"/>
                </a:lnTo>
                <a:lnTo>
                  <a:pt x="88151" y="91284"/>
                </a:lnTo>
                <a:lnTo>
                  <a:pt x="88095" y="92682"/>
                </a:lnTo>
                <a:lnTo>
                  <a:pt x="87871" y="94005"/>
                </a:lnTo>
                <a:lnTo>
                  <a:pt x="87478" y="95214"/>
                </a:lnTo>
                <a:lnTo>
                  <a:pt x="86946" y="96385"/>
                </a:lnTo>
                <a:lnTo>
                  <a:pt x="86302" y="97443"/>
                </a:lnTo>
                <a:lnTo>
                  <a:pt x="85574" y="98274"/>
                </a:lnTo>
                <a:lnTo>
                  <a:pt x="84761" y="98954"/>
                </a:lnTo>
                <a:lnTo>
                  <a:pt x="83949" y="99445"/>
                </a:lnTo>
                <a:lnTo>
                  <a:pt x="83025" y="99785"/>
                </a:lnTo>
                <a:lnTo>
                  <a:pt x="83165" y="100843"/>
                </a:lnTo>
                <a:lnTo>
                  <a:pt x="83193" y="101863"/>
                </a:lnTo>
                <a:lnTo>
                  <a:pt x="83137" y="103224"/>
                </a:lnTo>
                <a:lnTo>
                  <a:pt x="82885" y="104546"/>
                </a:lnTo>
                <a:lnTo>
                  <a:pt x="82521" y="105793"/>
                </a:lnTo>
                <a:lnTo>
                  <a:pt x="81960" y="106964"/>
                </a:lnTo>
                <a:lnTo>
                  <a:pt x="81316" y="108022"/>
                </a:lnTo>
                <a:lnTo>
                  <a:pt x="80504" y="108929"/>
                </a:lnTo>
                <a:lnTo>
                  <a:pt x="79635" y="109609"/>
                </a:lnTo>
                <a:lnTo>
                  <a:pt x="78711" y="110176"/>
                </a:lnTo>
                <a:lnTo>
                  <a:pt x="77731" y="110478"/>
                </a:lnTo>
                <a:lnTo>
                  <a:pt x="76750" y="110554"/>
                </a:lnTo>
                <a:lnTo>
                  <a:pt x="75770" y="110478"/>
                </a:lnTo>
                <a:lnTo>
                  <a:pt x="74789" y="110100"/>
                </a:lnTo>
                <a:lnTo>
                  <a:pt x="73837" y="109609"/>
                </a:lnTo>
                <a:lnTo>
                  <a:pt x="72969" y="108891"/>
                </a:lnTo>
                <a:lnTo>
                  <a:pt x="72605" y="110025"/>
                </a:lnTo>
                <a:lnTo>
                  <a:pt x="72100" y="111045"/>
                </a:lnTo>
                <a:lnTo>
                  <a:pt x="71484" y="112027"/>
                </a:lnTo>
                <a:lnTo>
                  <a:pt x="70700" y="112934"/>
                </a:lnTo>
                <a:lnTo>
                  <a:pt x="69831" y="113652"/>
                </a:lnTo>
                <a:lnTo>
                  <a:pt x="68879" y="114143"/>
                </a:lnTo>
                <a:lnTo>
                  <a:pt x="67899" y="114445"/>
                </a:lnTo>
                <a:lnTo>
                  <a:pt x="66918" y="114559"/>
                </a:lnTo>
                <a:lnTo>
                  <a:pt x="65938" y="114445"/>
                </a:lnTo>
                <a:lnTo>
                  <a:pt x="64985" y="114143"/>
                </a:lnTo>
                <a:lnTo>
                  <a:pt x="64033" y="113652"/>
                </a:lnTo>
                <a:lnTo>
                  <a:pt x="63165" y="112934"/>
                </a:lnTo>
                <a:lnTo>
                  <a:pt x="62352" y="112027"/>
                </a:lnTo>
                <a:lnTo>
                  <a:pt x="62184" y="111725"/>
                </a:lnTo>
                <a:lnTo>
                  <a:pt x="61820" y="112821"/>
                </a:lnTo>
                <a:lnTo>
                  <a:pt x="61316" y="113841"/>
                </a:lnTo>
                <a:lnTo>
                  <a:pt x="60728" y="114785"/>
                </a:lnTo>
                <a:lnTo>
                  <a:pt x="59943" y="115654"/>
                </a:lnTo>
                <a:lnTo>
                  <a:pt x="59075" y="116372"/>
                </a:lnTo>
                <a:lnTo>
                  <a:pt x="58179" y="116901"/>
                </a:lnTo>
                <a:lnTo>
                  <a:pt x="57198" y="117204"/>
                </a:lnTo>
                <a:lnTo>
                  <a:pt x="56162" y="117279"/>
                </a:lnTo>
                <a:lnTo>
                  <a:pt x="55070" y="117204"/>
                </a:lnTo>
                <a:lnTo>
                  <a:pt x="54061" y="116788"/>
                </a:lnTo>
                <a:lnTo>
                  <a:pt x="53725" y="117279"/>
                </a:lnTo>
                <a:lnTo>
                  <a:pt x="52885" y="118224"/>
                </a:lnTo>
                <a:lnTo>
                  <a:pt x="51988" y="119017"/>
                </a:lnTo>
                <a:lnTo>
                  <a:pt x="50980" y="119546"/>
                </a:lnTo>
                <a:lnTo>
                  <a:pt x="49943" y="119886"/>
                </a:lnTo>
                <a:lnTo>
                  <a:pt x="48851" y="120000"/>
                </a:lnTo>
                <a:lnTo>
                  <a:pt x="47759" y="119886"/>
                </a:lnTo>
                <a:lnTo>
                  <a:pt x="46722" y="119546"/>
                </a:lnTo>
                <a:lnTo>
                  <a:pt x="45714" y="119017"/>
                </a:lnTo>
                <a:lnTo>
                  <a:pt x="44789" y="118224"/>
                </a:lnTo>
                <a:lnTo>
                  <a:pt x="43949" y="117279"/>
                </a:lnTo>
                <a:lnTo>
                  <a:pt x="43221" y="116108"/>
                </a:lnTo>
                <a:lnTo>
                  <a:pt x="42633" y="114785"/>
                </a:lnTo>
                <a:lnTo>
                  <a:pt x="42240" y="113425"/>
                </a:lnTo>
                <a:lnTo>
                  <a:pt x="42016" y="111989"/>
                </a:lnTo>
                <a:lnTo>
                  <a:pt x="41960" y="110516"/>
                </a:lnTo>
                <a:lnTo>
                  <a:pt x="41820" y="110516"/>
                </a:lnTo>
                <a:lnTo>
                  <a:pt x="40728" y="110403"/>
                </a:lnTo>
                <a:lnTo>
                  <a:pt x="39663" y="110062"/>
                </a:lnTo>
                <a:lnTo>
                  <a:pt x="38683" y="109496"/>
                </a:lnTo>
                <a:lnTo>
                  <a:pt x="37759" y="108740"/>
                </a:lnTo>
                <a:lnTo>
                  <a:pt x="36918" y="107758"/>
                </a:lnTo>
                <a:lnTo>
                  <a:pt x="36274" y="106775"/>
                </a:lnTo>
                <a:lnTo>
                  <a:pt x="35770" y="105642"/>
                </a:lnTo>
                <a:lnTo>
                  <a:pt x="35350" y="104471"/>
                </a:lnTo>
                <a:lnTo>
                  <a:pt x="35070" y="103224"/>
                </a:lnTo>
                <a:lnTo>
                  <a:pt x="34929" y="102015"/>
                </a:lnTo>
                <a:lnTo>
                  <a:pt x="34929" y="100730"/>
                </a:lnTo>
                <a:lnTo>
                  <a:pt x="34565" y="100730"/>
                </a:lnTo>
                <a:lnTo>
                  <a:pt x="33501" y="100617"/>
                </a:lnTo>
                <a:lnTo>
                  <a:pt x="32464" y="100277"/>
                </a:lnTo>
                <a:lnTo>
                  <a:pt x="31484" y="99748"/>
                </a:lnTo>
                <a:lnTo>
                  <a:pt x="30560" y="98992"/>
                </a:lnTo>
                <a:lnTo>
                  <a:pt x="29719" y="98010"/>
                </a:lnTo>
                <a:lnTo>
                  <a:pt x="28991" y="96876"/>
                </a:lnTo>
                <a:lnTo>
                  <a:pt x="28431" y="95667"/>
                </a:lnTo>
                <a:lnTo>
                  <a:pt x="27983" y="94345"/>
                </a:lnTo>
                <a:lnTo>
                  <a:pt x="27731" y="92909"/>
                </a:lnTo>
                <a:lnTo>
                  <a:pt x="27675" y="91435"/>
                </a:lnTo>
                <a:lnTo>
                  <a:pt x="27731" y="90000"/>
                </a:lnTo>
                <a:lnTo>
                  <a:pt x="27983" y="88639"/>
                </a:lnTo>
                <a:lnTo>
                  <a:pt x="28347" y="87355"/>
                </a:lnTo>
                <a:lnTo>
                  <a:pt x="28907" y="86146"/>
                </a:lnTo>
                <a:lnTo>
                  <a:pt x="29551" y="85050"/>
                </a:lnTo>
                <a:lnTo>
                  <a:pt x="28935" y="84143"/>
                </a:lnTo>
                <a:lnTo>
                  <a:pt x="27366" y="81914"/>
                </a:lnTo>
                <a:lnTo>
                  <a:pt x="25966" y="79534"/>
                </a:lnTo>
                <a:lnTo>
                  <a:pt x="24677" y="76964"/>
                </a:lnTo>
                <a:lnTo>
                  <a:pt x="23557" y="74395"/>
                </a:lnTo>
                <a:lnTo>
                  <a:pt x="22577" y="71637"/>
                </a:lnTo>
                <a:lnTo>
                  <a:pt x="21764" y="68765"/>
                </a:lnTo>
                <a:lnTo>
                  <a:pt x="21120" y="65818"/>
                </a:lnTo>
                <a:lnTo>
                  <a:pt x="20588" y="62833"/>
                </a:lnTo>
                <a:lnTo>
                  <a:pt x="20392" y="61700"/>
                </a:lnTo>
                <a:lnTo>
                  <a:pt x="20028" y="60604"/>
                </a:lnTo>
                <a:lnTo>
                  <a:pt x="19551" y="59584"/>
                </a:lnTo>
                <a:lnTo>
                  <a:pt x="18963" y="58677"/>
                </a:lnTo>
                <a:lnTo>
                  <a:pt x="15574" y="54105"/>
                </a:lnTo>
                <a:lnTo>
                  <a:pt x="14873" y="55050"/>
                </a:lnTo>
                <a:lnTo>
                  <a:pt x="14481" y="55465"/>
                </a:lnTo>
                <a:lnTo>
                  <a:pt x="14033" y="55730"/>
                </a:lnTo>
                <a:lnTo>
                  <a:pt x="13529" y="55806"/>
                </a:lnTo>
                <a:lnTo>
                  <a:pt x="13025" y="55730"/>
                </a:lnTo>
                <a:lnTo>
                  <a:pt x="12577" y="55465"/>
                </a:lnTo>
                <a:lnTo>
                  <a:pt x="12184" y="55050"/>
                </a:lnTo>
                <a:lnTo>
                  <a:pt x="532" y="39370"/>
                </a:lnTo>
                <a:lnTo>
                  <a:pt x="196" y="38690"/>
                </a:lnTo>
                <a:lnTo>
                  <a:pt x="0" y="37896"/>
                </a:lnTo>
                <a:lnTo>
                  <a:pt x="0" y="37103"/>
                </a:lnTo>
                <a:lnTo>
                  <a:pt x="196" y="36385"/>
                </a:lnTo>
                <a:lnTo>
                  <a:pt x="532" y="35705"/>
                </a:lnTo>
                <a:lnTo>
                  <a:pt x="26442" y="717"/>
                </a:lnTo>
                <a:lnTo>
                  <a:pt x="26946" y="226"/>
                </a:lnTo>
                <a:lnTo>
                  <a:pt x="27535" y="0"/>
                </a:lnTo>
                <a:close/>
              </a:path>
            </a:pathLst>
          </a:custGeom>
          <a:solidFill>
            <a:srgbClr val="EE795B"/>
          </a:solidFill>
          <a:ln w="28575">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20</a:t>
            </a:fld>
            <a:endParaRPr lang="en-GB"/>
          </a:p>
        </p:txBody>
      </p:sp>
      <p:pic>
        <p:nvPicPr>
          <p:cNvPr id="3" name="Picture 4"/>
          <p:cNvPicPr>
            <a:picLocks noChangeAspect="1"/>
          </p:cNvPicPr>
          <p:nvPr/>
        </p:nvPicPr>
        <p:blipFill>
          <a:blip r:embed="rId2"/>
          <a:srcRect/>
          <a:stretch>
            <a:fillRect/>
          </a:stretch>
        </p:blipFill>
        <p:spPr>
          <a:xfrm>
            <a:off x="0" y="-13178"/>
            <a:ext cx="9145657" cy="5141016"/>
          </a:xfrm>
          <a:prstGeom prst="rect">
            <a:avLst/>
          </a:prstGeom>
        </p:spPr>
      </p:pic>
      <p:sp>
        <p:nvSpPr>
          <p:cNvPr id="4" name="Rectangle 3"/>
          <p:cNvSpPr/>
          <p:nvPr/>
        </p:nvSpPr>
        <p:spPr>
          <a:xfrm>
            <a:off x="0" y="0"/>
            <a:ext cx="9144000" cy="5143500"/>
          </a:xfrm>
          <a:prstGeom prst="rect">
            <a:avLst/>
          </a:prstGeom>
          <a:solidFill>
            <a:schemeClr val="tx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1152448" y="195486"/>
            <a:ext cx="6840760" cy="1305165"/>
          </a:xfrm>
          <a:prstGeom prst="rect">
            <a:avLst/>
          </a:prstGeom>
        </p:spPr>
        <p:txBody>
          <a:bodyPr wrap="square">
            <a:spAutoFit/>
          </a:bodyPr>
          <a:lstStyle/>
          <a:p>
            <a:pPr algn="ctr">
              <a:lnSpc>
                <a:spcPct val="150000"/>
              </a:lnSpc>
            </a:pPr>
            <a:r>
              <a:rPr lang="vi-VN" sz="2800" b="1" smtClean="0">
                <a:solidFill>
                  <a:schemeClr val="bg1"/>
                </a:solidFill>
              </a:rPr>
              <a:t>Chuẩn bị tiết: sinh hoạt lớp</a:t>
            </a:r>
            <a:endParaRPr lang="vi-VN" sz="2800" smtClean="0">
              <a:solidFill>
                <a:schemeClr val="bg1"/>
              </a:solidFill>
            </a:endParaRPr>
          </a:p>
          <a:p>
            <a:pPr algn="ctr">
              <a:lnSpc>
                <a:spcPct val="150000"/>
              </a:lnSpc>
            </a:pPr>
            <a:r>
              <a:rPr lang="vi-VN" sz="2800" b="1" smtClean="0">
                <a:solidFill>
                  <a:schemeClr val="bg1"/>
                </a:solidFill>
              </a:rPr>
              <a:t>(Đức tính đặc trưng của bạn, của tôi</a:t>
            </a:r>
            <a:endParaRPr lang="vi-VN" sz="2800">
              <a:solidFill>
                <a:schemeClr val="bg1"/>
              </a:solidFill>
            </a:endParaRPr>
          </a:p>
        </p:txBody>
      </p:sp>
      <p:sp>
        <p:nvSpPr>
          <p:cNvPr id="6" name="Rectangle 5"/>
          <p:cNvSpPr/>
          <p:nvPr/>
        </p:nvSpPr>
        <p:spPr>
          <a:xfrm>
            <a:off x="1670804" y="1935725"/>
            <a:ext cx="6157512" cy="2534027"/>
          </a:xfrm>
          <a:prstGeom prst="rect">
            <a:avLst/>
          </a:prstGeom>
          <a:solidFill>
            <a:schemeClr val="accent2">
              <a:lumMod val="10000"/>
              <a:lumOff val="90000"/>
              <a:alpha val="80000"/>
            </a:schemeClr>
          </a:solidFill>
        </p:spPr>
        <p:txBody>
          <a:bodyPr wrap="square">
            <a:spAutoFit/>
          </a:bodyPr>
          <a:lstStyle/>
          <a:p>
            <a:pPr>
              <a:lnSpc>
                <a:spcPct val="150000"/>
              </a:lnSpc>
            </a:pPr>
            <a:r>
              <a:rPr lang="vi-VN" sz="1800">
                <a:solidFill>
                  <a:schemeClr val="tx1"/>
                </a:solidFill>
              </a:rPr>
              <a:t>- Sơ kết tuần</a:t>
            </a:r>
          </a:p>
          <a:p>
            <a:pPr>
              <a:lnSpc>
                <a:spcPct val="150000"/>
              </a:lnSpc>
            </a:pPr>
            <a:r>
              <a:rPr lang="vi-VN" sz="1800">
                <a:solidFill>
                  <a:schemeClr val="tx1"/>
                </a:solidFill>
              </a:rPr>
              <a:t>- Biết được đức tính đặc trưng của các bạn trong lớp để có thể đoán đúng được tên bạn;</a:t>
            </a:r>
          </a:p>
          <a:p>
            <a:pPr>
              <a:lnSpc>
                <a:spcPct val="150000"/>
              </a:lnSpc>
            </a:pPr>
            <a:r>
              <a:rPr lang="vi-VN" sz="1800">
                <a:solidFill>
                  <a:schemeClr val="tx1"/>
                </a:solidFill>
              </a:rPr>
              <a:t>- Thể hiện được tình cảm quý trọng đối với cô và các bạn nữ nhân ngày Phụ nữ Việt Nam 20-10 qua biểu diễn các tiết mục văn nghệ.</a:t>
            </a:r>
          </a:p>
        </p:txBody>
      </p:sp>
    </p:spTree>
    <p:extLst>
      <p:ext uri="{BB962C8B-B14F-4D97-AF65-F5344CB8AC3E}">
        <p14:creationId xmlns:p14="http://schemas.microsoft.com/office/powerpoint/2010/main" val="417426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0B3"/>
            </a:gs>
            <a:gs pos="50000">
              <a:srgbClr val="EBC034"/>
            </a:gs>
            <a:gs pos="100000">
              <a:srgbClr val="D79E00"/>
            </a:gs>
          </a:gsLst>
          <a:path path="circle">
            <a:fillToRect l="50000" t="50000" r="50000" b="50000"/>
          </a:path>
          <a:tileRect/>
        </a:gradFill>
        <a:effectLst/>
      </p:bgPr>
    </p:bg>
    <p:spTree>
      <p:nvGrpSpPr>
        <p:cNvPr id="1" name="Shape 1451"/>
        <p:cNvGrpSpPr/>
        <p:nvPr/>
      </p:nvGrpSpPr>
      <p:grpSpPr>
        <a:xfrm>
          <a:off x="0" y="0"/>
          <a:ext cx="0" cy="0"/>
          <a:chOff x="0" y="0"/>
          <a:chExt cx="0" cy="0"/>
        </a:xfrm>
      </p:grpSpPr>
      <p:grpSp>
        <p:nvGrpSpPr>
          <p:cNvPr id="1452" name="Google Shape;1452;p57"/>
          <p:cNvGrpSpPr/>
          <p:nvPr/>
        </p:nvGrpSpPr>
        <p:grpSpPr>
          <a:xfrm>
            <a:off x="1763688" y="1949831"/>
            <a:ext cx="1659738" cy="1385900"/>
            <a:chOff x="2149887" y="1949831"/>
            <a:chExt cx="1659738" cy="1385900"/>
          </a:xfrm>
        </p:grpSpPr>
        <p:grpSp>
          <p:nvGrpSpPr>
            <p:cNvPr id="1453" name="Google Shape;1453;p57"/>
            <p:cNvGrpSpPr/>
            <p:nvPr/>
          </p:nvGrpSpPr>
          <p:grpSpPr>
            <a:xfrm>
              <a:off x="2149887" y="1949831"/>
              <a:ext cx="1127125" cy="1385900"/>
              <a:chOff x="3221037" y="1929606"/>
              <a:chExt cx="1127125" cy="1385900"/>
            </a:xfrm>
          </p:grpSpPr>
          <p:sp>
            <p:nvSpPr>
              <p:cNvPr id="1454" name="Google Shape;1454;p57"/>
              <p:cNvSpPr/>
              <p:nvPr/>
            </p:nvSpPr>
            <p:spPr>
              <a:xfrm>
                <a:off x="3221037" y="1929606"/>
                <a:ext cx="1127125" cy="138590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455" name="Google Shape;1455;p57"/>
              <p:cNvSpPr/>
              <p:nvPr/>
            </p:nvSpPr>
            <p:spPr>
              <a:xfrm>
                <a:off x="4011612" y="1929606"/>
                <a:ext cx="336550" cy="37465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456" name="Google Shape;1456;p57"/>
              <p:cNvSpPr/>
              <p:nvPr/>
            </p:nvSpPr>
            <p:spPr>
              <a:xfrm>
                <a:off x="4011612" y="2256631"/>
                <a:ext cx="336550" cy="336550"/>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457" name="Google Shape;1457;p57"/>
              <p:cNvSpPr/>
              <p:nvPr/>
            </p:nvSpPr>
            <p:spPr>
              <a:xfrm>
                <a:off x="3241040" y="2425894"/>
                <a:ext cx="1087200" cy="677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n-GB" sz="3300" b="0" i="0" u="none" strike="noStrike" cap="none">
                    <a:solidFill>
                      <a:srgbClr val="FFFFFF"/>
                    </a:solidFill>
                    <a:latin typeface="Open Sans"/>
                    <a:ea typeface="Open Sans"/>
                    <a:cs typeface="Open Sans"/>
                    <a:sym typeface="Open Sans"/>
                  </a:rPr>
                  <a:t>FGST</a:t>
                </a:r>
                <a:endParaRPr sz="3300" b="0" i="0" u="none" strike="noStrike" cap="none">
                  <a:solidFill>
                    <a:srgbClr val="000000"/>
                  </a:solidFill>
                  <a:latin typeface="Open Sans"/>
                  <a:ea typeface="Open Sans"/>
                  <a:cs typeface="Open Sans"/>
                  <a:sym typeface="Open Sans"/>
                </a:endParaRPr>
              </a:p>
            </p:txBody>
          </p:sp>
        </p:grpSp>
        <p:cxnSp>
          <p:nvCxnSpPr>
            <p:cNvPr id="1459" name="Google Shape;1459;p57"/>
            <p:cNvCxnSpPr/>
            <p:nvPr/>
          </p:nvCxnSpPr>
          <p:spPr>
            <a:xfrm>
              <a:off x="3809625" y="2334275"/>
              <a:ext cx="0" cy="737700"/>
            </a:xfrm>
            <a:prstGeom prst="straightConnector1">
              <a:avLst/>
            </a:prstGeom>
            <a:noFill/>
            <a:ln w="19050" cap="flat" cmpd="sng">
              <a:solidFill>
                <a:srgbClr val="FFFFFF"/>
              </a:solidFill>
              <a:prstDash val="solid"/>
              <a:round/>
              <a:headEnd type="none" w="med" len="med"/>
              <a:tailEnd type="none" w="med" len="med"/>
            </a:ln>
          </p:spPr>
        </p:cxnSp>
      </p:grpSp>
      <p:sp>
        <p:nvSpPr>
          <p:cNvPr id="10" name="Google Shape;1458;p57"/>
          <p:cNvSpPr txBox="1"/>
          <p:nvPr/>
        </p:nvSpPr>
        <p:spPr>
          <a:xfrm>
            <a:off x="2975410" y="1520865"/>
            <a:ext cx="5256584"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vi-VN" sz="3600" b="1" i="0" u="none" strike="noStrike"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Open Sans"/>
                <a:cs typeface="Open Sans"/>
                <a:sym typeface="Open Sans"/>
              </a:rPr>
              <a:t>Cảm ơn thầy cô </a:t>
            </a:r>
          </a:p>
          <a:p>
            <a:pPr marL="0" marR="0" lvl="0" indent="0" algn="ctr" rtl="0">
              <a:lnSpc>
                <a:spcPct val="150000"/>
              </a:lnSpc>
              <a:spcBef>
                <a:spcPts val="0"/>
              </a:spcBef>
              <a:spcAft>
                <a:spcPts val="0"/>
              </a:spcAft>
              <a:buNone/>
            </a:pPr>
            <a:r>
              <a:rPr lang="vi-VN" sz="3600" b="1" i="0" u="none" strike="noStrike"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Open Sans"/>
                <a:cs typeface="Open Sans"/>
                <a:sym typeface="Open Sans"/>
              </a:rPr>
              <a:t>và các em đã chú ý lắng nghe</a:t>
            </a:r>
            <a:endParaRPr sz="3600" b="1" i="0" u="none" strike="noStrike">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Open Sans"/>
              <a:cs typeface="Open Sans"/>
              <a:sym typeface="Open Sans"/>
            </a:endParaRPr>
          </a:p>
        </p:txBody>
      </p:sp>
      <p:sp>
        <p:nvSpPr>
          <p:cNvPr id="2" name="Heart 1"/>
          <p:cNvSpPr/>
          <p:nvPr/>
        </p:nvSpPr>
        <p:spPr>
          <a:xfrm>
            <a:off x="7596336" y="1949831"/>
            <a:ext cx="576064" cy="481647"/>
          </a:xfrm>
          <a:prstGeom prst="hear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564726">
            <a:off x="7772314" y="1431923"/>
            <a:ext cx="435000" cy="337631"/>
          </a:xfrm>
          <a:prstGeom prst="hear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888580">
            <a:off x="7989441" y="975900"/>
            <a:ext cx="312712" cy="310912"/>
          </a:xfrm>
          <a:prstGeom prst="hear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5" name="TextBox 4"/>
          <p:cNvSpPr txBox="1"/>
          <p:nvPr/>
        </p:nvSpPr>
        <p:spPr>
          <a:xfrm>
            <a:off x="265094" y="206667"/>
            <a:ext cx="4469493" cy="400110"/>
          </a:xfrm>
          <a:prstGeom prst="rect">
            <a:avLst/>
          </a:prstGeom>
          <a:noFill/>
        </p:spPr>
        <p:txBody>
          <a:bodyPr wrap="none" rtlCol="0">
            <a:spAutoFit/>
          </a:bodyPr>
          <a:lstStyle/>
          <a:p>
            <a:r>
              <a:rPr lang="vi-VN" sz="2000" smtClean="0">
                <a:solidFill>
                  <a:schemeClr val="accent4">
                    <a:lumMod val="75000"/>
                  </a:schemeClr>
                </a:solidFill>
              </a:rPr>
              <a:t>Đọc câu chuyện sau và trả lời câu hỏi</a:t>
            </a:r>
            <a:endParaRPr lang="en-US" sz="2000">
              <a:solidFill>
                <a:schemeClr val="accent4">
                  <a:lumMod val="75000"/>
                </a:schemeClr>
              </a:solidFill>
            </a:endParaRPr>
          </a:p>
        </p:txBody>
      </p:sp>
      <p:sp>
        <p:nvSpPr>
          <p:cNvPr id="6" name="Rectangle 5"/>
          <p:cNvSpPr/>
          <p:nvPr/>
        </p:nvSpPr>
        <p:spPr>
          <a:xfrm>
            <a:off x="500572" y="1326703"/>
            <a:ext cx="8208912" cy="3693319"/>
          </a:xfrm>
          <a:prstGeom prst="rect">
            <a:avLst/>
          </a:prstGeom>
        </p:spPr>
        <p:txBody>
          <a:bodyPr wrap="square">
            <a:spAutoFit/>
          </a:bodyPr>
          <a:lstStyle/>
          <a:p>
            <a:r>
              <a:rPr lang="vi-VN" sz="1800" smtClean="0"/>
              <a:t>Một </a:t>
            </a:r>
            <a:r>
              <a:rPr lang="vi-VN" sz="1800"/>
              <a:t>đêm mùa đông năm 1951, gió bấc tràn về mang theo những hạt mưa lâm thâm làm cho khí trời càng thêm lạnh giá. Thung lũng bản Ty co mình lại trong yên giấc, trừ một ngôi nhà sàn nhỏ còn phát ra ánh sáng. Ở đây, Bác vẫn thức, vẫn làm việc khuya như bao đêm bình thường khác. Bỗng cánh cửa nhà sàn hé mở, bóng Bác hiện ra. Bác bước xuống cầu thang, đi thẳng về phía gốc cây, chỗ tôi đang đứng gác.</a:t>
            </a:r>
          </a:p>
          <a:p>
            <a:r>
              <a:rPr lang="vi-VN" sz="1800"/>
              <a:t>- Chú làm nhiệm vụ ở đây có phải không?</a:t>
            </a:r>
          </a:p>
          <a:p>
            <a:r>
              <a:rPr lang="vi-VN" sz="1800"/>
              <a:t>- Thưa Bác, vâng ạ!</a:t>
            </a:r>
          </a:p>
          <a:p>
            <a:r>
              <a:rPr lang="vi-VN" sz="1800"/>
              <a:t>- Chú không có áo mưa?</a:t>
            </a:r>
          </a:p>
          <a:p>
            <a:r>
              <a:rPr lang="vi-VN" sz="1800"/>
              <a:t>Tôi ngập ngừng nhưng mạnh dạn đáp:</a:t>
            </a:r>
          </a:p>
          <a:p>
            <a:r>
              <a:rPr lang="vi-VN" sz="1800"/>
              <a:t>- Dạ thưa Bác, cháu không có ạ!</a:t>
            </a:r>
          </a:p>
          <a:p>
            <a:r>
              <a:rPr lang="vi-VN" sz="1800"/>
              <a:t>Bác nhìn tôi từ đầu đến chân ái ngại:</a:t>
            </a:r>
          </a:p>
          <a:p>
            <a:r>
              <a:rPr lang="vi-VN" sz="1800"/>
              <a:t>- Gác đêm, có áo mưa, không ướt, đỡ lạnh hơn</a:t>
            </a:r>
            <a:r>
              <a:rPr lang="vi-VN" sz="1800" smtClean="0"/>
              <a:t>...</a:t>
            </a:r>
            <a:endParaRPr lang="vi-VN" sz="1800"/>
          </a:p>
        </p:txBody>
      </p:sp>
      <p:sp>
        <p:nvSpPr>
          <p:cNvPr id="8" name="Rectangle 7"/>
          <p:cNvSpPr/>
          <p:nvPr/>
        </p:nvSpPr>
        <p:spPr>
          <a:xfrm>
            <a:off x="1719040" y="900765"/>
            <a:ext cx="5655688" cy="369332"/>
          </a:xfrm>
          <a:prstGeom prst="rect">
            <a:avLst/>
          </a:prstGeom>
        </p:spPr>
        <p:txBody>
          <a:bodyPr wrap="square">
            <a:spAutoFit/>
          </a:bodyPr>
          <a:lstStyle/>
          <a:p>
            <a:pPr lvl="0"/>
            <a:r>
              <a:rPr lang="vi-VN" sz="1800" b="1"/>
              <a:t>Chiếc áo ấm - Bài học về sự chăm lo của Bác 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207675"/>
            <a:ext cx="8640960" cy="4524315"/>
          </a:xfrm>
          <a:prstGeom prst="rect">
            <a:avLst/>
          </a:prstGeom>
        </p:spPr>
        <p:txBody>
          <a:bodyPr wrap="square">
            <a:spAutoFit/>
          </a:bodyPr>
          <a:lstStyle/>
          <a:p>
            <a:r>
              <a:rPr lang="vi-VN" sz="1600"/>
              <a:t>Sau đó, Bác từ từ đi vào nhà, dáng suy nghĩ...</a:t>
            </a:r>
          </a:p>
          <a:p>
            <a:r>
              <a:rPr lang="vi-VN" sz="1600"/>
              <a:t>Một tuần sau, anh Bảy cùng mấy người nữa đem đến cho chúng tôi 12 chiếc áo dạ dài chiến lợi phẩm. Anh nói:</a:t>
            </a:r>
          </a:p>
          <a:p>
            <a:r>
              <a:rPr lang="vi-VN" sz="1600"/>
              <a:t>- Bác bảo phải cố gắng tìm áo mưa cho anh em. Hôm nay có mấy chiếc áo này, chúng tôi mang lại cho các đồng chí. Được một chiếc áo như thế này là một điều quý, nhưng đối với chúng tôi còn quý giá và hạnh phúc hơn khi Bác trực tiếp chăm lo, săn sóc với cả tấm lòng yêu thương của một người cha.</a:t>
            </a:r>
            <a:br>
              <a:rPr lang="vi-VN" sz="1600"/>
            </a:br>
            <a:r>
              <a:rPr lang="vi-VN" sz="1600"/>
              <a:t>Sáng hôm sau, tôi mặc chiếc áo mới nhận được đến gác nơi Bác làm việc. Thấy tôi, Bác cười và khen:</a:t>
            </a:r>
          </a:p>
          <a:p>
            <a:r>
              <a:rPr lang="vi-VN" sz="1600"/>
              <a:t> - Hôm nay chú có áo mới rồi.</a:t>
            </a:r>
          </a:p>
          <a:p>
            <a:r>
              <a:rPr lang="vi-VN" sz="1600"/>
              <a:t>- Dạ thưa Bác, đây là áo anh Bảy đem đến cho tiểu đội chúng cháu mỗi người một chiếc </a:t>
            </a:r>
            <a:r>
              <a:rPr lang="vi-VN" sz="1600" smtClean="0"/>
              <a:t>áo.</a:t>
            </a:r>
            <a:endParaRPr lang="vi-VN" sz="1600"/>
          </a:p>
          <a:p>
            <a:r>
              <a:rPr lang="vi-VN" sz="1600"/>
              <a:t>Nghe tôi thưa lại, Bác rất vui. Bác ân cần dặn dò thêm:</a:t>
            </a:r>
          </a:p>
          <a:p>
            <a:r>
              <a:rPr lang="vi-VN" sz="1600"/>
              <a:t>- Trời lạnh, chú cần giữ gìn sức khỏe và cố gắng làm tốt công tác.</a:t>
            </a:r>
          </a:p>
          <a:p>
            <a:r>
              <a:rPr lang="vi-VN" sz="1600"/>
              <a:t>Dặn dò xong, Bác trở lại ngôi nhà sàn để làm việc. Lòng tôi xiết bao xúc động. Bác đã dành áo ấm cho chúng tôi trong lúc Bác chỉ mặc một chiếc áo bông mỏng đã cũ. Đáng lẽ chúng tôi phải chăm lo cho Bác nhiều hơn, còn Bác, Bác lại lo nghĩ đến chúng tôi nhiều quá.</a:t>
            </a:r>
          </a:p>
          <a:p>
            <a:r>
              <a:rPr lang="vi-VN" sz="1600"/>
              <a:t> Từ đấy, chúng tôi cũng trân trọng giữ gìn chiếc áo Bác cho như giữ lấy hơi ấm của Bác. Hơi ấm ấy đã truyền thêm cho chúng tôi sức mạnh trong mỗi chặng đường công tác.</a:t>
            </a:r>
          </a:p>
        </p:txBody>
      </p:sp>
    </p:spTree>
    <p:extLst>
      <p:ext uri="{BB962C8B-B14F-4D97-AF65-F5344CB8AC3E}">
        <p14:creationId xmlns:p14="http://schemas.microsoft.com/office/powerpoint/2010/main" val="277261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445732" y="4731"/>
            <a:ext cx="4698268" cy="3695100"/>
          </a:xfrm>
        </p:spPr>
        <p:txBody>
          <a:bodyPr/>
          <a:lstStyle/>
          <a:p>
            <a:pPr marL="114300" indent="0">
              <a:lnSpc>
                <a:spcPct val="150000"/>
              </a:lnSpc>
              <a:buNone/>
            </a:pPr>
            <a:r>
              <a:rPr lang="vi-VN" sz="1700">
                <a:solidFill>
                  <a:srgbClr val="002060"/>
                </a:solidFill>
              </a:rPr>
              <a:t>Câu chuyện này tả lại tình yêu thương ân cần của Bác dành cho những cán bộ phục vụ quanh mình. Dù bận trăm công nghìn việc, nhưng khi thấy người chiến sĩ cảnh vệ canh gác dưới chân lán bị ướt và lạnh, Bác đã đôn đốc quân </a:t>
            </a:r>
            <a:r>
              <a:rPr lang="vi-VN" sz="1700" smtClean="0">
                <a:solidFill>
                  <a:srgbClr val="002060"/>
                </a:solidFill>
              </a:rPr>
              <a:t>nhanh </a:t>
            </a:r>
            <a:r>
              <a:rPr lang="vi-VN" sz="1700">
                <a:solidFill>
                  <a:srgbClr val="002060"/>
                </a:solidFill>
              </a:rPr>
              <a:t>chóng tìm áo ấm cho các anh. Chỉ một chiếc áo nhưng đã làm ấm cơ thể, ấm lòng anh chiến sĩ và hàng triệu triệu con tim người Việt</a:t>
            </a:r>
            <a:r>
              <a:rPr lang="vi-VN" sz="1700" smtClean="0">
                <a:solidFill>
                  <a:srgbClr val="002060"/>
                </a:solidFill>
              </a:rPr>
              <a:t>.</a:t>
            </a:r>
            <a:endParaRPr lang="vi-VN" sz="1700">
              <a:solidFill>
                <a:srgbClr val="002060"/>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5</a:t>
            </a:fld>
            <a:endParaRPr lang="en-GB"/>
          </a:p>
        </p:txBody>
      </p:sp>
      <p:sp>
        <p:nvSpPr>
          <p:cNvPr id="6" name="Rectangle 5"/>
          <p:cNvSpPr/>
          <p:nvPr/>
        </p:nvSpPr>
        <p:spPr>
          <a:xfrm>
            <a:off x="383196" y="485259"/>
            <a:ext cx="3672408" cy="872034"/>
          </a:xfrm>
          <a:prstGeom prst="rect">
            <a:avLst/>
          </a:prstGeom>
        </p:spPr>
        <p:txBody>
          <a:bodyPr wrap="square">
            <a:spAutoFit/>
          </a:bodyPr>
          <a:lstStyle/>
          <a:p>
            <a:pPr>
              <a:lnSpc>
                <a:spcPct val="150000"/>
              </a:lnSpc>
            </a:pPr>
            <a:r>
              <a:rPr lang="vi-VN" sz="1800" smtClean="0"/>
              <a:t>1/ Chia </a:t>
            </a:r>
            <a:r>
              <a:rPr lang="vi-VN" sz="1800"/>
              <a:t>sẻ những điều học tập và cảm xúc về các câu chuyện </a:t>
            </a:r>
            <a:r>
              <a:rPr lang="vi-VN" sz="1800" smtClean="0"/>
              <a:t>đó</a:t>
            </a:r>
            <a:endParaRPr lang="vi-VN" sz="1800"/>
          </a:p>
        </p:txBody>
      </p:sp>
      <p:sp>
        <p:nvSpPr>
          <p:cNvPr id="7" name="TextBox 6"/>
          <p:cNvSpPr txBox="1"/>
          <p:nvPr/>
        </p:nvSpPr>
        <p:spPr>
          <a:xfrm>
            <a:off x="251518" y="3723878"/>
            <a:ext cx="4366021" cy="1287532"/>
          </a:xfrm>
          <a:prstGeom prst="rect">
            <a:avLst/>
          </a:prstGeom>
          <a:noFill/>
        </p:spPr>
        <p:txBody>
          <a:bodyPr wrap="square" rtlCol="0">
            <a:spAutoFit/>
          </a:bodyPr>
          <a:lstStyle/>
          <a:p>
            <a:pPr>
              <a:lnSpc>
                <a:spcPct val="150000"/>
              </a:lnSpc>
            </a:pPr>
            <a:r>
              <a:rPr lang="vi-VN" sz="1800" smtClean="0"/>
              <a:t>2/ Qua câu chuyện cùng những hiểu biết của bản thân em hãy cho biết Bác Hồ là người như thế nào</a:t>
            </a:r>
            <a:r>
              <a:rPr lang="vi-VN" sz="1800" smtClean="0"/>
              <a:t>?</a:t>
            </a:r>
            <a:r>
              <a:rPr lang="en-US" sz="1800" smtClean="0"/>
              <a:t> </a:t>
            </a:r>
            <a:endParaRPr lang="en-US" sz="1800"/>
          </a:p>
        </p:txBody>
      </p:sp>
      <p:sp>
        <p:nvSpPr>
          <p:cNvPr id="8" name="TextBox 7"/>
          <p:cNvSpPr txBox="1"/>
          <p:nvPr/>
        </p:nvSpPr>
        <p:spPr>
          <a:xfrm>
            <a:off x="4617541" y="3723878"/>
            <a:ext cx="4392488" cy="1338828"/>
          </a:xfrm>
          <a:prstGeom prst="rect">
            <a:avLst/>
          </a:prstGeom>
          <a:noFill/>
        </p:spPr>
        <p:txBody>
          <a:bodyPr wrap="square" rtlCol="0">
            <a:spAutoFit/>
          </a:bodyPr>
          <a:lstStyle/>
          <a:p>
            <a:pPr>
              <a:lnSpc>
                <a:spcPct val="150000"/>
              </a:lnSpc>
            </a:pPr>
            <a:r>
              <a:rPr lang="vi-VN" sz="1800" smtClean="0">
                <a:solidFill>
                  <a:srgbClr val="002060"/>
                </a:solidFill>
              </a:rPr>
              <a:t>Giàu tình cảm, quan tâm, ân cần, giản dị, tiết kiệm, gần gũi với mọi người, dũng cảm, có chí lớn, ...</a:t>
            </a:r>
            <a:endParaRPr lang="en-US" sz="1800">
              <a:solidFill>
                <a:srgbClr val="002060"/>
              </a:solidFill>
            </a:endParaRPr>
          </a:p>
        </p:txBody>
      </p:sp>
    </p:spTree>
    <p:extLst>
      <p:ext uri="{BB962C8B-B14F-4D97-AF65-F5344CB8AC3E}">
        <p14:creationId xmlns:p14="http://schemas.microsoft.com/office/powerpoint/2010/main" val="12899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pic>
        <p:nvPicPr>
          <p:cNvPr id="6" name="Picture 5"/>
          <p:cNvPicPr>
            <a:picLocks noChangeAspect="1"/>
          </p:cNvPicPr>
          <p:nvPr/>
        </p:nvPicPr>
        <p:blipFill>
          <a:blip r:embed="rId4"/>
          <a:srcRect/>
          <a:stretch>
            <a:fillRect/>
          </a:stretch>
        </p:blipFill>
        <p:spPr>
          <a:xfrm>
            <a:off x="-33476" y="0"/>
            <a:ext cx="9177475" cy="5143554"/>
          </a:xfrm>
          <a:prstGeom prst="rect">
            <a:avLst/>
          </a:prstGeom>
          <a:solidFill>
            <a:schemeClr val="tx2"/>
          </a:solidFill>
        </p:spPr>
      </p:pic>
      <p:sp>
        <p:nvSpPr>
          <p:cNvPr id="2" name="Rectangle 1"/>
          <p:cNvSpPr/>
          <p:nvPr/>
        </p:nvSpPr>
        <p:spPr>
          <a:xfrm>
            <a:off x="-33476" y="0"/>
            <a:ext cx="9193388" cy="5143500"/>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4" name="Google Shape;164;p30"/>
          <p:cNvSpPr txBox="1"/>
          <p:nvPr/>
        </p:nvSpPr>
        <p:spPr>
          <a:xfrm>
            <a:off x="1782953" y="987601"/>
            <a:ext cx="5544616" cy="3168352"/>
          </a:xfrm>
          <a:prstGeom prst="rect">
            <a:avLst/>
          </a:prstGeom>
          <a:noFill/>
          <a:ln w="28575">
            <a:solidFill>
              <a:schemeClr val="bg1">
                <a:lumMod val="65000"/>
              </a:schemeClr>
            </a:solid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vi-VN" sz="4000" b="1" smtClean="0">
                <a:solidFill>
                  <a:schemeClr val="tx1"/>
                </a:solidFill>
                <a:latin typeface="+mn-lt"/>
                <a:ea typeface="Trebuchet MS"/>
                <a:cs typeface="Trebuchet MS"/>
                <a:sym typeface="Trebuchet MS"/>
              </a:rPr>
              <a:t>TUẦN 5:</a:t>
            </a:r>
          </a:p>
          <a:p>
            <a:pPr marL="0" lvl="0" indent="0" algn="ctr" rtl="0">
              <a:lnSpc>
                <a:spcPct val="150000"/>
              </a:lnSpc>
              <a:spcBef>
                <a:spcPts val="0"/>
              </a:spcBef>
              <a:spcAft>
                <a:spcPts val="0"/>
              </a:spcAft>
              <a:buNone/>
            </a:pPr>
            <a:r>
              <a:rPr lang="vi-VN" sz="4000" b="1" smtClean="0">
                <a:solidFill>
                  <a:schemeClr val="tx1"/>
                </a:solidFill>
                <a:latin typeface="+mn-lt"/>
                <a:ea typeface="Trebuchet MS"/>
                <a:cs typeface="Trebuchet MS"/>
                <a:sym typeface="Trebuchet MS"/>
              </a:rPr>
              <a:t>ĐẶC TÍNH ĐẶC TRƯNG CỦA EM </a:t>
            </a:r>
            <a:endParaRPr sz="4000" b="1">
              <a:solidFill>
                <a:schemeClr val="tx1"/>
              </a:solidFill>
              <a:latin typeface="+mn-lt"/>
              <a:ea typeface="Trebuchet MS"/>
              <a:cs typeface="Trebuchet MS"/>
              <a:sym typeface="Trebuchet MS"/>
            </a:endParaRPr>
          </a:p>
        </p:txBody>
      </p:sp>
      <p:sp>
        <p:nvSpPr>
          <p:cNvPr id="166" name="Google Shape;166;p30"/>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6</a:t>
            </a:fld>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anim calcmode="lin" valueType="num">
                                      <p:cBhvr>
                                        <p:cTn id="8" dur="1000" fill="hold"/>
                                        <p:tgtEl>
                                          <p:spTgt spid="164"/>
                                        </p:tgtEl>
                                        <p:attrNameLst>
                                          <p:attrName>ppt_x</p:attrName>
                                        </p:attrNameLst>
                                      </p:cBhvr>
                                      <p:tavLst>
                                        <p:tav tm="0">
                                          <p:val>
                                            <p:strVal val="#ppt_x"/>
                                          </p:val>
                                        </p:tav>
                                        <p:tav tm="100000">
                                          <p:val>
                                            <p:strVal val="#ppt_x"/>
                                          </p:val>
                                        </p:tav>
                                      </p:tavLst>
                                    </p:anim>
                                    <p:anim calcmode="lin" valueType="num">
                                      <p:cBhvr>
                                        <p:cTn id="9" dur="1000" fill="hold"/>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
          <p:cNvGrpSpPr/>
          <p:nvPr/>
        </p:nvGrpSpPr>
        <p:grpSpPr>
          <a:xfrm>
            <a:off x="2501513" y="339502"/>
            <a:ext cx="5555283" cy="1240430"/>
            <a:chOff x="-564012" y="-1256193"/>
            <a:chExt cx="7407044" cy="1166047"/>
          </a:xfrm>
        </p:grpSpPr>
        <p:grpSp>
          <p:nvGrpSpPr>
            <p:cNvPr id="27" name="Group 3"/>
            <p:cNvGrpSpPr/>
            <p:nvPr/>
          </p:nvGrpSpPr>
          <p:grpSpPr>
            <a:xfrm>
              <a:off x="-564012" y="-1140013"/>
              <a:ext cx="7407044" cy="933688"/>
              <a:chOff x="-473153" y="-956364"/>
              <a:chExt cx="6213812" cy="783276"/>
            </a:xfrm>
          </p:grpSpPr>
          <p:sp>
            <p:nvSpPr>
              <p:cNvPr id="29" name="Freeform 4"/>
              <p:cNvSpPr/>
              <p:nvPr/>
            </p:nvSpPr>
            <p:spPr>
              <a:xfrm>
                <a:off x="-473153" y="-956364"/>
                <a:ext cx="6213812" cy="783276"/>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solidFill>
                <a:schemeClr val="accent4">
                  <a:lumMod val="75000"/>
                </a:schemeClr>
              </a:solidFill>
            </p:spPr>
          </p:sp>
        </p:grpSp>
        <p:sp>
          <p:nvSpPr>
            <p:cNvPr id="28" name="TextBox 5"/>
            <p:cNvSpPr txBox="1"/>
            <p:nvPr/>
          </p:nvSpPr>
          <p:spPr>
            <a:xfrm>
              <a:off x="-233437" y="-1256193"/>
              <a:ext cx="6278715" cy="1166047"/>
            </a:xfrm>
            <a:prstGeom prst="rect">
              <a:avLst/>
            </a:prstGeom>
          </p:spPr>
          <p:txBody>
            <a:bodyPr lIns="0" tIns="0" rIns="0" bIns="0" rtlCol="0" anchor="t">
              <a:spAutoFit/>
            </a:bodyPr>
            <a:lstStyle/>
            <a:p>
              <a:pPr algn="ctr">
                <a:lnSpc>
                  <a:spcPts val="8000"/>
                </a:lnSpc>
              </a:pPr>
              <a:r>
                <a:rPr lang="en-US" sz="3600" b="1" dirty="0" smtClean="0">
                  <a:solidFill>
                    <a:srgbClr val="FFFFFF"/>
                  </a:solidFill>
                  <a:latin typeface="Arial" panose="020B0604020202020204" pitchFamily="34" charset="0"/>
                  <a:cs typeface="Arial" panose="020B0604020202020204" pitchFamily="34" charset="0"/>
                </a:rPr>
                <a:t>NỘI DUNG BÀI HỌC</a:t>
              </a:r>
              <a:endParaRPr lang="en-US" sz="3600" b="1" dirty="0">
                <a:solidFill>
                  <a:srgbClr val="FFFFFF"/>
                </a:solidFill>
                <a:latin typeface="Arial" panose="020B0604020202020204" pitchFamily="34" charset="0"/>
                <a:cs typeface="Arial" panose="020B0604020202020204" pitchFamily="34" charset="0"/>
              </a:endParaRPr>
            </a:p>
          </p:txBody>
        </p:sp>
      </p:grpSp>
      <p:grpSp>
        <p:nvGrpSpPr>
          <p:cNvPr id="30" name="Group 8"/>
          <p:cNvGrpSpPr/>
          <p:nvPr/>
        </p:nvGrpSpPr>
        <p:grpSpPr>
          <a:xfrm>
            <a:off x="1612971" y="2005279"/>
            <a:ext cx="726781" cy="726781"/>
            <a:chOff x="0" y="0"/>
            <a:chExt cx="969042" cy="969042"/>
          </a:xfrm>
        </p:grpSpPr>
        <p:grpSp>
          <p:nvGrpSpPr>
            <p:cNvPr id="31" name="Group 9"/>
            <p:cNvGrpSpPr/>
            <p:nvPr/>
          </p:nvGrpSpPr>
          <p:grpSpPr>
            <a:xfrm>
              <a:off x="0" y="0"/>
              <a:ext cx="969042" cy="969042"/>
              <a:chOff x="0" y="0"/>
              <a:chExt cx="6350000" cy="6350000"/>
            </a:xfrm>
          </p:grpSpPr>
          <p:sp>
            <p:nvSpPr>
              <p:cNvPr id="33"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4">
                  <a:lumMod val="75000"/>
                </a:schemeClr>
              </a:solidFill>
            </p:spPr>
          </p:sp>
        </p:grpSp>
        <p:sp>
          <p:nvSpPr>
            <p:cNvPr id="32" name="TextBox 11"/>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a:solidFill>
                    <a:srgbClr val="FFFFFF"/>
                  </a:solidFill>
                  <a:latin typeface="Public Sans Bold"/>
                </a:rPr>
                <a:t>1</a:t>
              </a:r>
            </a:p>
          </p:txBody>
        </p:sp>
      </p:grpSp>
      <p:grpSp>
        <p:nvGrpSpPr>
          <p:cNvPr id="34" name="Group 12"/>
          <p:cNvGrpSpPr/>
          <p:nvPr/>
        </p:nvGrpSpPr>
        <p:grpSpPr>
          <a:xfrm>
            <a:off x="1621292" y="3335439"/>
            <a:ext cx="726781" cy="726781"/>
            <a:chOff x="0" y="0"/>
            <a:chExt cx="969042" cy="969042"/>
          </a:xfrm>
        </p:grpSpPr>
        <p:grpSp>
          <p:nvGrpSpPr>
            <p:cNvPr id="35" name="Group 13"/>
            <p:cNvGrpSpPr/>
            <p:nvPr/>
          </p:nvGrpSpPr>
          <p:grpSpPr>
            <a:xfrm>
              <a:off x="0" y="0"/>
              <a:ext cx="969042" cy="969042"/>
              <a:chOff x="0" y="0"/>
              <a:chExt cx="6350000" cy="6350000"/>
            </a:xfrm>
          </p:grpSpPr>
          <p:sp>
            <p:nvSpPr>
              <p:cNvPr id="37"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4">
                  <a:lumMod val="75000"/>
                </a:schemeClr>
              </a:solidFill>
            </p:spPr>
          </p:sp>
        </p:grpSp>
        <p:sp>
          <p:nvSpPr>
            <p:cNvPr id="36" name="TextBox 15"/>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dirty="0">
                  <a:solidFill>
                    <a:srgbClr val="FFFFFF"/>
                  </a:solidFill>
                  <a:latin typeface="Public Sans Bold"/>
                </a:rPr>
                <a:t>2</a:t>
              </a:r>
            </a:p>
          </p:txBody>
        </p:sp>
      </p:grpSp>
      <p:sp>
        <p:nvSpPr>
          <p:cNvPr id="42" name="Rectangle 41"/>
          <p:cNvSpPr/>
          <p:nvPr/>
        </p:nvSpPr>
        <p:spPr>
          <a:xfrm>
            <a:off x="2684561" y="2089596"/>
            <a:ext cx="4773920" cy="553998"/>
          </a:xfrm>
          <a:prstGeom prst="rect">
            <a:avLst/>
          </a:prstGeom>
          <a:noFill/>
          <a:ln>
            <a:solidFill>
              <a:srgbClr val="FFC000"/>
            </a:solidFill>
          </a:ln>
        </p:spPr>
        <p:txBody>
          <a:bodyPr wrap="square">
            <a:spAutoFit/>
          </a:bodyPr>
          <a:lstStyle/>
          <a:p>
            <a:pPr>
              <a:lnSpc>
                <a:spcPct val="150000"/>
              </a:lnSpc>
            </a:pPr>
            <a:r>
              <a:rPr lang="nl-NL" sz="2000" b="1">
                <a:solidFill>
                  <a:schemeClr val="tx1"/>
                </a:solidFill>
              </a:rPr>
              <a:t>Tìm hiểu đức tính đặc trưng</a:t>
            </a:r>
            <a:endParaRPr lang="vi-VN" sz="2000">
              <a:solidFill>
                <a:schemeClr val="tx1"/>
              </a:solidFill>
            </a:endParaRPr>
          </a:p>
        </p:txBody>
      </p:sp>
      <p:sp>
        <p:nvSpPr>
          <p:cNvPr id="43" name="Rectangle 42"/>
          <p:cNvSpPr/>
          <p:nvPr/>
        </p:nvSpPr>
        <p:spPr>
          <a:xfrm>
            <a:off x="2670122" y="3228565"/>
            <a:ext cx="4788360" cy="1015663"/>
          </a:xfrm>
          <a:prstGeom prst="rect">
            <a:avLst/>
          </a:prstGeom>
          <a:noFill/>
          <a:ln>
            <a:solidFill>
              <a:srgbClr val="FFC000"/>
            </a:solidFill>
          </a:ln>
        </p:spPr>
        <p:txBody>
          <a:bodyPr wrap="square">
            <a:spAutoFit/>
          </a:bodyPr>
          <a:lstStyle/>
          <a:p>
            <a:pPr>
              <a:lnSpc>
                <a:spcPct val="150000"/>
              </a:lnSpc>
            </a:pPr>
            <a:r>
              <a:rPr lang="vi-VN" sz="2000" b="1">
                <a:solidFill>
                  <a:schemeClr val="tx1"/>
                </a:solidFill>
              </a:rPr>
              <a:t>Nhận diện và giới thiệu đức tính đặc trưng của </a:t>
            </a:r>
            <a:r>
              <a:rPr lang="vi-VN" sz="2000" b="1" smtClean="0">
                <a:solidFill>
                  <a:schemeClr val="tx1"/>
                </a:solidFill>
              </a:rPr>
              <a:t>em</a:t>
            </a:r>
            <a:endParaRPr lang="vi-VN" sz="2000" b="1">
              <a:solidFill>
                <a:schemeClr val="tx1"/>
              </a:solidFill>
            </a:endParaRPr>
          </a:p>
        </p:txBody>
      </p:sp>
      <p:grpSp>
        <p:nvGrpSpPr>
          <p:cNvPr id="45" name="Group 44"/>
          <p:cNvGrpSpPr/>
          <p:nvPr/>
        </p:nvGrpSpPr>
        <p:grpSpPr>
          <a:xfrm>
            <a:off x="1012918" y="432003"/>
            <a:ext cx="1080450" cy="1041938"/>
            <a:chOff x="3923928" y="1059582"/>
            <a:chExt cx="1008112" cy="1008112"/>
          </a:xfrm>
        </p:grpSpPr>
        <p:sp>
          <p:nvSpPr>
            <p:cNvPr id="46" name="Google Shape;277;p34"/>
            <p:cNvSpPr/>
            <p:nvPr/>
          </p:nvSpPr>
          <p:spPr>
            <a:xfrm>
              <a:off x="3923928" y="1059582"/>
              <a:ext cx="1008112" cy="1008112"/>
            </a:xfrm>
            <a:prstGeom prst="ellipse">
              <a:avLst/>
            </a:pr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285;p34"/>
            <p:cNvGrpSpPr/>
            <p:nvPr/>
          </p:nvGrpSpPr>
          <p:grpSpPr>
            <a:xfrm>
              <a:off x="4211960" y="1275606"/>
              <a:ext cx="472825" cy="450134"/>
              <a:chOff x="774343" y="3179731"/>
              <a:chExt cx="2863200" cy="2435878"/>
            </a:xfrm>
          </p:grpSpPr>
          <p:sp>
            <p:nvSpPr>
              <p:cNvPr id="48" name="Google Shape;286;p34"/>
              <p:cNvSpPr/>
              <p:nvPr/>
            </p:nvSpPr>
            <p:spPr>
              <a:xfrm>
                <a:off x="2487834" y="3179731"/>
                <a:ext cx="506100" cy="297900"/>
              </a:xfrm>
              <a:custGeom>
                <a:avLst/>
                <a:gdLst/>
                <a:ahLst/>
                <a:cxnLst/>
                <a:rect l="l" t="t" r="r" b="b"/>
                <a:pathLst>
                  <a:path w="120000" h="120000" extrusionOk="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9" name="Google Shape;287;p34"/>
              <p:cNvSpPr/>
              <p:nvPr/>
            </p:nvSpPr>
            <p:spPr>
              <a:xfrm>
                <a:off x="774343" y="3500609"/>
                <a:ext cx="2863200" cy="2115000"/>
              </a:xfrm>
              <a:custGeom>
                <a:avLst/>
                <a:gdLst/>
                <a:ahLst/>
                <a:cxnLst/>
                <a:rect l="l" t="t" r="r" b="b"/>
                <a:pathLst>
                  <a:path w="120000" h="120000" extrusionOk="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288;p34"/>
              <p:cNvSpPr/>
              <p:nvPr/>
            </p:nvSpPr>
            <p:spPr>
              <a:xfrm>
                <a:off x="1416100" y="3179731"/>
                <a:ext cx="507000" cy="297900"/>
              </a:xfrm>
              <a:custGeom>
                <a:avLst/>
                <a:gdLst/>
                <a:ahLst/>
                <a:cxnLst/>
                <a:rect l="l" t="t" r="r" b="b"/>
                <a:pathLst>
                  <a:path w="120000" h="120000" extrusionOk="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1846835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8</a:t>
            </a:fld>
            <a:endParaRPr lang="en-GB"/>
          </a:p>
        </p:txBody>
      </p:sp>
      <p:grpSp>
        <p:nvGrpSpPr>
          <p:cNvPr id="14" name="Group 13"/>
          <p:cNvGrpSpPr/>
          <p:nvPr/>
        </p:nvGrpSpPr>
        <p:grpSpPr>
          <a:xfrm>
            <a:off x="3779912" y="1110089"/>
            <a:ext cx="1391927" cy="1285859"/>
            <a:chOff x="3967590" y="925851"/>
            <a:chExt cx="1080120" cy="1080120"/>
          </a:xfrm>
          <a:solidFill>
            <a:srgbClr val="FFC000"/>
          </a:solidFill>
        </p:grpSpPr>
        <p:sp>
          <p:nvSpPr>
            <p:cNvPr id="3" name="Google Shape;278;p34"/>
            <p:cNvSpPr/>
            <p:nvPr/>
          </p:nvSpPr>
          <p:spPr>
            <a:xfrm>
              <a:off x="3967590" y="925851"/>
              <a:ext cx="1080120" cy="1080120"/>
            </a:xfrm>
            <a:prstGeom prst="ellipse">
              <a:avLst/>
            </a:prstGeom>
            <a:grp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281;p34"/>
            <p:cNvGrpSpPr/>
            <p:nvPr/>
          </p:nvGrpSpPr>
          <p:grpSpPr>
            <a:xfrm>
              <a:off x="4296118" y="1131590"/>
              <a:ext cx="491906" cy="525985"/>
              <a:chOff x="1443038" y="4081463"/>
              <a:chExt cx="3911550" cy="3930787"/>
            </a:xfrm>
            <a:grpFill/>
          </p:grpSpPr>
          <p:sp>
            <p:nvSpPr>
              <p:cNvPr id="5" name="Google Shape;282;p34"/>
              <p:cNvSpPr/>
              <p:nvPr/>
            </p:nvSpPr>
            <p:spPr>
              <a:xfrm>
                <a:off x="1443038" y="4476749"/>
                <a:ext cx="3532198" cy="3535501"/>
              </a:xfrm>
              <a:custGeom>
                <a:avLst/>
                <a:gdLst/>
                <a:ahLst/>
                <a:cxnLst/>
                <a:rect l="l" t="t" r="r" b="b"/>
                <a:pathLst>
                  <a:path w="120000" h="120000" extrusionOk="0">
                    <a:moveTo>
                      <a:pt x="59999" y="0"/>
                    </a:moveTo>
                    <a:lnTo>
                      <a:pt x="63694" y="134"/>
                    </a:lnTo>
                    <a:lnTo>
                      <a:pt x="67334" y="458"/>
                    </a:lnTo>
                    <a:lnTo>
                      <a:pt x="70894" y="969"/>
                    </a:lnTo>
                    <a:lnTo>
                      <a:pt x="74400" y="1751"/>
                    </a:lnTo>
                    <a:lnTo>
                      <a:pt x="77824" y="2721"/>
                    </a:lnTo>
                    <a:lnTo>
                      <a:pt x="81168" y="3852"/>
                    </a:lnTo>
                    <a:lnTo>
                      <a:pt x="84404" y="5199"/>
                    </a:lnTo>
                    <a:lnTo>
                      <a:pt x="87559" y="6708"/>
                    </a:lnTo>
                    <a:lnTo>
                      <a:pt x="87478" y="7759"/>
                    </a:lnTo>
                    <a:lnTo>
                      <a:pt x="87532" y="8810"/>
                    </a:lnTo>
                    <a:lnTo>
                      <a:pt x="88206" y="17566"/>
                    </a:lnTo>
                    <a:lnTo>
                      <a:pt x="83217" y="22496"/>
                    </a:lnTo>
                    <a:lnTo>
                      <a:pt x="80629" y="21041"/>
                    </a:lnTo>
                    <a:lnTo>
                      <a:pt x="77959" y="19694"/>
                    </a:lnTo>
                    <a:lnTo>
                      <a:pt x="75155" y="18563"/>
                    </a:lnTo>
                    <a:lnTo>
                      <a:pt x="72269" y="17647"/>
                    </a:lnTo>
                    <a:lnTo>
                      <a:pt x="69330" y="16919"/>
                    </a:lnTo>
                    <a:lnTo>
                      <a:pt x="66283" y="16353"/>
                    </a:lnTo>
                    <a:lnTo>
                      <a:pt x="63155" y="16003"/>
                    </a:lnTo>
                    <a:lnTo>
                      <a:pt x="59999" y="15895"/>
                    </a:lnTo>
                    <a:lnTo>
                      <a:pt x="56710" y="16003"/>
                    </a:lnTo>
                    <a:lnTo>
                      <a:pt x="53474" y="16380"/>
                    </a:lnTo>
                    <a:lnTo>
                      <a:pt x="50346" y="16946"/>
                    </a:lnTo>
                    <a:lnTo>
                      <a:pt x="47271" y="17754"/>
                    </a:lnTo>
                    <a:lnTo>
                      <a:pt x="44278" y="18778"/>
                    </a:lnTo>
                    <a:lnTo>
                      <a:pt x="41393" y="19991"/>
                    </a:lnTo>
                    <a:lnTo>
                      <a:pt x="38642" y="21418"/>
                    </a:lnTo>
                    <a:lnTo>
                      <a:pt x="36000" y="23035"/>
                    </a:lnTo>
                    <a:lnTo>
                      <a:pt x="33438" y="24759"/>
                    </a:lnTo>
                    <a:lnTo>
                      <a:pt x="31065" y="26726"/>
                    </a:lnTo>
                    <a:lnTo>
                      <a:pt x="28826" y="28828"/>
                    </a:lnTo>
                    <a:lnTo>
                      <a:pt x="26723" y="31064"/>
                    </a:lnTo>
                    <a:lnTo>
                      <a:pt x="24782" y="33488"/>
                    </a:lnTo>
                    <a:lnTo>
                      <a:pt x="22975" y="35994"/>
                    </a:lnTo>
                    <a:lnTo>
                      <a:pt x="21411" y="38634"/>
                    </a:lnTo>
                    <a:lnTo>
                      <a:pt x="19982" y="41436"/>
                    </a:lnTo>
                    <a:lnTo>
                      <a:pt x="18768" y="44292"/>
                    </a:lnTo>
                    <a:lnTo>
                      <a:pt x="17743" y="47256"/>
                    </a:lnTo>
                    <a:lnTo>
                      <a:pt x="16934" y="50327"/>
                    </a:lnTo>
                    <a:lnTo>
                      <a:pt x="16368" y="53506"/>
                    </a:lnTo>
                    <a:lnTo>
                      <a:pt x="16017" y="56713"/>
                    </a:lnTo>
                    <a:lnTo>
                      <a:pt x="15883" y="59973"/>
                    </a:lnTo>
                    <a:lnTo>
                      <a:pt x="16017" y="63313"/>
                    </a:lnTo>
                    <a:lnTo>
                      <a:pt x="16368" y="66519"/>
                    </a:lnTo>
                    <a:lnTo>
                      <a:pt x="16934" y="69672"/>
                    </a:lnTo>
                    <a:lnTo>
                      <a:pt x="17743" y="72743"/>
                    </a:lnTo>
                    <a:lnTo>
                      <a:pt x="18768" y="75707"/>
                    </a:lnTo>
                    <a:lnTo>
                      <a:pt x="19982" y="78590"/>
                    </a:lnTo>
                    <a:lnTo>
                      <a:pt x="21411" y="81338"/>
                    </a:lnTo>
                    <a:lnTo>
                      <a:pt x="22975" y="84005"/>
                    </a:lnTo>
                    <a:lnTo>
                      <a:pt x="24782" y="86537"/>
                    </a:lnTo>
                    <a:lnTo>
                      <a:pt x="26723" y="88908"/>
                    </a:lnTo>
                    <a:lnTo>
                      <a:pt x="28826" y="91198"/>
                    </a:lnTo>
                    <a:lnTo>
                      <a:pt x="31065" y="93300"/>
                    </a:lnTo>
                    <a:lnTo>
                      <a:pt x="33492" y="95186"/>
                    </a:lnTo>
                    <a:lnTo>
                      <a:pt x="36000" y="96991"/>
                    </a:lnTo>
                    <a:lnTo>
                      <a:pt x="38642" y="98607"/>
                    </a:lnTo>
                    <a:lnTo>
                      <a:pt x="41420" y="99982"/>
                    </a:lnTo>
                    <a:lnTo>
                      <a:pt x="44305" y="101194"/>
                    </a:lnTo>
                    <a:lnTo>
                      <a:pt x="47271" y="102218"/>
                    </a:lnTo>
                    <a:lnTo>
                      <a:pt x="50346" y="103026"/>
                    </a:lnTo>
                    <a:lnTo>
                      <a:pt x="53501" y="103619"/>
                    </a:lnTo>
                    <a:lnTo>
                      <a:pt x="56710" y="103996"/>
                    </a:lnTo>
                    <a:lnTo>
                      <a:pt x="59999" y="104077"/>
                    </a:lnTo>
                    <a:lnTo>
                      <a:pt x="63316" y="103996"/>
                    </a:lnTo>
                    <a:lnTo>
                      <a:pt x="66525" y="103619"/>
                    </a:lnTo>
                    <a:lnTo>
                      <a:pt x="69680" y="103026"/>
                    </a:lnTo>
                    <a:lnTo>
                      <a:pt x="72782" y="102218"/>
                    </a:lnTo>
                    <a:lnTo>
                      <a:pt x="75721" y="101194"/>
                    </a:lnTo>
                    <a:lnTo>
                      <a:pt x="78606" y="99982"/>
                    </a:lnTo>
                    <a:lnTo>
                      <a:pt x="81411" y="98607"/>
                    </a:lnTo>
                    <a:lnTo>
                      <a:pt x="84026" y="96991"/>
                    </a:lnTo>
                    <a:lnTo>
                      <a:pt x="86561" y="95186"/>
                    </a:lnTo>
                    <a:lnTo>
                      <a:pt x="88934" y="93300"/>
                    </a:lnTo>
                    <a:lnTo>
                      <a:pt x="91226" y="91198"/>
                    </a:lnTo>
                    <a:lnTo>
                      <a:pt x="93330" y="88908"/>
                    </a:lnTo>
                    <a:lnTo>
                      <a:pt x="95271" y="86537"/>
                    </a:lnTo>
                    <a:lnTo>
                      <a:pt x="97024" y="84005"/>
                    </a:lnTo>
                    <a:lnTo>
                      <a:pt x="98642" y="81338"/>
                    </a:lnTo>
                    <a:lnTo>
                      <a:pt x="100017" y="78590"/>
                    </a:lnTo>
                    <a:lnTo>
                      <a:pt x="101231" y="75707"/>
                    </a:lnTo>
                    <a:lnTo>
                      <a:pt x="102283" y="72743"/>
                    </a:lnTo>
                    <a:lnTo>
                      <a:pt x="103065" y="69672"/>
                    </a:lnTo>
                    <a:lnTo>
                      <a:pt x="103658" y="66519"/>
                    </a:lnTo>
                    <a:lnTo>
                      <a:pt x="104035" y="63313"/>
                    </a:lnTo>
                    <a:lnTo>
                      <a:pt x="104143" y="59973"/>
                    </a:lnTo>
                    <a:lnTo>
                      <a:pt x="104035" y="56820"/>
                    </a:lnTo>
                    <a:lnTo>
                      <a:pt x="103712" y="53749"/>
                    </a:lnTo>
                    <a:lnTo>
                      <a:pt x="103146" y="50704"/>
                    </a:lnTo>
                    <a:lnTo>
                      <a:pt x="102391" y="47741"/>
                    </a:lnTo>
                    <a:lnTo>
                      <a:pt x="101474" y="44831"/>
                    </a:lnTo>
                    <a:lnTo>
                      <a:pt x="100341" y="42083"/>
                    </a:lnTo>
                    <a:lnTo>
                      <a:pt x="98993" y="39362"/>
                    </a:lnTo>
                    <a:lnTo>
                      <a:pt x="97537" y="36775"/>
                    </a:lnTo>
                    <a:lnTo>
                      <a:pt x="103011" y="31306"/>
                    </a:lnTo>
                    <a:lnTo>
                      <a:pt x="110642" y="31872"/>
                    </a:lnTo>
                    <a:lnTo>
                      <a:pt x="111532" y="31899"/>
                    </a:lnTo>
                    <a:lnTo>
                      <a:pt x="112260" y="31899"/>
                    </a:lnTo>
                    <a:lnTo>
                      <a:pt x="112988" y="31818"/>
                    </a:lnTo>
                    <a:lnTo>
                      <a:pt x="114606" y="35024"/>
                    </a:lnTo>
                    <a:lnTo>
                      <a:pt x="115982" y="38338"/>
                    </a:lnTo>
                    <a:lnTo>
                      <a:pt x="117195" y="41760"/>
                    </a:lnTo>
                    <a:lnTo>
                      <a:pt x="118166" y="45235"/>
                    </a:lnTo>
                    <a:lnTo>
                      <a:pt x="118975" y="48792"/>
                    </a:lnTo>
                    <a:lnTo>
                      <a:pt x="119541" y="52483"/>
                    </a:lnTo>
                    <a:lnTo>
                      <a:pt x="119919" y="56228"/>
                    </a:lnTo>
                    <a:lnTo>
                      <a:pt x="119999" y="59973"/>
                    </a:lnTo>
                    <a:lnTo>
                      <a:pt x="119865" y="63960"/>
                    </a:lnTo>
                    <a:lnTo>
                      <a:pt x="119514" y="67813"/>
                    </a:lnTo>
                    <a:lnTo>
                      <a:pt x="118894" y="71612"/>
                    </a:lnTo>
                    <a:lnTo>
                      <a:pt x="118058" y="75330"/>
                    </a:lnTo>
                    <a:lnTo>
                      <a:pt x="116952" y="78940"/>
                    </a:lnTo>
                    <a:lnTo>
                      <a:pt x="115658" y="82469"/>
                    </a:lnTo>
                    <a:lnTo>
                      <a:pt x="114148" y="85918"/>
                    </a:lnTo>
                    <a:lnTo>
                      <a:pt x="112449" y="89205"/>
                    </a:lnTo>
                    <a:lnTo>
                      <a:pt x="110507" y="92357"/>
                    </a:lnTo>
                    <a:lnTo>
                      <a:pt x="108431" y="95455"/>
                    </a:lnTo>
                    <a:lnTo>
                      <a:pt x="106166" y="98311"/>
                    </a:lnTo>
                    <a:lnTo>
                      <a:pt x="103739" y="101086"/>
                    </a:lnTo>
                    <a:lnTo>
                      <a:pt x="101096" y="103700"/>
                    </a:lnTo>
                    <a:lnTo>
                      <a:pt x="98346" y="106151"/>
                    </a:lnTo>
                    <a:lnTo>
                      <a:pt x="95433" y="108414"/>
                    </a:lnTo>
                    <a:lnTo>
                      <a:pt x="92386" y="110516"/>
                    </a:lnTo>
                    <a:lnTo>
                      <a:pt x="89231" y="112429"/>
                    </a:lnTo>
                    <a:lnTo>
                      <a:pt x="85914" y="114126"/>
                    </a:lnTo>
                    <a:lnTo>
                      <a:pt x="82489" y="115635"/>
                    </a:lnTo>
                    <a:lnTo>
                      <a:pt x="78984" y="116928"/>
                    </a:lnTo>
                    <a:lnTo>
                      <a:pt x="75370" y="118006"/>
                    </a:lnTo>
                    <a:lnTo>
                      <a:pt x="71622" y="118868"/>
                    </a:lnTo>
                    <a:lnTo>
                      <a:pt x="67820" y="119461"/>
                    </a:lnTo>
                    <a:lnTo>
                      <a:pt x="63937" y="119865"/>
                    </a:lnTo>
                    <a:lnTo>
                      <a:pt x="59999" y="120000"/>
                    </a:lnTo>
                    <a:lnTo>
                      <a:pt x="56062" y="119865"/>
                    </a:lnTo>
                    <a:lnTo>
                      <a:pt x="52179" y="119461"/>
                    </a:lnTo>
                    <a:lnTo>
                      <a:pt x="48377" y="118868"/>
                    </a:lnTo>
                    <a:lnTo>
                      <a:pt x="44683" y="118006"/>
                    </a:lnTo>
                    <a:lnTo>
                      <a:pt x="41015" y="116928"/>
                    </a:lnTo>
                    <a:lnTo>
                      <a:pt x="37510" y="115635"/>
                    </a:lnTo>
                    <a:lnTo>
                      <a:pt x="34085" y="114126"/>
                    </a:lnTo>
                    <a:lnTo>
                      <a:pt x="30768" y="112429"/>
                    </a:lnTo>
                    <a:lnTo>
                      <a:pt x="27613" y="110516"/>
                    </a:lnTo>
                    <a:lnTo>
                      <a:pt x="24566" y="108414"/>
                    </a:lnTo>
                    <a:lnTo>
                      <a:pt x="21653" y="106151"/>
                    </a:lnTo>
                    <a:lnTo>
                      <a:pt x="18903" y="103700"/>
                    </a:lnTo>
                    <a:lnTo>
                      <a:pt x="16287" y="101086"/>
                    </a:lnTo>
                    <a:lnTo>
                      <a:pt x="13833" y="98311"/>
                    </a:lnTo>
                    <a:lnTo>
                      <a:pt x="11541" y="95455"/>
                    </a:lnTo>
                    <a:lnTo>
                      <a:pt x="9492" y="92357"/>
                    </a:lnTo>
                    <a:lnTo>
                      <a:pt x="7577" y="89205"/>
                    </a:lnTo>
                    <a:lnTo>
                      <a:pt x="5878" y="85918"/>
                    </a:lnTo>
                    <a:lnTo>
                      <a:pt x="4341" y="82469"/>
                    </a:lnTo>
                    <a:lnTo>
                      <a:pt x="3047" y="78940"/>
                    </a:lnTo>
                    <a:lnTo>
                      <a:pt x="1995" y="75330"/>
                    </a:lnTo>
                    <a:lnTo>
                      <a:pt x="1132" y="71612"/>
                    </a:lnTo>
                    <a:lnTo>
                      <a:pt x="485" y="67813"/>
                    </a:lnTo>
                    <a:lnTo>
                      <a:pt x="134" y="63960"/>
                    </a:lnTo>
                    <a:lnTo>
                      <a:pt x="0" y="59973"/>
                    </a:lnTo>
                    <a:lnTo>
                      <a:pt x="134" y="56066"/>
                    </a:lnTo>
                    <a:lnTo>
                      <a:pt x="485" y="52159"/>
                    </a:lnTo>
                    <a:lnTo>
                      <a:pt x="1132" y="48387"/>
                    </a:lnTo>
                    <a:lnTo>
                      <a:pt x="1995" y="44669"/>
                    </a:lnTo>
                    <a:lnTo>
                      <a:pt x="3047" y="41032"/>
                    </a:lnTo>
                    <a:lnTo>
                      <a:pt x="4341" y="37503"/>
                    </a:lnTo>
                    <a:lnTo>
                      <a:pt x="5878" y="34081"/>
                    </a:lnTo>
                    <a:lnTo>
                      <a:pt x="7577" y="30794"/>
                    </a:lnTo>
                    <a:lnTo>
                      <a:pt x="9492" y="27615"/>
                    </a:lnTo>
                    <a:lnTo>
                      <a:pt x="11541" y="24571"/>
                    </a:lnTo>
                    <a:lnTo>
                      <a:pt x="13833" y="21661"/>
                    </a:lnTo>
                    <a:lnTo>
                      <a:pt x="16287" y="18886"/>
                    </a:lnTo>
                    <a:lnTo>
                      <a:pt x="18903" y="16299"/>
                    </a:lnTo>
                    <a:lnTo>
                      <a:pt x="21653" y="13875"/>
                    </a:lnTo>
                    <a:lnTo>
                      <a:pt x="24566" y="11612"/>
                    </a:lnTo>
                    <a:lnTo>
                      <a:pt x="27613" y="9483"/>
                    </a:lnTo>
                    <a:lnTo>
                      <a:pt x="30768" y="7597"/>
                    </a:lnTo>
                    <a:lnTo>
                      <a:pt x="34085" y="5873"/>
                    </a:lnTo>
                    <a:lnTo>
                      <a:pt x="37510" y="4391"/>
                    </a:lnTo>
                    <a:lnTo>
                      <a:pt x="41015" y="3044"/>
                    </a:lnTo>
                    <a:lnTo>
                      <a:pt x="44629" y="1993"/>
                    </a:lnTo>
                    <a:lnTo>
                      <a:pt x="48377" y="1131"/>
                    </a:lnTo>
                    <a:lnTo>
                      <a:pt x="52179" y="484"/>
                    </a:lnTo>
                    <a:lnTo>
                      <a:pt x="56035" y="134"/>
                    </a:lnTo>
                    <a:lnTo>
                      <a:pt x="59999" y="0"/>
                    </a:lnTo>
                    <a:close/>
                  </a:path>
                </a:pathLst>
              </a:custGeom>
              <a:solidFill>
                <a:schemeClr val="bg1"/>
              </a:solidFill>
              <a:ln>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 name="Google Shape;283;p34"/>
              <p:cNvSpPr/>
              <p:nvPr/>
            </p:nvSpPr>
            <p:spPr>
              <a:xfrm>
                <a:off x="2339976" y="5373688"/>
                <a:ext cx="1738200" cy="1740000"/>
              </a:xfrm>
              <a:custGeom>
                <a:avLst/>
                <a:gdLst/>
                <a:ahLst/>
                <a:cxnLst/>
                <a:rect l="l" t="t" r="r" b="b"/>
                <a:pathLst>
                  <a:path w="120000" h="120000" extrusionOk="0">
                    <a:moveTo>
                      <a:pt x="60000" y="0"/>
                    </a:moveTo>
                    <a:lnTo>
                      <a:pt x="65419" y="218"/>
                    </a:lnTo>
                    <a:lnTo>
                      <a:pt x="70620" y="984"/>
                    </a:lnTo>
                    <a:lnTo>
                      <a:pt x="75711" y="2134"/>
                    </a:lnTo>
                    <a:lnTo>
                      <a:pt x="80638" y="3720"/>
                    </a:lnTo>
                    <a:lnTo>
                      <a:pt x="85346" y="5690"/>
                    </a:lnTo>
                    <a:lnTo>
                      <a:pt x="84854" y="6183"/>
                    </a:lnTo>
                    <a:lnTo>
                      <a:pt x="62408" y="28618"/>
                    </a:lnTo>
                    <a:lnTo>
                      <a:pt x="60000" y="28563"/>
                    </a:lnTo>
                    <a:lnTo>
                      <a:pt x="56058" y="28782"/>
                    </a:lnTo>
                    <a:lnTo>
                      <a:pt x="52281" y="29548"/>
                    </a:lnTo>
                    <a:lnTo>
                      <a:pt x="48667" y="30697"/>
                    </a:lnTo>
                    <a:lnTo>
                      <a:pt x="45164" y="32284"/>
                    </a:lnTo>
                    <a:lnTo>
                      <a:pt x="42043" y="34145"/>
                    </a:lnTo>
                    <a:lnTo>
                      <a:pt x="39087" y="36443"/>
                    </a:lnTo>
                    <a:lnTo>
                      <a:pt x="36459" y="39069"/>
                    </a:lnTo>
                    <a:lnTo>
                      <a:pt x="34160" y="42079"/>
                    </a:lnTo>
                    <a:lnTo>
                      <a:pt x="32189" y="45253"/>
                    </a:lnTo>
                    <a:lnTo>
                      <a:pt x="30602" y="48645"/>
                    </a:lnTo>
                    <a:lnTo>
                      <a:pt x="29452" y="52257"/>
                    </a:lnTo>
                    <a:lnTo>
                      <a:pt x="28795" y="56032"/>
                    </a:lnTo>
                    <a:lnTo>
                      <a:pt x="28576" y="59972"/>
                    </a:lnTo>
                    <a:lnTo>
                      <a:pt x="28795" y="63967"/>
                    </a:lnTo>
                    <a:lnTo>
                      <a:pt x="29452" y="67742"/>
                    </a:lnTo>
                    <a:lnTo>
                      <a:pt x="30602" y="71409"/>
                    </a:lnTo>
                    <a:lnTo>
                      <a:pt x="32189" y="74801"/>
                    </a:lnTo>
                    <a:lnTo>
                      <a:pt x="34160" y="78030"/>
                    </a:lnTo>
                    <a:lnTo>
                      <a:pt x="36459" y="80875"/>
                    </a:lnTo>
                    <a:lnTo>
                      <a:pt x="39087" y="83556"/>
                    </a:lnTo>
                    <a:lnTo>
                      <a:pt x="41989" y="85854"/>
                    </a:lnTo>
                    <a:lnTo>
                      <a:pt x="45164" y="87824"/>
                    </a:lnTo>
                    <a:lnTo>
                      <a:pt x="48558" y="89357"/>
                    </a:lnTo>
                    <a:lnTo>
                      <a:pt x="52281" y="90506"/>
                    </a:lnTo>
                    <a:lnTo>
                      <a:pt x="56058" y="91272"/>
                    </a:lnTo>
                    <a:lnTo>
                      <a:pt x="60000" y="91491"/>
                    </a:lnTo>
                    <a:lnTo>
                      <a:pt x="63941" y="91272"/>
                    </a:lnTo>
                    <a:lnTo>
                      <a:pt x="67718" y="90506"/>
                    </a:lnTo>
                    <a:lnTo>
                      <a:pt x="71332" y="89357"/>
                    </a:lnTo>
                    <a:lnTo>
                      <a:pt x="74835" y="87824"/>
                    </a:lnTo>
                    <a:lnTo>
                      <a:pt x="77956" y="85854"/>
                    </a:lnTo>
                    <a:lnTo>
                      <a:pt x="80912" y="83556"/>
                    </a:lnTo>
                    <a:lnTo>
                      <a:pt x="83540" y="80875"/>
                    </a:lnTo>
                    <a:lnTo>
                      <a:pt x="85839" y="78030"/>
                    </a:lnTo>
                    <a:lnTo>
                      <a:pt x="87810" y="74801"/>
                    </a:lnTo>
                    <a:lnTo>
                      <a:pt x="89397" y="71409"/>
                    </a:lnTo>
                    <a:lnTo>
                      <a:pt x="90547" y="67742"/>
                    </a:lnTo>
                    <a:lnTo>
                      <a:pt x="91204" y="63967"/>
                    </a:lnTo>
                    <a:lnTo>
                      <a:pt x="91423" y="59972"/>
                    </a:lnTo>
                    <a:lnTo>
                      <a:pt x="91368" y="57619"/>
                    </a:lnTo>
                    <a:lnTo>
                      <a:pt x="113923" y="35129"/>
                    </a:lnTo>
                    <a:lnTo>
                      <a:pt x="114306" y="34637"/>
                    </a:lnTo>
                    <a:lnTo>
                      <a:pt x="116277" y="39398"/>
                    </a:lnTo>
                    <a:lnTo>
                      <a:pt x="117919" y="44268"/>
                    </a:lnTo>
                    <a:lnTo>
                      <a:pt x="119014" y="49357"/>
                    </a:lnTo>
                    <a:lnTo>
                      <a:pt x="119726" y="54664"/>
                    </a:lnTo>
                    <a:lnTo>
                      <a:pt x="120000" y="59972"/>
                    </a:lnTo>
                    <a:lnTo>
                      <a:pt x="119726" y="65499"/>
                    </a:lnTo>
                    <a:lnTo>
                      <a:pt x="119014" y="70752"/>
                    </a:lnTo>
                    <a:lnTo>
                      <a:pt x="117864" y="75950"/>
                    </a:lnTo>
                    <a:lnTo>
                      <a:pt x="116222" y="80984"/>
                    </a:lnTo>
                    <a:lnTo>
                      <a:pt x="114251" y="85745"/>
                    </a:lnTo>
                    <a:lnTo>
                      <a:pt x="111788" y="90287"/>
                    </a:lnTo>
                    <a:lnTo>
                      <a:pt x="109051" y="94664"/>
                    </a:lnTo>
                    <a:lnTo>
                      <a:pt x="105930" y="98659"/>
                    </a:lnTo>
                    <a:lnTo>
                      <a:pt x="102372" y="102489"/>
                    </a:lnTo>
                    <a:lnTo>
                      <a:pt x="98704" y="105937"/>
                    </a:lnTo>
                    <a:lnTo>
                      <a:pt x="94543" y="109056"/>
                    </a:lnTo>
                    <a:lnTo>
                      <a:pt x="90273" y="111846"/>
                    </a:lnTo>
                    <a:lnTo>
                      <a:pt x="85784" y="114254"/>
                    </a:lnTo>
                    <a:lnTo>
                      <a:pt x="80912" y="116279"/>
                    </a:lnTo>
                    <a:lnTo>
                      <a:pt x="75985" y="117865"/>
                    </a:lnTo>
                    <a:lnTo>
                      <a:pt x="70784" y="119015"/>
                    </a:lnTo>
                    <a:lnTo>
                      <a:pt x="65419" y="119726"/>
                    </a:lnTo>
                    <a:lnTo>
                      <a:pt x="60000" y="120000"/>
                    </a:lnTo>
                    <a:lnTo>
                      <a:pt x="54580" y="119726"/>
                    </a:lnTo>
                    <a:lnTo>
                      <a:pt x="49215" y="119015"/>
                    </a:lnTo>
                    <a:lnTo>
                      <a:pt x="44014" y="117865"/>
                    </a:lnTo>
                    <a:lnTo>
                      <a:pt x="39087" y="116224"/>
                    </a:lnTo>
                    <a:lnTo>
                      <a:pt x="34324" y="114254"/>
                    </a:lnTo>
                    <a:lnTo>
                      <a:pt x="29726" y="111846"/>
                    </a:lnTo>
                    <a:lnTo>
                      <a:pt x="25456" y="109056"/>
                    </a:lnTo>
                    <a:lnTo>
                      <a:pt x="21405" y="105937"/>
                    </a:lnTo>
                    <a:lnTo>
                      <a:pt x="17627" y="102489"/>
                    </a:lnTo>
                    <a:lnTo>
                      <a:pt x="14178" y="98659"/>
                    </a:lnTo>
                    <a:lnTo>
                      <a:pt x="11003" y="94555"/>
                    </a:lnTo>
                    <a:lnTo>
                      <a:pt x="8211" y="90287"/>
                    </a:lnTo>
                    <a:lnTo>
                      <a:pt x="5857" y="85745"/>
                    </a:lnTo>
                    <a:lnTo>
                      <a:pt x="3777" y="80875"/>
                    </a:lnTo>
                    <a:lnTo>
                      <a:pt x="2135" y="75950"/>
                    </a:lnTo>
                    <a:lnTo>
                      <a:pt x="985" y="70752"/>
                    </a:lnTo>
                    <a:lnTo>
                      <a:pt x="273" y="65444"/>
                    </a:lnTo>
                    <a:lnTo>
                      <a:pt x="0" y="59972"/>
                    </a:lnTo>
                    <a:lnTo>
                      <a:pt x="273" y="54555"/>
                    </a:lnTo>
                    <a:lnTo>
                      <a:pt x="985" y="49192"/>
                    </a:lnTo>
                    <a:lnTo>
                      <a:pt x="2135" y="44049"/>
                    </a:lnTo>
                    <a:lnTo>
                      <a:pt x="3777" y="39069"/>
                    </a:lnTo>
                    <a:lnTo>
                      <a:pt x="5857" y="34309"/>
                    </a:lnTo>
                    <a:lnTo>
                      <a:pt x="8211" y="29712"/>
                    </a:lnTo>
                    <a:lnTo>
                      <a:pt x="11003" y="25444"/>
                    </a:lnTo>
                    <a:lnTo>
                      <a:pt x="14178" y="21285"/>
                    </a:lnTo>
                    <a:lnTo>
                      <a:pt x="17627" y="17619"/>
                    </a:lnTo>
                    <a:lnTo>
                      <a:pt x="21405" y="14172"/>
                    </a:lnTo>
                    <a:lnTo>
                      <a:pt x="25456" y="10998"/>
                    </a:lnTo>
                    <a:lnTo>
                      <a:pt x="29726" y="8207"/>
                    </a:lnTo>
                    <a:lnTo>
                      <a:pt x="34324" y="5745"/>
                    </a:lnTo>
                    <a:lnTo>
                      <a:pt x="39087" y="3775"/>
                    </a:lnTo>
                    <a:lnTo>
                      <a:pt x="44014" y="2134"/>
                    </a:lnTo>
                    <a:lnTo>
                      <a:pt x="49215" y="984"/>
                    </a:lnTo>
                    <a:lnTo>
                      <a:pt x="54580" y="218"/>
                    </a:lnTo>
                    <a:lnTo>
                      <a:pt x="60000" y="0"/>
                    </a:lnTo>
                    <a:close/>
                  </a:path>
                </a:pathLst>
              </a:custGeom>
              <a:solidFill>
                <a:schemeClr val="bg1"/>
              </a:solidFill>
              <a:ln>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 name="Google Shape;284;p34"/>
              <p:cNvSpPr/>
              <p:nvPr/>
            </p:nvSpPr>
            <p:spPr>
              <a:xfrm>
                <a:off x="3214688" y="4081463"/>
                <a:ext cx="2139900" cy="2152500"/>
              </a:xfrm>
              <a:custGeom>
                <a:avLst/>
                <a:gdLst/>
                <a:ahLst/>
                <a:cxnLst/>
                <a:rect l="l" t="t" r="r" b="b"/>
                <a:pathLst>
                  <a:path w="120000" h="120000" extrusionOk="0">
                    <a:moveTo>
                      <a:pt x="83456" y="0"/>
                    </a:moveTo>
                    <a:lnTo>
                      <a:pt x="84124" y="88"/>
                    </a:lnTo>
                    <a:lnTo>
                      <a:pt x="84747" y="353"/>
                    </a:lnTo>
                    <a:lnTo>
                      <a:pt x="85281" y="796"/>
                    </a:lnTo>
                    <a:lnTo>
                      <a:pt x="85593" y="1415"/>
                    </a:lnTo>
                    <a:lnTo>
                      <a:pt x="85816" y="2078"/>
                    </a:lnTo>
                    <a:lnTo>
                      <a:pt x="87195" y="19904"/>
                    </a:lnTo>
                    <a:lnTo>
                      <a:pt x="93916" y="13225"/>
                    </a:lnTo>
                    <a:lnTo>
                      <a:pt x="94985" y="12296"/>
                    </a:lnTo>
                    <a:lnTo>
                      <a:pt x="96186" y="11721"/>
                    </a:lnTo>
                    <a:lnTo>
                      <a:pt x="97433" y="11323"/>
                    </a:lnTo>
                    <a:lnTo>
                      <a:pt x="98724" y="11234"/>
                    </a:lnTo>
                    <a:lnTo>
                      <a:pt x="100059" y="11323"/>
                    </a:lnTo>
                    <a:lnTo>
                      <a:pt x="101350" y="11721"/>
                    </a:lnTo>
                    <a:lnTo>
                      <a:pt x="102551" y="12296"/>
                    </a:lnTo>
                    <a:lnTo>
                      <a:pt x="103620" y="13225"/>
                    </a:lnTo>
                    <a:lnTo>
                      <a:pt x="107626" y="17294"/>
                    </a:lnTo>
                    <a:lnTo>
                      <a:pt x="108605" y="18488"/>
                    </a:lnTo>
                    <a:lnTo>
                      <a:pt x="109272" y="19904"/>
                    </a:lnTo>
                    <a:lnTo>
                      <a:pt x="109629" y="21363"/>
                    </a:lnTo>
                    <a:lnTo>
                      <a:pt x="109629" y="22823"/>
                    </a:lnTo>
                    <a:lnTo>
                      <a:pt x="109272" y="24283"/>
                    </a:lnTo>
                    <a:lnTo>
                      <a:pt x="108605" y="25698"/>
                    </a:lnTo>
                    <a:lnTo>
                      <a:pt x="107626" y="26936"/>
                    </a:lnTo>
                    <a:lnTo>
                      <a:pt x="101795" y="32731"/>
                    </a:lnTo>
                    <a:lnTo>
                      <a:pt x="117863" y="34014"/>
                    </a:lnTo>
                    <a:lnTo>
                      <a:pt x="118575" y="34190"/>
                    </a:lnTo>
                    <a:lnTo>
                      <a:pt x="119243" y="34589"/>
                    </a:lnTo>
                    <a:lnTo>
                      <a:pt x="119643" y="35119"/>
                    </a:lnTo>
                    <a:lnTo>
                      <a:pt x="119910" y="35871"/>
                    </a:lnTo>
                    <a:lnTo>
                      <a:pt x="120000" y="36535"/>
                    </a:lnTo>
                    <a:lnTo>
                      <a:pt x="119777" y="37242"/>
                    </a:lnTo>
                    <a:lnTo>
                      <a:pt x="119332" y="37906"/>
                    </a:lnTo>
                    <a:lnTo>
                      <a:pt x="92848" y="64179"/>
                    </a:lnTo>
                    <a:lnTo>
                      <a:pt x="91424" y="65418"/>
                    </a:lnTo>
                    <a:lnTo>
                      <a:pt x="89866" y="66347"/>
                    </a:lnTo>
                    <a:lnTo>
                      <a:pt x="88219" y="67010"/>
                    </a:lnTo>
                    <a:lnTo>
                      <a:pt x="86483" y="67408"/>
                    </a:lnTo>
                    <a:lnTo>
                      <a:pt x="84658" y="67585"/>
                    </a:lnTo>
                    <a:lnTo>
                      <a:pt x="84258" y="67541"/>
                    </a:lnTo>
                    <a:lnTo>
                      <a:pt x="83813" y="67541"/>
                    </a:lnTo>
                    <a:lnTo>
                      <a:pt x="83145" y="67453"/>
                    </a:lnTo>
                    <a:lnTo>
                      <a:pt x="68011" y="66347"/>
                    </a:lnTo>
                    <a:lnTo>
                      <a:pt x="15934" y="118098"/>
                    </a:lnTo>
                    <a:lnTo>
                      <a:pt x="14866" y="118938"/>
                    </a:lnTo>
                    <a:lnTo>
                      <a:pt x="13620" y="119469"/>
                    </a:lnTo>
                    <a:lnTo>
                      <a:pt x="12195" y="119734"/>
                    </a:lnTo>
                    <a:lnTo>
                      <a:pt x="6053" y="120000"/>
                    </a:lnTo>
                    <a:lnTo>
                      <a:pt x="5786" y="120000"/>
                    </a:lnTo>
                    <a:lnTo>
                      <a:pt x="4362" y="119867"/>
                    </a:lnTo>
                    <a:lnTo>
                      <a:pt x="3115" y="119424"/>
                    </a:lnTo>
                    <a:lnTo>
                      <a:pt x="1958" y="118673"/>
                    </a:lnTo>
                    <a:lnTo>
                      <a:pt x="1112" y="117699"/>
                    </a:lnTo>
                    <a:lnTo>
                      <a:pt x="445" y="116549"/>
                    </a:lnTo>
                    <a:lnTo>
                      <a:pt x="0" y="115223"/>
                    </a:lnTo>
                    <a:lnTo>
                      <a:pt x="0" y="113851"/>
                    </a:lnTo>
                    <a:lnTo>
                      <a:pt x="489" y="108057"/>
                    </a:lnTo>
                    <a:lnTo>
                      <a:pt x="712" y="106730"/>
                    </a:lnTo>
                    <a:lnTo>
                      <a:pt x="1290" y="105492"/>
                    </a:lnTo>
                    <a:lnTo>
                      <a:pt x="2091" y="104430"/>
                    </a:lnTo>
                    <a:lnTo>
                      <a:pt x="9525" y="97132"/>
                    </a:lnTo>
                    <a:lnTo>
                      <a:pt x="26172" y="80501"/>
                    </a:lnTo>
                    <a:lnTo>
                      <a:pt x="26572" y="80147"/>
                    </a:lnTo>
                    <a:lnTo>
                      <a:pt x="43798" y="62985"/>
                    </a:lnTo>
                    <a:lnTo>
                      <a:pt x="53367" y="53475"/>
                    </a:lnTo>
                    <a:lnTo>
                      <a:pt x="52077" y="36977"/>
                    </a:lnTo>
                    <a:lnTo>
                      <a:pt x="52032" y="36004"/>
                    </a:lnTo>
                    <a:lnTo>
                      <a:pt x="52077" y="34014"/>
                    </a:lnTo>
                    <a:lnTo>
                      <a:pt x="52433" y="32067"/>
                    </a:lnTo>
                    <a:lnTo>
                      <a:pt x="53100" y="30210"/>
                    </a:lnTo>
                    <a:lnTo>
                      <a:pt x="54080" y="28485"/>
                    </a:lnTo>
                    <a:lnTo>
                      <a:pt x="55415" y="26936"/>
                    </a:lnTo>
                    <a:lnTo>
                      <a:pt x="81854" y="663"/>
                    </a:lnTo>
                    <a:lnTo>
                      <a:pt x="82388" y="265"/>
                    </a:lnTo>
                    <a:lnTo>
                      <a:pt x="82922" y="88"/>
                    </a:lnTo>
                    <a:lnTo>
                      <a:pt x="83456" y="0"/>
                    </a:lnTo>
                    <a:close/>
                  </a:path>
                </a:pathLst>
              </a:custGeom>
              <a:solidFill>
                <a:schemeClr val="bg1"/>
              </a:solidFill>
              <a:ln>
                <a:solidFill>
                  <a:srgbClr val="FFC000"/>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13" name="Google Shape;891;p52"/>
          <p:cNvSpPr txBox="1"/>
          <p:nvPr/>
        </p:nvSpPr>
        <p:spPr>
          <a:xfrm>
            <a:off x="2387381" y="2979583"/>
            <a:ext cx="4485900" cy="1154156"/>
          </a:xfrm>
          <a:prstGeom prst="rect">
            <a:avLst/>
          </a:prstGeom>
          <a:noFill/>
          <a:ln>
            <a:solidFill>
              <a:srgbClr val="FFC000"/>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5400" b="1" smtClean="0">
                <a:solidFill>
                  <a:schemeClr val="accent1"/>
                </a:solidFill>
                <a:latin typeface="+mn-lt"/>
                <a:ea typeface="Trebuchet MS"/>
                <a:cs typeface="Trebuchet MS"/>
                <a:sym typeface="Trebuchet MS"/>
              </a:rPr>
              <a:t>KHÁM PHÁ</a:t>
            </a:r>
            <a:endParaRPr sz="5400" b="1">
              <a:solidFill>
                <a:schemeClr val="accent1"/>
              </a:solidFill>
              <a:latin typeface="+mn-lt"/>
              <a:ea typeface="Trebuchet MS"/>
              <a:cs typeface="Trebuchet MS"/>
              <a:sym typeface="Trebuchet MS"/>
            </a:endParaRPr>
          </a:p>
        </p:txBody>
      </p:sp>
    </p:spTree>
    <p:extLst>
      <p:ext uri="{BB962C8B-B14F-4D97-AF65-F5344CB8AC3E}">
        <p14:creationId xmlns:p14="http://schemas.microsoft.com/office/powerpoint/2010/main" val="3909570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7"/>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p>
            <a:r>
              <a:rPr lang="vi-VN" b="1" smtClean="0">
                <a:solidFill>
                  <a:schemeClr val="accent1">
                    <a:lumMod val="75000"/>
                  </a:schemeClr>
                </a:solidFill>
                <a:latin typeface="+mn-lt"/>
              </a:rPr>
              <a:t>1. Tìm </a:t>
            </a:r>
            <a:r>
              <a:rPr lang="vi-VN" b="1">
                <a:solidFill>
                  <a:schemeClr val="accent1">
                    <a:lumMod val="75000"/>
                  </a:schemeClr>
                </a:solidFill>
                <a:latin typeface="+mn-lt"/>
              </a:rPr>
              <a:t>hiểu về đức tính đặc trưng </a:t>
            </a:r>
          </a:p>
        </p:txBody>
      </p:sp>
      <p:sp>
        <p:nvSpPr>
          <p:cNvPr id="352" name="Google Shape;352;p37"/>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GB"/>
              <a:t>9</a:t>
            </a:fld>
            <a:endParaRPr/>
          </a:p>
        </p:txBody>
      </p:sp>
      <p:sp>
        <p:nvSpPr>
          <p:cNvPr id="353" name="Google Shape;353;p37"/>
          <p:cNvSpPr/>
          <p:nvPr/>
        </p:nvSpPr>
        <p:spPr>
          <a:xfrm>
            <a:off x="392850" y="1574874"/>
            <a:ext cx="2306942" cy="2221011"/>
          </a:xfrm>
          <a:prstGeom prst="rect">
            <a:avLst/>
          </a:prstGeom>
          <a:solidFill>
            <a:schemeClr val="lt2"/>
          </a:solidFill>
          <a:ln>
            <a:noFill/>
          </a:ln>
        </p:spPr>
        <p:txBody>
          <a:bodyPr spcFirstLastPara="1" wrap="square" lIns="91425" tIns="91425" rIns="91425" bIns="91425" anchor="ctr" anchorCtr="0">
            <a:noAutofit/>
          </a:bodyPr>
          <a:lstStyle/>
          <a:p>
            <a:pPr algn="just">
              <a:lnSpc>
                <a:spcPct val="150000"/>
              </a:lnSpc>
            </a:pPr>
            <a:endParaRPr lang="vi-VN" sz="1600" smtClean="0">
              <a:solidFill>
                <a:srgbClr val="002060"/>
              </a:solidFill>
            </a:endParaRPr>
          </a:p>
          <a:p>
            <a:pPr algn="just">
              <a:lnSpc>
                <a:spcPct val="150000"/>
              </a:lnSpc>
            </a:pPr>
            <a:endParaRPr lang="vi-VN" sz="1600" smtClean="0">
              <a:solidFill>
                <a:srgbClr val="002060"/>
              </a:solidFill>
            </a:endParaRPr>
          </a:p>
          <a:p>
            <a:pPr algn="just">
              <a:lnSpc>
                <a:spcPct val="150000"/>
              </a:lnSpc>
            </a:pPr>
            <a:r>
              <a:rPr lang="vi-VN" sz="1600" smtClean="0">
                <a:solidFill>
                  <a:srgbClr val="002060"/>
                </a:solidFill>
              </a:rPr>
              <a:t>Hà </a:t>
            </a:r>
            <a:r>
              <a:rPr lang="vi-VN" sz="1600">
                <a:solidFill>
                  <a:srgbClr val="002060"/>
                </a:solidFill>
              </a:rPr>
              <a:t>là một bạn gái giàu tình cảm, dễ xúc động. Hà luôn quan tâm, chia sẽ và giúp đỡ những người xung quanh</a:t>
            </a:r>
          </a:p>
          <a:p>
            <a:pPr marL="0" lvl="0" indent="0" algn="just" rtl="0">
              <a:lnSpc>
                <a:spcPct val="150000"/>
              </a:lnSpc>
              <a:spcBef>
                <a:spcPts val="0"/>
              </a:spcBef>
              <a:spcAft>
                <a:spcPts val="0"/>
              </a:spcAft>
              <a:buNone/>
            </a:pPr>
            <a:endParaRPr sz="1600">
              <a:solidFill>
                <a:srgbClr val="002060"/>
              </a:solidFill>
            </a:endParaRPr>
          </a:p>
        </p:txBody>
      </p:sp>
      <p:sp>
        <p:nvSpPr>
          <p:cNvPr id="354" name="Google Shape;354;p37"/>
          <p:cNvSpPr/>
          <p:nvPr/>
        </p:nvSpPr>
        <p:spPr>
          <a:xfrm>
            <a:off x="3059832" y="1574874"/>
            <a:ext cx="2587800" cy="2581051"/>
          </a:xfrm>
          <a:prstGeom prst="rect">
            <a:avLst/>
          </a:prstGeom>
          <a:solidFill>
            <a:schemeClr val="lt2"/>
          </a:solidFill>
          <a:ln>
            <a:noFill/>
          </a:ln>
        </p:spPr>
        <p:txBody>
          <a:bodyPr spcFirstLastPara="1" wrap="square" lIns="91425" tIns="91425" rIns="91425" bIns="91425" anchor="ctr" anchorCtr="0">
            <a:noAutofit/>
          </a:bodyPr>
          <a:lstStyle/>
          <a:p>
            <a:pPr algn="just">
              <a:lnSpc>
                <a:spcPct val="150000"/>
              </a:lnSpc>
            </a:pPr>
            <a:endParaRPr lang="vi-VN" sz="1600" smtClean="0">
              <a:solidFill>
                <a:srgbClr val="002060"/>
              </a:solidFill>
            </a:endParaRPr>
          </a:p>
          <a:p>
            <a:pPr algn="just">
              <a:lnSpc>
                <a:spcPct val="150000"/>
              </a:lnSpc>
            </a:pPr>
            <a:endParaRPr lang="vi-VN" sz="1600">
              <a:solidFill>
                <a:srgbClr val="002060"/>
              </a:solidFill>
            </a:endParaRPr>
          </a:p>
          <a:p>
            <a:pPr algn="just">
              <a:lnSpc>
                <a:spcPct val="150000"/>
              </a:lnSpc>
            </a:pPr>
            <a:r>
              <a:rPr lang="vi-VN" sz="1600" smtClean="0">
                <a:solidFill>
                  <a:srgbClr val="002060"/>
                </a:solidFill>
              </a:rPr>
              <a:t>Tiến </a:t>
            </a:r>
            <a:r>
              <a:rPr lang="vi-VN" sz="1600">
                <a:solidFill>
                  <a:srgbClr val="002060"/>
                </a:solidFill>
              </a:rPr>
              <a:t>không bao giờ nói dối và chưa từng quay cóp trong học tập. </a:t>
            </a:r>
            <a:r>
              <a:rPr lang="vi-VN" sz="1600" smtClean="0">
                <a:solidFill>
                  <a:srgbClr val="002060"/>
                </a:solidFill>
              </a:rPr>
              <a:t>Tiến </a:t>
            </a:r>
            <a:r>
              <a:rPr lang="vi-VN" sz="1600">
                <a:solidFill>
                  <a:srgbClr val="002060"/>
                </a:solidFill>
              </a:rPr>
              <a:t>từ chối nhận những gì mà tự cảm thấy mình không xứng đáng.</a:t>
            </a:r>
          </a:p>
          <a:p>
            <a:pPr marL="0" lvl="0" indent="0" algn="just" rtl="0">
              <a:lnSpc>
                <a:spcPct val="150000"/>
              </a:lnSpc>
              <a:spcBef>
                <a:spcPts val="0"/>
              </a:spcBef>
              <a:spcAft>
                <a:spcPts val="0"/>
              </a:spcAft>
              <a:buNone/>
            </a:pPr>
            <a:endParaRPr sz="1600">
              <a:solidFill>
                <a:srgbClr val="002060"/>
              </a:solidFill>
            </a:endParaRPr>
          </a:p>
        </p:txBody>
      </p:sp>
      <p:sp>
        <p:nvSpPr>
          <p:cNvPr id="355" name="Google Shape;355;p37"/>
          <p:cNvSpPr/>
          <p:nvPr/>
        </p:nvSpPr>
        <p:spPr>
          <a:xfrm>
            <a:off x="5940152" y="1574875"/>
            <a:ext cx="3024336" cy="2581050"/>
          </a:xfrm>
          <a:prstGeom prst="rect">
            <a:avLst/>
          </a:prstGeom>
          <a:solidFill>
            <a:schemeClr val="lt2"/>
          </a:solidFill>
          <a:ln>
            <a:noFill/>
          </a:ln>
        </p:spPr>
        <p:txBody>
          <a:bodyPr spcFirstLastPara="1" wrap="square" lIns="91425" tIns="91425" rIns="91425" bIns="91425" anchor="ctr" anchorCtr="0">
            <a:noAutofit/>
          </a:bodyPr>
          <a:lstStyle/>
          <a:p>
            <a:pPr algn="just">
              <a:lnSpc>
                <a:spcPct val="150000"/>
              </a:lnSpc>
            </a:pPr>
            <a:r>
              <a:rPr lang="vi-VN" sz="1600" smtClean="0">
                <a:solidFill>
                  <a:srgbClr val="002060"/>
                </a:solidFill>
              </a:rPr>
              <a:t>Phương </a:t>
            </a:r>
            <a:r>
              <a:rPr lang="vi-VN" sz="1600">
                <a:solidFill>
                  <a:srgbClr val="002060"/>
                </a:solidFill>
              </a:rPr>
              <a:t>luôn tươi cười với mọi người. Bạn luôn sẵn sàng giúp đỡ những người gặp khó khăn khi người khác góp ý hay phê bình, Phương cũng đều cảm ơn và hứa rút kinh nghiệm</a:t>
            </a:r>
            <a:r>
              <a:rPr lang="vi-VN" sz="1600" smtClean="0">
                <a:solidFill>
                  <a:srgbClr val="002060"/>
                </a:solidFill>
              </a:rPr>
              <a:t>.</a:t>
            </a:r>
          </a:p>
        </p:txBody>
      </p:sp>
      <p:sp>
        <p:nvSpPr>
          <p:cNvPr id="356" name="Google Shape;356;p37"/>
          <p:cNvSpPr/>
          <p:nvPr/>
        </p:nvSpPr>
        <p:spPr>
          <a:xfrm>
            <a:off x="1115616" y="1131590"/>
            <a:ext cx="814800" cy="814800"/>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3946333" y="1059582"/>
            <a:ext cx="814800" cy="814800"/>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7014928" y="987574"/>
            <a:ext cx="814800" cy="814800"/>
          </a:xfrm>
          <a:prstGeom prst="ellipse">
            <a:avLst/>
          </a:prstGeom>
          <a:solidFill>
            <a:srgbClr val="EE7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1322043" y="1413731"/>
            <a:ext cx="402000" cy="250500"/>
          </a:xfrm>
          <a:custGeom>
            <a:avLst/>
            <a:gdLst/>
            <a:ahLst/>
            <a:cxnLst/>
            <a:rect l="l" t="t" r="r" b="b"/>
            <a:pathLst>
              <a:path w="120000" h="120000" extrusionOk="0">
                <a:moveTo>
                  <a:pt x="74981" y="11994"/>
                </a:moveTo>
                <a:lnTo>
                  <a:pt x="73006" y="12111"/>
                </a:lnTo>
                <a:lnTo>
                  <a:pt x="71048" y="12580"/>
                </a:lnTo>
                <a:lnTo>
                  <a:pt x="69109" y="13284"/>
                </a:lnTo>
                <a:lnTo>
                  <a:pt x="67262" y="14281"/>
                </a:lnTo>
                <a:lnTo>
                  <a:pt x="65469" y="15483"/>
                </a:lnTo>
                <a:lnTo>
                  <a:pt x="63731" y="16950"/>
                </a:lnTo>
                <a:lnTo>
                  <a:pt x="62085" y="18709"/>
                </a:lnTo>
                <a:lnTo>
                  <a:pt x="60530" y="20615"/>
                </a:lnTo>
                <a:lnTo>
                  <a:pt x="59103" y="22785"/>
                </a:lnTo>
                <a:lnTo>
                  <a:pt x="57768" y="25161"/>
                </a:lnTo>
                <a:lnTo>
                  <a:pt x="56560" y="27741"/>
                </a:lnTo>
                <a:lnTo>
                  <a:pt x="55463" y="30527"/>
                </a:lnTo>
                <a:lnTo>
                  <a:pt x="52884" y="37976"/>
                </a:lnTo>
                <a:lnTo>
                  <a:pt x="47615" y="36451"/>
                </a:lnTo>
                <a:lnTo>
                  <a:pt x="46628" y="36187"/>
                </a:lnTo>
                <a:lnTo>
                  <a:pt x="45750" y="36070"/>
                </a:lnTo>
                <a:lnTo>
                  <a:pt x="44981" y="36011"/>
                </a:lnTo>
                <a:lnTo>
                  <a:pt x="43317" y="36187"/>
                </a:lnTo>
                <a:lnTo>
                  <a:pt x="41634" y="36627"/>
                </a:lnTo>
                <a:lnTo>
                  <a:pt x="40042" y="37390"/>
                </a:lnTo>
                <a:lnTo>
                  <a:pt x="38506" y="38387"/>
                </a:lnTo>
                <a:lnTo>
                  <a:pt x="37060" y="39736"/>
                </a:lnTo>
                <a:lnTo>
                  <a:pt x="35707" y="41231"/>
                </a:lnTo>
                <a:lnTo>
                  <a:pt x="34500" y="43049"/>
                </a:lnTo>
                <a:lnTo>
                  <a:pt x="33384" y="45014"/>
                </a:lnTo>
                <a:lnTo>
                  <a:pt x="32396" y="47243"/>
                </a:lnTo>
                <a:lnTo>
                  <a:pt x="31591" y="49618"/>
                </a:lnTo>
                <a:lnTo>
                  <a:pt x="30932" y="52199"/>
                </a:lnTo>
                <a:lnTo>
                  <a:pt x="29048" y="60762"/>
                </a:lnTo>
                <a:lnTo>
                  <a:pt x="23323" y="60175"/>
                </a:lnTo>
                <a:lnTo>
                  <a:pt x="22280" y="60000"/>
                </a:lnTo>
                <a:lnTo>
                  <a:pt x="20414" y="60234"/>
                </a:lnTo>
                <a:lnTo>
                  <a:pt x="18640" y="60821"/>
                </a:lnTo>
                <a:lnTo>
                  <a:pt x="16920" y="61759"/>
                </a:lnTo>
                <a:lnTo>
                  <a:pt x="15329" y="62903"/>
                </a:lnTo>
                <a:lnTo>
                  <a:pt x="13829" y="64428"/>
                </a:lnTo>
                <a:lnTo>
                  <a:pt x="12439" y="66187"/>
                </a:lnTo>
                <a:lnTo>
                  <a:pt x="11213" y="68211"/>
                </a:lnTo>
                <a:lnTo>
                  <a:pt x="10152" y="70439"/>
                </a:lnTo>
                <a:lnTo>
                  <a:pt x="9237" y="72815"/>
                </a:lnTo>
                <a:lnTo>
                  <a:pt x="8487" y="75425"/>
                </a:lnTo>
                <a:lnTo>
                  <a:pt x="7939" y="78181"/>
                </a:lnTo>
                <a:lnTo>
                  <a:pt x="7609" y="81026"/>
                </a:lnTo>
                <a:lnTo>
                  <a:pt x="7500" y="83988"/>
                </a:lnTo>
                <a:lnTo>
                  <a:pt x="7609" y="86803"/>
                </a:lnTo>
                <a:lnTo>
                  <a:pt x="7902" y="89530"/>
                </a:lnTo>
                <a:lnTo>
                  <a:pt x="8378" y="92111"/>
                </a:lnTo>
                <a:lnTo>
                  <a:pt x="9018" y="94545"/>
                </a:lnTo>
                <a:lnTo>
                  <a:pt x="9823" y="96862"/>
                </a:lnTo>
                <a:lnTo>
                  <a:pt x="10810" y="99032"/>
                </a:lnTo>
                <a:lnTo>
                  <a:pt x="11908" y="100938"/>
                </a:lnTo>
                <a:lnTo>
                  <a:pt x="13134" y="102756"/>
                </a:lnTo>
                <a:lnTo>
                  <a:pt x="14451" y="104281"/>
                </a:lnTo>
                <a:lnTo>
                  <a:pt x="15896" y="105542"/>
                </a:lnTo>
                <a:lnTo>
                  <a:pt x="17432" y="106598"/>
                </a:lnTo>
                <a:lnTo>
                  <a:pt x="19079" y="107360"/>
                </a:lnTo>
                <a:lnTo>
                  <a:pt x="20743" y="107829"/>
                </a:lnTo>
                <a:lnTo>
                  <a:pt x="22500" y="108005"/>
                </a:lnTo>
                <a:lnTo>
                  <a:pt x="97500" y="108005"/>
                </a:lnTo>
                <a:lnTo>
                  <a:pt x="99256" y="107829"/>
                </a:lnTo>
                <a:lnTo>
                  <a:pt x="100920" y="107360"/>
                </a:lnTo>
                <a:lnTo>
                  <a:pt x="102567" y="106598"/>
                </a:lnTo>
                <a:lnTo>
                  <a:pt x="104103" y="105542"/>
                </a:lnTo>
                <a:lnTo>
                  <a:pt x="105512" y="104281"/>
                </a:lnTo>
                <a:lnTo>
                  <a:pt x="106865" y="102756"/>
                </a:lnTo>
                <a:lnTo>
                  <a:pt x="108091" y="100938"/>
                </a:lnTo>
                <a:lnTo>
                  <a:pt x="109189" y="99032"/>
                </a:lnTo>
                <a:lnTo>
                  <a:pt x="110176" y="96862"/>
                </a:lnTo>
                <a:lnTo>
                  <a:pt x="110981" y="94545"/>
                </a:lnTo>
                <a:lnTo>
                  <a:pt x="111621" y="92111"/>
                </a:lnTo>
                <a:lnTo>
                  <a:pt x="112097" y="89530"/>
                </a:lnTo>
                <a:lnTo>
                  <a:pt x="112390" y="86803"/>
                </a:lnTo>
                <a:lnTo>
                  <a:pt x="112500" y="83988"/>
                </a:lnTo>
                <a:lnTo>
                  <a:pt x="112390" y="81260"/>
                </a:lnTo>
                <a:lnTo>
                  <a:pt x="112097" y="78651"/>
                </a:lnTo>
                <a:lnTo>
                  <a:pt x="111621" y="76070"/>
                </a:lnTo>
                <a:lnTo>
                  <a:pt x="110981" y="73636"/>
                </a:lnTo>
                <a:lnTo>
                  <a:pt x="110176" y="71290"/>
                </a:lnTo>
                <a:lnTo>
                  <a:pt x="109225" y="69149"/>
                </a:lnTo>
                <a:lnTo>
                  <a:pt x="108091" y="67155"/>
                </a:lnTo>
                <a:lnTo>
                  <a:pt x="106865" y="65425"/>
                </a:lnTo>
                <a:lnTo>
                  <a:pt x="105475" y="63841"/>
                </a:lnTo>
                <a:lnTo>
                  <a:pt x="103993" y="62492"/>
                </a:lnTo>
                <a:lnTo>
                  <a:pt x="102384" y="61466"/>
                </a:lnTo>
                <a:lnTo>
                  <a:pt x="97170" y="58533"/>
                </a:lnTo>
                <a:lnTo>
                  <a:pt x="97353" y="49736"/>
                </a:lnTo>
                <a:lnTo>
                  <a:pt x="97500" y="47536"/>
                </a:lnTo>
                <a:lnTo>
                  <a:pt x="97353" y="43929"/>
                </a:lnTo>
                <a:lnTo>
                  <a:pt x="97006" y="40381"/>
                </a:lnTo>
                <a:lnTo>
                  <a:pt x="96420" y="36979"/>
                </a:lnTo>
                <a:lnTo>
                  <a:pt x="95652" y="33724"/>
                </a:lnTo>
                <a:lnTo>
                  <a:pt x="94701" y="30586"/>
                </a:lnTo>
                <a:lnTo>
                  <a:pt x="93585" y="27683"/>
                </a:lnTo>
                <a:lnTo>
                  <a:pt x="92268" y="24926"/>
                </a:lnTo>
                <a:lnTo>
                  <a:pt x="90804" y="22434"/>
                </a:lnTo>
                <a:lnTo>
                  <a:pt x="89213" y="20087"/>
                </a:lnTo>
                <a:lnTo>
                  <a:pt x="87493" y="18064"/>
                </a:lnTo>
                <a:lnTo>
                  <a:pt x="85646" y="16246"/>
                </a:lnTo>
                <a:lnTo>
                  <a:pt x="83670" y="14809"/>
                </a:lnTo>
                <a:lnTo>
                  <a:pt x="81640" y="13577"/>
                </a:lnTo>
                <a:lnTo>
                  <a:pt x="79481" y="12697"/>
                </a:lnTo>
                <a:lnTo>
                  <a:pt x="77268" y="12170"/>
                </a:lnTo>
                <a:lnTo>
                  <a:pt x="74981" y="11994"/>
                </a:lnTo>
                <a:close/>
                <a:moveTo>
                  <a:pt x="74981" y="0"/>
                </a:moveTo>
                <a:lnTo>
                  <a:pt x="77597" y="175"/>
                </a:lnTo>
                <a:lnTo>
                  <a:pt x="80103" y="703"/>
                </a:lnTo>
                <a:lnTo>
                  <a:pt x="82591" y="1524"/>
                </a:lnTo>
                <a:lnTo>
                  <a:pt x="84951" y="2668"/>
                </a:lnTo>
                <a:lnTo>
                  <a:pt x="87237" y="4134"/>
                </a:lnTo>
                <a:lnTo>
                  <a:pt x="89432" y="5894"/>
                </a:lnTo>
                <a:lnTo>
                  <a:pt x="91500" y="7917"/>
                </a:lnTo>
                <a:lnTo>
                  <a:pt x="93475" y="10205"/>
                </a:lnTo>
                <a:lnTo>
                  <a:pt x="95323" y="12697"/>
                </a:lnTo>
                <a:lnTo>
                  <a:pt x="97042" y="15425"/>
                </a:lnTo>
                <a:lnTo>
                  <a:pt x="98634" y="18416"/>
                </a:lnTo>
                <a:lnTo>
                  <a:pt x="100060" y="21554"/>
                </a:lnTo>
                <a:lnTo>
                  <a:pt x="101286" y="24868"/>
                </a:lnTo>
                <a:lnTo>
                  <a:pt x="102384" y="28416"/>
                </a:lnTo>
                <a:lnTo>
                  <a:pt x="103298" y="32111"/>
                </a:lnTo>
                <a:lnTo>
                  <a:pt x="104030" y="35894"/>
                </a:lnTo>
                <a:lnTo>
                  <a:pt x="104560" y="39794"/>
                </a:lnTo>
                <a:lnTo>
                  <a:pt x="104890" y="43870"/>
                </a:lnTo>
                <a:lnTo>
                  <a:pt x="105000" y="48005"/>
                </a:lnTo>
                <a:lnTo>
                  <a:pt x="104926" y="49061"/>
                </a:lnTo>
                <a:lnTo>
                  <a:pt x="104853" y="50146"/>
                </a:lnTo>
                <a:lnTo>
                  <a:pt x="106865" y="51378"/>
                </a:lnTo>
                <a:lnTo>
                  <a:pt x="108713" y="52961"/>
                </a:lnTo>
                <a:lnTo>
                  <a:pt x="110506" y="54750"/>
                </a:lnTo>
                <a:lnTo>
                  <a:pt x="112170" y="56862"/>
                </a:lnTo>
                <a:lnTo>
                  <a:pt x="113707" y="59120"/>
                </a:lnTo>
                <a:lnTo>
                  <a:pt x="115079" y="61700"/>
                </a:lnTo>
                <a:lnTo>
                  <a:pt x="116323" y="64369"/>
                </a:lnTo>
                <a:lnTo>
                  <a:pt x="117420" y="67272"/>
                </a:lnTo>
                <a:lnTo>
                  <a:pt x="118298" y="70381"/>
                </a:lnTo>
                <a:lnTo>
                  <a:pt x="119012" y="73577"/>
                </a:lnTo>
                <a:lnTo>
                  <a:pt x="119560" y="76950"/>
                </a:lnTo>
                <a:lnTo>
                  <a:pt x="119890" y="80439"/>
                </a:lnTo>
                <a:lnTo>
                  <a:pt x="120000" y="83988"/>
                </a:lnTo>
                <a:lnTo>
                  <a:pt x="119890" y="87683"/>
                </a:lnTo>
                <a:lnTo>
                  <a:pt x="119524" y="91290"/>
                </a:lnTo>
                <a:lnTo>
                  <a:pt x="118975" y="94721"/>
                </a:lnTo>
                <a:lnTo>
                  <a:pt x="118225" y="98035"/>
                </a:lnTo>
                <a:lnTo>
                  <a:pt x="117274" y="101173"/>
                </a:lnTo>
                <a:lnTo>
                  <a:pt x="116140" y="104164"/>
                </a:lnTo>
                <a:lnTo>
                  <a:pt x="114859" y="106891"/>
                </a:lnTo>
                <a:lnTo>
                  <a:pt x="113414" y="109442"/>
                </a:lnTo>
                <a:lnTo>
                  <a:pt x="111804" y="111788"/>
                </a:lnTo>
                <a:lnTo>
                  <a:pt x="110067" y="113870"/>
                </a:lnTo>
                <a:lnTo>
                  <a:pt x="108201" y="115689"/>
                </a:lnTo>
                <a:lnTo>
                  <a:pt x="106243" y="117214"/>
                </a:lnTo>
                <a:lnTo>
                  <a:pt x="104176" y="118357"/>
                </a:lnTo>
                <a:lnTo>
                  <a:pt x="102018" y="119296"/>
                </a:lnTo>
                <a:lnTo>
                  <a:pt x="99804" y="119824"/>
                </a:lnTo>
                <a:lnTo>
                  <a:pt x="97500" y="120000"/>
                </a:lnTo>
                <a:lnTo>
                  <a:pt x="22500" y="120000"/>
                </a:lnTo>
                <a:lnTo>
                  <a:pt x="20195" y="119824"/>
                </a:lnTo>
                <a:lnTo>
                  <a:pt x="17981" y="119296"/>
                </a:lnTo>
                <a:lnTo>
                  <a:pt x="15804" y="118357"/>
                </a:lnTo>
                <a:lnTo>
                  <a:pt x="13756" y="117214"/>
                </a:lnTo>
                <a:lnTo>
                  <a:pt x="11798" y="115689"/>
                </a:lnTo>
                <a:lnTo>
                  <a:pt x="9932" y="113870"/>
                </a:lnTo>
                <a:lnTo>
                  <a:pt x="8195" y="111788"/>
                </a:lnTo>
                <a:lnTo>
                  <a:pt x="6585" y="109442"/>
                </a:lnTo>
                <a:lnTo>
                  <a:pt x="5140" y="106891"/>
                </a:lnTo>
                <a:lnTo>
                  <a:pt x="3859" y="104164"/>
                </a:lnTo>
                <a:lnTo>
                  <a:pt x="2725" y="101173"/>
                </a:lnTo>
                <a:lnTo>
                  <a:pt x="1774" y="98035"/>
                </a:lnTo>
                <a:lnTo>
                  <a:pt x="1024" y="94721"/>
                </a:lnTo>
                <a:lnTo>
                  <a:pt x="475" y="91290"/>
                </a:lnTo>
                <a:lnTo>
                  <a:pt x="109" y="87683"/>
                </a:lnTo>
                <a:lnTo>
                  <a:pt x="0" y="83988"/>
                </a:lnTo>
                <a:lnTo>
                  <a:pt x="109" y="80322"/>
                </a:lnTo>
                <a:lnTo>
                  <a:pt x="475" y="76774"/>
                </a:lnTo>
                <a:lnTo>
                  <a:pt x="1024" y="73284"/>
                </a:lnTo>
                <a:lnTo>
                  <a:pt x="1774" y="70029"/>
                </a:lnTo>
                <a:lnTo>
                  <a:pt x="2725" y="66862"/>
                </a:lnTo>
                <a:lnTo>
                  <a:pt x="3859" y="63900"/>
                </a:lnTo>
                <a:lnTo>
                  <a:pt x="5140" y="61114"/>
                </a:lnTo>
                <a:lnTo>
                  <a:pt x="6585" y="58533"/>
                </a:lnTo>
                <a:lnTo>
                  <a:pt x="8195" y="56217"/>
                </a:lnTo>
                <a:lnTo>
                  <a:pt x="9932" y="54164"/>
                </a:lnTo>
                <a:lnTo>
                  <a:pt x="11798" y="52375"/>
                </a:lnTo>
                <a:lnTo>
                  <a:pt x="13756" y="50850"/>
                </a:lnTo>
                <a:lnTo>
                  <a:pt x="15804" y="49618"/>
                </a:lnTo>
                <a:lnTo>
                  <a:pt x="17981" y="48709"/>
                </a:lnTo>
                <a:lnTo>
                  <a:pt x="20195" y="48181"/>
                </a:lnTo>
                <a:lnTo>
                  <a:pt x="22500" y="48005"/>
                </a:lnTo>
                <a:lnTo>
                  <a:pt x="23176" y="48064"/>
                </a:lnTo>
                <a:lnTo>
                  <a:pt x="23835" y="48240"/>
                </a:lnTo>
                <a:lnTo>
                  <a:pt x="24640" y="45014"/>
                </a:lnTo>
                <a:lnTo>
                  <a:pt x="25628" y="41994"/>
                </a:lnTo>
                <a:lnTo>
                  <a:pt x="26743" y="39149"/>
                </a:lnTo>
                <a:lnTo>
                  <a:pt x="28024" y="36510"/>
                </a:lnTo>
                <a:lnTo>
                  <a:pt x="29487" y="34076"/>
                </a:lnTo>
                <a:lnTo>
                  <a:pt x="31042" y="31876"/>
                </a:lnTo>
                <a:lnTo>
                  <a:pt x="32762" y="29882"/>
                </a:lnTo>
                <a:lnTo>
                  <a:pt x="34536" y="28123"/>
                </a:lnTo>
                <a:lnTo>
                  <a:pt x="36475" y="26686"/>
                </a:lnTo>
                <a:lnTo>
                  <a:pt x="38469" y="25513"/>
                </a:lnTo>
                <a:lnTo>
                  <a:pt x="40591" y="24692"/>
                </a:lnTo>
                <a:lnTo>
                  <a:pt x="42768" y="24164"/>
                </a:lnTo>
                <a:lnTo>
                  <a:pt x="44981" y="23988"/>
                </a:lnTo>
                <a:lnTo>
                  <a:pt x="46335" y="24046"/>
                </a:lnTo>
                <a:lnTo>
                  <a:pt x="47652" y="24281"/>
                </a:lnTo>
                <a:lnTo>
                  <a:pt x="48951" y="24633"/>
                </a:lnTo>
                <a:lnTo>
                  <a:pt x="50231" y="21319"/>
                </a:lnTo>
                <a:lnTo>
                  <a:pt x="51603" y="18240"/>
                </a:lnTo>
                <a:lnTo>
                  <a:pt x="53176" y="15307"/>
                </a:lnTo>
                <a:lnTo>
                  <a:pt x="54878" y="12580"/>
                </a:lnTo>
                <a:lnTo>
                  <a:pt x="56707" y="10087"/>
                </a:lnTo>
                <a:lnTo>
                  <a:pt x="58664" y="7859"/>
                </a:lnTo>
                <a:lnTo>
                  <a:pt x="60750" y="5835"/>
                </a:lnTo>
                <a:lnTo>
                  <a:pt x="62890" y="4134"/>
                </a:lnTo>
                <a:lnTo>
                  <a:pt x="65158" y="2668"/>
                </a:lnTo>
                <a:lnTo>
                  <a:pt x="67518" y="1524"/>
                </a:lnTo>
                <a:lnTo>
                  <a:pt x="69914" y="703"/>
                </a:lnTo>
                <a:lnTo>
                  <a:pt x="72420" y="175"/>
                </a:lnTo>
                <a:lnTo>
                  <a:pt x="7498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366" name="Google Shape;366;p37"/>
          <p:cNvGrpSpPr/>
          <p:nvPr/>
        </p:nvGrpSpPr>
        <p:grpSpPr>
          <a:xfrm>
            <a:off x="4195013" y="1280074"/>
            <a:ext cx="317436" cy="373816"/>
            <a:chOff x="5551488" y="3105150"/>
            <a:chExt cx="2430600" cy="2862300"/>
          </a:xfrm>
        </p:grpSpPr>
        <p:sp>
          <p:nvSpPr>
            <p:cNvPr id="367" name="Google Shape;367;p37"/>
            <p:cNvSpPr/>
            <p:nvPr/>
          </p:nvSpPr>
          <p:spPr>
            <a:xfrm>
              <a:off x="5551488" y="3105150"/>
              <a:ext cx="2430600" cy="2862300"/>
            </a:xfrm>
            <a:custGeom>
              <a:avLst/>
              <a:gdLst/>
              <a:ahLst/>
              <a:cxnLst/>
              <a:rect l="l" t="t" r="r" b="b"/>
              <a:pathLst>
                <a:path w="120000" h="120000" extrusionOk="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37"/>
            <p:cNvSpPr/>
            <p:nvPr/>
          </p:nvSpPr>
          <p:spPr>
            <a:xfrm>
              <a:off x="6251575" y="4341813"/>
              <a:ext cx="1032000" cy="771600"/>
            </a:xfrm>
            <a:custGeom>
              <a:avLst/>
              <a:gdLst/>
              <a:ahLst/>
              <a:cxnLst/>
              <a:rect l="l" t="t" r="r" b="b"/>
              <a:pathLst>
                <a:path w="120000" h="120000" extrusionOk="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9" name="Google Shape;369;p37"/>
          <p:cNvGrpSpPr/>
          <p:nvPr/>
        </p:nvGrpSpPr>
        <p:grpSpPr>
          <a:xfrm>
            <a:off x="7235471" y="1213151"/>
            <a:ext cx="363855" cy="363633"/>
            <a:chOff x="4667251" y="4117975"/>
            <a:chExt cx="5205362" cy="5202188"/>
          </a:xfrm>
        </p:grpSpPr>
        <p:sp>
          <p:nvSpPr>
            <p:cNvPr id="370" name="Google Shape;370;p37"/>
            <p:cNvSpPr/>
            <p:nvPr/>
          </p:nvSpPr>
          <p:spPr>
            <a:xfrm>
              <a:off x="7847013" y="7294563"/>
              <a:ext cx="2025600" cy="2025600"/>
            </a:xfrm>
            <a:custGeom>
              <a:avLst/>
              <a:gdLst/>
              <a:ahLst/>
              <a:cxnLst/>
              <a:rect l="l" t="t" r="r" b="b"/>
              <a:pathLst>
                <a:path w="120000" h="120000" extrusionOk="0">
                  <a:moveTo>
                    <a:pt x="40893" y="0"/>
                  </a:moveTo>
                  <a:lnTo>
                    <a:pt x="111586" y="70795"/>
                  </a:lnTo>
                  <a:lnTo>
                    <a:pt x="113983" y="73477"/>
                  </a:lnTo>
                  <a:lnTo>
                    <a:pt x="115957" y="76393"/>
                  </a:lnTo>
                  <a:lnTo>
                    <a:pt x="117649" y="79498"/>
                  </a:lnTo>
                  <a:lnTo>
                    <a:pt x="118777" y="82791"/>
                  </a:lnTo>
                  <a:lnTo>
                    <a:pt x="119623" y="86036"/>
                  </a:lnTo>
                  <a:lnTo>
                    <a:pt x="120000" y="89517"/>
                  </a:lnTo>
                  <a:lnTo>
                    <a:pt x="120000" y="92904"/>
                  </a:lnTo>
                  <a:lnTo>
                    <a:pt x="119623" y="96291"/>
                  </a:lnTo>
                  <a:lnTo>
                    <a:pt x="118777" y="99678"/>
                  </a:lnTo>
                  <a:lnTo>
                    <a:pt x="117649" y="102830"/>
                  </a:lnTo>
                  <a:lnTo>
                    <a:pt x="115957" y="105934"/>
                  </a:lnTo>
                  <a:lnTo>
                    <a:pt x="113983" y="108945"/>
                  </a:lnTo>
                  <a:lnTo>
                    <a:pt x="111586" y="111673"/>
                  </a:lnTo>
                  <a:lnTo>
                    <a:pt x="108860" y="113978"/>
                  </a:lnTo>
                  <a:lnTo>
                    <a:pt x="105945" y="116048"/>
                  </a:lnTo>
                  <a:lnTo>
                    <a:pt x="102843" y="117647"/>
                  </a:lnTo>
                  <a:lnTo>
                    <a:pt x="99647" y="118871"/>
                  </a:lnTo>
                  <a:lnTo>
                    <a:pt x="96263" y="119623"/>
                  </a:lnTo>
                  <a:lnTo>
                    <a:pt x="92925" y="120000"/>
                  </a:lnTo>
                  <a:lnTo>
                    <a:pt x="89447" y="120000"/>
                  </a:lnTo>
                  <a:lnTo>
                    <a:pt x="86063" y="119623"/>
                  </a:lnTo>
                  <a:lnTo>
                    <a:pt x="82773" y="118871"/>
                  </a:lnTo>
                  <a:lnTo>
                    <a:pt x="79482" y="117647"/>
                  </a:lnTo>
                  <a:lnTo>
                    <a:pt x="76427" y="116048"/>
                  </a:lnTo>
                  <a:lnTo>
                    <a:pt x="73513" y="113978"/>
                  </a:lnTo>
                  <a:lnTo>
                    <a:pt x="70693" y="111673"/>
                  </a:lnTo>
                  <a:lnTo>
                    <a:pt x="0" y="40878"/>
                  </a:lnTo>
                  <a:lnTo>
                    <a:pt x="6862" y="36174"/>
                  </a:lnTo>
                  <a:lnTo>
                    <a:pt x="13396" y="30999"/>
                  </a:lnTo>
                  <a:lnTo>
                    <a:pt x="19694" y="25495"/>
                  </a:lnTo>
                  <a:lnTo>
                    <a:pt x="25522" y="19662"/>
                  </a:lnTo>
                  <a:lnTo>
                    <a:pt x="31022" y="13406"/>
                  </a:lnTo>
                  <a:lnTo>
                    <a:pt x="36192" y="6820"/>
                  </a:lnTo>
                  <a:lnTo>
                    <a:pt x="4089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1" name="Google Shape;371;p37"/>
            <p:cNvSpPr/>
            <p:nvPr/>
          </p:nvSpPr>
          <p:spPr>
            <a:xfrm>
              <a:off x="4667251" y="4117975"/>
              <a:ext cx="3905100" cy="3903600"/>
            </a:xfrm>
            <a:custGeom>
              <a:avLst/>
              <a:gdLst/>
              <a:ahLst/>
              <a:cxnLst/>
              <a:rect l="l" t="t" r="r" b="b"/>
              <a:pathLst>
                <a:path w="120000" h="120000" extrusionOk="0">
                  <a:moveTo>
                    <a:pt x="59963" y="15030"/>
                  </a:moveTo>
                  <a:lnTo>
                    <a:pt x="56330" y="15176"/>
                  </a:lnTo>
                  <a:lnTo>
                    <a:pt x="52672" y="15616"/>
                  </a:lnTo>
                  <a:lnTo>
                    <a:pt x="49160" y="16299"/>
                  </a:lnTo>
                  <a:lnTo>
                    <a:pt x="45771" y="17324"/>
                  </a:lnTo>
                  <a:lnTo>
                    <a:pt x="42503" y="18519"/>
                  </a:lnTo>
                  <a:lnTo>
                    <a:pt x="39357" y="20032"/>
                  </a:lnTo>
                  <a:lnTo>
                    <a:pt x="36285" y="21740"/>
                  </a:lnTo>
                  <a:lnTo>
                    <a:pt x="33407" y="23692"/>
                  </a:lnTo>
                  <a:lnTo>
                    <a:pt x="30749" y="25815"/>
                  </a:lnTo>
                  <a:lnTo>
                    <a:pt x="28213" y="28206"/>
                  </a:lnTo>
                  <a:lnTo>
                    <a:pt x="25824" y="30744"/>
                  </a:lnTo>
                  <a:lnTo>
                    <a:pt x="23678" y="33452"/>
                  </a:lnTo>
                  <a:lnTo>
                    <a:pt x="21751" y="36331"/>
                  </a:lnTo>
                  <a:lnTo>
                    <a:pt x="20044" y="39357"/>
                  </a:lnTo>
                  <a:lnTo>
                    <a:pt x="18532" y="42505"/>
                  </a:lnTo>
                  <a:lnTo>
                    <a:pt x="17313" y="45774"/>
                  </a:lnTo>
                  <a:lnTo>
                    <a:pt x="16289" y="49166"/>
                  </a:lnTo>
                  <a:lnTo>
                    <a:pt x="15557" y="52728"/>
                  </a:lnTo>
                  <a:lnTo>
                    <a:pt x="15118" y="56315"/>
                  </a:lnTo>
                  <a:lnTo>
                    <a:pt x="14972" y="60024"/>
                  </a:lnTo>
                  <a:lnTo>
                    <a:pt x="15118" y="63660"/>
                  </a:lnTo>
                  <a:lnTo>
                    <a:pt x="15557" y="67271"/>
                  </a:lnTo>
                  <a:lnTo>
                    <a:pt x="16289" y="70809"/>
                  </a:lnTo>
                  <a:lnTo>
                    <a:pt x="17313" y="74225"/>
                  </a:lnTo>
                  <a:lnTo>
                    <a:pt x="18532" y="77470"/>
                  </a:lnTo>
                  <a:lnTo>
                    <a:pt x="20044" y="80642"/>
                  </a:lnTo>
                  <a:lnTo>
                    <a:pt x="21751" y="83668"/>
                  </a:lnTo>
                  <a:lnTo>
                    <a:pt x="23678" y="86522"/>
                  </a:lnTo>
                  <a:lnTo>
                    <a:pt x="25824" y="89255"/>
                  </a:lnTo>
                  <a:lnTo>
                    <a:pt x="28213" y="91769"/>
                  </a:lnTo>
                  <a:lnTo>
                    <a:pt x="30749" y="94160"/>
                  </a:lnTo>
                  <a:lnTo>
                    <a:pt x="33407" y="96307"/>
                  </a:lnTo>
                  <a:lnTo>
                    <a:pt x="36285" y="98259"/>
                  </a:lnTo>
                  <a:lnTo>
                    <a:pt x="39357" y="99943"/>
                  </a:lnTo>
                  <a:lnTo>
                    <a:pt x="42503" y="101455"/>
                  </a:lnTo>
                  <a:lnTo>
                    <a:pt x="45771" y="102675"/>
                  </a:lnTo>
                  <a:lnTo>
                    <a:pt x="49160" y="103700"/>
                  </a:lnTo>
                  <a:lnTo>
                    <a:pt x="52672" y="104383"/>
                  </a:lnTo>
                  <a:lnTo>
                    <a:pt x="56330" y="104823"/>
                  </a:lnTo>
                  <a:lnTo>
                    <a:pt x="59963" y="104969"/>
                  </a:lnTo>
                  <a:lnTo>
                    <a:pt x="63669" y="104823"/>
                  </a:lnTo>
                  <a:lnTo>
                    <a:pt x="67254" y="104383"/>
                  </a:lnTo>
                  <a:lnTo>
                    <a:pt x="70766" y="103700"/>
                  </a:lnTo>
                  <a:lnTo>
                    <a:pt x="74180" y="102675"/>
                  </a:lnTo>
                  <a:lnTo>
                    <a:pt x="77472" y="101455"/>
                  </a:lnTo>
                  <a:lnTo>
                    <a:pt x="80642" y="99943"/>
                  </a:lnTo>
                  <a:lnTo>
                    <a:pt x="83665" y="98259"/>
                  </a:lnTo>
                  <a:lnTo>
                    <a:pt x="86519" y="96307"/>
                  </a:lnTo>
                  <a:lnTo>
                    <a:pt x="89250" y="94160"/>
                  </a:lnTo>
                  <a:lnTo>
                    <a:pt x="91786" y="91769"/>
                  </a:lnTo>
                  <a:lnTo>
                    <a:pt x="94102" y="89255"/>
                  </a:lnTo>
                  <a:lnTo>
                    <a:pt x="96297" y="86522"/>
                  </a:lnTo>
                  <a:lnTo>
                    <a:pt x="98199" y="83668"/>
                  </a:lnTo>
                  <a:lnTo>
                    <a:pt x="99955" y="80642"/>
                  </a:lnTo>
                  <a:lnTo>
                    <a:pt x="101418" y="77470"/>
                  </a:lnTo>
                  <a:lnTo>
                    <a:pt x="102662" y="74225"/>
                  </a:lnTo>
                  <a:lnTo>
                    <a:pt x="103637" y="70809"/>
                  </a:lnTo>
                  <a:lnTo>
                    <a:pt x="104369" y="67271"/>
                  </a:lnTo>
                  <a:lnTo>
                    <a:pt x="104807" y="63660"/>
                  </a:lnTo>
                  <a:lnTo>
                    <a:pt x="104954" y="60024"/>
                  </a:lnTo>
                  <a:lnTo>
                    <a:pt x="104807" y="56315"/>
                  </a:lnTo>
                  <a:lnTo>
                    <a:pt x="104369" y="52728"/>
                  </a:lnTo>
                  <a:lnTo>
                    <a:pt x="103637" y="49166"/>
                  </a:lnTo>
                  <a:lnTo>
                    <a:pt x="102662" y="45774"/>
                  </a:lnTo>
                  <a:lnTo>
                    <a:pt x="101418" y="42505"/>
                  </a:lnTo>
                  <a:lnTo>
                    <a:pt x="99955" y="39357"/>
                  </a:lnTo>
                  <a:lnTo>
                    <a:pt x="98199" y="36331"/>
                  </a:lnTo>
                  <a:lnTo>
                    <a:pt x="96297" y="33452"/>
                  </a:lnTo>
                  <a:lnTo>
                    <a:pt x="94102" y="30744"/>
                  </a:lnTo>
                  <a:lnTo>
                    <a:pt x="91786" y="28206"/>
                  </a:lnTo>
                  <a:lnTo>
                    <a:pt x="89250" y="25815"/>
                  </a:lnTo>
                  <a:lnTo>
                    <a:pt x="86519" y="23692"/>
                  </a:lnTo>
                  <a:lnTo>
                    <a:pt x="83665" y="21740"/>
                  </a:lnTo>
                  <a:lnTo>
                    <a:pt x="80642" y="20032"/>
                  </a:lnTo>
                  <a:lnTo>
                    <a:pt x="77472" y="18519"/>
                  </a:lnTo>
                  <a:lnTo>
                    <a:pt x="74180" y="17324"/>
                  </a:lnTo>
                  <a:lnTo>
                    <a:pt x="70766" y="16299"/>
                  </a:lnTo>
                  <a:lnTo>
                    <a:pt x="67254" y="15616"/>
                  </a:lnTo>
                  <a:lnTo>
                    <a:pt x="63669" y="15176"/>
                  </a:lnTo>
                  <a:lnTo>
                    <a:pt x="59963" y="15030"/>
                  </a:lnTo>
                  <a:close/>
                  <a:moveTo>
                    <a:pt x="59963" y="0"/>
                  </a:moveTo>
                  <a:lnTo>
                    <a:pt x="64255" y="146"/>
                  </a:lnTo>
                  <a:lnTo>
                    <a:pt x="68473" y="585"/>
                  </a:lnTo>
                  <a:lnTo>
                    <a:pt x="72570" y="1317"/>
                  </a:lnTo>
                  <a:lnTo>
                    <a:pt x="76594" y="2342"/>
                  </a:lnTo>
                  <a:lnTo>
                    <a:pt x="80495" y="3586"/>
                  </a:lnTo>
                  <a:lnTo>
                    <a:pt x="84251" y="5099"/>
                  </a:lnTo>
                  <a:lnTo>
                    <a:pt x="87884" y="6905"/>
                  </a:lnTo>
                  <a:lnTo>
                    <a:pt x="91396" y="8906"/>
                  </a:lnTo>
                  <a:lnTo>
                    <a:pt x="94736" y="11126"/>
                  </a:lnTo>
                  <a:lnTo>
                    <a:pt x="97955" y="13566"/>
                  </a:lnTo>
                  <a:lnTo>
                    <a:pt x="100979" y="16201"/>
                  </a:lnTo>
                  <a:lnTo>
                    <a:pt x="103783" y="19007"/>
                  </a:lnTo>
                  <a:lnTo>
                    <a:pt x="106417" y="22033"/>
                  </a:lnTo>
                  <a:lnTo>
                    <a:pt x="108855" y="25254"/>
                  </a:lnTo>
                  <a:lnTo>
                    <a:pt x="111099" y="28548"/>
                  </a:lnTo>
                  <a:lnTo>
                    <a:pt x="113074" y="32061"/>
                  </a:lnTo>
                  <a:lnTo>
                    <a:pt x="114830" y="35697"/>
                  </a:lnTo>
                  <a:lnTo>
                    <a:pt x="116390" y="39503"/>
                  </a:lnTo>
                  <a:lnTo>
                    <a:pt x="117659" y="43383"/>
                  </a:lnTo>
                  <a:lnTo>
                    <a:pt x="118634" y="47409"/>
                  </a:lnTo>
                  <a:lnTo>
                    <a:pt x="119365" y="51508"/>
                  </a:lnTo>
                  <a:lnTo>
                    <a:pt x="119804" y="55681"/>
                  </a:lnTo>
                  <a:lnTo>
                    <a:pt x="120000" y="60024"/>
                  </a:lnTo>
                  <a:lnTo>
                    <a:pt x="119804" y="64294"/>
                  </a:lnTo>
                  <a:lnTo>
                    <a:pt x="119365" y="68491"/>
                  </a:lnTo>
                  <a:lnTo>
                    <a:pt x="118634" y="72566"/>
                  </a:lnTo>
                  <a:lnTo>
                    <a:pt x="117659" y="76592"/>
                  </a:lnTo>
                  <a:lnTo>
                    <a:pt x="116390" y="80496"/>
                  </a:lnTo>
                  <a:lnTo>
                    <a:pt x="114830" y="84278"/>
                  </a:lnTo>
                  <a:lnTo>
                    <a:pt x="113074" y="87938"/>
                  </a:lnTo>
                  <a:lnTo>
                    <a:pt x="111099" y="91427"/>
                  </a:lnTo>
                  <a:lnTo>
                    <a:pt x="108855" y="94745"/>
                  </a:lnTo>
                  <a:lnTo>
                    <a:pt x="106417" y="97966"/>
                  </a:lnTo>
                  <a:lnTo>
                    <a:pt x="103783" y="100967"/>
                  </a:lnTo>
                  <a:lnTo>
                    <a:pt x="100979" y="103798"/>
                  </a:lnTo>
                  <a:lnTo>
                    <a:pt x="97955" y="106409"/>
                  </a:lnTo>
                  <a:lnTo>
                    <a:pt x="94736" y="108849"/>
                  </a:lnTo>
                  <a:lnTo>
                    <a:pt x="91396" y="111093"/>
                  </a:lnTo>
                  <a:lnTo>
                    <a:pt x="87884" y="113070"/>
                  </a:lnTo>
                  <a:lnTo>
                    <a:pt x="84251" y="114875"/>
                  </a:lnTo>
                  <a:lnTo>
                    <a:pt x="80495" y="116388"/>
                  </a:lnTo>
                  <a:lnTo>
                    <a:pt x="76594" y="117657"/>
                  </a:lnTo>
                  <a:lnTo>
                    <a:pt x="72570" y="118682"/>
                  </a:lnTo>
                  <a:lnTo>
                    <a:pt x="68473" y="119414"/>
                  </a:lnTo>
                  <a:lnTo>
                    <a:pt x="64255" y="119853"/>
                  </a:lnTo>
                  <a:lnTo>
                    <a:pt x="59963" y="120000"/>
                  </a:lnTo>
                  <a:lnTo>
                    <a:pt x="55695" y="119853"/>
                  </a:lnTo>
                  <a:lnTo>
                    <a:pt x="51501" y="119414"/>
                  </a:lnTo>
                  <a:lnTo>
                    <a:pt x="47380" y="118682"/>
                  </a:lnTo>
                  <a:lnTo>
                    <a:pt x="43381" y="117657"/>
                  </a:lnTo>
                  <a:lnTo>
                    <a:pt x="39504" y="116388"/>
                  </a:lnTo>
                  <a:lnTo>
                    <a:pt x="35700" y="114875"/>
                  </a:lnTo>
                  <a:lnTo>
                    <a:pt x="32042" y="113070"/>
                  </a:lnTo>
                  <a:lnTo>
                    <a:pt x="28555" y="111093"/>
                  </a:lnTo>
                  <a:lnTo>
                    <a:pt x="25190" y="108849"/>
                  </a:lnTo>
                  <a:lnTo>
                    <a:pt x="22044" y="106409"/>
                  </a:lnTo>
                  <a:lnTo>
                    <a:pt x="19020" y="103798"/>
                  </a:lnTo>
                  <a:lnTo>
                    <a:pt x="16191" y="100967"/>
                  </a:lnTo>
                  <a:lnTo>
                    <a:pt x="13509" y="97966"/>
                  </a:lnTo>
                  <a:lnTo>
                    <a:pt x="11095" y="94745"/>
                  </a:lnTo>
                  <a:lnTo>
                    <a:pt x="8900" y="91427"/>
                  </a:lnTo>
                  <a:lnTo>
                    <a:pt x="6901" y="87938"/>
                  </a:lnTo>
                  <a:lnTo>
                    <a:pt x="5096" y="84278"/>
                  </a:lnTo>
                  <a:lnTo>
                    <a:pt x="3609" y="80496"/>
                  </a:lnTo>
                  <a:lnTo>
                    <a:pt x="2340" y="76592"/>
                  </a:lnTo>
                  <a:lnTo>
                    <a:pt x="1316" y="72566"/>
                  </a:lnTo>
                  <a:lnTo>
                    <a:pt x="585" y="68491"/>
                  </a:lnTo>
                  <a:lnTo>
                    <a:pt x="146" y="64294"/>
                  </a:lnTo>
                  <a:lnTo>
                    <a:pt x="0" y="60024"/>
                  </a:lnTo>
                  <a:lnTo>
                    <a:pt x="146" y="55681"/>
                  </a:lnTo>
                  <a:lnTo>
                    <a:pt x="585" y="51508"/>
                  </a:lnTo>
                  <a:lnTo>
                    <a:pt x="1316" y="47409"/>
                  </a:lnTo>
                  <a:lnTo>
                    <a:pt x="2340" y="43383"/>
                  </a:lnTo>
                  <a:lnTo>
                    <a:pt x="3609" y="39503"/>
                  </a:lnTo>
                  <a:lnTo>
                    <a:pt x="5096" y="35697"/>
                  </a:lnTo>
                  <a:lnTo>
                    <a:pt x="6901" y="32061"/>
                  </a:lnTo>
                  <a:lnTo>
                    <a:pt x="8900" y="28548"/>
                  </a:lnTo>
                  <a:lnTo>
                    <a:pt x="11095" y="25254"/>
                  </a:lnTo>
                  <a:lnTo>
                    <a:pt x="13509" y="22033"/>
                  </a:lnTo>
                  <a:lnTo>
                    <a:pt x="16191" y="19007"/>
                  </a:lnTo>
                  <a:lnTo>
                    <a:pt x="19020" y="16201"/>
                  </a:lnTo>
                  <a:lnTo>
                    <a:pt x="22044" y="13566"/>
                  </a:lnTo>
                  <a:lnTo>
                    <a:pt x="25190" y="11126"/>
                  </a:lnTo>
                  <a:lnTo>
                    <a:pt x="28555" y="8906"/>
                  </a:lnTo>
                  <a:lnTo>
                    <a:pt x="32042" y="6905"/>
                  </a:lnTo>
                  <a:lnTo>
                    <a:pt x="35700" y="5099"/>
                  </a:lnTo>
                  <a:lnTo>
                    <a:pt x="39504" y="3586"/>
                  </a:lnTo>
                  <a:lnTo>
                    <a:pt x="43381" y="2342"/>
                  </a:lnTo>
                  <a:lnTo>
                    <a:pt x="47380" y="1317"/>
                  </a:lnTo>
                  <a:lnTo>
                    <a:pt x="51501" y="585"/>
                  </a:lnTo>
                  <a:lnTo>
                    <a:pt x="55695" y="146"/>
                  </a:lnTo>
                  <a:lnTo>
                    <a:pt x="5996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2" name="Google Shape;372;p37"/>
            <p:cNvSpPr/>
            <p:nvPr/>
          </p:nvSpPr>
          <p:spPr>
            <a:xfrm>
              <a:off x="5481638" y="4930775"/>
              <a:ext cx="1138200" cy="1139700"/>
            </a:xfrm>
            <a:custGeom>
              <a:avLst/>
              <a:gdLst/>
              <a:ahLst/>
              <a:cxnLst/>
              <a:rect l="l" t="t" r="r" b="b"/>
              <a:pathLst>
                <a:path w="120000" h="120000" extrusionOk="0">
                  <a:moveTo>
                    <a:pt x="120000" y="0"/>
                  </a:moveTo>
                  <a:lnTo>
                    <a:pt x="120000" y="34285"/>
                  </a:lnTo>
                  <a:lnTo>
                    <a:pt x="110711" y="34787"/>
                  </a:lnTo>
                  <a:lnTo>
                    <a:pt x="101673" y="36292"/>
                  </a:lnTo>
                  <a:lnTo>
                    <a:pt x="92970" y="38634"/>
                  </a:lnTo>
                  <a:lnTo>
                    <a:pt x="84602" y="41811"/>
                  </a:lnTo>
                  <a:lnTo>
                    <a:pt x="76820" y="45993"/>
                  </a:lnTo>
                  <a:lnTo>
                    <a:pt x="69456" y="50843"/>
                  </a:lnTo>
                  <a:lnTo>
                    <a:pt x="62594" y="56278"/>
                  </a:lnTo>
                  <a:lnTo>
                    <a:pt x="56401" y="62466"/>
                  </a:lnTo>
                  <a:lnTo>
                    <a:pt x="50962" y="69324"/>
                  </a:lnTo>
                  <a:lnTo>
                    <a:pt x="46108" y="76599"/>
                  </a:lnTo>
                  <a:lnTo>
                    <a:pt x="41924" y="84459"/>
                  </a:lnTo>
                  <a:lnTo>
                    <a:pt x="38744" y="92822"/>
                  </a:lnTo>
                  <a:lnTo>
                    <a:pt x="36234" y="101435"/>
                  </a:lnTo>
                  <a:lnTo>
                    <a:pt x="34728" y="110634"/>
                  </a:lnTo>
                  <a:lnTo>
                    <a:pt x="34225" y="120000"/>
                  </a:lnTo>
                  <a:lnTo>
                    <a:pt x="0" y="120000"/>
                  </a:lnTo>
                  <a:lnTo>
                    <a:pt x="502" y="108961"/>
                  </a:lnTo>
                  <a:lnTo>
                    <a:pt x="1841" y="98341"/>
                  </a:lnTo>
                  <a:lnTo>
                    <a:pt x="4351" y="87972"/>
                  </a:lnTo>
                  <a:lnTo>
                    <a:pt x="7531" y="78104"/>
                  </a:lnTo>
                  <a:lnTo>
                    <a:pt x="11548" y="68487"/>
                  </a:lnTo>
                  <a:lnTo>
                    <a:pt x="16401" y="59456"/>
                  </a:lnTo>
                  <a:lnTo>
                    <a:pt x="22008" y="50843"/>
                  </a:lnTo>
                  <a:lnTo>
                    <a:pt x="28200" y="42648"/>
                  </a:lnTo>
                  <a:lnTo>
                    <a:pt x="35230" y="35121"/>
                  </a:lnTo>
                  <a:lnTo>
                    <a:pt x="42761" y="28097"/>
                  </a:lnTo>
                  <a:lnTo>
                    <a:pt x="50962" y="21993"/>
                  </a:lnTo>
                  <a:lnTo>
                    <a:pt x="59414" y="16306"/>
                  </a:lnTo>
                  <a:lnTo>
                    <a:pt x="68619" y="11456"/>
                  </a:lnTo>
                  <a:lnTo>
                    <a:pt x="78326" y="7442"/>
                  </a:lnTo>
                  <a:lnTo>
                    <a:pt x="88117" y="4264"/>
                  </a:lnTo>
                  <a:lnTo>
                    <a:pt x="98493" y="1923"/>
                  </a:lnTo>
                  <a:lnTo>
                    <a:pt x="109205" y="501"/>
                  </a:lnTo>
                  <a:lnTo>
                    <a:pt x="12000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 name="Rectangle 2"/>
          <p:cNvSpPr/>
          <p:nvPr/>
        </p:nvSpPr>
        <p:spPr>
          <a:xfrm>
            <a:off x="755576" y="4290650"/>
            <a:ext cx="7848872" cy="369332"/>
          </a:xfrm>
          <a:prstGeom prst="rect">
            <a:avLst/>
          </a:prstGeom>
        </p:spPr>
        <p:txBody>
          <a:bodyPr wrap="square">
            <a:spAutoFit/>
          </a:bodyPr>
          <a:lstStyle/>
          <a:p>
            <a:pPr lvl="0"/>
            <a:r>
              <a:rPr lang="vi-VN" sz="1800">
                <a:solidFill>
                  <a:schemeClr val="accent4">
                    <a:lumMod val="75000"/>
                  </a:schemeClr>
                </a:solidFill>
              </a:rPr>
              <a:t>Nhận biết đức tính đặc trưng của từng bạn trong các trường hợp dưới đây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anim calcmode="lin" valueType="num">
                                      <p:cBhvr>
                                        <p:cTn id="8" dur="1000" fill="hold"/>
                                        <p:tgtEl>
                                          <p:spTgt spid="351"/>
                                        </p:tgtEl>
                                        <p:attrNameLst>
                                          <p:attrName>ppt_x</p:attrName>
                                        </p:attrNameLst>
                                      </p:cBhvr>
                                      <p:tavLst>
                                        <p:tav tm="0">
                                          <p:val>
                                            <p:strVal val="#ppt_x"/>
                                          </p:val>
                                        </p:tav>
                                        <p:tav tm="100000">
                                          <p:val>
                                            <p:strVal val="#ppt_x"/>
                                          </p:val>
                                        </p:tav>
                                      </p:tavLst>
                                    </p:anim>
                                    <p:anim calcmode="lin" valueType="num">
                                      <p:cBhvr>
                                        <p:cTn id="9" dur="1000" fill="hold"/>
                                        <p:tgtEl>
                                          <p:spTgt spid="3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52"/>
                                        </p:tgtEl>
                                        <p:attrNameLst>
                                          <p:attrName>style.visibility</p:attrName>
                                        </p:attrNameLst>
                                      </p:cBhvr>
                                      <p:to>
                                        <p:strVal val="visible"/>
                                      </p:to>
                                    </p:set>
                                    <p:animEffect transition="in" filter="wipe(down)">
                                      <p:cBhvr>
                                        <p:cTn id="14" dur="500"/>
                                        <p:tgtEl>
                                          <p:spTgt spid="35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wipe(down)">
                                      <p:cBhvr>
                                        <p:cTn id="17" dur="500"/>
                                        <p:tgtEl>
                                          <p:spTgt spid="35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54"/>
                                        </p:tgtEl>
                                        <p:attrNameLst>
                                          <p:attrName>style.visibility</p:attrName>
                                        </p:attrNameLst>
                                      </p:cBhvr>
                                      <p:to>
                                        <p:strVal val="visible"/>
                                      </p:to>
                                    </p:set>
                                    <p:animEffect transition="in" filter="wipe(down)">
                                      <p:cBhvr>
                                        <p:cTn id="20" dur="500"/>
                                        <p:tgtEl>
                                          <p:spTgt spid="35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55"/>
                                        </p:tgtEl>
                                        <p:attrNameLst>
                                          <p:attrName>style.visibility</p:attrName>
                                        </p:attrNameLst>
                                      </p:cBhvr>
                                      <p:to>
                                        <p:strVal val="visible"/>
                                      </p:to>
                                    </p:set>
                                    <p:animEffect transition="in" filter="wipe(down)">
                                      <p:cBhvr>
                                        <p:cTn id="23" dur="500"/>
                                        <p:tgtEl>
                                          <p:spTgt spid="3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56"/>
                                        </p:tgtEl>
                                        <p:attrNameLst>
                                          <p:attrName>style.visibility</p:attrName>
                                        </p:attrNameLst>
                                      </p:cBhvr>
                                      <p:to>
                                        <p:strVal val="visible"/>
                                      </p:to>
                                    </p:set>
                                    <p:animEffect transition="in" filter="wipe(down)">
                                      <p:cBhvr>
                                        <p:cTn id="26" dur="500"/>
                                        <p:tgtEl>
                                          <p:spTgt spid="35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57"/>
                                        </p:tgtEl>
                                        <p:attrNameLst>
                                          <p:attrName>style.visibility</p:attrName>
                                        </p:attrNameLst>
                                      </p:cBhvr>
                                      <p:to>
                                        <p:strVal val="visible"/>
                                      </p:to>
                                    </p:set>
                                    <p:animEffect transition="in" filter="wipe(down)">
                                      <p:cBhvr>
                                        <p:cTn id="29" dur="500"/>
                                        <p:tgtEl>
                                          <p:spTgt spid="35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58"/>
                                        </p:tgtEl>
                                        <p:attrNameLst>
                                          <p:attrName>style.visibility</p:attrName>
                                        </p:attrNameLst>
                                      </p:cBhvr>
                                      <p:to>
                                        <p:strVal val="visible"/>
                                      </p:to>
                                    </p:set>
                                    <p:animEffect transition="in" filter="wipe(down)">
                                      <p:cBhvr>
                                        <p:cTn id="32" dur="500"/>
                                        <p:tgtEl>
                                          <p:spTgt spid="35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5"/>
                                        </p:tgtEl>
                                        <p:attrNameLst>
                                          <p:attrName>style.visibility</p:attrName>
                                        </p:attrNameLst>
                                      </p:cBhvr>
                                      <p:to>
                                        <p:strVal val="visible"/>
                                      </p:to>
                                    </p:set>
                                    <p:animEffect transition="in" filter="wipe(down)">
                                      <p:cBhvr>
                                        <p:cTn id="35" dur="500"/>
                                        <p:tgtEl>
                                          <p:spTgt spid="365"/>
                                        </p:tgtEl>
                                      </p:cBhvr>
                                    </p:animEffect>
                                  </p:childTnLst>
                                </p:cTn>
                              </p:par>
                              <p:par>
                                <p:cTn id="36" presetID="2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Effect transition="in" filter="wipe(down)">
                                      <p:cBhvr>
                                        <p:cTn id="38" dur="500"/>
                                        <p:tgtEl>
                                          <p:spTgt spid="366"/>
                                        </p:tgtEl>
                                      </p:cBhvr>
                                    </p:animEffect>
                                  </p:childTnLst>
                                </p:cTn>
                              </p:par>
                              <p:par>
                                <p:cTn id="39" presetID="22" presetClass="entr" presetSubtype="4" fill="hold" nodeType="withEffect">
                                  <p:stCondLst>
                                    <p:cond delay="0"/>
                                  </p:stCondLst>
                                  <p:childTnLst>
                                    <p:set>
                                      <p:cBhvr>
                                        <p:cTn id="40" dur="1" fill="hold">
                                          <p:stCondLst>
                                            <p:cond delay="0"/>
                                          </p:stCondLst>
                                        </p:cTn>
                                        <p:tgtEl>
                                          <p:spTgt spid="369"/>
                                        </p:tgtEl>
                                        <p:attrNameLst>
                                          <p:attrName>style.visibility</p:attrName>
                                        </p:attrNameLst>
                                      </p:cBhvr>
                                      <p:to>
                                        <p:strVal val="visible"/>
                                      </p:to>
                                    </p:set>
                                    <p:animEffect transition="in" filter="wipe(down)">
                                      <p:cBhvr>
                                        <p:cTn id="41" dur="500"/>
                                        <p:tgtEl>
                                          <p:spTgt spid="3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p:bldP spid="352" grpId="0"/>
      <p:bldP spid="353" grpId="0" animBg="1"/>
      <p:bldP spid="354" grpId="0" animBg="1"/>
      <p:bldP spid="355" grpId="0" animBg="1"/>
      <p:bldP spid="356" grpId="0" animBg="1"/>
      <p:bldP spid="357" grpId="0" animBg="1"/>
      <p:bldP spid="358" grpId="0" animBg="1"/>
      <p:bldP spid="365" grpId="0" animBg="1"/>
      <p:bldP spid="3"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Business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1245</Words>
  <PresentationFormat>On-screen Show (16:9)</PresentationFormat>
  <Paragraphs>96</Paragraphs>
  <Slides>21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Public Sans Bold</vt:lpstr>
      <vt:lpstr>Trebuchet MS</vt:lpstr>
      <vt:lpstr>Roboto Condensed</vt:lpstr>
      <vt:lpstr>Open Sans</vt:lpstr>
      <vt:lpstr>Simple Light</vt:lpstr>
      <vt:lpstr>Blue Business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Tìm hiểu về đức tính đặc trưng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2021-08-29T05:22:18Z</dcterms:modified>
</cp:coreProperties>
</file>