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62" r:id="rId3"/>
    <p:sldId id="261" r:id="rId4"/>
    <p:sldId id="260" r:id="rId5"/>
    <p:sldId id="264" r:id="rId6"/>
    <p:sldId id="268" r:id="rId7"/>
    <p:sldId id="269" r:id="rId8"/>
    <p:sldId id="267" r:id="rId9"/>
    <p:sldId id="266" r:id="rId10"/>
    <p:sldId id="271" r:id="rId11"/>
    <p:sldId id="270" r:id="rId12"/>
    <p:sldId id="25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6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7C1659-68EC-49FF-B936-48A910D09A4C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9773A-C317-4E28-8FB9-992C1B3054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449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5355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41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0864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61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9964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19657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132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4099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1393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8577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9937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6E35D-8584-40CE-A507-D632F33D64B2}" type="datetimeFigureOut">
              <a:rPr lang="en-US" smtClean="0"/>
              <a:pPr/>
              <a:t>8/5/2023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88C75-C178-4A6B-9F75-6C4C792998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64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ình ảnh Sách Dọc Sách Học Sách Hoạt Hình Minh Họa đồ Dùng Học Tập PNG ,  Sách Hoạt Hình Minh Họa, Họa, Minh PNG miễn phí tải tập tin PSDComment và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690" t="10021" r="14362" b="10582"/>
          <a:stretch/>
        </p:blipFill>
        <p:spPr bwMode="auto">
          <a:xfrm>
            <a:off x="2918207" y="3534616"/>
            <a:ext cx="2473600" cy="266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Đồ họa mạng di động Clip art Đồ họa trẻ em Vector Hình ảnh - đọc sách part  clipart png tải về - Miễn phí trong suốt Phim Hoạt Hình png Tải về.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204" t="5518" r="5337" b="9793"/>
          <a:stretch/>
        </p:blipFill>
        <p:spPr bwMode="auto">
          <a:xfrm>
            <a:off x="6227653" y="3683548"/>
            <a:ext cx="3184633" cy="2159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3853543" y="564776"/>
            <a:ext cx="12192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3: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LỜI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SÔNG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Ú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Đêm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đêm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ì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rầm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tiếng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đất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</a:b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Những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buổi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à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y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xưa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vọng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ó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về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Nguyễn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Đình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88038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image1.png" descr="A picture containing text, screenshot, font, receipt&#10;&#10;Description automatically generated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3461658" y="1358537"/>
            <a:ext cx="6439988" cy="3905794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xmlns="" val="3082071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010142" y="248579"/>
            <a:ext cx="815479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180975" algn="l"/>
                <a:tab pos="2698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Đoạn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diễn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dịch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quy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nạp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song song,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phối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2149" y="1041023"/>
            <a:ext cx="10979331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song song,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biệt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kiểu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này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tức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khai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song song: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hướng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dịch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nạp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cuối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81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hững Hình Ảnh Tạm Biệt Powerpoint, Ảnh Động Tạm Biệt Cho Powerpoi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36484" y="110359"/>
            <a:ext cx="12428484" cy="6747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87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114800" y="1854926"/>
            <a:ext cx="39978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TRI </a:t>
            </a:r>
            <a:r>
              <a:rPr lang="en-US" sz="3600" b="1" dirty="0" err="1" smtClean="0">
                <a:solidFill>
                  <a:srgbClr val="FF0000"/>
                </a:solidFill>
              </a:rPr>
              <a:t>THỨC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NGỮ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VĂN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526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3358957" y="1162595"/>
            <a:ext cx="5265682" cy="2779234"/>
          </a:xfrm>
          <a:prstGeom prst="cloudCallout">
            <a:avLst>
              <a:gd name="adj1" fmla="val -62141"/>
              <a:gd name="adj2" fmla="val 365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logic,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chặt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chẽ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tâm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yếu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endParaRPr lang="en-US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068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53543" y="1554480"/>
            <a:ext cx="32464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3056708" y="2272937"/>
            <a:ext cx="6583681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Chủ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học: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Lời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sông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núi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loại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chính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46035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520298" y="2077457"/>
            <a:ext cx="582273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 </a:t>
            </a:r>
            <a:endParaRPr lang="en-US" sz="2800" dirty="0" smtClean="0"/>
          </a:p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II.Tri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657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95007" y="1113863"/>
            <a:ext cx="839941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 </a:t>
            </a:r>
          </a:p>
          <a:p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trùm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xuyên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suốt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ở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quát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toàn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bộ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đời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n-US" sz="2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58785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55806" y="1921923"/>
            <a:ext cx="722060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000"/>
              </a:spcAft>
            </a:pPr>
            <a:r>
              <a:rPr lang="en-US" sz="2800" b="1" dirty="0" smtClean="0"/>
              <a:t>- </a:t>
            </a:r>
            <a:r>
              <a:rPr lang="en-US" sz="2800" b="1" dirty="0" err="1" smtClean="0"/>
              <a:t>Luận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các</a:t>
            </a:r>
            <a:r>
              <a:rPr lang="en-US" sz="2800" dirty="0" smtClean="0"/>
              <a:t> ý </a:t>
            </a:r>
            <a:r>
              <a:rPr lang="en-US" sz="2800" dirty="0" err="1" smtClean="0"/>
              <a:t>triển</a:t>
            </a:r>
            <a:r>
              <a:rPr lang="en-US" sz="2800" dirty="0" smtClean="0"/>
              <a:t> </a:t>
            </a:r>
            <a:r>
              <a:rPr lang="en-US" sz="2800" dirty="0" err="1" smtClean="0"/>
              <a:t>khai</a:t>
            </a:r>
            <a:r>
              <a:rPr lang="en-US" sz="2800" dirty="0" smtClean="0"/>
              <a:t> </a:t>
            </a:r>
            <a:r>
              <a:rPr lang="en-US" sz="2800" dirty="0" err="1" smtClean="0"/>
              <a:t>những</a:t>
            </a:r>
            <a:r>
              <a:rPr lang="en-US" sz="2800" dirty="0" smtClean="0"/>
              <a:t> </a:t>
            </a:r>
            <a:r>
              <a:rPr lang="en-US" sz="2800" dirty="0" err="1" smtClean="0"/>
              <a:t>khía</a:t>
            </a:r>
            <a:r>
              <a:rPr lang="en-US" sz="2800" dirty="0" smtClean="0"/>
              <a:t> </a:t>
            </a:r>
            <a:r>
              <a:rPr lang="en-US" sz="2800" dirty="0" err="1" smtClean="0"/>
              <a:t>cạnh</a:t>
            </a:r>
            <a:r>
              <a:rPr lang="en-US" sz="2800" dirty="0" smtClean="0"/>
              <a:t> </a:t>
            </a:r>
            <a:r>
              <a:rPr lang="en-US" sz="2800" dirty="0" err="1" smtClean="0"/>
              <a:t>khác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</a:t>
            </a:r>
            <a:r>
              <a:rPr lang="en-US" sz="2800" dirty="0" err="1" smtClean="0"/>
              <a:t>văn</a:t>
            </a:r>
            <a:r>
              <a:rPr lang="en-US" sz="2800" dirty="0" smtClean="0"/>
              <a:t> </a:t>
            </a:r>
            <a:r>
              <a:rPr lang="en-US" sz="2800" dirty="0" err="1" smtClean="0"/>
              <a:t>bản</a:t>
            </a:r>
            <a:r>
              <a:rPr lang="en-US" sz="2800" dirty="0" smtClean="0"/>
              <a:t> </a:t>
            </a:r>
            <a:r>
              <a:rPr lang="en-US" sz="2800" dirty="0" err="1" smtClean="0"/>
              <a:t>nghị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. Qua </a:t>
            </a:r>
            <a:r>
              <a:rPr lang="en-US" sz="2800" dirty="0" err="1" smtClean="0"/>
              <a:t>luận</a:t>
            </a:r>
            <a:r>
              <a:rPr lang="en-US" sz="2800" dirty="0" smtClean="0"/>
              <a:t> </a:t>
            </a:r>
            <a:r>
              <a:rPr lang="en-US" sz="2800" dirty="0" err="1" smtClean="0"/>
              <a:t>điểm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trình</a:t>
            </a:r>
            <a:r>
              <a:rPr lang="en-US" sz="2800" dirty="0" smtClean="0"/>
              <a:t> </a:t>
            </a:r>
            <a:r>
              <a:rPr lang="en-US" sz="2800" dirty="0" err="1" smtClean="0"/>
              <a:t>bàycó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nhận</a:t>
            </a:r>
            <a:r>
              <a:rPr lang="en-US" sz="2800" dirty="0" smtClean="0"/>
              <a:t> </a:t>
            </a:r>
            <a:r>
              <a:rPr lang="en-US" sz="2800" dirty="0" err="1" smtClean="0"/>
              <a:t>thấy</a:t>
            </a:r>
            <a:r>
              <a:rPr lang="en-US" sz="2800" dirty="0" smtClean="0"/>
              <a:t> ý </a:t>
            </a:r>
            <a:r>
              <a:rPr lang="en-US" sz="2800" dirty="0" err="1" smtClean="0"/>
              <a:t>kiến</a:t>
            </a:r>
            <a:r>
              <a:rPr lang="en-US" sz="2800" dirty="0" smtClean="0"/>
              <a:t> </a:t>
            </a:r>
            <a:r>
              <a:rPr lang="en-US" sz="2800" dirty="0" err="1" smtClean="0"/>
              <a:t>cụ</a:t>
            </a:r>
            <a:r>
              <a:rPr lang="en-US" sz="2800" dirty="0" smtClean="0"/>
              <a:t> </a:t>
            </a:r>
            <a:r>
              <a:rPr lang="en-US" sz="2800" dirty="0" err="1" smtClean="0"/>
              <a:t>thể</a:t>
            </a:r>
            <a:r>
              <a:rPr lang="en-US" sz="2800" dirty="0" smtClean="0"/>
              <a:t> </a:t>
            </a:r>
            <a:r>
              <a:rPr lang="en-US" sz="2800" dirty="0" err="1" smtClean="0"/>
              <a:t>của</a:t>
            </a:r>
            <a:r>
              <a:rPr lang="en-US" sz="2800" dirty="0" smtClean="0"/>
              <a:t> </a:t>
            </a:r>
            <a:r>
              <a:rPr lang="en-US" sz="2800" dirty="0" err="1" smtClean="0"/>
              <a:t>người</a:t>
            </a:r>
            <a:r>
              <a:rPr lang="en-US" sz="2800" dirty="0" smtClean="0"/>
              <a:t> </a:t>
            </a:r>
            <a:r>
              <a:rPr lang="en-US" sz="2800" dirty="0" err="1" smtClean="0"/>
              <a:t>viết</a:t>
            </a:r>
            <a:r>
              <a:rPr lang="en-US" sz="2800" dirty="0" smtClean="0"/>
              <a:t> </a:t>
            </a:r>
            <a:r>
              <a:rPr lang="en-US" sz="2800" dirty="0" err="1" smtClean="0"/>
              <a:t>về</a:t>
            </a:r>
            <a:r>
              <a:rPr lang="en-US" sz="2800" dirty="0" smtClean="0"/>
              <a:t> </a:t>
            </a:r>
            <a:r>
              <a:rPr lang="en-US" sz="2800" dirty="0" err="1" smtClean="0"/>
              <a:t>vấn</a:t>
            </a:r>
            <a:r>
              <a:rPr lang="en-US" sz="2800" dirty="0" smtClean="0"/>
              <a:t> </a:t>
            </a:r>
            <a:r>
              <a:rPr lang="en-US" sz="2800" dirty="0" err="1" smtClean="0"/>
              <a:t>đề</a:t>
            </a:r>
            <a:r>
              <a:rPr lang="en-US" sz="2800" dirty="0" smtClean="0"/>
              <a:t> </a:t>
            </a:r>
            <a:r>
              <a:rPr lang="en-US" sz="2800" dirty="0" err="1" smtClean="0"/>
              <a:t>được</a:t>
            </a:r>
            <a:r>
              <a:rPr lang="en-US" sz="2800" dirty="0" smtClean="0"/>
              <a:t> </a:t>
            </a:r>
            <a:r>
              <a:rPr lang="en-US" sz="2800" dirty="0" err="1" smtClean="0"/>
              <a:t>bàn</a:t>
            </a:r>
            <a:r>
              <a:rPr lang="en-US" sz="2800" dirty="0" smtClean="0"/>
              <a:t> </a:t>
            </a:r>
            <a:r>
              <a:rPr lang="en-US" sz="2800" dirty="0" err="1" smtClean="0"/>
              <a:t>luận</a:t>
            </a:r>
            <a:r>
              <a:rPr lang="en-US" sz="2800" dirty="0" smtClean="0"/>
              <a:t>.</a:t>
            </a:r>
            <a:endParaRPr lang="en-US" sz="2800" dirty="0" smtClean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27151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189889" y="1659285"/>
            <a:ext cx="65847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 </a:t>
            </a:r>
          </a:p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lí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lẽ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chứng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nghị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luận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2591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op 75+ hình nền powerpoint học tập chất lượng full hd cực đẹ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12440" y="0"/>
            <a:ext cx="1230443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926081" y="1121102"/>
            <a:ext cx="7746274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những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yếu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tố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chặt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trong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tầng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bậc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Như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đã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nêu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bản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nghị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trước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phải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triển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khai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muốn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sức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thuyết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phục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rõ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mỗi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lẽ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cần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được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minh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bằng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chứng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cụ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thể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mối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liên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hệ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này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qua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sơ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đồ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6797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427</Words>
  <PresentationFormat>Custom</PresentationFormat>
  <Paragraphs>23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2023-06-26T02:45:21Z</dcterms:created>
  <dcterms:modified xsi:type="dcterms:W3CDTF">2023-08-05T14:50:45Z</dcterms:modified>
</cp:coreProperties>
</file>