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>
        <p:scale>
          <a:sx n="50" d="100"/>
          <a:sy n="50" d="100"/>
        </p:scale>
        <p:origin x="-72" y="9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67969" y="3870960"/>
            <a:ext cx="75989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to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1" name="Group 10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2: NHỮNG TẤM CHÂN TÌNH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9671</TotalTime>
  <Words>23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User</cp:lastModifiedBy>
  <cp:revision>1043</cp:revision>
  <dcterms:created xsi:type="dcterms:W3CDTF">2008-09-09T22:52:10Z</dcterms:created>
  <dcterms:modified xsi:type="dcterms:W3CDTF">2022-08-04T12:23:38Z</dcterms:modified>
</cp:coreProperties>
</file>