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ors 136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olors 136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29783</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1269</cp:revision>
  <dcterms:created xsi:type="dcterms:W3CDTF">2018-12-05T18:19:15Z</dcterms:created>
  <dcterms:modified xsi:type="dcterms:W3CDTF">2020-09-21T05:44:05Z</dcterms:modified>
</cp:coreProperties>
</file>