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CFFEB"/>
    <a:srgbClr val="3333FF"/>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68" d="100"/>
          <a:sy n="68"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7"/>
            <a:ext cx="8831688" cy="3176369"/>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err="1">
                <a:solidFill>
                  <a:srgbClr val="000099"/>
                </a:solidFill>
                <a:ea typeface="Calibri" panose="020F0502020204030204" pitchFamily="34" charset="0"/>
                <a:cs typeface="Times New Roman" panose="02020603050405020304" pitchFamily="18" charset="0"/>
              </a:rPr>
              <a:t>Bài</a:t>
            </a:r>
            <a:r>
              <a:rPr lang="en-US" sz="3200" b="1">
                <a:solidFill>
                  <a:srgbClr val="000099"/>
                </a:solidFill>
                <a:ea typeface="Calibri" panose="020F0502020204030204" pitchFamily="34" charset="0"/>
                <a:cs typeface="Times New Roman" panose="02020603050405020304" pitchFamily="18" charset="0"/>
              </a:rPr>
              <a:t> 1</a:t>
            </a:r>
            <a:r>
              <a:rPr lang="vi-VN" sz="3200" b="1">
                <a:solidFill>
                  <a:srgbClr val="000099"/>
                </a:solidFill>
                <a:ea typeface="Calibri" panose="020F0502020204030204" pitchFamily="34" charset="0"/>
                <a:cs typeface="Times New Roman" panose="02020603050405020304" pitchFamily="18" charset="0"/>
              </a:rPr>
              <a:t> :</a:t>
            </a:r>
            <a:r>
              <a:rPr lang="en-US" sz="2800">
                <a:solidFill>
                  <a:srgbClr val="000099"/>
                </a:solidFill>
              </a:rPr>
              <a:t>Cầu thang xương cá là dạng cầu thang có hình dáng tương tự như những đốt xương cá, thường có những bậc cầu thang với khoảng mở lớn, tạo được sự nhẹ nhàng và thoáng đãng cho không gian sống. Trong Hình 4.55, phần mép của mỗi bậc thang nằm trên tường song song với nhau. Hãy giải thích tại sao.</a:t>
            </a: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101298" y="3981157"/>
            <a:ext cx="11989406" cy="2876843"/>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p>
          <a:p>
            <a:r>
              <a:rPr lang="en-US"/>
              <a:t>Các mặt của bậc thang đều song song với mặt sàn nên chúng đôi một song song với nhau.</a:t>
            </a:r>
          </a:p>
          <a:p>
            <a:r>
              <a:rPr lang="en-US"/>
              <a:t>Mặt phẳng tường cắt các mặt bậc thang tại các mép nằm trên bờ tường nên chúng song song với nhau.</a:t>
            </a:r>
          </a:p>
        </p:txBody>
      </p:sp>
      <p:pic>
        <p:nvPicPr>
          <p:cNvPr id="2" name="Picture 1">
            <a:extLst>
              <a:ext uri="{FF2B5EF4-FFF2-40B4-BE49-F238E27FC236}">
                <a16:creationId xmlns:a16="http://schemas.microsoft.com/office/drawing/2014/main" id="{74821A3C-6490-4088-A4E8-1E50290C81F4}"/>
              </a:ext>
            </a:extLst>
          </p:cNvPr>
          <p:cNvPicPr>
            <a:picLocks noChangeAspect="1"/>
          </p:cNvPicPr>
          <p:nvPr/>
        </p:nvPicPr>
        <p:blipFill>
          <a:blip r:embed="rId2">
            <a:clrChange>
              <a:clrFrom>
                <a:srgbClr val="82594A"/>
              </a:clrFrom>
              <a:clrTo>
                <a:srgbClr val="82594A">
                  <a:alpha val="0"/>
                </a:srgbClr>
              </a:clrTo>
            </a:clrChange>
          </a:blip>
          <a:stretch>
            <a:fillRect/>
          </a:stretch>
        </p:blipFill>
        <p:spPr>
          <a:xfrm>
            <a:off x="8932985" y="768120"/>
            <a:ext cx="3157717" cy="3213037"/>
          </a:xfrm>
          <a:prstGeom prst="rect">
            <a:avLst/>
          </a:prstGeom>
        </p:spPr>
      </p:pic>
    </p:spTree>
    <p:extLst>
      <p:ext uri="{BB962C8B-B14F-4D97-AF65-F5344CB8AC3E}">
        <p14:creationId xmlns:p14="http://schemas.microsoft.com/office/powerpoint/2010/main" val="1274841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126</Words>
  <PresentationFormat>Widescreen</PresentationFormat>
  <Paragraphs>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HGPSoeiKakugothicUB</vt:lpstr>
      <vt:lpstr>Yu Gothic</vt:lpstr>
      <vt:lpstr>Aarial</vt:lpstr>
      <vt:lpstr>Arial</vt:lpstr>
      <vt:lpstr>Baumans</vt:lpstr>
      <vt:lpstr>Calibri</vt:lpstr>
      <vt:lpstr>Calibri Light</vt:lpstr>
      <vt:lpstr>Georgia Pro Cond Black</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2023-08-03T01:26:37Z</dcterms:modified>
</cp:coreProperties>
</file>