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4" r:id="rId9"/>
    <p:sldId id="265" r:id="rId10"/>
    <p:sldId id="263" r:id="rId11"/>
    <p:sldId id="269" r:id="rId12"/>
    <p:sldId id="268" r:id="rId13"/>
    <p:sldId id="271" r:id="rId14"/>
    <p:sldId id="272" r:id="rId15"/>
    <p:sldId id="273" r:id="rId16"/>
    <p:sldId id="26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7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3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1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9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9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6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3CAD-8917-484D-9D6F-D6D62271F59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2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6523"/>
            <a:ext cx="9144000" cy="1294266"/>
          </a:xfrm>
        </p:spPr>
        <p:txBody>
          <a:bodyPr/>
          <a:lstStyle/>
          <a:p>
            <a:r>
              <a:rPr lang="en-US" dirty="0" err="1" smtClean="0"/>
              <a:t>Khởi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/>
          </a:p>
        </p:txBody>
      </p:sp>
      <p:pic>
        <p:nvPicPr>
          <p:cNvPr id="5122" name="Picture 2" descr="Bắt Đầu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10789"/>
            <a:ext cx="9753600" cy="41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5611" y="6178731"/>
            <a:ext cx="4180115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ng Vật Có Thể Sống Thiếu Nước Trong Bao Lâu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811" y="1120230"/>
            <a:ext cx="9059046" cy="5095598"/>
          </a:xfrm>
        </p:spPr>
      </p:pic>
      <p:sp>
        <p:nvSpPr>
          <p:cNvPr id="5" name="Rectangle 4"/>
          <p:cNvSpPr/>
          <p:nvPr/>
        </p:nvSpPr>
        <p:spPr>
          <a:xfrm>
            <a:off x="-1" y="238768"/>
            <a:ext cx="116912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1131" y="217462"/>
            <a:ext cx="7027817" cy="5140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6571" y="731519"/>
            <a:ext cx="762870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133/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41" y="569323"/>
            <a:ext cx="7016659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5246"/>
            <a:ext cx="9379131" cy="3182030"/>
          </a:xfrm>
          <a:prstGeom prst="rect">
            <a:avLst/>
          </a:prstGeom>
        </p:spPr>
      </p:pic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157" y="1284876"/>
            <a:ext cx="4837357" cy="27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92125"/>
            <a:ext cx="1077685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da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x40ml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238768"/>
            <a:ext cx="116912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906" y="174563"/>
            <a:ext cx="815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825"/>
              </a:spcBef>
              <a:spcAft>
                <a:spcPts val="0"/>
              </a:spcAft>
              <a:buClr>
                <a:srgbClr val="4471C4"/>
              </a:buClr>
              <a:buSzPts val="1400"/>
              <a:tabLst>
                <a:tab pos="361315" algn="l"/>
              </a:tabLst>
            </a:pPr>
            <a:r>
              <a:rPr lang="en-US" sz="2800" b="1" kern="0" dirty="0" smtClean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vi-VN" sz="2800" b="1" kern="0" dirty="0" smtClean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</a:t>
            </a:r>
            <a:r>
              <a:rPr lang="vi-VN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CHUYỂN CÁC CHẤT Ở ĐỘNG</a:t>
            </a:r>
            <a:r>
              <a:rPr lang="vi-VN" sz="2800" b="1" kern="0" spc="-3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74" y="697783"/>
            <a:ext cx="5939028" cy="5716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1502" y="879891"/>
            <a:ext cx="5830498" cy="5133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906" y="174563"/>
            <a:ext cx="815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825"/>
              </a:spcBef>
              <a:spcAft>
                <a:spcPts val="0"/>
              </a:spcAft>
              <a:buClr>
                <a:srgbClr val="4471C4"/>
              </a:buClr>
              <a:buSzPts val="1400"/>
              <a:tabLst>
                <a:tab pos="361315" algn="l"/>
              </a:tabLst>
            </a:pPr>
            <a:r>
              <a:rPr lang="en-US" sz="2800" b="1" kern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vi-VN" sz="2800" b="1" kern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SỰ VẬN CHUYỂN CÁC CHẤT Ở ĐỘNG</a:t>
            </a:r>
            <a:r>
              <a:rPr lang="vi-VN" sz="2800" b="1" kern="0" spc="-3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906" y="1000752"/>
            <a:ext cx="1196509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2071" y="246269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IV.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0" y="2433283"/>
            <a:ext cx="11608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bữa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70575"/>
            <a:ext cx="5088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134/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9024" y="3886200"/>
            <a:ext cx="4891928" cy="27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343401"/>
            <a:ext cx="1779588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2273301"/>
            <a:ext cx="22145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4122738"/>
            <a:ext cx="22844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1" y="2468564"/>
            <a:ext cx="34004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2400301"/>
            <a:ext cx="16605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2047876"/>
            <a:ext cx="16779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9" y="2079626"/>
            <a:ext cx="213518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500313"/>
            <a:ext cx="1717675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2093913"/>
            <a:ext cx="17653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2119314"/>
            <a:ext cx="3562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2133600"/>
            <a:ext cx="13398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4743" y="185103"/>
            <a:ext cx="6753497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43" y="185103"/>
            <a:ext cx="6753497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326" y="1727933"/>
            <a:ext cx="1133856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75" y="1020536"/>
            <a:ext cx="4518116" cy="4518116"/>
          </a:xfrm>
          <a:prstGeom prst="rect">
            <a:avLst/>
          </a:prstGeom>
        </p:spPr>
      </p:pic>
      <p:pic>
        <p:nvPicPr>
          <p:cNvPr id="1030" name="Picture 6" descr="Hóa học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59" y="1136469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uyển đổi hàng hóa (Barter) là gì? Thực hiện chuyển đổi hàng hóa như thế 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1" y="496389"/>
            <a:ext cx="537525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áy lọc nước có thể uống trực tiếp được không - Máy lọc nước nóng lạnh  Tru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76" y="496389"/>
            <a:ext cx="6070871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ột tuần có bao nhiêu ngày, giờ, phút, giây? Đổi 1 tuần chính xác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182189"/>
            <a:ext cx="526551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ại tràng hoàn PH - Thuốc điều trị bệnh đại tràng từ đông 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93" y="1281634"/>
            <a:ext cx="5657396" cy="40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ộ bài tây - loại đẹp - Đồ chơi trong phòng | BiBiOn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406"/>
            <a:ext cx="538162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ướng dẫn cách đánh tiết canh dê ngon chuẩn không cần ch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82406"/>
            <a:ext cx="6583952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7599" y="5930538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ánh Mì Tuấn - Xô Viết Nghệ Tĩnh ở Quận Bình Thạnh, TP. HCM | Foody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7" y="1326515"/>
            <a:ext cx="47815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 cách làm pizza hải sản phô mai bằng lò nướng và nồi chiên không d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94" y="1326515"/>
            <a:ext cx="62832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30776" y="249297"/>
            <a:ext cx="12422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algn="ctr">
              <a:spcBef>
                <a:spcPts val="390"/>
              </a:spcBef>
              <a:spcAft>
                <a:spcPts val="0"/>
              </a:spcAft>
            </a:pP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31: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b="1" kern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" y="90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495" y="1637603"/>
            <a:ext cx="9655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685" y="2099268"/>
            <a:ext cx="7047122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9085" y="1223302"/>
            <a:ext cx="7027817" cy="5140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114" y="2843723"/>
            <a:ext cx="10252165" cy="336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4526" y="0"/>
            <a:ext cx="210747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 trình thức ăn tiêu hóa trong cơ thể - VnExpress Sức khỏ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32" y="1246551"/>
            <a:ext cx="11813177" cy="51673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5132" y="0"/>
            <a:ext cx="11956868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H4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H5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67684"/>
            <a:ext cx="11086012" cy="209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" y="90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89243"/>
            <a:ext cx="10252165" cy="336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1619" y="-162341"/>
            <a:ext cx="2808786" cy="15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673</Words>
  <Application>Microsoft Office PowerPoint</Application>
  <PresentationFormat>Widescreen</PresentationFormat>
  <Paragraphs>47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video và trả lời câu hỏi H3, H4, H5 ở PHT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</cp:lastModifiedBy>
  <cp:revision>15</cp:revision>
  <dcterms:created xsi:type="dcterms:W3CDTF">2022-07-15T01:52:57Z</dcterms:created>
  <dcterms:modified xsi:type="dcterms:W3CDTF">2022-07-16T01:40:39Z</dcterms:modified>
</cp:coreProperties>
</file>