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0"/>
  </p:notesMasterIdLst>
  <p:sldIdLst>
    <p:sldId id="313" r:id="rId3"/>
    <p:sldId id="301" r:id="rId4"/>
    <p:sldId id="330" r:id="rId5"/>
    <p:sldId id="315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7" d="100"/>
          <a:sy n="37" d="100"/>
        </p:scale>
        <p:origin x="-54" y="-28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1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8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9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15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3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6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0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0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91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17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582400"/>
            <a:chOff x="9243891" y="2126503"/>
            <a:chExt cx="13944600" cy="12099118"/>
          </a:xfrm>
        </p:grpSpPr>
        <p:grpSp>
          <p:nvGrpSpPr>
            <p:cNvPr id="8" name="Group 7"/>
            <p:cNvGrpSpPr/>
            <p:nvPr/>
          </p:nvGrpSpPr>
          <p:grpSpPr>
            <a:xfrm>
              <a:off x="9243891" y="2126503"/>
              <a:ext cx="13944600" cy="12099118"/>
              <a:chOff x="732403" y="3448230"/>
              <a:chExt cx="13944600" cy="12099118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732403" y="3448230"/>
                <a:ext cx="13944600" cy="12099118"/>
                <a:chOff x="732403" y="3448230"/>
                <a:chExt cx="13944600" cy="12099118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732403" y="4613667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767891" y="2164814"/>
              <a:ext cx="11430000" cy="2069079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624891" y="4497442"/>
              <a:ext cx="13337304" cy="9440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§19.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§20.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trí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đối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tròn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§22. Ba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conic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533753" y="2428363"/>
              <a:ext cx="103251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</a:t>
              </a:r>
              <a:r>
                <a: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I. </a:t>
              </a:r>
              <a:r>
                <a:rPr lang="en-US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PHÁP TỌA ĐỘ TRONG MẶT PHẲNG</a:t>
              </a:r>
              <a:endParaRPr lang="vi-VN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5908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9086" y="3505200"/>
                <a:ext cx="23164800" cy="331462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3505200"/>
                <a:ext cx="23164800" cy="3314623"/>
              </a:xfrm>
              <a:prstGeom prst="rect">
                <a:avLst/>
              </a:prstGeom>
              <a:blipFill>
                <a:blip r:embed="rId3"/>
                <a:stretch>
                  <a:fillRect l="-1157" t="-6227" b="-76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7620000"/>
                <a:ext cx="23164800" cy="5715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620000"/>
                <a:ext cx="23164800" cy="5715000"/>
              </a:xfrm>
              <a:prstGeom prst="rect">
                <a:avLst/>
              </a:prstGeom>
              <a:blipFill>
                <a:blip r:embed="rId4"/>
                <a:stretch>
                  <a:fillRect l="-1184" t="-3511" r="-8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5908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5908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680358" y="6858000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90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5908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9086" y="3695777"/>
                <a:ext cx="23164800" cy="331462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3695777"/>
                <a:ext cx="23164800" cy="3314623"/>
              </a:xfrm>
              <a:prstGeom prst="rect">
                <a:avLst/>
              </a:prstGeom>
              <a:blipFill>
                <a:blip r:embed="rId3"/>
                <a:stretch>
                  <a:fillRect l="-1157" t="-6227" b="-76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8153400"/>
                <a:ext cx="23164800" cy="5105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153400"/>
                <a:ext cx="23164800" cy="5105400"/>
              </a:xfrm>
              <a:prstGeom prst="rect">
                <a:avLst/>
              </a:prstGeom>
              <a:blipFill>
                <a:blip r:embed="rId4"/>
                <a:stretch>
                  <a:fillRect l="-1184" t="-715" b="-14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5908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5908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680358" y="7093803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94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6510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3368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202297"/>
                <a:ext cx="23164800" cy="9125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202297"/>
                <a:ext cx="23164800" cy="912503"/>
              </a:xfrm>
              <a:prstGeom prst="rect">
                <a:avLst/>
              </a:prstGeom>
              <a:blipFill>
                <a:blip r:embed="rId3"/>
                <a:stretch>
                  <a:fillRect l="-1157" t="-23026" b="-157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800600"/>
                <a:ext cx="23502259" cy="8686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VTPT.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00600"/>
                <a:ext cx="23502259" cy="8686800"/>
              </a:xfrm>
              <a:prstGeom prst="rect">
                <a:avLst/>
              </a:prstGeom>
              <a:blipFill>
                <a:blip r:embed="rId4"/>
                <a:stretch>
                  <a:fillRect l="-1141" t="-2453" r="-493" b="-455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4130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4130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881742" y="3969603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88FD4F-6360-484C-B1CE-100A87116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8092" y="4797718"/>
            <a:ext cx="5474907" cy="49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46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4384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450771"/>
                <a:ext cx="23164800" cy="96882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450771"/>
                <a:ext cx="23164800" cy="968829"/>
              </a:xfrm>
              <a:prstGeom prst="rect">
                <a:avLst/>
              </a:prstGeom>
              <a:blipFill>
                <a:blip r:embed="rId3"/>
                <a:stretch>
                  <a:fillRect l="-1157" t="-21739" b="-931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742" y="6172200"/>
                <a:ext cx="23164800" cy="6858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2" y="6172200"/>
                <a:ext cx="23164800" cy="6858000"/>
              </a:xfrm>
              <a:prstGeom prst="rect">
                <a:avLst/>
              </a:prstGeom>
              <a:blipFill>
                <a:blip r:embed="rId4"/>
                <a:stretch>
                  <a:fillRect l="-1078" t="-7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5146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5146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790302" y="4648200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09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5908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9086" y="3695777"/>
                <a:ext cx="23164800" cy="133872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kern="1200">
                            <a:effectLst/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kern="1200">
                        <a:effectLst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 kern="1200">
                            <a:effectLst/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b="1" i="1" kern="1200">
                        <a:effectLst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kern="1200">
                        <a:effectLst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kern="1200">
                            <a:effectLst/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b="1" i="1" kern="1200">
                        <a:effectLst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kern="1200">
                        <a:effectLst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kern="1200">
                            <a:effectLst/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b="1" i="1" kern="1200">
                        <a:effectLst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3695777"/>
                <a:ext cx="23164800" cy="1338729"/>
              </a:xfrm>
              <a:prstGeom prst="rect">
                <a:avLst/>
              </a:prstGeom>
              <a:blipFill>
                <a:blip r:embed="rId3"/>
                <a:stretch>
                  <a:fillRect l="-1157" t="-1576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569820"/>
                <a:ext cx="23164800" cy="668898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𝟕𝟑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69820"/>
                <a:ext cx="23164800" cy="6688980"/>
              </a:xfrm>
              <a:prstGeom prst="rect">
                <a:avLst/>
              </a:prstGeom>
              <a:blipFill>
                <a:blip r:embed="rId4"/>
                <a:stretch>
                  <a:fillRect l="-1078" t="-3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5908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5908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838200" y="5036403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90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8269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995301"/>
                <a:ext cx="12573001" cy="75870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(H.7.15a)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995301"/>
                <a:ext cx="12573001" cy="7587099"/>
              </a:xfrm>
              <a:prstGeom prst="rect">
                <a:avLst/>
              </a:prstGeom>
              <a:blipFill>
                <a:blip r:embed="rId3"/>
                <a:stretch>
                  <a:fillRect l="-2131" t="-2727" r="-21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8269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8269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F97950-94B1-4AB0-A811-5E0E0395E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2439" y="3995300"/>
            <a:ext cx="8577263" cy="79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0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8269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733800"/>
                <a:ext cx="15839705" cy="9753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(m).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(H.7.15b).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733800"/>
                <a:ext cx="15839705" cy="9753600"/>
              </a:xfrm>
              <a:prstGeom prst="rect">
                <a:avLst/>
              </a:prstGeom>
              <a:blipFill>
                <a:blip r:embed="rId3"/>
                <a:stretch>
                  <a:fillRect l="-1538" t="-2122" r="-1692" b="-36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8269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8269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F3DEFC-0741-441A-BF3C-CC1A3CB3A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00" y="5159669"/>
            <a:ext cx="7190389" cy="64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98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5146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429000"/>
                <a:ext cx="16060883" cy="10058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𝑶𝑯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𝟑𝟖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𝟑𝟖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429000"/>
                <a:ext cx="16060883" cy="10058400"/>
              </a:xfrm>
              <a:prstGeom prst="rect">
                <a:avLst/>
              </a:prstGeom>
              <a:blipFill>
                <a:blip r:embed="rId3"/>
                <a:stretch>
                  <a:fillRect l="-1517" t="-2058" r="-1289" b="-36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5146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5146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3AA34C-C685-4D28-A965-5B0B9B219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00" y="5159669"/>
            <a:ext cx="7190389" cy="64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24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76200" y="1865761"/>
            <a:ext cx="23408815" cy="11677586"/>
            <a:chOff x="1447797" y="1793810"/>
            <a:chExt cx="22808130" cy="116775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47797" y="1793810"/>
              <a:ext cx="22808130" cy="11677586"/>
              <a:chOff x="1447797" y="1793810"/>
              <a:chExt cx="22808130" cy="116775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809998" y="1793810"/>
                <a:ext cx="19828267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809999" y="1953929"/>
                <a:ext cx="198282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5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</a:t>
                </a:r>
                <a:r>
                  <a:rPr lang="vi-VN" sz="5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5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 TỌA ĐỘ TRONG MẶT PHẲNG</a:t>
                </a:r>
                <a:endParaRPr lang="vi-VN" sz="54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0"/>
                <a:ext cx="11518637" cy="1501155"/>
                <a:chOff x="7459670" y="7086600"/>
                <a:chExt cx="11519970" cy="150133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772227"/>
                  <a:ext cx="9887184" cy="8157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TRÌNH ĐƯỜNG TRÒN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3" cy="1466894"/>
                  <a:chOff x="7459669" y="7543800"/>
                  <a:chExt cx="1381116" cy="1466894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504379" y="8279174"/>
                    <a:ext cx="1336406" cy="731520"/>
                    <a:chOff x="7504379" y="8279174"/>
                    <a:chExt cx="1336406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806822" y="7976731"/>
                      <a:ext cx="731520" cy="133640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8282807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797" y="8814031"/>
                <a:ext cx="1014912" cy="852829"/>
                <a:chOff x="7459669" y="7543800"/>
                <a:chExt cx="1006650" cy="852927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806" y="7688760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7" y="11125197"/>
                <a:ext cx="1014914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799" y="9982203"/>
                <a:ext cx="1014915" cy="889486"/>
                <a:chOff x="7459669" y="7543800"/>
                <a:chExt cx="1301368" cy="889588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40" y="7725421"/>
                  <a:ext cx="656097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4" name="Group 44"/>
              <p:cNvGrpSpPr/>
              <p:nvPr/>
            </p:nvGrpSpPr>
            <p:grpSpPr>
              <a:xfrm>
                <a:off x="1447798" y="12257830"/>
                <a:ext cx="1024533" cy="852830"/>
                <a:chOff x="7459669" y="7543800"/>
                <a:chExt cx="1016193" cy="852928"/>
              </a:xfrm>
            </p:grpSpPr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9" y="7688760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5082410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4408900" y="3900043"/>
              <a:ext cx="1320281" cy="1323399"/>
              <a:chOff x="4869876" y="2922072"/>
              <a:chExt cx="1320281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869876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1F6311BF-A4CF-4E55-85D0-0A86514BB33B}"/>
              </a:ext>
            </a:extLst>
          </p:cNvPr>
          <p:cNvGrpSpPr/>
          <p:nvPr/>
        </p:nvGrpSpPr>
        <p:grpSpPr>
          <a:xfrm>
            <a:off x="7010400" y="3405456"/>
            <a:ext cx="16651736" cy="2319879"/>
            <a:chOff x="71819" y="148683"/>
            <a:chExt cx="12310507" cy="1586290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12310507" cy="1586290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xmlns="" id="{39A246B9-3D0B-4A2B-A2B0-AD412E909BB4}"/>
                </a:ext>
              </a:extLst>
            </p:cNvPr>
            <p:cNvSpPr txBox="1"/>
            <p:nvPr/>
          </p:nvSpPr>
          <p:spPr>
            <a:xfrm>
              <a:off x="2214549" y="271755"/>
              <a:ext cx="8497633" cy="12477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500" b="1" kern="1200" dirty="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ĐƯỜNG TRÒN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500" b="1" dirty="0">
                  <a:solidFill>
                    <a:srgbClr val="FCFFE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 MẶT PHẲNG TỌA ĐỘ</a:t>
              </a:r>
              <a:endParaRPr lang="en-US" sz="5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xmlns="" id="{EFE5FD9A-8DAE-41E9-BE5B-4B8636094028}"/>
                </a:ext>
              </a:extLst>
            </p:cNvPr>
            <p:cNvSpPr txBox="1"/>
            <p:nvPr/>
          </p:nvSpPr>
          <p:spPr>
            <a:xfrm>
              <a:off x="495609" y="401256"/>
              <a:ext cx="1718940" cy="874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21</a:t>
              </a:r>
              <a:endParaRPr lang="en-US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204C448-2D8F-4A7E-9B2E-F635DF97ADCA}"/>
              </a:ext>
            </a:extLst>
          </p:cNvPr>
          <p:cNvSpPr/>
          <p:nvPr/>
        </p:nvSpPr>
        <p:spPr>
          <a:xfrm>
            <a:off x="1838109" y="6858006"/>
            <a:ext cx="8525091" cy="815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TIẾP TUYẾN</a:t>
            </a:r>
          </a:p>
        </p:txBody>
      </p:sp>
      <p:sp>
        <p:nvSpPr>
          <p:cNvPr id="46" name="Round Same Side Corner Rectangle 78">
            <a:extLst>
              <a:ext uri="{FF2B5EF4-FFF2-40B4-BE49-F238E27FC236}">
                <a16:creationId xmlns:a16="http://schemas.microsoft.com/office/drawing/2014/main" xmlns="" id="{B7BE534A-7F06-44A5-B2EA-E03DCFEDEFB9}"/>
              </a:ext>
            </a:extLst>
          </p:cNvPr>
          <p:cNvSpPr/>
          <p:nvPr/>
        </p:nvSpPr>
        <p:spPr>
          <a:xfrm rot="5400000">
            <a:off x="495398" y="6502343"/>
            <a:ext cx="731439" cy="138285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9CBE5B7-87E3-4C6D-A9F9-87B4CAD581AC}"/>
              </a:ext>
            </a:extLst>
          </p:cNvPr>
          <p:cNvSpPr txBox="1"/>
          <p:nvPr/>
        </p:nvSpPr>
        <p:spPr>
          <a:xfrm>
            <a:off x="589557" y="6816372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752600"/>
            <a:ext cx="7391400" cy="78057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THUẬT NGỮ   </a:t>
            </a:r>
          </a:p>
          <a:p>
            <a:pPr lvl="0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pPr lvl="0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8229600" y="1752600"/>
            <a:ext cx="15745691" cy="78057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KIẾN THỨC, KĨ NĂNG</a:t>
            </a:r>
          </a:p>
          <a:p>
            <a:pPr lvl="0" algn="just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tiễn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7FCB0F-21AF-48B8-87D9-860BFD67F3BE}"/>
              </a:ext>
            </a:extLst>
          </p:cNvPr>
          <p:cNvSpPr txBox="1">
            <a:spLocks/>
          </p:cNvSpPr>
          <p:nvPr/>
        </p:nvSpPr>
        <p:spPr>
          <a:xfrm>
            <a:off x="838200" y="10093325"/>
            <a:ext cx="23213291" cy="3470275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algn="just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73916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2286000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ĐƯỜNG TRÒN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683125"/>
                <a:ext cx="11353800" cy="434974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83125"/>
                <a:ext cx="11353800" cy="4349749"/>
              </a:xfrm>
              <a:prstGeom prst="rect">
                <a:avLst/>
              </a:prstGeom>
              <a:blipFill>
                <a:blip r:embed="rId3"/>
                <a:stretch>
                  <a:fillRect l="-2200" t="-4888" r="-23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569BC4-9AE0-4FEE-92C9-AC55D28D4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2600" y="3200400"/>
            <a:ext cx="10058400" cy="935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8269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191001"/>
                <a:ext cx="11859491" cy="4267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(H.7.13).Khi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đường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91001"/>
                <a:ext cx="11859491" cy="4267200"/>
              </a:xfrm>
              <a:prstGeom prst="rect">
                <a:avLst/>
              </a:prstGeom>
              <a:blipFill>
                <a:blip r:embed="rId3"/>
                <a:stretch>
                  <a:fillRect l="-2259" t="-4843" r="-2259" b="-19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97690" y="4191001"/>
                <a:ext cx="11353801" cy="4267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/>
                  <a:t> 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𝑰𝑴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</m:oMath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7690" y="4191001"/>
                <a:ext cx="11353801" cy="4267200"/>
              </a:xfrm>
              <a:prstGeom prst="rect">
                <a:avLst/>
              </a:prstGeom>
              <a:blipFill>
                <a:blip r:embed="rId4"/>
                <a:stretch>
                  <a:fillRect t="-54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8269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8269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id="{2EDA9D3D-73BF-4D96-AAEB-F6B2BD6F6C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8915400"/>
                <a:ext cx="23213291" cy="3775075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(C).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EDA9D3D-73BF-4D96-AAEB-F6B2BD6F6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915400"/>
                <a:ext cx="23213291" cy="3775075"/>
              </a:xfrm>
              <a:prstGeom prst="rect">
                <a:avLst/>
              </a:prstGeom>
              <a:blipFill>
                <a:blip r:embed="rId5"/>
                <a:stretch>
                  <a:fillRect l="-1076" t="-40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398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8269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859756"/>
                <a:ext cx="23164800" cy="329029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859756"/>
                <a:ext cx="23164800" cy="3290290"/>
              </a:xfrm>
              <a:prstGeom prst="rect">
                <a:avLst/>
              </a:prstGeom>
              <a:blipFill>
                <a:blip r:embed="rId3"/>
                <a:stretch>
                  <a:fillRect l="-1052" t="-6458" b="-81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742" y="8892027"/>
                <a:ext cx="23164800" cy="4061973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2" y="8892027"/>
                <a:ext cx="23164800" cy="4061973"/>
              </a:xfrm>
              <a:prstGeom prst="rect">
                <a:avLst/>
              </a:prstGeom>
              <a:blipFill>
                <a:blip r:embed="rId4"/>
                <a:stretch>
                  <a:fillRect l="-1078" t="-1048" b="-5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8269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8269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870856" y="7551003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32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8269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104982"/>
                <a:ext cx="23164800" cy="18509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04982"/>
                <a:ext cx="23164800" cy="1850942"/>
              </a:xfrm>
              <a:prstGeom prst="rect">
                <a:avLst/>
              </a:prstGeom>
              <a:blipFill>
                <a:blip r:embed="rId3"/>
                <a:stretch>
                  <a:fillRect l="-1157" t="-107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0856" y="7267971"/>
                <a:ext cx="23164800" cy="263802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6" y="7267971"/>
                <a:ext cx="23164800" cy="2638029"/>
              </a:xfrm>
              <a:prstGeom prst="rect">
                <a:avLst/>
              </a:prstGeom>
              <a:blipFill>
                <a:blip r:embed="rId4"/>
                <a:stretch>
                  <a:fillRect t="-4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8269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8269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838199" y="6196449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id="{570D3FCE-5631-4AC4-A32A-8BC0A1D4B7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743" y="10315971"/>
                <a:ext cx="23164800" cy="263802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70D3FCE-5631-4AC4-A32A-8BC0A1D4B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3" y="10315971"/>
                <a:ext cx="23164800" cy="2638029"/>
              </a:xfrm>
              <a:prstGeom prst="rect">
                <a:avLst/>
              </a:prstGeom>
              <a:blipFill>
                <a:blip r:embed="rId5"/>
                <a:stretch>
                  <a:fillRect t="-78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30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  <p:bldP spid="14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745E5E3-0F3D-4DD8-8EF9-85D6C62C5C25}"/>
              </a:ext>
            </a:extLst>
          </p:cNvPr>
          <p:cNvSpPr txBox="1">
            <a:spLocks/>
          </p:cNvSpPr>
          <p:nvPr/>
        </p:nvSpPr>
        <p:spPr>
          <a:xfrm>
            <a:off x="2819400" y="2826900"/>
            <a:ext cx="21107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104981"/>
                <a:ext cx="23164800" cy="270779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04981"/>
                <a:ext cx="23164800" cy="2707797"/>
              </a:xfrm>
              <a:prstGeom prst="rect">
                <a:avLst/>
              </a:prstGeom>
              <a:blipFill>
                <a:blip r:embed="rId3"/>
                <a:stretch>
                  <a:fillRect l="-1157" t="-78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498D75C-BCDB-4F89-A946-C38707BB4B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742" y="8146914"/>
                <a:ext cx="23164800" cy="4061973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98D75C-BCDB-4F89-A946-C38707BB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2" y="8146914"/>
                <a:ext cx="23164800" cy="4061973"/>
              </a:xfrm>
              <a:prstGeom prst="rect">
                <a:avLst/>
              </a:prstGeom>
              <a:blipFill>
                <a:blip r:embed="rId4"/>
                <a:stretch>
                  <a:fillRect l="-1078" t="-52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6CA2A77A-40C9-4C44-B116-91DE275CEB13}"/>
              </a:ext>
            </a:extLst>
          </p:cNvPr>
          <p:cNvSpPr/>
          <p:nvPr/>
        </p:nvSpPr>
        <p:spPr>
          <a:xfrm>
            <a:off x="1905000" y="2826900"/>
            <a:ext cx="529046" cy="622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16BDE2E2-BF03-46E5-B02F-0EC4741DE14C}"/>
              </a:ext>
            </a:extLst>
          </p:cNvPr>
          <p:cNvSpPr/>
          <p:nvPr/>
        </p:nvSpPr>
        <p:spPr>
          <a:xfrm>
            <a:off x="2209800" y="2826900"/>
            <a:ext cx="529046" cy="62016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21A9C-9680-4151-902E-E9B4C831C8CD}"/>
              </a:ext>
            </a:extLst>
          </p:cNvPr>
          <p:cNvSpPr txBox="1"/>
          <p:nvPr/>
        </p:nvSpPr>
        <p:spPr>
          <a:xfrm>
            <a:off x="870856" y="6903222"/>
            <a:ext cx="121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04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5F963C0E-8307-4357-B0AC-6C59B10BB2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429000"/>
                <a:ext cx="23164800" cy="561572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𝑰𝑴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F963C0E-8307-4357-B0AC-6C59B10B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000"/>
                <a:ext cx="23164800" cy="5615720"/>
              </a:xfrm>
              <a:prstGeom prst="rect">
                <a:avLst/>
              </a:prstGeom>
              <a:blipFill>
                <a:blip r:embed="rId3"/>
                <a:stretch>
                  <a:fillRect l="-1157" t="-36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7F8D7A6B-E372-417D-9FC7-3CD460F8EE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9457068"/>
                <a:ext cx="23164800" cy="2895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F8D7A6B-E372-417D-9FC7-3CD460F8E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457068"/>
                <a:ext cx="23164800" cy="2895600"/>
              </a:xfrm>
              <a:prstGeom prst="rect">
                <a:avLst/>
              </a:prstGeom>
              <a:blipFill>
                <a:blip r:embed="rId4"/>
                <a:stretch>
                  <a:fillRect l="-1157" t="-69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893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4363</TotalTime>
  <Words>2796</Words>
  <PresentationFormat>Custom</PresentationFormat>
  <Paragraphs>165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terms:modified xsi:type="dcterms:W3CDTF">2022-05-26T15:38:56Z</dcterms:modified>
</cp:coreProperties>
</file>