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</p:sldMasterIdLst>
  <p:notesMasterIdLst>
    <p:notesMasterId r:id="rId18"/>
  </p:notesMasterIdLst>
  <p:sldIdLst>
    <p:sldId id="288" r:id="rId3"/>
    <p:sldId id="290" r:id="rId4"/>
    <p:sldId id="332" r:id="rId5"/>
    <p:sldId id="347" r:id="rId6"/>
    <p:sldId id="292" r:id="rId7"/>
    <p:sldId id="350" r:id="rId8"/>
    <p:sldId id="351" r:id="rId9"/>
    <p:sldId id="352" r:id="rId10"/>
    <p:sldId id="353" r:id="rId11"/>
    <p:sldId id="354" r:id="rId12"/>
    <p:sldId id="349" r:id="rId13"/>
    <p:sldId id="340" r:id="rId14"/>
    <p:sldId id="355" r:id="rId15"/>
    <p:sldId id="300" r:id="rId16"/>
    <p:sldId id="34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0754" autoAdjust="0"/>
  </p:normalViewPr>
  <p:slideViewPr>
    <p:cSldViewPr snapToGrid="0">
      <p:cViewPr>
        <p:scale>
          <a:sx n="33" d="100"/>
          <a:sy n="33" d="100"/>
        </p:scale>
        <p:origin x="2166" y="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873386-A125-47F3-9CB8-DD4CD91363C3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3C3BC8-6FB1-487D-8CA0-A0F42B25E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553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2931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6343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193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380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489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7237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866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6784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0321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9137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408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9212" cy="6858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317500" y="355600"/>
            <a:ext cx="11544300" cy="621030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81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2764C2-7138-4BB9-AEB7-CC145358E8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E6385F-C0DD-4B7B-8458-7B3962FA8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4563F2-C2AC-4F8C-BB63-923BA2EEF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88F6D-8A74-4894-8F2C-F66A4AB980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15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oogle Shape;28;p27">
            <a:extLst>
              <a:ext uri="{FF2B5EF4-FFF2-40B4-BE49-F238E27FC236}">
                <a16:creationId xmlns:a16="http://schemas.microsoft.com/office/drawing/2014/main" id="{99864A22-FD53-46D6-8FF0-EB00DCFDFED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Google Shape;29;p27">
              <a:extLst>
                <a:ext uri="{FF2B5EF4-FFF2-40B4-BE49-F238E27FC236}">
                  <a16:creationId xmlns:a16="http://schemas.microsoft.com/office/drawing/2014/main" id="{B8A33867-73C5-4FBC-BA2F-31A28757078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3E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30;p27">
              <a:extLst>
                <a:ext uri="{FF2B5EF4-FFF2-40B4-BE49-F238E27FC236}">
                  <a16:creationId xmlns:a16="http://schemas.microsoft.com/office/drawing/2014/main" id="{B024C601-B749-4825-AF71-010760E58ADB}"/>
                </a:ext>
              </a:extLst>
            </p:cNvPr>
            <p:cNvSpPr/>
            <p:nvPr/>
          </p:nvSpPr>
          <p:spPr>
            <a:xfrm>
              <a:off x="1734725" y="1143465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31;p27">
              <a:extLst>
                <a:ext uri="{FF2B5EF4-FFF2-40B4-BE49-F238E27FC236}">
                  <a16:creationId xmlns:a16="http://schemas.microsoft.com/office/drawing/2014/main" id="{BA4B8732-CA36-4BE1-A3B5-17CC24C348EE}"/>
                </a:ext>
              </a:extLst>
            </p:cNvPr>
            <p:cNvSpPr/>
            <p:nvPr/>
          </p:nvSpPr>
          <p:spPr>
            <a:xfrm>
              <a:off x="635499" y="591077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32;p27">
              <a:extLst>
                <a:ext uri="{FF2B5EF4-FFF2-40B4-BE49-F238E27FC236}">
                  <a16:creationId xmlns:a16="http://schemas.microsoft.com/office/drawing/2014/main" id="{00BC7FD7-1BE9-416E-B461-915B07BD56C3}"/>
                </a:ext>
              </a:extLst>
            </p:cNvPr>
            <p:cNvSpPr/>
            <p:nvPr/>
          </p:nvSpPr>
          <p:spPr>
            <a:xfrm>
              <a:off x="4603086" y="1142535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33;p27">
              <a:extLst>
                <a:ext uri="{FF2B5EF4-FFF2-40B4-BE49-F238E27FC236}">
                  <a16:creationId xmlns:a16="http://schemas.microsoft.com/office/drawing/2014/main" id="{35B0FD18-C0F3-4747-8DF6-4D3588F76ACB}"/>
                </a:ext>
              </a:extLst>
            </p:cNvPr>
            <p:cNvSpPr/>
            <p:nvPr/>
          </p:nvSpPr>
          <p:spPr>
            <a:xfrm>
              <a:off x="3073910" y="53331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34;p27">
              <a:extLst>
                <a:ext uri="{FF2B5EF4-FFF2-40B4-BE49-F238E27FC236}">
                  <a16:creationId xmlns:a16="http://schemas.microsoft.com/office/drawing/2014/main" id="{B3F444FD-D967-4971-BA4E-D4A0CBF92F61}"/>
                </a:ext>
              </a:extLst>
            </p:cNvPr>
            <p:cNvSpPr/>
            <p:nvPr/>
          </p:nvSpPr>
          <p:spPr>
            <a:xfrm rot="10800000" flipH="1">
              <a:off x="7642643" y="1143465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35;p27">
              <a:extLst>
                <a:ext uri="{FF2B5EF4-FFF2-40B4-BE49-F238E27FC236}">
                  <a16:creationId xmlns:a16="http://schemas.microsoft.com/office/drawing/2014/main" id="{2C345ADD-F5C8-43E3-9C3D-04D6F19062D8}"/>
                </a:ext>
              </a:extLst>
            </p:cNvPr>
            <p:cNvSpPr/>
            <p:nvPr/>
          </p:nvSpPr>
          <p:spPr>
            <a:xfrm rot="10800000" flipH="1">
              <a:off x="6543417" y="591077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36;p27">
              <a:extLst>
                <a:ext uri="{FF2B5EF4-FFF2-40B4-BE49-F238E27FC236}">
                  <a16:creationId xmlns:a16="http://schemas.microsoft.com/office/drawing/2014/main" id="{0626E602-A1B0-4212-99B9-B1C4203A66FF}"/>
                </a:ext>
              </a:extLst>
            </p:cNvPr>
            <p:cNvSpPr/>
            <p:nvPr/>
          </p:nvSpPr>
          <p:spPr>
            <a:xfrm rot="10800000" flipH="1">
              <a:off x="10511004" y="1142535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37;p27">
              <a:extLst>
                <a:ext uri="{FF2B5EF4-FFF2-40B4-BE49-F238E27FC236}">
                  <a16:creationId xmlns:a16="http://schemas.microsoft.com/office/drawing/2014/main" id="{771E77F9-663A-4FF8-B91F-CF93A44CF456}"/>
                </a:ext>
              </a:extLst>
            </p:cNvPr>
            <p:cNvSpPr/>
            <p:nvPr/>
          </p:nvSpPr>
          <p:spPr>
            <a:xfrm rot="10800000" flipH="1">
              <a:off x="8981828" y="53331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38;p27">
              <a:extLst>
                <a:ext uri="{FF2B5EF4-FFF2-40B4-BE49-F238E27FC236}">
                  <a16:creationId xmlns:a16="http://schemas.microsoft.com/office/drawing/2014/main" id="{CB0B991C-D801-496D-A428-B6863AE905B9}"/>
                </a:ext>
              </a:extLst>
            </p:cNvPr>
            <p:cNvSpPr/>
            <p:nvPr/>
          </p:nvSpPr>
          <p:spPr>
            <a:xfrm>
              <a:off x="1566112" y="331988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39;p27">
              <a:extLst>
                <a:ext uri="{FF2B5EF4-FFF2-40B4-BE49-F238E27FC236}">
                  <a16:creationId xmlns:a16="http://schemas.microsoft.com/office/drawing/2014/main" id="{0804CADB-CA15-47DE-AEFA-D681FDCEC5DF}"/>
                </a:ext>
              </a:extLst>
            </p:cNvPr>
            <p:cNvSpPr/>
            <p:nvPr/>
          </p:nvSpPr>
          <p:spPr>
            <a:xfrm>
              <a:off x="10339641" y="3652673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40;p27">
              <a:extLst>
                <a:ext uri="{FF2B5EF4-FFF2-40B4-BE49-F238E27FC236}">
                  <a16:creationId xmlns:a16="http://schemas.microsoft.com/office/drawing/2014/main" id="{A9924D13-5511-42D3-8F66-DAB497B26148}"/>
                </a:ext>
              </a:extLst>
            </p:cNvPr>
            <p:cNvSpPr/>
            <p:nvPr/>
          </p:nvSpPr>
          <p:spPr>
            <a:xfrm>
              <a:off x="4434473" y="331895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41;p27">
              <a:extLst>
                <a:ext uri="{FF2B5EF4-FFF2-40B4-BE49-F238E27FC236}">
                  <a16:creationId xmlns:a16="http://schemas.microsoft.com/office/drawing/2014/main" id="{3253FF48-4B65-4CEC-A1AF-D22A46F1A68A}"/>
                </a:ext>
              </a:extLst>
            </p:cNvPr>
            <p:cNvSpPr/>
            <p:nvPr/>
          </p:nvSpPr>
          <p:spPr>
            <a:xfrm>
              <a:off x="9193291" y="270926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42;p27">
              <a:extLst>
                <a:ext uri="{FF2B5EF4-FFF2-40B4-BE49-F238E27FC236}">
                  <a16:creationId xmlns:a16="http://schemas.microsoft.com/office/drawing/2014/main" id="{092F290C-9BAD-4989-8828-BA4F61F8C0B6}"/>
                </a:ext>
              </a:extLst>
            </p:cNvPr>
            <p:cNvSpPr/>
            <p:nvPr/>
          </p:nvSpPr>
          <p:spPr>
            <a:xfrm rot="10800000" flipH="1">
              <a:off x="7474030" y="331988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43;p27">
              <a:extLst>
                <a:ext uri="{FF2B5EF4-FFF2-40B4-BE49-F238E27FC236}">
                  <a16:creationId xmlns:a16="http://schemas.microsoft.com/office/drawing/2014/main" id="{1BC21C91-74A0-4A2B-B442-F148764BBF3A}"/>
                </a:ext>
              </a:extLst>
            </p:cNvPr>
            <p:cNvSpPr/>
            <p:nvPr/>
          </p:nvSpPr>
          <p:spPr>
            <a:xfrm rot="10800000" flipH="1">
              <a:off x="6374804" y="276749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44;p27">
              <a:extLst>
                <a:ext uri="{FF2B5EF4-FFF2-40B4-BE49-F238E27FC236}">
                  <a16:creationId xmlns:a16="http://schemas.microsoft.com/office/drawing/2014/main" id="{C70E873B-DCDD-4702-92A1-5951529F1F23}"/>
                </a:ext>
              </a:extLst>
            </p:cNvPr>
            <p:cNvSpPr/>
            <p:nvPr/>
          </p:nvSpPr>
          <p:spPr>
            <a:xfrm rot="10800000" flipH="1">
              <a:off x="634717" y="2644031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45;p27">
              <a:extLst>
                <a:ext uri="{FF2B5EF4-FFF2-40B4-BE49-F238E27FC236}">
                  <a16:creationId xmlns:a16="http://schemas.microsoft.com/office/drawing/2014/main" id="{201EC8D3-3D91-40B4-AA49-030F90B6E642}"/>
                </a:ext>
              </a:extLst>
            </p:cNvPr>
            <p:cNvSpPr/>
            <p:nvPr/>
          </p:nvSpPr>
          <p:spPr>
            <a:xfrm rot="10800000" flipH="1">
              <a:off x="2641970" y="2650422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46;p27">
              <a:extLst>
                <a:ext uri="{FF2B5EF4-FFF2-40B4-BE49-F238E27FC236}">
                  <a16:creationId xmlns:a16="http://schemas.microsoft.com/office/drawing/2014/main" id="{BC0F5C57-AEEF-4EFD-836E-54488CABF50D}"/>
                </a:ext>
              </a:extLst>
            </p:cNvPr>
            <p:cNvSpPr/>
            <p:nvPr/>
          </p:nvSpPr>
          <p:spPr>
            <a:xfrm>
              <a:off x="1566112" y="571593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47;p27">
              <a:extLst>
                <a:ext uri="{FF2B5EF4-FFF2-40B4-BE49-F238E27FC236}">
                  <a16:creationId xmlns:a16="http://schemas.microsoft.com/office/drawing/2014/main" id="{D200511A-5B10-4BB1-B0BC-8045AC2C00C6}"/>
                </a:ext>
              </a:extLst>
            </p:cNvPr>
            <p:cNvSpPr/>
            <p:nvPr/>
          </p:nvSpPr>
          <p:spPr>
            <a:xfrm>
              <a:off x="466886" y="516354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48;p27">
              <a:extLst>
                <a:ext uri="{FF2B5EF4-FFF2-40B4-BE49-F238E27FC236}">
                  <a16:creationId xmlns:a16="http://schemas.microsoft.com/office/drawing/2014/main" id="{9816A8DD-F3B9-4E17-BED2-3F5361BF85A5}"/>
                </a:ext>
              </a:extLst>
            </p:cNvPr>
            <p:cNvSpPr/>
            <p:nvPr/>
          </p:nvSpPr>
          <p:spPr>
            <a:xfrm>
              <a:off x="4434473" y="571500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49;p27">
              <a:extLst>
                <a:ext uri="{FF2B5EF4-FFF2-40B4-BE49-F238E27FC236}">
                  <a16:creationId xmlns:a16="http://schemas.microsoft.com/office/drawing/2014/main" id="{408D419A-3C00-4746-AEFC-FBAC8D58D363}"/>
                </a:ext>
              </a:extLst>
            </p:cNvPr>
            <p:cNvSpPr/>
            <p:nvPr/>
          </p:nvSpPr>
          <p:spPr>
            <a:xfrm>
              <a:off x="2905297" y="5105780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50;p27">
              <a:extLst>
                <a:ext uri="{FF2B5EF4-FFF2-40B4-BE49-F238E27FC236}">
                  <a16:creationId xmlns:a16="http://schemas.microsoft.com/office/drawing/2014/main" id="{92314B48-CE6E-4626-90C0-D857985C4821}"/>
                </a:ext>
              </a:extLst>
            </p:cNvPr>
            <p:cNvSpPr/>
            <p:nvPr/>
          </p:nvSpPr>
          <p:spPr>
            <a:xfrm rot="10800000" flipH="1">
              <a:off x="7474030" y="571593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51;p27">
              <a:extLst>
                <a:ext uri="{FF2B5EF4-FFF2-40B4-BE49-F238E27FC236}">
                  <a16:creationId xmlns:a16="http://schemas.microsoft.com/office/drawing/2014/main" id="{085CF48F-4A74-4B38-9EFF-7D98CE153129}"/>
                </a:ext>
              </a:extLst>
            </p:cNvPr>
            <p:cNvSpPr/>
            <p:nvPr/>
          </p:nvSpPr>
          <p:spPr>
            <a:xfrm rot="10800000" flipH="1">
              <a:off x="6374804" y="516354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52;p27">
              <a:extLst>
                <a:ext uri="{FF2B5EF4-FFF2-40B4-BE49-F238E27FC236}">
                  <a16:creationId xmlns:a16="http://schemas.microsoft.com/office/drawing/2014/main" id="{5F347B91-9BF7-4EEE-BE93-E4F51BEFAC89}"/>
                </a:ext>
              </a:extLst>
            </p:cNvPr>
            <p:cNvSpPr/>
            <p:nvPr/>
          </p:nvSpPr>
          <p:spPr>
            <a:xfrm rot="10800000" flipH="1">
              <a:off x="10342391" y="571500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53;p27">
              <a:extLst>
                <a:ext uri="{FF2B5EF4-FFF2-40B4-BE49-F238E27FC236}">
                  <a16:creationId xmlns:a16="http://schemas.microsoft.com/office/drawing/2014/main" id="{A55647A7-2065-4872-B43F-200F6381F19C}"/>
                </a:ext>
              </a:extLst>
            </p:cNvPr>
            <p:cNvSpPr/>
            <p:nvPr/>
          </p:nvSpPr>
          <p:spPr>
            <a:xfrm rot="10800000" flipH="1">
              <a:off x="8813215" y="5105780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54;p27">
            <a:extLst>
              <a:ext uri="{FF2B5EF4-FFF2-40B4-BE49-F238E27FC236}">
                <a16:creationId xmlns:a16="http://schemas.microsoft.com/office/drawing/2014/main" id="{423065BE-C31D-4A59-82B1-4A144C619839}"/>
              </a:ext>
            </a:extLst>
          </p:cNvPr>
          <p:cNvGrpSpPr/>
          <p:nvPr userDrawn="1"/>
        </p:nvGrpSpPr>
        <p:grpSpPr>
          <a:xfrm>
            <a:off x="2761549" y="1427825"/>
            <a:ext cx="6763450" cy="3991938"/>
            <a:chOff x="3645164" y="1813666"/>
            <a:chExt cx="4766443" cy="2813260"/>
          </a:xfrm>
        </p:grpSpPr>
        <p:sp>
          <p:nvSpPr>
            <p:cNvPr id="34" name="Google Shape;55;p27">
              <a:extLst>
                <a:ext uri="{FF2B5EF4-FFF2-40B4-BE49-F238E27FC236}">
                  <a16:creationId xmlns:a16="http://schemas.microsoft.com/office/drawing/2014/main" id="{6CC59BE4-DCD9-42A5-86E6-A8F9FC15498E}"/>
                </a:ext>
              </a:extLst>
            </p:cNvPr>
            <p:cNvSpPr/>
            <p:nvPr/>
          </p:nvSpPr>
          <p:spPr>
            <a:xfrm>
              <a:off x="3645164" y="1813666"/>
              <a:ext cx="4766443" cy="2813260"/>
            </a:xfrm>
            <a:custGeom>
              <a:avLst/>
              <a:gdLst/>
              <a:ahLst/>
              <a:cxnLst/>
              <a:rect l="l" t="t" r="r" b="b"/>
              <a:pathLst>
                <a:path w="6546" h="4656" extrusionOk="0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chemeClr val="lt1"/>
            </a:solidFill>
            <a:ln w="57150" cap="flat" cmpd="sng">
              <a:solidFill>
                <a:srgbClr val="195B5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03200" dist="38100" dir="5400000" sx="103000" sy="103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56;p27">
              <a:extLst>
                <a:ext uri="{FF2B5EF4-FFF2-40B4-BE49-F238E27FC236}">
                  <a16:creationId xmlns:a16="http://schemas.microsoft.com/office/drawing/2014/main" id="{065D51A3-9B45-4D4E-A462-B6CAC7275E92}"/>
                </a:ext>
              </a:extLst>
            </p:cNvPr>
            <p:cNvSpPr/>
            <p:nvPr/>
          </p:nvSpPr>
          <p:spPr>
            <a:xfrm>
              <a:off x="3692837" y="1867866"/>
              <a:ext cx="4677577" cy="2721647"/>
            </a:xfrm>
            <a:custGeom>
              <a:avLst/>
              <a:gdLst/>
              <a:ahLst/>
              <a:cxnLst/>
              <a:rect l="l" t="t" r="r" b="b"/>
              <a:pathLst>
                <a:path w="6546" h="4656" extrusionOk="0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rgbClr val="195B5A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57;p27">
            <a:extLst>
              <a:ext uri="{FF2B5EF4-FFF2-40B4-BE49-F238E27FC236}">
                <a16:creationId xmlns:a16="http://schemas.microsoft.com/office/drawing/2014/main" id="{9BE8F6F5-DFC0-478F-BDE6-4B1B88652016}"/>
              </a:ext>
            </a:extLst>
          </p:cNvPr>
          <p:cNvSpPr/>
          <p:nvPr userDrawn="1"/>
        </p:nvSpPr>
        <p:spPr>
          <a:xfrm rot="790632" flipH="1">
            <a:off x="8336982" y="2936716"/>
            <a:ext cx="578472" cy="599350"/>
          </a:xfrm>
          <a:custGeom>
            <a:avLst/>
            <a:gdLst/>
            <a:ahLst/>
            <a:cxnLst/>
            <a:rect l="l" t="t" r="r" b="b"/>
            <a:pathLst>
              <a:path w="584535" h="605631" extrusionOk="0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Google Shape;58;p27">
            <a:extLst>
              <a:ext uri="{FF2B5EF4-FFF2-40B4-BE49-F238E27FC236}">
                <a16:creationId xmlns:a16="http://schemas.microsoft.com/office/drawing/2014/main" id="{693D17B2-C1ED-4E31-8EA3-6956B4D9EF64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4529966" y="159883"/>
            <a:ext cx="1118618" cy="2569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59;p27">
            <a:extLst>
              <a:ext uri="{FF2B5EF4-FFF2-40B4-BE49-F238E27FC236}">
                <a16:creationId xmlns:a16="http://schemas.microsoft.com/office/drawing/2014/main" id="{99E11A03-9A8E-4265-ABC2-764A3C0EF9EC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 rot="505190" flipH="1">
            <a:off x="5222248" y="3919566"/>
            <a:ext cx="7942083" cy="51131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" name="Google Shape;60;p27">
            <a:extLst>
              <a:ext uri="{FF2B5EF4-FFF2-40B4-BE49-F238E27FC236}">
                <a16:creationId xmlns:a16="http://schemas.microsoft.com/office/drawing/2014/main" id="{FB2C18B9-57F7-4A57-8881-8407EA45D214}"/>
              </a:ext>
            </a:extLst>
          </p:cNvPr>
          <p:cNvGrpSpPr/>
          <p:nvPr userDrawn="1"/>
        </p:nvGrpSpPr>
        <p:grpSpPr>
          <a:xfrm>
            <a:off x="-1081536" y="5105780"/>
            <a:ext cx="14769137" cy="2606178"/>
            <a:chOff x="-1081536" y="5105780"/>
            <a:chExt cx="14769137" cy="2606178"/>
          </a:xfrm>
        </p:grpSpPr>
        <p:sp>
          <p:nvSpPr>
            <p:cNvPr id="40" name="Google Shape;61;p27">
              <a:extLst>
                <a:ext uri="{FF2B5EF4-FFF2-40B4-BE49-F238E27FC236}">
                  <a16:creationId xmlns:a16="http://schemas.microsoft.com/office/drawing/2014/main" id="{BE28F9B9-E3DF-49FA-96E1-C0DF76B27A17}"/>
                </a:ext>
              </a:extLst>
            </p:cNvPr>
            <p:cNvSpPr/>
            <p:nvPr/>
          </p:nvSpPr>
          <p:spPr>
            <a:xfrm rot="1722132">
              <a:off x="-852871" y="5611250"/>
              <a:ext cx="2513134" cy="1595238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62;p27">
              <a:extLst>
                <a:ext uri="{FF2B5EF4-FFF2-40B4-BE49-F238E27FC236}">
                  <a16:creationId xmlns:a16="http://schemas.microsoft.com/office/drawing/2014/main" id="{2F15C26E-28C6-4B70-806E-44F83AA63914}"/>
                </a:ext>
              </a:extLst>
            </p:cNvPr>
            <p:cNvSpPr/>
            <p:nvPr/>
          </p:nvSpPr>
          <p:spPr>
            <a:xfrm rot="368066">
              <a:off x="1163030" y="6244721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63;p27">
              <a:extLst>
                <a:ext uri="{FF2B5EF4-FFF2-40B4-BE49-F238E27FC236}">
                  <a16:creationId xmlns:a16="http://schemas.microsoft.com/office/drawing/2014/main" id="{8ABC27F9-EE85-4732-B5A9-467AF18555A4}"/>
                </a:ext>
              </a:extLst>
            </p:cNvPr>
            <p:cNvSpPr/>
            <p:nvPr/>
          </p:nvSpPr>
          <p:spPr>
            <a:xfrm rot="368066">
              <a:off x="2627308" y="6365740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64;p27">
              <a:extLst>
                <a:ext uri="{FF2B5EF4-FFF2-40B4-BE49-F238E27FC236}">
                  <a16:creationId xmlns:a16="http://schemas.microsoft.com/office/drawing/2014/main" id="{3FBD169A-FF16-46DB-8433-10F85EB700B4}"/>
                </a:ext>
              </a:extLst>
            </p:cNvPr>
            <p:cNvSpPr/>
            <p:nvPr/>
          </p:nvSpPr>
          <p:spPr>
            <a:xfrm rot="368066">
              <a:off x="4131914" y="6303265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65;p27">
              <a:extLst>
                <a:ext uri="{FF2B5EF4-FFF2-40B4-BE49-F238E27FC236}">
                  <a16:creationId xmlns:a16="http://schemas.microsoft.com/office/drawing/2014/main" id="{3778700E-EEA6-47FC-9AB2-8ECE92483DDB}"/>
                </a:ext>
              </a:extLst>
            </p:cNvPr>
            <p:cNvSpPr/>
            <p:nvPr/>
          </p:nvSpPr>
          <p:spPr>
            <a:xfrm rot="368066">
              <a:off x="5594920" y="6303264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66;p27">
              <a:extLst>
                <a:ext uri="{FF2B5EF4-FFF2-40B4-BE49-F238E27FC236}">
                  <a16:creationId xmlns:a16="http://schemas.microsoft.com/office/drawing/2014/main" id="{FF749C51-F4A6-4992-88BB-4252062A135E}"/>
                </a:ext>
              </a:extLst>
            </p:cNvPr>
            <p:cNvSpPr/>
            <p:nvPr/>
          </p:nvSpPr>
          <p:spPr>
            <a:xfrm rot="368066">
              <a:off x="7007766" y="6384897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67;p27">
              <a:extLst>
                <a:ext uri="{FF2B5EF4-FFF2-40B4-BE49-F238E27FC236}">
                  <a16:creationId xmlns:a16="http://schemas.microsoft.com/office/drawing/2014/main" id="{E3F38342-9AB1-4B09-A266-C081F1CE5E1E}"/>
                </a:ext>
              </a:extLst>
            </p:cNvPr>
            <p:cNvSpPr/>
            <p:nvPr/>
          </p:nvSpPr>
          <p:spPr>
            <a:xfrm rot="368066">
              <a:off x="8441624" y="6368436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68;p27">
              <a:extLst>
                <a:ext uri="{FF2B5EF4-FFF2-40B4-BE49-F238E27FC236}">
                  <a16:creationId xmlns:a16="http://schemas.microsoft.com/office/drawing/2014/main" id="{49F41AAE-DBBC-49CF-80C4-983A14C3C86B}"/>
                </a:ext>
              </a:extLst>
            </p:cNvPr>
            <p:cNvSpPr/>
            <p:nvPr/>
          </p:nvSpPr>
          <p:spPr>
            <a:xfrm rot="368066">
              <a:off x="9843830" y="6335790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69;p27">
              <a:extLst>
                <a:ext uri="{FF2B5EF4-FFF2-40B4-BE49-F238E27FC236}">
                  <a16:creationId xmlns:a16="http://schemas.microsoft.com/office/drawing/2014/main" id="{11737436-E628-4CC0-AA1B-F92CF66973C2}"/>
                </a:ext>
              </a:extLst>
            </p:cNvPr>
            <p:cNvSpPr/>
            <p:nvPr/>
          </p:nvSpPr>
          <p:spPr>
            <a:xfrm rot="-1722132" flipH="1">
              <a:off x="10945802" y="5611250"/>
              <a:ext cx="2513134" cy="1595238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" name="Oval 48">
            <a:extLst>
              <a:ext uri="{FF2B5EF4-FFF2-40B4-BE49-F238E27FC236}">
                <a16:creationId xmlns:a16="http://schemas.microsoft.com/office/drawing/2014/main" id="{0AD82E5A-B3EF-479D-8BC0-3B1FF036AF84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106816" y="34294"/>
            <a:ext cx="527901" cy="527901"/>
          </a:xfrm>
          <a:prstGeom prst="ellipse">
            <a:avLst/>
          </a:prstGeom>
          <a:blipFill dpi="0" rotWithShape="0">
            <a:blip r:embed="rId5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62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Google Shape;71;p28">
            <a:extLst>
              <a:ext uri="{FF2B5EF4-FFF2-40B4-BE49-F238E27FC236}">
                <a16:creationId xmlns:a16="http://schemas.microsoft.com/office/drawing/2014/main" id="{599D222A-FAFE-4AAA-964E-9705B48AABF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3E3E4">
              <a:lumMod val="70000"/>
              <a:lumOff val="30000"/>
              <a:alpha val="86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2;p28">
            <a:extLst>
              <a:ext uri="{FF2B5EF4-FFF2-40B4-BE49-F238E27FC236}">
                <a16:creationId xmlns:a16="http://schemas.microsoft.com/office/drawing/2014/main" id="{96EE657D-50AE-4297-B0AB-019A0F54E622}"/>
              </a:ext>
            </a:extLst>
          </p:cNvPr>
          <p:cNvSpPr/>
          <p:nvPr userDrawn="1"/>
        </p:nvSpPr>
        <p:spPr>
          <a:xfrm>
            <a:off x="424673" y="280391"/>
            <a:ext cx="11313747" cy="6237731"/>
          </a:xfrm>
          <a:prstGeom prst="rect">
            <a:avLst/>
          </a:prstGeom>
          <a:solidFill>
            <a:schemeClr val="lt1">
              <a:alpha val="89000"/>
            </a:schemeClr>
          </a:solidFill>
          <a:ln>
            <a:noFill/>
          </a:ln>
          <a:effectLst>
            <a:outerShdw blurRad="63500" sx="101000" sy="101000" algn="ctr" rotWithShape="0">
              <a:srgbClr val="000000">
                <a:alpha val="2078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76;p28">
            <a:extLst>
              <a:ext uri="{FF2B5EF4-FFF2-40B4-BE49-F238E27FC236}">
                <a16:creationId xmlns:a16="http://schemas.microsoft.com/office/drawing/2014/main" id="{1ACDF059-D4E2-494C-9D91-DD0254703D2E}"/>
              </a:ext>
            </a:extLst>
          </p:cNvPr>
          <p:cNvSpPr/>
          <p:nvPr userDrawn="1"/>
        </p:nvSpPr>
        <p:spPr>
          <a:xfrm>
            <a:off x="11387648" y="3083437"/>
            <a:ext cx="609685" cy="608755"/>
          </a:xfrm>
          <a:custGeom>
            <a:avLst/>
            <a:gdLst/>
            <a:ahLst/>
            <a:cxnLst/>
            <a:rect l="l" t="t" r="r" b="b"/>
            <a:pathLst>
              <a:path w="607648" h="606722" extrusionOk="0">
                <a:moveTo>
                  <a:pt x="382195" y="318513"/>
                </a:moveTo>
                <a:lnTo>
                  <a:pt x="319178" y="381790"/>
                </a:lnTo>
                <a:lnTo>
                  <a:pt x="520155" y="582460"/>
                </a:lnTo>
                <a:lnTo>
                  <a:pt x="583349" y="519362"/>
                </a:lnTo>
                <a:lnTo>
                  <a:pt x="550595" y="486657"/>
                </a:lnTo>
                <a:lnTo>
                  <a:pt x="527631" y="509497"/>
                </a:lnTo>
                <a:cubicBezTo>
                  <a:pt x="525673" y="511452"/>
                  <a:pt x="523092" y="512430"/>
                  <a:pt x="520600" y="512430"/>
                </a:cubicBezTo>
                <a:cubicBezTo>
                  <a:pt x="518019" y="512430"/>
                  <a:pt x="515437" y="511452"/>
                  <a:pt x="513479" y="509497"/>
                </a:cubicBezTo>
                <a:cubicBezTo>
                  <a:pt x="509474" y="505587"/>
                  <a:pt x="509474" y="499188"/>
                  <a:pt x="513479" y="495278"/>
                </a:cubicBezTo>
                <a:lnTo>
                  <a:pt x="536354" y="472438"/>
                </a:lnTo>
                <a:lnTo>
                  <a:pt x="503333" y="439467"/>
                </a:lnTo>
                <a:lnTo>
                  <a:pt x="471735" y="471016"/>
                </a:lnTo>
                <a:cubicBezTo>
                  <a:pt x="469777" y="472971"/>
                  <a:pt x="467196" y="473949"/>
                  <a:pt x="464615" y="473949"/>
                </a:cubicBezTo>
                <a:cubicBezTo>
                  <a:pt x="462033" y="473949"/>
                  <a:pt x="459452" y="472971"/>
                  <a:pt x="457494" y="471016"/>
                </a:cubicBezTo>
                <a:cubicBezTo>
                  <a:pt x="453578" y="467106"/>
                  <a:pt x="453578" y="460707"/>
                  <a:pt x="457494" y="456797"/>
                </a:cubicBezTo>
                <a:lnTo>
                  <a:pt x="489091" y="425247"/>
                </a:lnTo>
                <a:lnTo>
                  <a:pt x="456070" y="392276"/>
                </a:lnTo>
                <a:lnTo>
                  <a:pt x="433195" y="415205"/>
                </a:lnTo>
                <a:cubicBezTo>
                  <a:pt x="431237" y="417160"/>
                  <a:pt x="428656" y="418138"/>
                  <a:pt x="426075" y="418138"/>
                </a:cubicBezTo>
                <a:cubicBezTo>
                  <a:pt x="423494" y="418138"/>
                  <a:pt x="420912" y="417160"/>
                  <a:pt x="418954" y="415205"/>
                </a:cubicBezTo>
                <a:cubicBezTo>
                  <a:pt x="415038" y="411206"/>
                  <a:pt x="415038" y="404896"/>
                  <a:pt x="418954" y="400986"/>
                </a:cubicBezTo>
                <a:lnTo>
                  <a:pt x="441829" y="378057"/>
                </a:lnTo>
                <a:lnTo>
                  <a:pt x="408897" y="345175"/>
                </a:lnTo>
                <a:lnTo>
                  <a:pt x="377299" y="376724"/>
                </a:lnTo>
                <a:cubicBezTo>
                  <a:pt x="375341" y="378679"/>
                  <a:pt x="372760" y="379657"/>
                  <a:pt x="370179" y="379657"/>
                </a:cubicBezTo>
                <a:cubicBezTo>
                  <a:pt x="367597" y="379657"/>
                  <a:pt x="365016" y="378679"/>
                  <a:pt x="363058" y="376724"/>
                </a:cubicBezTo>
                <a:cubicBezTo>
                  <a:pt x="359142" y="372814"/>
                  <a:pt x="359142" y="366415"/>
                  <a:pt x="363058" y="362505"/>
                </a:cubicBezTo>
                <a:lnTo>
                  <a:pt x="394655" y="330955"/>
                </a:lnTo>
                <a:close/>
                <a:moveTo>
                  <a:pt x="214417" y="305627"/>
                </a:moveTo>
                <a:lnTo>
                  <a:pt x="214417" y="336110"/>
                </a:lnTo>
                <a:lnTo>
                  <a:pt x="229637" y="320824"/>
                </a:lnTo>
                <a:close/>
                <a:moveTo>
                  <a:pt x="312947" y="220933"/>
                </a:moveTo>
                <a:lnTo>
                  <a:pt x="321136" y="229198"/>
                </a:lnTo>
                <a:lnTo>
                  <a:pt x="329414" y="220933"/>
                </a:lnTo>
                <a:close/>
                <a:moveTo>
                  <a:pt x="400945" y="206927"/>
                </a:moveTo>
                <a:cubicBezTo>
                  <a:pt x="404860" y="203017"/>
                  <a:pt x="411267" y="203017"/>
                  <a:pt x="415182" y="206927"/>
                </a:cubicBezTo>
                <a:cubicBezTo>
                  <a:pt x="419097" y="210838"/>
                  <a:pt x="419097" y="217147"/>
                  <a:pt x="415182" y="221147"/>
                </a:cubicBezTo>
                <a:lnTo>
                  <a:pt x="213909" y="422083"/>
                </a:lnTo>
                <a:cubicBezTo>
                  <a:pt x="211952" y="424038"/>
                  <a:pt x="209371" y="425016"/>
                  <a:pt x="206791" y="425016"/>
                </a:cubicBezTo>
                <a:cubicBezTo>
                  <a:pt x="204210" y="425016"/>
                  <a:pt x="201719" y="424038"/>
                  <a:pt x="199672" y="422083"/>
                </a:cubicBezTo>
                <a:cubicBezTo>
                  <a:pt x="195757" y="418173"/>
                  <a:pt x="195757" y="411863"/>
                  <a:pt x="199672" y="407864"/>
                </a:cubicBezTo>
                <a:close/>
                <a:moveTo>
                  <a:pt x="221004" y="129129"/>
                </a:moveTo>
                <a:lnTo>
                  <a:pt x="292743" y="200848"/>
                </a:lnTo>
                <a:lnTo>
                  <a:pt x="353623" y="200848"/>
                </a:lnTo>
                <a:cubicBezTo>
                  <a:pt x="357629" y="200848"/>
                  <a:pt x="361367" y="203248"/>
                  <a:pt x="362880" y="206980"/>
                </a:cubicBezTo>
                <a:cubicBezTo>
                  <a:pt x="364482" y="210802"/>
                  <a:pt x="363592" y="215068"/>
                  <a:pt x="360744" y="218000"/>
                </a:cubicBezTo>
                <a:lnTo>
                  <a:pt x="328346" y="250438"/>
                </a:lnTo>
                <a:cubicBezTo>
                  <a:pt x="328346" y="250438"/>
                  <a:pt x="328346" y="250438"/>
                  <a:pt x="328257" y="250438"/>
                </a:cubicBezTo>
                <a:cubicBezTo>
                  <a:pt x="328257" y="250527"/>
                  <a:pt x="328257" y="250527"/>
                  <a:pt x="328168" y="250527"/>
                </a:cubicBezTo>
                <a:lnTo>
                  <a:pt x="211480" y="367481"/>
                </a:lnTo>
                <a:cubicBezTo>
                  <a:pt x="209611" y="369437"/>
                  <a:pt x="207030" y="370414"/>
                  <a:pt x="204359" y="370414"/>
                </a:cubicBezTo>
                <a:cubicBezTo>
                  <a:pt x="203113" y="370414"/>
                  <a:pt x="201778" y="370148"/>
                  <a:pt x="200532" y="369703"/>
                </a:cubicBezTo>
                <a:cubicBezTo>
                  <a:pt x="196794" y="368103"/>
                  <a:pt x="194301" y="364460"/>
                  <a:pt x="194301" y="360372"/>
                </a:cubicBezTo>
                <a:lnTo>
                  <a:pt x="194301" y="285542"/>
                </a:lnTo>
                <a:lnTo>
                  <a:pt x="127813" y="219156"/>
                </a:lnTo>
                <a:lnTo>
                  <a:pt x="127813" y="544957"/>
                </a:lnTo>
                <a:lnTo>
                  <a:pt x="297727" y="374769"/>
                </a:lnTo>
                <a:cubicBezTo>
                  <a:pt x="297727" y="374769"/>
                  <a:pt x="297727" y="374680"/>
                  <a:pt x="297816" y="374680"/>
                </a:cubicBezTo>
                <a:cubicBezTo>
                  <a:pt x="297816" y="374591"/>
                  <a:pt x="297905" y="374591"/>
                  <a:pt x="297905" y="374591"/>
                </a:cubicBezTo>
                <a:lnTo>
                  <a:pt x="375074" y="297273"/>
                </a:lnTo>
                <a:cubicBezTo>
                  <a:pt x="375074" y="297184"/>
                  <a:pt x="375074" y="297184"/>
                  <a:pt x="375163" y="297184"/>
                </a:cubicBezTo>
                <a:lnTo>
                  <a:pt x="542851" y="129129"/>
                </a:lnTo>
                <a:lnTo>
                  <a:pt x="478500" y="129129"/>
                </a:lnTo>
                <a:lnTo>
                  <a:pt x="478500" y="154013"/>
                </a:lnTo>
                <a:cubicBezTo>
                  <a:pt x="478500" y="159612"/>
                  <a:pt x="474049" y="164056"/>
                  <a:pt x="468442" y="164056"/>
                </a:cubicBezTo>
                <a:cubicBezTo>
                  <a:pt x="462924" y="164056"/>
                  <a:pt x="458384" y="159612"/>
                  <a:pt x="458384" y="154013"/>
                </a:cubicBezTo>
                <a:lnTo>
                  <a:pt x="458384" y="129129"/>
                </a:lnTo>
                <a:lnTo>
                  <a:pt x="417352" y="129129"/>
                </a:lnTo>
                <a:lnTo>
                  <a:pt x="417352" y="166366"/>
                </a:lnTo>
                <a:cubicBezTo>
                  <a:pt x="417352" y="171876"/>
                  <a:pt x="412902" y="176409"/>
                  <a:pt x="407294" y="176409"/>
                </a:cubicBezTo>
                <a:cubicBezTo>
                  <a:pt x="401776" y="176409"/>
                  <a:pt x="397237" y="171876"/>
                  <a:pt x="397237" y="166366"/>
                </a:cubicBezTo>
                <a:lnTo>
                  <a:pt x="397237" y="129129"/>
                </a:lnTo>
                <a:lnTo>
                  <a:pt x="356205" y="129129"/>
                </a:lnTo>
                <a:lnTo>
                  <a:pt x="356205" y="154013"/>
                </a:lnTo>
                <a:cubicBezTo>
                  <a:pt x="356205" y="159612"/>
                  <a:pt x="351665" y="164056"/>
                  <a:pt x="346147" y="164056"/>
                </a:cubicBezTo>
                <a:cubicBezTo>
                  <a:pt x="340539" y="164056"/>
                  <a:pt x="336089" y="159612"/>
                  <a:pt x="336089" y="154013"/>
                </a:cubicBezTo>
                <a:lnTo>
                  <a:pt x="336089" y="129129"/>
                </a:lnTo>
                <a:lnTo>
                  <a:pt x="294968" y="129129"/>
                </a:lnTo>
                <a:lnTo>
                  <a:pt x="294968" y="166366"/>
                </a:lnTo>
                <a:cubicBezTo>
                  <a:pt x="294968" y="171876"/>
                  <a:pt x="290518" y="176409"/>
                  <a:pt x="284910" y="176409"/>
                </a:cubicBezTo>
                <a:cubicBezTo>
                  <a:pt x="279392" y="176409"/>
                  <a:pt x="274853" y="171876"/>
                  <a:pt x="274853" y="166366"/>
                </a:cubicBezTo>
                <a:lnTo>
                  <a:pt x="274853" y="129129"/>
                </a:lnTo>
                <a:close/>
                <a:moveTo>
                  <a:pt x="87493" y="24262"/>
                </a:moveTo>
                <a:lnTo>
                  <a:pt x="24299" y="87360"/>
                </a:lnTo>
                <a:lnTo>
                  <a:pt x="243878" y="306605"/>
                </a:lnTo>
                <a:lnTo>
                  <a:pt x="268355" y="282076"/>
                </a:lnTo>
                <a:cubicBezTo>
                  <a:pt x="264706" y="278166"/>
                  <a:pt x="264795" y="272034"/>
                  <a:pt x="268622" y="268213"/>
                </a:cubicBezTo>
                <a:lnTo>
                  <a:pt x="300220" y="236663"/>
                </a:lnTo>
                <a:lnTo>
                  <a:pt x="267198" y="203692"/>
                </a:lnTo>
                <a:lnTo>
                  <a:pt x="244323" y="226532"/>
                </a:lnTo>
                <a:cubicBezTo>
                  <a:pt x="242365" y="228487"/>
                  <a:pt x="239784" y="229465"/>
                  <a:pt x="237203" y="229465"/>
                </a:cubicBezTo>
                <a:cubicBezTo>
                  <a:pt x="234622" y="229465"/>
                  <a:pt x="232040" y="228487"/>
                  <a:pt x="230082" y="226532"/>
                </a:cubicBezTo>
                <a:cubicBezTo>
                  <a:pt x="226166" y="222622"/>
                  <a:pt x="226166" y="216223"/>
                  <a:pt x="230082" y="212313"/>
                </a:cubicBezTo>
                <a:lnTo>
                  <a:pt x="252957" y="189473"/>
                </a:lnTo>
                <a:lnTo>
                  <a:pt x="219936" y="156502"/>
                </a:lnTo>
                <a:lnTo>
                  <a:pt x="188338" y="188051"/>
                </a:lnTo>
                <a:cubicBezTo>
                  <a:pt x="186380" y="190006"/>
                  <a:pt x="183798" y="190984"/>
                  <a:pt x="181217" y="190984"/>
                </a:cubicBezTo>
                <a:cubicBezTo>
                  <a:pt x="178636" y="190984"/>
                  <a:pt x="176055" y="190006"/>
                  <a:pt x="174097" y="188051"/>
                </a:cubicBezTo>
                <a:cubicBezTo>
                  <a:pt x="170180" y="184141"/>
                  <a:pt x="170180" y="177831"/>
                  <a:pt x="174097" y="173832"/>
                </a:cubicBezTo>
                <a:lnTo>
                  <a:pt x="205695" y="142282"/>
                </a:lnTo>
                <a:lnTo>
                  <a:pt x="172762" y="109400"/>
                </a:lnTo>
                <a:lnTo>
                  <a:pt x="149798" y="132240"/>
                </a:lnTo>
                <a:cubicBezTo>
                  <a:pt x="147840" y="134195"/>
                  <a:pt x="145259" y="135173"/>
                  <a:pt x="142766" y="135173"/>
                </a:cubicBezTo>
                <a:cubicBezTo>
                  <a:pt x="140185" y="135173"/>
                  <a:pt x="137604" y="134195"/>
                  <a:pt x="135646" y="132240"/>
                </a:cubicBezTo>
                <a:cubicBezTo>
                  <a:pt x="131641" y="128330"/>
                  <a:pt x="131641" y="121931"/>
                  <a:pt x="135646" y="118021"/>
                </a:cubicBezTo>
                <a:lnTo>
                  <a:pt x="158521" y="95181"/>
                </a:lnTo>
                <a:lnTo>
                  <a:pt x="125499" y="62210"/>
                </a:lnTo>
                <a:lnTo>
                  <a:pt x="93902" y="93759"/>
                </a:lnTo>
                <a:cubicBezTo>
                  <a:pt x="91944" y="95714"/>
                  <a:pt x="89362" y="96692"/>
                  <a:pt x="86781" y="96692"/>
                </a:cubicBezTo>
                <a:cubicBezTo>
                  <a:pt x="84200" y="96692"/>
                  <a:pt x="81619" y="95714"/>
                  <a:pt x="79661" y="93759"/>
                </a:cubicBezTo>
                <a:cubicBezTo>
                  <a:pt x="75744" y="89849"/>
                  <a:pt x="75744" y="83450"/>
                  <a:pt x="79661" y="79539"/>
                </a:cubicBezTo>
                <a:lnTo>
                  <a:pt x="111258" y="47990"/>
                </a:lnTo>
                <a:close/>
                <a:moveTo>
                  <a:pt x="87493" y="0"/>
                </a:moveTo>
                <a:cubicBezTo>
                  <a:pt x="90163" y="0"/>
                  <a:pt x="92745" y="1066"/>
                  <a:pt x="94614" y="2933"/>
                </a:cubicBezTo>
                <a:lnTo>
                  <a:pt x="200888" y="109045"/>
                </a:lnTo>
                <a:lnTo>
                  <a:pt x="567150" y="109045"/>
                </a:lnTo>
                <a:cubicBezTo>
                  <a:pt x="571156" y="109045"/>
                  <a:pt x="574894" y="111444"/>
                  <a:pt x="576407" y="115266"/>
                </a:cubicBezTo>
                <a:cubicBezTo>
                  <a:pt x="578009" y="118998"/>
                  <a:pt x="577119" y="123264"/>
                  <a:pt x="574271" y="126197"/>
                </a:cubicBezTo>
                <a:lnTo>
                  <a:pt x="396436" y="304294"/>
                </a:lnTo>
                <a:lnTo>
                  <a:pt x="604711" y="512252"/>
                </a:lnTo>
                <a:cubicBezTo>
                  <a:pt x="606580" y="514118"/>
                  <a:pt x="607648" y="516696"/>
                  <a:pt x="607648" y="519362"/>
                </a:cubicBezTo>
                <a:cubicBezTo>
                  <a:pt x="607648" y="522028"/>
                  <a:pt x="606580" y="524516"/>
                  <a:pt x="604711" y="526471"/>
                </a:cubicBezTo>
                <a:lnTo>
                  <a:pt x="599727" y="531359"/>
                </a:lnTo>
                <a:cubicBezTo>
                  <a:pt x="599371" y="532070"/>
                  <a:pt x="598837" y="532693"/>
                  <a:pt x="598214" y="533315"/>
                </a:cubicBezTo>
                <a:lnTo>
                  <a:pt x="566171" y="565308"/>
                </a:lnTo>
                <a:cubicBezTo>
                  <a:pt x="565548" y="565930"/>
                  <a:pt x="564925" y="566463"/>
                  <a:pt x="564213" y="566819"/>
                </a:cubicBezTo>
                <a:lnTo>
                  <a:pt x="527275" y="603789"/>
                </a:lnTo>
                <a:cubicBezTo>
                  <a:pt x="525317" y="605744"/>
                  <a:pt x="522736" y="606722"/>
                  <a:pt x="520155" y="606722"/>
                </a:cubicBezTo>
                <a:cubicBezTo>
                  <a:pt x="517574" y="606722"/>
                  <a:pt x="514992" y="605744"/>
                  <a:pt x="513034" y="603789"/>
                </a:cubicBezTo>
                <a:lnTo>
                  <a:pt x="304937" y="396009"/>
                </a:lnTo>
                <a:lnTo>
                  <a:pt x="124876" y="576328"/>
                </a:lnTo>
                <a:cubicBezTo>
                  <a:pt x="123007" y="578283"/>
                  <a:pt x="120426" y="579261"/>
                  <a:pt x="117756" y="579261"/>
                </a:cubicBezTo>
                <a:cubicBezTo>
                  <a:pt x="116509" y="579261"/>
                  <a:pt x="115174" y="579083"/>
                  <a:pt x="113928" y="578550"/>
                </a:cubicBezTo>
                <a:cubicBezTo>
                  <a:pt x="110190" y="576950"/>
                  <a:pt x="107698" y="573307"/>
                  <a:pt x="107698" y="569218"/>
                </a:cubicBezTo>
                <a:lnTo>
                  <a:pt x="107698" y="199071"/>
                </a:lnTo>
                <a:lnTo>
                  <a:pt x="2937" y="94470"/>
                </a:lnTo>
                <a:cubicBezTo>
                  <a:pt x="-979" y="90559"/>
                  <a:pt x="-979" y="84161"/>
                  <a:pt x="2937" y="80250"/>
                </a:cubicBezTo>
                <a:lnTo>
                  <a:pt x="80373" y="2933"/>
                </a:lnTo>
                <a:cubicBezTo>
                  <a:pt x="82242" y="1066"/>
                  <a:pt x="84823" y="0"/>
                  <a:pt x="87493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77;p28">
            <a:extLst>
              <a:ext uri="{FF2B5EF4-FFF2-40B4-BE49-F238E27FC236}">
                <a16:creationId xmlns:a16="http://schemas.microsoft.com/office/drawing/2014/main" id="{D46442B1-E383-444C-9245-EC991F22B925}"/>
              </a:ext>
            </a:extLst>
          </p:cNvPr>
          <p:cNvSpPr/>
          <p:nvPr userDrawn="1"/>
        </p:nvSpPr>
        <p:spPr>
          <a:xfrm>
            <a:off x="165760" y="1221632"/>
            <a:ext cx="609684" cy="551923"/>
          </a:xfrm>
          <a:custGeom>
            <a:avLst/>
            <a:gdLst/>
            <a:ahLst/>
            <a:cxnLst/>
            <a:rect l="l" t="t" r="r" b="b"/>
            <a:pathLst>
              <a:path w="605680" h="548298" extrusionOk="0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78;p28">
            <a:extLst>
              <a:ext uri="{FF2B5EF4-FFF2-40B4-BE49-F238E27FC236}">
                <a16:creationId xmlns:a16="http://schemas.microsoft.com/office/drawing/2014/main" id="{7A1C1BA8-6D0E-409B-89AB-5B6A5DA6D20F}"/>
              </a:ext>
            </a:extLst>
          </p:cNvPr>
          <p:cNvSpPr/>
          <p:nvPr userDrawn="1"/>
        </p:nvSpPr>
        <p:spPr>
          <a:xfrm>
            <a:off x="10327529" y="280391"/>
            <a:ext cx="588447" cy="609685"/>
          </a:xfrm>
          <a:custGeom>
            <a:avLst/>
            <a:gdLst/>
            <a:ahLst/>
            <a:cxnLst/>
            <a:rect l="l" t="t" r="r" b="b"/>
            <a:pathLst>
              <a:path w="584535" h="605631" extrusionOk="0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79;p28">
            <a:extLst>
              <a:ext uri="{FF2B5EF4-FFF2-40B4-BE49-F238E27FC236}">
                <a16:creationId xmlns:a16="http://schemas.microsoft.com/office/drawing/2014/main" id="{9FF10076-AF2E-4931-9F64-55F27A533E7A}"/>
              </a:ext>
            </a:extLst>
          </p:cNvPr>
          <p:cNvSpPr/>
          <p:nvPr userDrawn="1"/>
        </p:nvSpPr>
        <p:spPr>
          <a:xfrm rot="5770500" flipH="1">
            <a:off x="3949423" y="5888768"/>
            <a:ext cx="586846" cy="609685"/>
          </a:xfrm>
          <a:custGeom>
            <a:avLst/>
            <a:gdLst/>
            <a:ahLst/>
            <a:cxnLst/>
            <a:rect l="l" t="t" r="r" b="b"/>
            <a:pathLst>
              <a:path w="585586" h="608375" extrusionOk="0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B0B5DF2-1840-47FE-84BA-61078C60B0E9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11664099" y="0"/>
            <a:ext cx="527901" cy="527901"/>
          </a:xfrm>
          <a:prstGeom prst="ellipse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25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1F38E1-B975-430C-B6AF-FFC4A39700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438928-C5E0-4612-9ED2-9F746EA8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316F74-16C8-43E0-908E-FCFB8FE39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92F26BD-B189-4536-ACC4-B0C83AC7A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ABAE6367-7967-4CAB-9896-6C331C1C3AB3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9B9EE9-F3BF-4B40-83E7-C9BC68FDDB0E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DC7E0191-3E48-4847-BC29-82F140F6940F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Google Shape;71;p28">
            <a:extLst>
              <a:ext uri="{FF2B5EF4-FFF2-40B4-BE49-F238E27FC236}">
                <a16:creationId xmlns:a16="http://schemas.microsoft.com/office/drawing/2014/main" id="{3263AC7A-6DC0-4544-9C26-521DEC6869F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3E3E4">
              <a:lumMod val="70000"/>
              <a:lumOff val="30000"/>
              <a:alpha val="86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72;p28">
            <a:extLst>
              <a:ext uri="{FF2B5EF4-FFF2-40B4-BE49-F238E27FC236}">
                <a16:creationId xmlns:a16="http://schemas.microsoft.com/office/drawing/2014/main" id="{CCF1C303-DBE2-4353-A8ED-4ADF2B4255B6}"/>
              </a:ext>
            </a:extLst>
          </p:cNvPr>
          <p:cNvSpPr/>
          <p:nvPr userDrawn="1"/>
        </p:nvSpPr>
        <p:spPr>
          <a:xfrm>
            <a:off x="295217" y="208458"/>
            <a:ext cx="11601567" cy="6441084"/>
          </a:xfrm>
          <a:prstGeom prst="rect">
            <a:avLst/>
          </a:prstGeom>
          <a:solidFill>
            <a:schemeClr val="lt1">
              <a:alpha val="89000"/>
            </a:schemeClr>
          </a:solidFill>
          <a:ln>
            <a:noFill/>
          </a:ln>
          <a:effectLst>
            <a:outerShdw blurRad="63500" sx="101000" sy="101000" algn="ctr" rotWithShape="0">
              <a:srgbClr val="000000">
                <a:alpha val="2078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77;p28">
            <a:extLst>
              <a:ext uri="{FF2B5EF4-FFF2-40B4-BE49-F238E27FC236}">
                <a16:creationId xmlns:a16="http://schemas.microsoft.com/office/drawing/2014/main" id="{5759D865-AB3A-4B09-9D15-B5291D9B365A}"/>
              </a:ext>
            </a:extLst>
          </p:cNvPr>
          <p:cNvSpPr/>
          <p:nvPr userDrawn="1"/>
        </p:nvSpPr>
        <p:spPr>
          <a:xfrm>
            <a:off x="165760" y="1221632"/>
            <a:ext cx="609684" cy="551923"/>
          </a:xfrm>
          <a:custGeom>
            <a:avLst/>
            <a:gdLst/>
            <a:ahLst/>
            <a:cxnLst/>
            <a:rect l="l" t="t" r="r" b="b"/>
            <a:pathLst>
              <a:path w="605680" h="548298" extrusionOk="0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79;p28">
            <a:extLst>
              <a:ext uri="{FF2B5EF4-FFF2-40B4-BE49-F238E27FC236}">
                <a16:creationId xmlns:a16="http://schemas.microsoft.com/office/drawing/2014/main" id="{FEDB73D6-A262-4812-B321-560EEC9CA1C4}"/>
              </a:ext>
            </a:extLst>
          </p:cNvPr>
          <p:cNvSpPr/>
          <p:nvPr userDrawn="1"/>
        </p:nvSpPr>
        <p:spPr>
          <a:xfrm rot="5770500" flipH="1">
            <a:off x="3949423" y="5888768"/>
            <a:ext cx="586846" cy="609685"/>
          </a:xfrm>
          <a:custGeom>
            <a:avLst/>
            <a:gdLst/>
            <a:ahLst/>
            <a:cxnLst/>
            <a:rect l="l" t="t" r="r" b="b"/>
            <a:pathLst>
              <a:path w="585586" h="608375" extrusionOk="0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92EDABD-95DA-4EA7-94B2-7087050C55A2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38807" y="0"/>
            <a:ext cx="527901" cy="527901"/>
          </a:xfrm>
          <a:prstGeom prst="ellipse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50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37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31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62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文字, 自然&#10;&#10;已生成极高可信度的说明">
            <a:extLst>
              <a:ext uri="{FF2B5EF4-FFF2-40B4-BE49-F238E27FC236}">
                <a16:creationId xmlns:a16="http://schemas.microsoft.com/office/drawing/2014/main" id="{C1CAE8A9-A312-4534-9A75-D1253F02B8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r="3153" b="147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6175F73-7E85-4FC5-81A8-099C0EC067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0333"/>
            <a:ext cx="12192000" cy="3527667"/>
          </a:xfrm>
          <a:prstGeom prst="rect">
            <a:avLst/>
          </a:prstGeom>
        </p:spPr>
      </p:pic>
      <p:pic>
        <p:nvPicPr>
          <p:cNvPr id="9" name="图片 8" descr="图片包含 文字&#10;&#10;已生成高可信度的说明">
            <a:extLst>
              <a:ext uri="{FF2B5EF4-FFF2-40B4-BE49-F238E27FC236}">
                <a16:creationId xmlns:a16="http://schemas.microsoft.com/office/drawing/2014/main" id="{F997EDDB-0D32-4776-8BFB-6A5BC26E5D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721" y="4102100"/>
            <a:ext cx="3605279" cy="27559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E7D0F80-D2E4-4193-BCCE-85E5B9A7FB3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46" y="4365867"/>
            <a:ext cx="2899731" cy="249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13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文字, 自然&#10;&#10;已生成极高可信度的说明">
            <a:extLst>
              <a:ext uri="{FF2B5EF4-FFF2-40B4-BE49-F238E27FC236}">
                <a16:creationId xmlns:a16="http://schemas.microsoft.com/office/drawing/2014/main" id="{64A3EB8E-D800-464E-B7F9-AC1290DA61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r="3153" b="147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968CC70-E47E-4EE8-B0FD-BA2897B3A3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38"/>
          <a:stretch/>
        </p:blipFill>
        <p:spPr>
          <a:xfrm>
            <a:off x="0" y="4432300"/>
            <a:ext cx="12192000" cy="2425700"/>
          </a:xfrm>
          <a:prstGeom prst="rect">
            <a:avLst/>
          </a:prstGeom>
        </p:spPr>
      </p:pic>
      <p:pic>
        <p:nvPicPr>
          <p:cNvPr id="9" name="图片 8" descr="图片包含 文字&#10;&#10;已生成高可信度的说明">
            <a:extLst>
              <a:ext uri="{FF2B5EF4-FFF2-40B4-BE49-F238E27FC236}">
                <a16:creationId xmlns:a16="http://schemas.microsoft.com/office/drawing/2014/main" id="{1AB0347D-0525-44C2-A801-E7533E7AC4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426" y="4216400"/>
            <a:ext cx="3605279" cy="27559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F5AFB9A-791B-4DE5-90BF-26AA74B4B81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36" y="4965700"/>
            <a:ext cx="2467781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72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tags" Target="../tags/tag1.xml"/><Relationship Id="rId5" Type="http://schemas.openxmlformats.org/officeDocument/2006/relationships/slideLayout" Target="../slideLayouts/slideLayout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AA9A01E1-EE63-AFAE-E10B-A8740EB05E0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190604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58F45A66-14DE-1D3A-BDD1-9564D670C81B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11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2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3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76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7" Type="http://schemas.openxmlformats.org/officeDocument/2006/relationships/image" Target="../media/image32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31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6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279228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2402" y="-182388"/>
            <a:ext cx="467184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4" b="10564"/>
          <a:stretch/>
        </p:blipFill>
        <p:spPr>
          <a:xfrm>
            <a:off x="3169197" y="4300036"/>
            <a:ext cx="5853606" cy="2692261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23768608-D520-4A19-A4CE-D5C0C5AD59F0}"/>
              </a:ext>
            </a:extLst>
          </p:cNvPr>
          <p:cNvSpPr txBox="1"/>
          <p:nvPr/>
        </p:nvSpPr>
        <p:spPr>
          <a:xfrm>
            <a:off x="5133725" y="3876716"/>
            <a:ext cx="1918326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3600" b="0" i="0" u="none" strike="noStrike" kern="400" cap="none" spc="-680" normalizeH="0" baseline="0" noProof="0" dirty="0">
                <a:ln w="28575" cmpd="dbl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(TIẾT</a:t>
            </a:r>
            <a:r>
              <a:rPr kumimoji="0" lang="en-US" altLang="zh-CN" sz="3600" b="0" i="0" u="none" strike="noStrike" kern="400" cap="none" spc="-680" normalizeH="0" noProof="0" dirty="0">
                <a:ln w="28575" cmpd="dbl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 2</a:t>
            </a:r>
            <a:r>
              <a:rPr kumimoji="0" lang="en-US" altLang="zh-CN" sz="3600" b="0" i="0" u="none" strike="noStrike" kern="400" cap="none" spc="-680" normalizeH="0" baseline="0" noProof="0" dirty="0">
                <a:ln w="28575" cmpd="dbl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)</a:t>
            </a:r>
            <a:endParaRPr kumimoji="0" lang="zh-CN" altLang="en-US" sz="3600" b="0" i="0" u="none" strike="noStrike" kern="400" cap="none" spc="-680" normalizeH="0" baseline="0" noProof="0" dirty="0">
              <a:ln w="28575" cmpd="dbl"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44DDB1F-7CFC-4443-B7D2-14BEB08B0D10}"/>
              </a:ext>
            </a:extLst>
          </p:cNvPr>
          <p:cNvGrpSpPr/>
          <p:nvPr/>
        </p:nvGrpSpPr>
        <p:grpSpPr>
          <a:xfrm>
            <a:off x="4743061" y="1586680"/>
            <a:ext cx="2705876" cy="541923"/>
            <a:chOff x="4743062" y="1748763"/>
            <a:chExt cx="2705876" cy="541923"/>
          </a:xfrm>
        </p:grpSpPr>
        <p:sp>
          <p:nvSpPr>
            <p:cNvPr id="9" name="Up Ribbon 8">
              <a:extLst>
                <a:ext uri="{FF2B5EF4-FFF2-40B4-BE49-F238E27FC236}">
                  <a16:creationId xmlns:a16="http://schemas.microsoft.com/office/drawing/2014/main" id="{04CFE889-E637-B041-BE28-A63759C1761C}"/>
                </a:ext>
              </a:extLst>
            </p:cNvPr>
            <p:cNvSpPr/>
            <p:nvPr/>
          </p:nvSpPr>
          <p:spPr>
            <a:xfrm>
              <a:off x="4743062" y="1753555"/>
              <a:ext cx="2705876" cy="537131"/>
            </a:xfrm>
            <a:prstGeom prst="ribbon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369D01F-712A-F44A-A35F-4CDC3830FBF2}"/>
                </a:ext>
              </a:extLst>
            </p:cNvPr>
            <p:cNvSpPr/>
            <p:nvPr/>
          </p:nvSpPr>
          <p:spPr>
            <a:xfrm>
              <a:off x="5411755" y="1748763"/>
              <a:ext cx="1362269" cy="53713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BÀI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35</a:t>
              </a:r>
              <a:endPara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89F872B-FACF-3C0B-F1E3-139AAFE186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62270" y="2390328"/>
            <a:ext cx="7181710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35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88D0B9E-1A39-2AE2-4CF8-B0EF06BCE34D}"/>
              </a:ext>
            </a:extLst>
          </p:cNvPr>
          <p:cNvSpPr/>
          <p:nvPr/>
        </p:nvSpPr>
        <p:spPr>
          <a:xfrm>
            <a:off x="817417" y="525541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69A203-3726-42FE-BA46-2CF9C0D041C3}"/>
              </a:ext>
            </a:extLst>
          </p:cNvPr>
          <p:cNvSpPr txBox="1"/>
          <p:nvPr/>
        </p:nvSpPr>
        <p:spPr>
          <a:xfrm>
            <a:off x="1685925" y="567105"/>
            <a:ext cx="9334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64909D-4D43-B75B-D213-8811013BE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775" y="1905000"/>
            <a:ext cx="9184184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16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22" y="1165848"/>
            <a:ext cx="6096012" cy="609601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B9D1655-AECD-C44B-ABEA-4B47606B3D69}"/>
              </a:ext>
            </a:extLst>
          </p:cNvPr>
          <p:cNvSpPr/>
          <p:nvPr/>
        </p:nvSpPr>
        <p:spPr>
          <a:xfrm>
            <a:off x="4219649" y="2828835"/>
            <a:ext cx="542488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EB6363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#9Slide03 Penumbra" panose="02040603050506020204" pitchFamily="18" charset="0"/>
                <a:ea typeface="+mn-ea"/>
                <a:cs typeface="+mn-cs"/>
              </a:rPr>
              <a:t>Vận</a:t>
            </a:r>
            <a:r>
              <a:rPr kumimoji="0" lang="en-US" sz="7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EB6363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#9Slide03 Penumb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EB6363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#9Slide03 Penumbra" panose="02040603050506020204" pitchFamily="18" charset="0"/>
                <a:ea typeface="+mn-ea"/>
                <a:cs typeface="+mn-cs"/>
              </a:rPr>
              <a:t>dụng</a:t>
            </a:r>
            <a:endParaRPr kumimoji="0" lang="en-US" sz="72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EB6363"/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#9Slide03 Penumbra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73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381" y="833133"/>
            <a:ext cx="6096012" cy="60960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053" y="-253685"/>
            <a:ext cx="6858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26AF97-9A21-FEB7-39D3-3A77F7DD2A38}"/>
              </a:ext>
            </a:extLst>
          </p:cNvPr>
          <p:cNvSpPr txBox="1"/>
          <p:nvPr/>
        </p:nvSpPr>
        <p:spPr>
          <a:xfrm>
            <a:off x="3228976" y="2581275"/>
            <a:ext cx="71437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9778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áng tạo cùng hình vuông, hình tròn, hình chữ nhật, hình tam giác - YouTube">
            <a:extLst>
              <a:ext uri="{FF2B5EF4-FFF2-40B4-BE49-F238E27FC236}">
                <a16:creationId xmlns:a16="http://schemas.microsoft.com/office/drawing/2014/main" id="{299989AC-7B86-3398-EE5A-E2CBD6771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898231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>
            <a:extLst>
              <a:ext uri="{FF2B5EF4-FFF2-40B4-BE49-F238E27FC236}">
                <a16:creationId xmlns:a16="http://schemas.microsoft.com/office/drawing/2014/main" id="{9C1B777E-5ACE-444B-8DB6-DABAD60A1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1825" y="816126"/>
            <a:ext cx="406606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DẶN DÒ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AE195BD-FA58-4D45-802C-5B90A5D05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71" y="-123898"/>
            <a:ext cx="1372965" cy="1201344"/>
          </a:xfrm>
          <a:prstGeom prst="rect">
            <a:avLst/>
          </a:prstGeom>
        </p:spPr>
      </p:pic>
      <p:sp>
        <p:nvSpPr>
          <p:cNvPr id="5" name="品 15">
            <a:extLst>
              <a:ext uri="{FF2B5EF4-FFF2-40B4-BE49-F238E27FC236}">
                <a16:creationId xmlns:a16="http://schemas.microsoft.com/office/drawing/2014/main" id="{57998B9E-E48F-44C0-8A40-7E08AF2D871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031930" y="1904574"/>
            <a:ext cx="4045020" cy="1305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Hoàn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thành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tất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cả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bài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tập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vào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vở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454141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cs typeface="Lato Regular"/>
              <a:sym typeface="雷盖体" panose="00000800000000000000" pitchFamily="2" charset="-122"/>
            </a:endParaRPr>
          </a:p>
        </p:txBody>
      </p:sp>
      <p:sp>
        <p:nvSpPr>
          <p:cNvPr id="7" name="PA15">
            <a:extLst>
              <a:ext uri="{FF2B5EF4-FFF2-40B4-BE49-F238E27FC236}">
                <a16:creationId xmlns:a16="http://schemas.microsoft.com/office/drawing/2014/main" id="{AC527A79-A9CC-4D8E-BEC4-01EE676ADBC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031930" y="3277259"/>
            <a:ext cx="4500006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Ôn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tập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bài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cũ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454141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cs typeface="Lato Regular"/>
              <a:sym typeface="雷盖体" panose="00000800000000000000" pitchFamily="2" charset="-122"/>
            </a:endParaRPr>
          </a:p>
        </p:txBody>
      </p:sp>
      <p:sp>
        <p:nvSpPr>
          <p:cNvPr id="10" name="15">
            <a:extLst>
              <a:ext uri="{FF2B5EF4-FFF2-40B4-BE49-F238E27FC236}">
                <a16:creationId xmlns:a16="http://schemas.microsoft.com/office/drawing/2014/main" id="{BC36E1F6-96EB-4DAA-809A-2986B96170D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031930" y="4255111"/>
            <a:ext cx="3860871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Chuẩn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bị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bài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54141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mới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454141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cs typeface="Lato Regular"/>
              <a:sym typeface="雷盖体" panose="00000800000000000000" pitchFamily="2" charset="-122"/>
            </a:endParaRPr>
          </a:p>
        </p:txBody>
      </p:sp>
      <p:sp>
        <p:nvSpPr>
          <p:cNvPr id="12" name="Oval 8">
            <a:extLst>
              <a:ext uri="{FF2B5EF4-FFF2-40B4-BE49-F238E27FC236}">
                <a16:creationId xmlns:a16="http://schemas.microsoft.com/office/drawing/2014/main" id="{1A853BBB-38ED-4F4C-961A-E7DB67970726}"/>
              </a:ext>
            </a:extLst>
          </p:cNvPr>
          <p:cNvSpPr/>
          <p:nvPr/>
        </p:nvSpPr>
        <p:spPr>
          <a:xfrm>
            <a:off x="1276550" y="2066142"/>
            <a:ext cx="616689" cy="616689"/>
          </a:xfrm>
          <a:prstGeom prst="ellipse">
            <a:avLst/>
          </a:prstGeom>
          <a:solidFill>
            <a:srgbClr val="6BB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雷盖体" panose="00000800000000000000" pitchFamily="2" charset="-122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C0C5865-25FA-4EB3-AEC4-AC15B0E255D2}"/>
              </a:ext>
            </a:extLst>
          </p:cNvPr>
          <p:cNvSpPr/>
          <p:nvPr/>
        </p:nvSpPr>
        <p:spPr>
          <a:xfrm>
            <a:off x="1276549" y="3413340"/>
            <a:ext cx="616689" cy="616689"/>
          </a:xfrm>
          <a:prstGeom prst="ellipse">
            <a:avLst/>
          </a:prstGeom>
          <a:solidFill>
            <a:srgbClr val="6BB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雷盖体" panose="00000800000000000000" pitchFamily="2" charset="-122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535D144B-295F-4B75-AD95-5F2C2A6CE159}"/>
              </a:ext>
            </a:extLst>
          </p:cNvPr>
          <p:cNvSpPr>
            <a:spLocks noEditPoints="1"/>
          </p:cNvSpPr>
          <p:nvPr/>
        </p:nvSpPr>
        <p:spPr bwMode="auto">
          <a:xfrm>
            <a:off x="1449640" y="3554336"/>
            <a:ext cx="329960" cy="322529"/>
          </a:xfrm>
          <a:custGeom>
            <a:avLst/>
            <a:gdLst>
              <a:gd name="T0" fmla="*/ 90 w 94"/>
              <a:gd name="T1" fmla="*/ 55 h 92"/>
              <a:gd name="T2" fmla="*/ 90 w 94"/>
              <a:gd name="T3" fmla="*/ 85 h 92"/>
              <a:gd name="T4" fmla="*/ 53 w 94"/>
              <a:gd name="T5" fmla="*/ 89 h 92"/>
              <a:gd name="T6" fmla="*/ 54 w 94"/>
              <a:gd name="T7" fmla="*/ 59 h 92"/>
              <a:gd name="T8" fmla="*/ 46 w 94"/>
              <a:gd name="T9" fmla="*/ 0 h 92"/>
              <a:gd name="T10" fmla="*/ 0 w 94"/>
              <a:gd name="T11" fmla="*/ 46 h 92"/>
              <a:gd name="T12" fmla="*/ 46 w 94"/>
              <a:gd name="T13" fmla="*/ 92 h 92"/>
              <a:gd name="T14" fmla="*/ 45 w 94"/>
              <a:gd name="T15" fmla="*/ 84 h 92"/>
              <a:gd name="T16" fmla="*/ 20 w 94"/>
              <a:gd name="T17" fmla="*/ 72 h 92"/>
              <a:gd name="T18" fmla="*/ 20 w 94"/>
              <a:gd name="T19" fmla="*/ 20 h 92"/>
              <a:gd name="T20" fmla="*/ 72 w 94"/>
              <a:gd name="T21" fmla="*/ 20 h 92"/>
              <a:gd name="T22" fmla="*/ 83 w 94"/>
              <a:gd name="T23" fmla="*/ 50 h 92"/>
              <a:gd name="T24" fmla="*/ 92 w 94"/>
              <a:gd name="T25" fmla="*/ 50 h 92"/>
              <a:gd name="T26" fmla="*/ 79 w 94"/>
              <a:gd name="T27" fmla="*/ 13 h 92"/>
              <a:gd name="T28" fmla="*/ 47 w 94"/>
              <a:gd name="T29" fmla="*/ 41 h 92"/>
              <a:gd name="T30" fmla="*/ 31 w 94"/>
              <a:gd name="T31" fmla="*/ 19 h 92"/>
              <a:gd name="T32" fmla="*/ 41 w 94"/>
              <a:gd name="T33" fmla="*/ 44 h 92"/>
              <a:gd name="T34" fmla="*/ 47 w 94"/>
              <a:gd name="T35" fmla="*/ 55 h 92"/>
              <a:gd name="T36" fmla="*/ 54 w 94"/>
              <a:gd name="T37" fmla="*/ 47 h 92"/>
              <a:gd name="T38" fmla="*/ 62 w 94"/>
              <a:gd name="T39" fmla="*/ 30 h 92"/>
              <a:gd name="T40" fmla="*/ 47 w 94"/>
              <a:gd name="T41" fmla="*/ 41 h 92"/>
              <a:gd name="T42" fmla="*/ 88 w 94"/>
              <a:gd name="T43" fmla="*/ 75 h 92"/>
              <a:gd name="T44" fmla="*/ 87 w 94"/>
              <a:gd name="T45" fmla="*/ 74 h 92"/>
              <a:gd name="T46" fmla="*/ 86 w 94"/>
              <a:gd name="T47" fmla="*/ 71 h 92"/>
              <a:gd name="T48" fmla="*/ 81 w 94"/>
              <a:gd name="T49" fmla="*/ 83 h 92"/>
              <a:gd name="T50" fmla="*/ 85 w 94"/>
              <a:gd name="T51" fmla="*/ 76 h 92"/>
              <a:gd name="T52" fmla="*/ 86 w 94"/>
              <a:gd name="T53" fmla="*/ 76 h 92"/>
              <a:gd name="T54" fmla="*/ 87 w 94"/>
              <a:gd name="T55" fmla="*/ 83 h 92"/>
              <a:gd name="T56" fmla="*/ 66 w 94"/>
              <a:gd name="T57" fmla="*/ 80 h 92"/>
              <a:gd name="T58" fmla="*/ 67 w 94"/>
              <a:gd name="T59" fmla="*/ 69 h 92"/>
              <a:gd name="T60" fmla="*/ 68 w 94"/>
              <a:gd name="T61" fmla="*/ 61 h 92"/>
              <a:gd name="T62" fmla="*/ 57 w 94"/>
              <a:gd name="T63" fmla="*/ 64 h 92"/>
              <a:gd name="T64" fmla="*/ 61 w 94"/>
              <a:gd name="T65" fmla="*/ 68 h 92"/>
              <a:gd name="T66" fmla="*/ 63 w 94"/>
              <a:gd name="T67" fmla="*/ 63 h 92"/>
              <a:gd name="T68" fmla="*/ 62 w 94"/>
              <a:gd name="T69" fmla="*/ 69 h 92"/>
              <a:gd name="T70" fmla="*/ 54 w 94"/>
              <a:gd name="T71" fmla="*/ 83 h 92"/>
              <a:gd name="T72" fmla="*/ 81 w 94"/>
              <a:gd name="T73" fmla="*/ 80 h 92"/>
              <a:gd name="T74" fmla="*/ 79 w 94"/>
              <a:gd name="T75" fmla="*/ 76 h 92"/>
              <a:gd name="T76" fmla="*/ 75 w 94"/>
              <a:gd name="T77" fmla="*/ 60 h 92"/>
              <a:gd name="T78" fmla="*/ 66 w 94"/>
              <a:gd name="T79" fmla="*/ 80 h 92"/>
              <a:gd name="T80" fmla="*/ 73 w 94"/>
              <a:gd name="T81" fmla="*/ 83 h 92"/>
              <a:gd name="T82" fmla="*/ 78 w 94"/>
              <a:gd name="T83" fmla="*/ 80 h 92"/>
              <a:gd name="T84" fmla="*/ 74 w 94"/>
              <a:gd name="T85" fmla="*/ 76 h 92"/>
              <a:gd name="T86" fmla="*/ 72 w 94"/>
              <a:gd name="T87" fmla="*/ 76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94" h="92">
                <a:moveTo>
                  <a:pt x="58" y="55"/>
                </a:moveTo>
                <a:cubicBezTo>
                  <a:pt x="90" y="55"/>
                  <a:pt x="90" y="55"/>
                  <a:pt x="90" y="55"/>
                </a:cubicBezTo>
                <a:cubicBezTo>
                  <a:pt x="92" y="55"/>
                  <a:pt x="94" y="56"/>
                  <a:pt x="93" y="59"/>
                </a:cubicBezTo>
                <a:cubicBezTo>
                  <a:pt x="90" y="85"/>
                  <a:pt x="90" y="85"/>
                  <a:pt x="90" y="85"/>
                </a:cubicBezTo>
                <a:cubicBezTo>
                  <a:pt x="89" y="87"/>
                  <a:pt x="87" y="89"/>
                  <a:pt x="85" y="89"/>
                </a:cubicBezTo>
                <a:cubicBezTo>
                  <a:pt x="53" y="89"/>
                  <a:pt x="53" y="89"/>
                  <a:pt x="53" y="89"/>
                </a:cubicBezTo>
                <a:cubicBezTo>
                  <a:pt x="51" y="89"/>
                  <a:pt x="49" y="87"/>
                  <a:pt x="50" y="85"/>
                </a:cubicBezTo>
                <a:cubicBezTo>
                  <a:pt x="54" y="59"/>
                  <a:pt x="54" y="59"/>
                  <a:pt x="54" y="59"/>
                </a:cubicBezTo>
                <a:cubicBezTo>
                  <a:pt x="54" y="56"/>
                  <a:pt x="56" y="55"/>
                  <a:pt x="58" y="55"/>
                </a:cubicBezTo>
                <a:close/>
                <a:moveTo>
                  <a:pt x="46" y="0"/>
                </a:moveTo>
                <a:cubicBezTo>
                  <a:pt x="34" y="0"/>
                  <a:pt x="22" y="5"/>
                  <a:pt x="14" y="13"/>
                </a:cubicBezTo>
                <a:cubicBezTo>
                  <a:pt x="6" y="22"/>
                  <a:pt x="0" y="33"/>
                  <a:pt x="0" y="46"/>
                </a:cubicBezTo>
                <a:cubicBezTo>
                  <a:pt x="0" y="58"/>
                  <a:pt x="6" y="70"/>
                  <a:pt x="14" y="78"/>
                </a:cubicBezTo>
                <a:cubicBezTo>
                  <a:pt x="22" y="86"/>
                  <a:pt x="34" y="92"/>
                  <a:pt x="46" y="92"/>
                </a:cubicBezTo>
                <a:cubicBezTo>
                  <a:pt x="47" y="92"/>
                  <a:pt x="47" y="92"/>
                  <a:pt x="48" y="91"/>
                </a:cubicBezTo>
                <a:cubicBezTo>
                  <a:pt x="46" y="90"/>
                  <a:pt x="45" y="87"/>
                  <a:pt x="45" y="84"/>
                </a:cubicBezTo>
                <a:cubicBezTo>
                  <a:pt x="46" y="82"/>
                  <a:pt x="46" y="82"/>
                  <a:pt x="46" y="82"/>
                </a:cubicBezTo>
                <a:cubicBezTo>
                  <a:pt x="36" y="82"/>
                  <a:pt x="27" y="78"/>
                  <a:pt x="20" y="72"/>
                </a:cubicBezTo>
                <a:cubicBezTo>
                  <a:pt x="14" y="65"/>
                  <a:pt x="10" y="56"/>
                  <a:pt x="10" y="46"/>
                </a:cubicBezTo>
                <a:cubicBezTo>
                  <a:pt x="10" y="36"/>
                  <a:pt x="14" y="26"/>
                  <a:pt x="20" y="20"/>
                </a:cubicBezTo>
                <a:cubicBezTo>
                  <a:pt x="27" y="13"/>
                  <a:pt x="36" y="9"/>
                  <a:pt x="46" y="9"/>
                </a:cubicBezTo>
                <a:cubicBezTo>
                  <a:pt x="56" y="9"/>
                  <a:pt x="66" y="13"/>
                  <a:pt x="72" y="20"/>
                </a:cubicBezTo>
                <a:cubicBezTo>
                  <a:pt x="79" y="26"/>
                  <a:pt x="83" y="36"/>
                  <a:pt x="83" y="46"/>
                </a:cubicBezTo>
                <a:cubicBezTo>
                  <a:pt x="83" y="47"/>
                  <a:pt x="83" y="49"/>
                  <a:pt x="83" y="50"/>
                </a:cubicBezTo>
                <a:cubicBezTo>
                  <a:pt x="90" y="50"/>
                  <a:pt x="90" y="50"/>
                  <a:pt x="90" y="50"/>
                </a:cubicBezTo>
                <a:cubicBezTo>
                  <a:pt x="91" y="50"/>
                  <a:pt x="91" y="50"/>
                  <a:pt x="92" y="50"/>
                </a:cubicBezTo>
                <a:cubicBezTo>
                  <a:pt x="92" y="49"/>
                  <a:pt x="92" y="47"/>
                  <a:pt x="92" y="46"/>
                </a:cubicBezTo>
                <a:cubicBezTo>
                  <a:pt x="92" y="33"/>
                  <a:pt x="87" y="22"/>
                  <a:pt x="79" y="13"/>
                </a:cubicBezTo>
                <a:cubicBezTo>
                  <a:pt x="70" y="5"/>
                  <a:pt x="59" y="0"/>
                  <a:pt x="46" y="0"/>
                </a:cubicBezTo>
                <a:close/>
                <a:moveTo>
                  <a:pt x="47" y="41"/>
                </a:moveTo>
                <a:cubicBezTo>
                  <a:pt x="46" y="41"/>
                  <a:pt x="45" y="41"/>
                  <a:pt x="45" y="41"/>
                </a:cubicBezTo>
                <a:cubicBezTo>
                  <a:pt x="41" y="34"/>
                  <a:pt x="36" y="26"/>
                  <a:pt x="31" y="19"/>
                </a:cubicBezTo>
                <a:cubicBezTo>
                  <a:pt x="30" y="20"/>
                  <a:pt x="29" y="21"/>
                  <a:pt x="27" y="21"/>
                </a:cubicBezTo>
                <a:cubicBezTo>
                  <a:pt x="31" y="30"/>
                  <a:pt x="36" y="37"/>
                  <a:pt x="41" y="44"/>
                </a:cubicBezTo>
                <a:cubicBezTo>
                  <a:pt x="40" y="45"/>
                  <a:pt x="40" y="47"/>
                  <a:pt x="40" y="48"/>
                </a:cubicBezTo>
                <a:cubicBezTo>
                  <a:pt x="40" y="52"/>
                  <a:pt x="43" y="55"/>
                  <a:pt x="47" y="55"/>
                </a:cubicBezTo>
                <a:cubicBezTo>
                  <a:pt x="51" y="55"/>
                  <a:pt x="54" y="52"/>
                  <a:pt x="54" y="48"/>
                </a:cubicBezTo>
                <a:cubicBezTo>
                  <a:pt x="54" y="48"/>
                  <a:pt x="54" y="47"/>
                  <a:pt x="54" y="47"/>
                </a:cubicBezTo>
                <a:cubicBezTo>
                  <a:pt x="58" y="43"/>
                  <a:pt x="62" y="39"/>
                  <a:pt x="65" y="33"/>
                </a:cubicBezTo>
                <a:cubicBezTo>
                  <a:pt x="64" y="32"/>
                  <a:pt x="63" y="31"/>
                  <a:pt x="62" y="30"/>
                </a:cubicBezTo>
                <a:cubicBezTo>
                  <a:pt x="57" y="34"/>
                  <a:pt x="53" y="38"/>
                  <a:pt x="50" y="42"/>
                </a:cubicBezTo>
                <a:cubicBezTo>
                  <a:pt x="49" y="41"/>
                  <a:pt x="48" y="41"/>
                  <a:pt x="47" y="41"/>
                </a:cubicBezTo>
                <a:close/>
                <a:moveTo>
                  <a:pt x="87" y="83"/>
                </a:moveTo>
                <a:cubicBezTo>
                  <a:pt x="88" y="75"/>
                  <a:pt x="88" y="75"/>
                  <a:pt x="88" y="75"/>
                </a:cubicBezTo>
                <a:cubicBezTo>
                  <a:pt x="88" y="75"/>
                  <a:pt x="88" y="74"/>
                  <a:pt x="88" y="74"/>
                </a:cubicBezTo>
                <a:cubicBezTo>
                  <a:pt x="87" y="74"/>
                  <a:pt x="87" y="74"/>
                  <a:pt x="87" y="74"/>
                </a:cubicBezTo>
                <a:cubicBezTo>
                  <a:pt x="86" y="74"/>
                  <a:pt x="85" y="74"/>
                  <a:pt x="85" y="74"/>
                </a:cubicBezTo>
                <a:cubicBezTo>
                  <a:pt x="86" y="71"/>
                  <a:pt x="86" y="71"/>
                  <a:pt x="86" y="71"/>
                </a:cubicBezTo>
                <a:cubicBezTo>
                  <a:pt x="83" y="71"/>
                  <a:pt x="83" y="71"/>
                  <a:pt x="83" y="71"/>
                </a:cubicBezTo>
                <a:cubicBezTo>
                  <a:pt x="81" y="83"/>
                  <a:pt x="81" y="83"/>
                  <a:pt x="81" y="83"/>
                </a:cubicBezTo>
                <a:cubicBezTo>
                  <a:pt x="83" y="83"/>
                  <a:pt x="83" y="83"/>
                  <a:pt x="83" y="83"/>
                </a:cubicBezTo>
                <a:cubicBezTo>
                  <a:pt x="85" y="76"/>
                  <a:pt x="85" y="76"/>
                  <a:pt x="85" y="76"/>
                </a:cubicBezTo>
                <a:cubicBezTo>
                  <a:pt x="85" y="75"/>
                  <a:pt x="85" y="75"/>
                  <a:pt x="85" y="75"/>
                </a:cubicBezTo>
                <a:cubicBezTo>
                  <a:pt x="86" y="75"/>
                  <a:pt x="86" y="75"/>
                  <a:pt x="86" y="76"/>
                </a:cubicBezTo>
                <a:cubicBezTo>
                  <a:pt x="84" y="83"/>
                  <a:pt x="84" y="83"/>
                  <a:pt x="84" y="83"/>
                </a:cubicBezTo>
                <a:cubicBezTo>
                  <a:pt x="87" y="83"/>
                  <a:pt x="87" y="83"/>
                  <a:pt x="87" y="83"/>
                </a:cubicBezTo>
                <a:close/>
                <a:moveTo>
                  <a:pt x="65" y="83"/>
                </a:moveTo>
                <a:cubicBezTo>
                  <a:pt x="66" y="80"/>
                  <a:pt x="66" y="80"/>
                  <a:pt x="66" y="80"/>
                </a:cubicBezTo>
                <a:cubicBezTo>
                  <a:pt x="60" y="80"/>
                  <a:pt x="60" y="80"/>
                  <a:pt x="60" y="80"/>
                </a:cubicBezTo>
                <a:cubicBezTo>
                  <a:pt x="67" y="69"/>
                  <a:pt x="67" y="69"/>
                  <a:pt x="67" y="69"/>
                </a:cubicBezTo>
                <a:cubicBezTo>
                  <a:pt x="68" y="68"/>
                  <a:pt x="68" y="67"/>
                  <a:pt x="68" y="66"/>
                </a:cubicBezTo>
                <a:cubicBezTo>
                  <a:pt x="69" y="64"/>
                  <a:pt x="69" y="62"/>
                  <a:pt x="68" y="61"/>
                </a:cubicBezTo>
                <a:cubicBezTo>
                  <a:pt x="67" y="60"/>
                  <a:pt x="66" y="59"/>
                  <a:pt x="64" y="59"/>
                </a:cubicBezTo>
                <a:cubicBezTo>
                  <a:pt x="60" y="59"/>
                  <a:pt x="58" y="61"/>
                  <a:pt x="57" y="64"/>
                </a:cubicBezTo>
                <a:cubicBezTo>
                  <a:pt x="56" y="68"/>
                  <a:pt x="56" y="68"/>
                  <a:pt x="56" y="68"/>
                </a:cubicBezTo>
                <a:cubicBezTo>
                  <a:pt x="61" y="68"/>
                  <a:pt x="61" y="68"/>
                  <a:pt x="61" y="68"/>
                </a:cubicBezTo>
                <a:cubicBezTo>
                  <a:pt x="62" y="64"/>
                  <a:pt x="62" y="64"/>
                  <a:pt x="62" y="64"/>
                </a:cubicBezTo>
                <a:cubicBezTo>
                  <a:pt x="62" y="63"/>
                  <a:pt x="62" y="63"/>
                  <a:pt x="63" y="63"/>
                </a:cubicBezTo>
                <a:cubicBezTo>
                  <a:pt x="64" y="63"/>
                  <a:pt x="64" y="64"/>
                  <a:pt x="64" y="65"/>
                </a:cubicBezTo>
                <a:cubicBezTo>
                  <a:pt x="63" y="67"/>
                  <a:pt x="63" y="68"/>
                  <a:pt x="62" y="69"/>
                </a:cubicBezTo>
                <a:cubicBezTo>
                  <a:pt x="54" y="80"/>
                  <a:pt x="54" y="80"/>
                  <a:pt x="54" y="80"/>
                </a:cubicBezTo>
                <a:cubicBezTo>
                  <a:pt x="54" y="83"/>
                  <a:pt x="54" y="83"/>
                  <a:pt x="54" y="83"/>
                </a:cubicBezTo>
                <a:cubicBezTo>
                  <a:pt x="65" y="83"/>
                  <a:pt x="65" y="83"/>
                  <a:pt x="65" y="83"/>
                </a:cubicBezTo>
                <a:close/>
                <a:moveTo>
                  <a:pt x="81" y="80"/>
                </a:moveTo>
                <a:cubicBezTo>
                  <a:pt x="81" y="76"/>
                  <a:pt x="81" y="76"/>
                  <a:pt x="81" y="76"/>
                </a:cubicBezTo>
                <a:cubicBezTo>
                  <a:pt x="79" y="76"/>
                  <a:pt x="79" y="76"/>
                  <a:pt x="79" y="76"/>
                </a:cubicBezTo>
                <a:cubicBezTo>
                  <a:pt x="82" y="60"/>
                  <a:pt x="82" y="60"/>
                  <a:pt x="82" y="60"/>
                </a:cubicBezTo>
                <a:cubicBezTo>
                  <a:pt x="75" y="60"/>
                  <a:pt x="75" y="60"/>
                  <a:pt x="75" y="60"/>
                </a:cubicBezTo>
                <a:cubicBezTo>
                  <a:pt x="67" y="76"/>
                  <a:pt x="67" y="76"/>
                  <a:pt x="67" y="76"/>
                </a:cubicBezTo>
                <a:cubicBezTo>
                  <a:pt x="66" y="80"/>
                  <a:pt x="66" y="80"/>
                  <a:pt x="66" y="80"/>
                </a:cubicBezTo>
                <a:cubicBezTo>
                  <a:pt x="73" y="80"/>
                  <a:pt x="73" y="80"/>
                  <a:pt x="73" y="80"/>
                </a:cubicBezTo>
                <a:cubicBezTo>
                  <a:pt x="73" y="83"/>
                  <a:pt x="73" y="83"/>
                  <a:pt x="73" y="83"/>
                </a:cubicBezTo>
                <a:cubicBezTo>
                  <a:pt x="78" y="83"/>
                  <a:pt x="78" y="83"/>
                  <a:pt x="78" y="83"/>
                </a:cubicBezTo>
                <a:cubicBezTo>
                  <a:pt x="78" y="80"/>
                  <a:pt x="78" y="80"/>
                  <a:pt x="78" y="80"/>
                </a:cubicBezTo>
                <a:cubicBezTo>
                  <a:pt x="81" y="80"/>
                  <a:pt x="81" y="80"/>
                  <a:pt x="81" y="80"/>
                </a:cubicBezTo>
                <a:close/>
                <a:moveTo>
                  <a:pt x="74" y="76"/>
                </a:moveTo>
                <a:cubicBezTo>
                  <a:pt x="75" y="67"/>
                  <a:pt x="75" y="67"/>
                  <a:pt x="75" y="67"/>
                </a:cubicBezTo>
                <a:cubicBezTo>
                  <a:pt x="72" y="76"/>
                  <a:pt x="72" y="76"/>
                  <a:pt x="72" y="76"/>
                </a:cubicBezTo>
                <a:lnTo>
                  <a:pt x="74" y="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雷盖体" panose="00000800000000000000" pitchFamily="2" charset="-122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sp>
        <p:nvSpPr>
          <p:cNvPr id="15" name="Freeform 105">
            <a:extLst>
              <a:ext uri="{FF2B5EF4-FFF2-40B4-BE49-F238E27FC236}">
                <a16:creationId xmlns:a16="http://schemas.microsoft.com/office/drawing/2014/main" id="{3B0F463C-D50D-4244-A88A-94C4347D30B0}"/>
              </a:ext>
            </a:extLst>
          </p:cNvPr>
          <p:cNvSpPr>
            <a:spLocks noEditPoints="1"/>
          </p:cNvSpPr>
          <p:nvPr/>
        </p:nvSpPr>
        <p:spPr bwMode="auto">
          <a:xfrm>
            <a:off x="1449640" y="2198741"/>
            <a:ext cx="270508" cy="326987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雷盖体" panose="00000800000000000000" pitchFamily="2" charset="-122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sp>
        <p:nvSpPr>
          <p:cNvPr id="16" name="Oval 10">
            <a:extLst>
              <a:ext uri="{FF2B5EF4-FFF2-40B4-BE49-F238E27FC236}">
                <a16:creationId xmlns:a16="http://schemas.microsoft.com/office/drawing/2014/main" id="{3BDD87E3-99E0-48D0-9743-21C2B524EADD}"/>
              </a:ext>
            </a:extLst>
          </p:cNvPr>
          <p:cNvSpPr/>
          <p:nvPr/>
        </p:nvSpPr>
        <p:spPr>
          <a:xfrm>
            <a:off x="1276550" y="4443853"/>
            <a:ext cx="616689" cy="616689"/>
          </a:xfrm>
          <a:prstGeom prst="ellipse">
            <a:avLst/>
          </a:prstGeom>
          <a:solidFill>
            <a:srgbClr val="6BB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雷盖体" panose="00000800000000000000" pitchFamily="2" charset="-122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sp>
        <p:nvSpPr>
          <p:cNvPr id="17" name="Freeform 71">
            <a:extLst>
              <a:ext uri="{FF2B5EF4-FFF2-40B4-BE49-F238E27FC236}">
                <a16:creationId xmlns:a16="http://schemas.microsoft.com/office/drawing/2014/main" id="{57950EEF-9F69-438A-A8A3-99D93FD9475F}"/>
              </a:ext>
            </a:extLst>
          </p:cNvPr>
          <p:cNvSpPr>
            <a:spLocks noEditPoints="1"/>
          </p:cNvSpPr>
          <p:nvPr/>
        </p:nvSpPr>
        <p:spPr bwMode="auto">
          <a:xfrm>
            <a:off x="1419913" y="4577066"/>
            <a:ext cx="329960" cy="349282"/>
          </a:xfrm>
          <a:custGeom>
            <a:avLst/>
            <a:gdLst>
              <a:gd name="T0" fmla="*/ 170 w 222"/>
              <a:gd name="T1" fmla="*/ 29 h 235"/>
              <a:gd name="T2" fmla="*/ 182 w 222"/>
              <a:gd name="T3" fmla="*/ 7 h 235"/>
              <a:gd name="T4" fmla="*/ 151 w 222"/>
              <a:gd name="T5" fmla="*/ 19 h 235"/>
              <a:gd name="T6" fmla="*/ 7 w 222"/>
              <a:gd name="T7" fmla="*/ 159 h 235"/>
              <a:gd name="T8" fmla="*/ 31 w 222"/>
              <a:gd name="T9" fmla="*/ 223 h 235"/>
              <a:gd name="T10" fmla="*/ 31 w 222"/>
              <a:gd name="T11" fmla="*/ 171 h 235"/>
              <a:gd name="T12" fmla="*/ 109 w 222"/>
              <a:gd name="T13" fmla="*/ 114 h 235"/>
              <a:gd name="T14" fmla="*/ 116 w 222"/>
              <a:gd name="T15" fmla="*/ 93 h 235"/>
              <a:gd name="T16" fmla="*/ 87 w 222"/>
              <a:gd name="T17" fmla="*/ 104 h 235"/>
              <a:gd name="T18" fmla="*/ 76 w 222"/>
              <a:gd name="T19" fmla="*/ 100 h 235"/>
              <a:gd name="T20" fmla="*/ 116 w 222"/>
              <a:gd name="T21" fmla="*/ 83 h 235"/>
              <a:gd name="T22" fmla="*/ 132 w 222"/>
              <a:gd name="T23" fmla="*/ 90 h 235"/>
              <a:gd name="T24" fmla="*/ 132 w 222"/>
              <a:gd name="T25" fmla="*/ 19 h 235"/>
              <a:gd name="T26" fmla="*/ 180 w 222"/>
              <a:gd name="T27" fmla="*/ 0 h 235"/>
              <a:gd name="T28" fmla="*/ 182 w 222"/>
              <a:gd name="T29" fmla="*/ 0 h 235"/>
              <a:gd name="T30" fmla="*/ 222 w 222"/>
              <a:gd name="T31" fmla="*/ 19 h 235"/>
              <a:gd name="T32" fmla="*/ 173 w 222"/>
              <a:gd name="T33" fmla="*/ 187 h 235"/>
              <a:gd name="T34" fmla="*/ 158 w 222"/>
              <a:gd name="T35" fmla="*/ 180 h 235"/>
              <a:gd name="T36" fmla="*/ 106 w 222"/>
              <a:gd name="T37" fmla="*/ 211 h 235"/>
              <a:gd name="T38" fmla="*/ 90 w 222"/>
              <a:gd name="T39" fmla="*/ 201 h 235"/>
              <a:gd name="T40" fmla="*/ 38 w 222"/>
              <a:gd name="T41" fmla="*/ 235 h 235"/>
              <a:gd name="T42" fmla="*/ 2 w 222"/>
              <a:gd name="T43" fmla="*/ 218 h 235"/>
              <a:gd name="T44" fmla="*/ 0 w 222"/>
              <a:gd name="T45" fmla="*/ 213 h 235"/>
              <a:gd name="T46" fmla="*/ 0 w 222"/>
              <a:gd name="T47" fmla="*/ 147 h 235"/>
              <a:gd name="T48" fmla="*/ 47 w 222"/>
              <a:gd name="T49" fmla="*/ 128 h 235"/>
              <a:gd name="T50" fmla="*/ 50 w 222"/>
              <a:gd name="T51" fmla="*/ 128 h 235"/>
              <a:gd name="T52" fmla="*/ 90 w 222"/>
              <a:gd name="T53" fmla="*/ 147 h 235"/>
              <a:gd name="T54" fmla="*/ 99 w 222"/>
              <a:gd name="T55" fmla="*/ 199 h 235"/>
              <a:gd name="T56" fmla="*/ 76 w 222"/>
              <a:gd name="T57" fmla="*/ 114 h 235"/>
              <a:gd name="T58" fmla="*/ 68 w 222"/>
              <a:gd name="T59" fmla="*/ 138 h 235"/>
              <a:gd name="T60" fmla="*/ 68 w 222"/>
              <a:gd name="T61" fmla="*/ 102 h 235"/>
              <a:gd name="T62" fmla="*/ 139 w 222"/>
              <a:gd name="T63" fmla="*/ 95 h 235"/>
              <a:gd name="T64" fmla="*/ 158 w 222"/>
              <a:gd name="T65" fmla="*/ 102 h 235"/>
              <a:gd name="T66" fmla="*/ 165 w 222"/>
              <a:gd name="T67" fmla="*/ 175 h 235"/>
              <a:gd name="T68" fmla="*/ 139 w 222"/>
              <a:gd name="T69" fmla="*/ 31 h 235"/>
              <a:gd name="T70" fmla="*/ 139 w 222"/>
              <a:gd name="T71" fmla="*/ 95 h 235"/>
              <a:gd name="T72" fmla="*/ 38 w 222"/>
              <a:gd name="T73" fmla="*/ 159 h 235"/>
              <a:gd name="T74" fmla="*/ 47 w 222"/>
              <a:gd name="T75" fmla="*/ 138 h 235"/>
              <a:gd name="T76" fmla="*/ 19 w 222"/>
              <a:gd name="T77" fmla="*/ 149 h 235"/>
              <a:gd name="T78" fmla="*/ 173 w 222"/>
              <a:gd name="T79" fmla="*/ 36 h 235"/>
              <a:gd name="T80" fmla="*/ 173 w 222"/>
              <a:gd name="T81" fmla="*/ 38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22" h="235">
                <a:moveTo>
                  <a:pt x="151" y="19"/>
                </a:moveTo>
                <a:lnTo>
                  <a:pt x="170" y="29"/>
                </a:lnTo>
                <a:lnTo>
                  <a:pt x="203" y="19"/>
                </a:lnTo>
                <a:lnTo>
                  <a:pt x="182" y="7"/>
                </a:lnTo>
                <a:lnTo>
                  <a:pt x="151" y="19"/>
                </a:lnTo>
                <a:lnTo>
                  <a:pt x="151" y="19"/>
                </a:lnTo>
                <a:close/>
                <a:moveTo>
                  <a:pt x="31" y="171"/>
                </a:moveTo>
                <a:lnTo>
                  <a:pt x="7" y="159"/>
                </a:lnTo>
                <a:lnTo>
                  <a:pt x="7" y="211"/>
                </a:lnTo>
                <a:lnTo>
                  <a:pt x="31" y="223"/>
                </a:lnTo>
                <a:lnTo>
                  <a:pt x="31" y="171"/>
                </a:lnTo>
                <a:lnTo>
                  <a:pt x="31" y="171"/>
                </a:lnTo>
                <a:close/>
                <a:moveTo>
                  <a:pt x="87" y="104"/>
                </a:moveTo>
                <a:lnTo>
                  <a:pt x="109" y="114"/>
                </a:lnTo>
                <a:lnTo>
                  <a:pt x="137" y="102"/>
                </a:lnTo>
                <a:lnTo>
                  <a:pt x="116" y="93"/>
                </a:lnTo>
                <a:lnTo>
                  <a:pt x="87" y="104"/>
                </a:lnTo>
                <a:lnTo>
                  <a:pt x="87" y="104"/>
                </a:lnTo>
                <a:close/>
                <a:moveTo>
                  <a:pt x="68" y="102"/>
                </a:moveTo>
                <a:lnTo>
                  <a:pt x="76" y="100"/>
                </a:lnTo>
                <a:lnTo>
                  <a:pt x="116" y="83"/>
                </a:lnTo>
                <a:lnTo>
                  <a:pt x="116" y="83"/>
                </a:lnTo>
                <a:lnTo>
                  <a:pt x="118" y="83"/>
                </a:lnTo>
                <a:lnTo>
                  <a:pt x="132" y="90"/>
                </a:lnTo>
                <a:lnTo>
                  <a:pt x="132" y="24"/>
                </a:lnTo>
                <a:lnTo>
                  <a:pt x="132" y="19"/>
                </a:lnTo>
                <a:lnTo>
                  <a:pt x="139" y="14"/>
                </a:lnTo>
                <a:lnTo>
                  <a:pt x="180" y="0"/>
                </a:lnTo>
                <a:lnTo>
                  <a:pt x="182" y="0"/>
                </a:lnTo>
                <a:lnTo>
                  <a:pt x="182" y="0"/>
                </a:lnTo>
                <a:lnTo>
                  <a:pt x="215" y="14"/>
                </a:lnTo>
                <a:lnTo>
                  <a:pt x="222" y="19"/>
                </a:lnTo>
                <a:lnTo>
                  <a:pt x="222" y="168"/>
                </a:lnTo>
                <a:lnTo>
                  <a:pt x="173" y="187"/>
                </a:lnTo>
                <a:lnTo>
                  <a:pt x="168" y="185"/>
                </a:lnTo>
                <a:lnTo>
                  <a:pt x="158" y="180"/>
                </a:lnTo>
                <a:lnTo>
                  <a:pt x="158" y="192"/>
                </a:lnTo>
                <a:lnTo>
                  <a:pt x="106" y="211"/>
                </a:lnTo>
                <a:lnTo>
                  <a:pt x="102" y="209"/>
                </a:lnTo>
                <a:lnTo>
                  <a:pt x="90" y="201"/>
                </a:lnTo>
                <a:lnTo>
                  <a:pt x="90" y="216"/>
                </a:lnTo>
                <a:lnTo>
                  <a:pt x="38" y="235"/>
                </a:lnTo>
                <a:lnTo>
                  <a:pt x="33" y="232"/>
                </a:lnTo>
                <a:lnTo>
                  <a:pt x="2" y="218"/>
                </a:lnTo>
                <a:lnTo>
                  <a:pt x="0" y="216"/>
                </a:lnTo>
                <a:lnTo>
                  <a:pt x="0" y="213"/>
                </a:lnTo>
                <a:lnTo>
                  <a:pt x="0" y="154"/>
                </a:lnTo>
                <a:lnTo>
                  <a:pt x="0" y="147"/>
                </a:lnTo>
                <a:lnTo>
                  <a:pt x="7" y="145"/>
                </a:lnTo>
                <a:lnTo>
                  <a:pt x="47" y="128"/>
                </a:lnTo>
                <a:lnTo>
                  <a:pt x="47" y="128"/>
                </a:lnTo>
                <a:lnTo>
                  <a:pt x="50" y="128"/>
                </a:lnTo>
                <a:lnTo>
                  <a:pt x="80" y="145"/>
                </a:lnTo>
                <a:lnTo>
                  <a:pt x="90" y="147"/>
                </a:lnTo>
                <a:lnTo>
                  <a:pt x="90" y="194"/>
                </a:lnTo>
                <a:lnTo>
                  <a:pt x="99" y="199"/>
                </a:lnTo>
                <a:lnTo>
                  <a:pt x="99" y="126"/>
                </a:lnTo>
                <a:lnTo>
                  <a:pt x="76" y="114"/>
                </a:lnTo>
                <a:lnTo>
                  <a:pt x="76" y="142"/>
                </a:lnTo>
                <a:lnTo>
                  <a:pt x="68" y="138"/>
                </a:lnTo>
                <a:lnTo>
                  <a:pt x="68" y="109"/>
                </a:lnTo>
                <a:lnTo>
                  <a:pt x="68" y="102"/>
                </a:lnTo>
                <a:lnTo>
                  <a:pt x="68" y="102"/>
                </a:lnTo>
                <a:close/>
                <a:moveTo>
                  <a:pt x="139" y="95"/>
                </a:moveTo>
                <a:lnTo>
                  <a:pt x="149" y="100"/>
                </a:lnTo>
                <a:lnTo>
                  <a:pt x="158" y="102"/>
                </a:lnTo>
                <a:lnTo>
                  <a:pt x="158" y="171"/>
                </a:lnTo>
                <a:lnTo>
                  <a:pt x="165" y="175"/>
                </a:lnTo>
                <a:lnTo>
                  <a:pt x="165" y="43"/>
                </a:lnTo>
                <a:lnTo>
                  <a:pt x="139" y="31"/>
                </a:lnTo>
                <a:lnTo>
                  <a:pt x="139" y="95"/>
                </a:lnTo>
                <a:lnTo>
                  <a:pt x="139" y="95"/>
                </a:lnTo>
                <a:close/>
                <a:moveTo>
                  <a:pt x="19" y="149"/>
                </a:moveTo>
                <a:lnTo>
                  <a:pt x="38" y="159"/>
                </a:lnTo>
                <a:lnTo>
                  <a:pt x="71" y="147"/>
                </a:lnTo>
                <a:lnTo>
                  <a:pt x="47" y="138"/>
                </a:lnTo>
                <a:lnTo>
                  <a:pt x="19" y="149"/>
                </a:lnTo>
                <a:lnTo>
                  <a:pt x="19" y="149"/>
                </a:lnTo>
                <a:close/>
                <a:moveTo>
                  <a:pt x="173" y="38"/>
                </a:moveTo>
                <a:lnTo>
                  <a:pt x="173" y="36"/>
                </a:lnTo>
                <a:lnTo>
                  <a:pt x="173" y="38"/>
                </a:lnTo>
                <a:lnTo>
                  <a:pt x="173" y="38"/>
                </a:lnTo>
                <a:lnTo>
                  <a:pt x="17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雷盖体" panose="00000800000000000000" pitchFamily="2" charset="-122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597FE9C5-01DB-454F-B732-DFC3F04DF32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7506" y="1708356"/>
            <a:ext cx="4727944" cy="344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5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5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2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7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7" grpId="0"/>
      <p:bldP spid="10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279228" cy="6858000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23768608-D520-4A19-A4CE-D5C0C5AD59F0}"/>
              </a:ext>
            </a:extLst>
          </p:cNvPr>
          <p:cNvSpPr txBox="1"/>
          <p:nvPr/>
        </p:nvSpPr>
        <p:spPr>
          <a:xfrm>
            <a:off x="2131211" y="2743110"/>
            <a:ext cx="80057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400" cap="none" spc="-680" normalizeH="0" baseline="0" noProof="0" dirty="0">
                <a:ln w="28575" cmpd="dbl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TẠM BIỆT CÁC EM</a:t>
            </a:r>
            <a:endParaRPr kumimoji="0" lang="zh-CN" altLang="en-US" sz="8000" b="1" i="0" u="none" strike="noStrike" kern="400" cap="none" spc="-680" normalizeH="0" baseline="0" noProof="0" dirty="0">
              <a:ln w="28575" cmpd="dbl"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0152" y="0"/>
            <a:ext cx="467184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4" b="10564"/>
          <a:stretch/>
        </p:blipFill>
        <p:spPr>
          <a:xfrm>
            <a:off x="3169197" y="4300036"/>
            <a:ext cx="5853606" cy="269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71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22" y="1165848"/>
            <a:ext cx="6096012" cy="60960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860" y="-266700"/>
            <a:ext cx="6858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688" y="1964647"/>
            <a:ext cx="4750518" cy="316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79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Dạy Bé Hình Khối">
            <a:hlinkClick r:id="" action="ppaction://media"/>
            <a:extLst>
              <a:ext uri="{FF2B5EF4-FFF2-40B4-BE49-F238E27FC236}">
                <a16:creationId xmlns:a16="http://schemas.microsoft.com/office/drawing/2014/main" id="{6BEFC293-63AD-40EB-867B-141936A5CE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1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4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22" y="1165848"/>
            <a:ext cx="6096012" cy="60960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860" y="-266700"/>
            <a:ext cx="6858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14A768-94A9-BB26-5ADB-99924BA791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31254" y="2668461"/>
            <a:ext cx="5986791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2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>
            <a:extLst>
              <a:ext uri="{FF2B5EF4-FFF2-40B4-BE49-F238E27FC236}">
                <a16:creationId xmlns:a16="http://schemas.microsoft.com/office/drawing/2014/main" id="{9C1B777E-5ACE-444B-8DB6-DABAD60A1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1771" y="482003"/>
            <a:ext cx="8850554" cy="110799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lvl="0" algn="just"/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Cho </a:t>
            </a:r>
            <a:r>
              <a:rPr lang="en-US" altLang="zh-CN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hình</a:t>
            </a:r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tứ</a:t>
            </a:r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giác</a:t>
            </a:r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ABCD </a:t>
            </a:r>
            <a:r>
              <a:rPr lang="en-US" altLang="zh-CN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có</a:t>
            </a:r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góc</a:t>
            </a:r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đỉnh</a:t>
            </a:r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A </a:t>
            </a:r>
            <a:r>
              <a:rPr lang="en-US" altLang="zh-CN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và</a:t>
            </a:r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góc</a:t>
            </a:r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đỉnh</a:t>
            </a:r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C </a:t>
            </a:r>
            <a:r>
              <a:rPr lang="en-US" altLang="zh-CN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là</a:t>
            </a:r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góc</a:t>
            </a:r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vuông</a:t>
            </a:r>
            <a:r>
              <a:rPr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.</a:t>
            </a:r>
            <a:endParaRPr kumimoji="0" lang="zh-CN" altLang="en-US" sz="3600" b="1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ED8F9A-F6C2-7F9A-2F7E-4711E5D0F8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468" y="237212"/>
            <a:ext cx="1347333" cy="16094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92D5DD-E09C-070E-5F9E-5EEC396037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2125" y="1790699"/>
            <a:ext cx="2315682" cy="223837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C7FFCC4-48A1-6104-C56A-CEC531661559}"/>
              </a:ext>
            </a:extLst>
          </p:cNvPr>
          <p:cNvSpPr txBox="1"/>
          <p:nvPr/>
        </p:nvSpPr>
        <p:spPr>
          <a:xfrm>
            <a:off x="400050" y="1819275"/>
            <a:ext cx="9201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009FA5-A181-5BB5-66BB-AD10C0E5D4CC}"/>
              </a:ext>
            </a:extLst>
          </p:cNvPr>
          <p:cNvSpPr txBox="1"/>
          <p:nvPr/>
        </p:nvSpPr>
        <p:spPr>
          <a:xfrm>
            <a:off x="1276350" y="2611007"/>
            <a:ext cx="7562850" cy="1200329"/>
          </a:xfrm>
          <a:prstGeom prst="rect">
            <a:avLst/>
          </a:prstGeom>
          <a:solidFill>
            <a:srgbClr val="0BA29A"/>
          </a:solidFill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pt-BR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cặp cạnh vuông góc với nhau là: AB và AD ; CB và CD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616B75-7DC8-E8A4-23E2-D55EB678F13D}"/>
              </a:ext>
            </a:extLst>
          </p:cNvPr>
          <p:cNvSpPr txBox="1"/>
          <p:nvPr/>
        </p:nvSpPr>
        <p:spPr>
          <a:xfrm>
            <a:off x="523875" y="3952875"/>
            <a:ext cx="9201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7160687-C812-C085-1931-4608DC91ED5C}"/>
              </a:ext>
            </a:extLst>
          </p:cNvPr>
          <p:cNvSpPr txBox="1"/>
          <p:nvPr/>
        </p:nvSpPr>
        <p:spPr>
          <a:xfrm>
            <a:off x="1190624" y="5211332"/>
            <a:ext cx="8867775" cy="1200329"/>
          </a:xfrm>
          <a:prstGeom prst="rect">
            <a:avLst/>
          </a:prstGeom>
          <a:solidFill>
            <a:srgbClr val="0BA29A"/>
          </a:solidFill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pt-BR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cặp cạnh cắt nhau và không vuông góc với nhau là: BA và BC; DA và DC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369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/>
      <p:bldP spid="16" grpId="0" animBg="1"/>
      <p:bldP spid="18" grpId="0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>
            <a:extLst>
              <a:ext uri="{FF2B5EF4-FFF2-40B4-BE49-F238E27FC236}">
                <a16:creationId xmlns:a16="http://schemas.microsoft.com/office/drawing/2014/main" id="{9C1B777E-5ACE-444B-8DB6-DABAD60A1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482003"/>
            <a:ext cx="9363075" cy="110799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lvl="0" algn="just"/>
            <a:r>
              <a:rPr lang="vi-VN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a) Vẽ hình chữ nhật ABCD và điểm M trên giấy kẻ ô vuông như hình dưới đây.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D76A43-5709-90B0-D888-825F51E4A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020" y="280799"/>
            <a:ext cx="1347333" cy="1609483"/>
          </a:xfrm>
          <a:prstGeom prst="rect">
            <a:avLst/>
          </a:prstGeom>
        </p:spPr>
      </p:pic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6326E5AD-63AF-8859-8C05-B2E28FCE8A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4305297"/>
              </p:ext>
            </p:extLst>
          </p:nvPr>
        </p:nvGraphicFramePr>
        <p:xfrm>
          <a:off x="3457576" y="2176990"/>
          <a:ext cx="5553081" cy="300461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617009">
                  <a:extLst>
                    <a:ext uri="{9D8B030D-6E8A-4147-A177-3AD203B41FA5}">
                      <a16:colId xmlns:a16="http://schemas.microsoft.com/office/drawing/2014/main" val="1559812040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2664380533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1755556210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972323078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366579272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3445765218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1878391004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4030821533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2240705220"/>
                    </a:ext>
                  </a:extLst>
                </a:gridCol>
              </a:tblGrid>
              <a:tr h="600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4567776"/>
                  </a:ext>
                </a:extLst>
              </a:tr>
              <a:tr h="600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0660508"/>
                  </a:ext>
                </a:extLst>
              </a:tr>
              <a:tr h="600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3766047"/>
                  </a:ext>
                </a:extLst>
              </a:tr>
              <a:tr h="600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029759"/>
                  </a:ext>
                </a:extLst>
              </a:tr>
              <a:tr h="600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103539"/>
                  </a:ext>
                </a:extLst>
              </a:tr>
            </a:tbl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11CCE3D-FB2B-D042-D2BD-272EC7A73467}"/>
              </a:ext>
            </a:extLst>
          </p:cNvPr>
          <p:cNvCxnSpPr/>
          <p:nvPr/>
        </p:nvCxnSpPr>
        <p:spPr>
          <a:xfrm>
            <a:off x="4695825" y="2771775"/>
            <a:ext cx="30765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30D4D39-1A99-DB9C-3650-F0A043089FEC}"/>
              </a:ext>
            </a:extLst>
          </p:cNvPr>
          <p:cNvCxnSpPr/>
          <p:nvPr/>
        </p:nvCxnSpPr>
        <p:spPr>
          <a:xfrm>
            <a:off x="4695825" y="4581525"/>
            <a:ext cx="30765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7CE6563-124D-CEC8-8867-06CEAA211893}"/>
              </a:ext>
            </a:extLst>
          </p:cNvPr>
          <p:cNvCxnSpPr>
            <a:cxnSpLocks/>
          </p:cNvCxnSpPr>
          <p:nvPr/>
        </p:nvCxnSpPr>
        <p:spPr>
          <a:xfrm flipV="1">
            <a:off x="4724400" y="2762250"/>
            <a:ext cx="0" cy="1828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BCA1CA2-F997-39DC-87CD-BFA8F9408672}"/>
              </a:ext>
            </a:extLst>
          </p:cNvPr>
          <p:cNvCxnSpPr>
            <a:cxnSpLocks/>
          </p:cNvCxnSpPr>
          <p:nvPr/>
        </p:nvCxnSpPr>
        <p:spPr>
          <a:xfrm flipV="1">
            <a:off x="7743825" y="2781300"/>
            <a:ext cx="0" cy="1828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4D16D1F-FF8B-7135-4C77-A86414B056AB}"/>
              </a:ext>
            </a:extLst>
          </p:cNvPr>
          <p:cNvSpPr txBox="1"/>
          <p:nvPr/>
        </p:nvSpPr>
        <p:spPr>
          <a:xfrm>
            <a:off x="4362450" y="4476750"/>
            <a:ext cx="47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4BDB77-BF54-03B1-EBC8-484ABAC19E57}"/>
              </a:ext>
            </a:extLst>
          </p:cNvPr>
          <p:cNvSpPr txBox="1"/>
          <p:nvPr/>
        </p:nvSpPr>
        <p:spPr>
          <a:xfrm>
            <a:off x="4362450" y="2457450"/>
            <a:ext cx="47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5621C67-EDE1-3B8F-8FA5-297F1654BC89}"/>
              </a:ext>
            </a:extLst>
          </p:cNvPr>
          <p:cNvSpPr txBox="1"/>
          <p:nvPr/>
        </p:nvSpPr>
        <p:spPr>
          <a:xfrm>
            <a:off x="7696200" y="2447925"/>
            <a:ext cx="47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3D3448E-2192-B486-0F8E-8876A714E165}"/>
              </a:ext>
            </a:extLst>
          </p:cNvPr>
          <p:cNvSpPr txBox="1"/>
          <p:nvPr/>
        </p:nvSpPr>
        <p:spPr>
          <a:xfrm>
            <a:off x="7705725" y="4276725"/>
            <a:ext cx="47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F60F561-3DD6-0AE6-D3FA-1F2D1451AD07}"/>
              </a:ext>
            </a:extLst>
          </p:cNvPr>
          <p:cNvSpPr/>
          <p:nvPr/>
        </p:nvSpPr>
        <p:spPr>
          <a:xfrm>
            <a:off x="4667250" y="3629025"/>
            <a:ext cx="95250" cy="9525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30A795-9B0A-C793-5320-303E5D7FEF57}"/>
              </a:ext>
            </a:extLst>
          </p:cNvPr>
          <p:cNvSpPr txBox="1"/>
          <p:nvPr/>
        </p:nvSpPr>
        <p:spPr>
          <a:xfrm>
            <a:off x="4257675" y="3390900"/>
            <a:ext cx="352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26693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9" grpId="0"/>
      <p:bldP spid="20" grpId="0"/>
      <p:bldP spid="21" grpId="0"/>
      <p:bldP spid="22" grpId="0"/>
      <p:bldP spid="23" grpId="0" animBg="1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>
            <a:extLst>
              <a:ext uri="{FF2B5EF4-FFF2-40B4-BE49-F238E27FC236}">
                <a16:creationId xmlns:a16="http://schemas.microsoft.com/office/drawing/2014/main" id="{9C1B777E-5ACE-444B-8DB6-DABAD60A1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482003"/>
            <a:ext cx="9848850" cy="110799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lvl="0" algn="just"/>
            <a:r>
              <a:rPr lang="vi-VN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b) Hãy vẽ đường thẳng đi qua điểm M và song song với cạnh AD, cắt cạnh CD tại điểm N.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D76A43-5709-90B0-D888-825F51E4A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020" y="280799"/>
            <a:ext cx="1347333" cy="1609483"/>
          </a:xfrm>
          <a:prstGeom prst="rect">
            <a:avLst/>
          </a:prstGeom>
        </p:spPr>
      </p:pic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6326E5AD-63AF-8859-8C05-B2E28FCE8AD8}"/>
              </a:ext>
            </a:extLst>
          </p:cNvPr>
          <p:cNvGraphicFramePr>
            <a:graphicFrameLocks noGrp="1"/>
          </p:cNvGraphicFramePr>
          <p:nvPr/>
        </p:nvGraphicFramePr>
        <p:xfrm>
          <a:off x="3457576" y="2176990"/>
          <a:ext cx="5553081" cy="300461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617009">
                  <a:extLst>
                    <a:ext uri="{9D8B030D-6E8A-4147-A177-3AD203B41FA5}">
                      <a16:colId xmlns:a16="http://schemas.microsoft.com/office/drawing/2014/main" val="1559812040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2664380533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1755556210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972323078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366579272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3445765218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1878391004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4030821533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2240705220"/>
                    </a:ext>
                  </a:extLst>
                </a:gridCol>
              </a:tblGrid>
              <a:tr h="600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4567776"/>
                  </a:ext>
                </a:extLst>
              </a:tr>
              <a:tr h="600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0660508"/>
                  </a:ext>
                </a:extLst>
              </a:tr>
              <a:tr h="600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3766047"/>
                  </a:ext>
                </a:extLst>
              </a:tr>
              <a:tr h="600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029759"/>
                  </a:ext>
                </a:extLst>
              </a:tr>
              <a:tr h="600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103539"/>
                  </a:ext>
                </a:extLst>
              </a:tr>
            </a:tbl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11CCE3D-FB2B-D042-D2BD-272EC7A73467}"/>
              </a:ext>
            </a:extLst>
          </p:cNvPr>
          <p:cNvCxnSpPr/>
          <p:nvPr/>
        </p:nvCxnSpPr>
        <p:spPr>
          <a:xfrm>
            <a:off x="4695825" y="2771775"/>
            <a:ext cx="30765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30D4D39-1A99-DB9C-3650-F0A043089FEC}"/>
              </a:ext>
            </a:extLst>
          </p:cNvPr>
          <p:cNvCxnSpPr/>
          <p:nvPr/>
        </p:nvCxnSpPr>
        <p:spPr>
          <a:xfrm>
            <a:off x="4695825" y="4581525"/>
            <a:ext cx="30765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7CE6563-124D-CEC8-8867-06CEAA211893}"/>
              </a:ext>
            </a:extLst>
          </p:cNvPr>
          <p:cNvCxnSpPr>
            <a:cxnSpLocks/>
          </p:cNvCxnSpPr>
          <p:nvPr/>
        </p:nvCxnSpPr>
        <p:spPr>
          <a:xfrm flipV="1">
            <a:off x="4724400" y="2762250"/>
            <a:ext cx="0" cy="1828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BCA1CA2-F997-39DC-87CD-BFA8F9408672}"/>
              </a:ext>
            </a:extLst>
          </p:cNvPr>
          <p:cNvCxnSpPr>
            <a:cxnSpLocks/>
          </p:cNvCxnSpPr>
          <p:nvPr/>
        </p:nvCxnSpPr>
        <p:spPr>
          <a:xfrm flipV="1">
            <a:off x="7743825" y="2781300"/>
            <a:ext cx="0" cy="1828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4D16D1F-FF8B-7135-4C77-A86414B056AB}"/>
              </a:ext>
            </a:extLst>
          </p:cNvPr>
          <p:cNvSpPr txBox="1"/>
          <p:nvPr/>
        </p:nvSpPr>
        <p:spPr>
          <a:xfrm>
            <a:off x="4362450" y="4476750"/>
            <a:ext cx="47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4BDB77-BF54-03B1-EBC8-484ABAC19E57}"/>
              </a:ext>
            </a:extLst>
          </p:cNvPr>
          <p:cNvSpPr txBox="1"/>
          <p:nvPr/>
        </p:nvSpPr>
        <p:spPr>
          <a:xfrm>
            <a:off x="4362450" y="2457450"/>
            <a:ext cx="47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5621C67-EDE1-3B8F-8FA5-297F1654BC89}"/>
              </a:ext>
            </a:extLst>
          </p:cNvPr>
          <p:cNvSpPr txBox="1"/>
          <p:nvPr/>
        </p:nvSpPr>
        <p:spPr>
          <a:xfrm>
            <a:off x="7696200" y="2447925"/>
            <a:ext cx="47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3D3448E-2192-B486-0F8E-8876A714E165}"/>
              </a:ext>
            </a:extLst>
          </p:cNvPr>
          <p:cNvSpPr txBox="1"/>
          <p:nvPr/>
        </p:nvSpPr>
        <p:spPr>
          <a:xfrm>
            <a:off x="7705725" y="4276725"/>
            <a:ext cx="47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F60F561-3DD6-0AE6-D3FA-1F2D1451AD07}"/>
              </a:ext>
            </a:extLst>
          </p:cNvPr>
          <p:cNvSpPr/>
          <p:nvPr/>
        </p:nvSpPr>
        <p:spPr>
          <a:xfrm>
            <a:off x="4667250" y="3629025"/>
            <a:ext cx="95250" cy="9525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30A795-9B0A-C793-5320-303E5D7FEF57}"/>
              </a:ext>
            </a:extLst>
          </p:cNvPr>
          <p:cNvSpPr txBox="1"/>
          <p:nvPr/>
        </p:nvSpPr>
        <p:spPr>
          <a:xfrm>
            <a:off x="4257675" y="3390900"/>
            <a:ext cx="352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09E6B36-7302-BF57-D876-AC3CCD0FE8D4}"/>
              </a:ext>
            </a:extLst>
          </p:cNvPr>
          <p:cNvCxnSpPr/>
          <p:nvPr/>
        </p:nvCxnSpPr>
        <p:spPr>
          <a:xfrm>
            <a:off x="4714875" y="3667125"/>
            <a:ext cx="307657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50E40749-AC50-6EF4-0CE4-E56275621F89}"/>
              </a:ext>
            </a:extLst>
          </p:cNvPr>
          <p:cNvSpPr/>
          <p:nvPr/>
        </p:nvSpPr>
        <p:spPr>
          <a:xfrm>
            <a:off x="7677150" y="3619500"/>
            <a:ext cx="95250" cy="9525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AE2902-6277-4BFF-DC0F-268F0F5FFA2B}"/>
              </a:ext>
            </a:extLst>
          </p:cNvPr>
          <p:cNvSpPr txBox="1"/>
          <p:nvPr/>
        </p:nvSpPr>
        <p:spPr>
          <a:xfrm>
            <a:off x="7743825" y="3352800"/>
            <a:ext cx="200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18795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>
            <a:extLst>
              <a:ext uri="{FF2B5EF4-FFF2-40B4-BE49-F238E27FC236}">
                <a16:creationId xmlns:a16="http://schemas.microsoft.com/office/drawing/2014/main" id="{9C1B777E-5ACE-444B-8DB6-DABAD60A1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482003"/>
            <a:ext cx="9848850" cy="110799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lvl="0" algn="just"/>
            <a:r>
              <a:rPr lang="vi-VN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c) Dùng ê ke để kiểm tra xem đoạn thẳng MN có vuông góc với cạnh CD không.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D76A43-5709-90B0-D888-825F51E4A9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020" y="280799"/>
            <a:ext cx="1347333" cy="1609483"/>
          </a:xfrm>
          <a:prstGeom prst="rect">
            <a:avLst/>
          </a:prstGeom>
        </p:spPr>
      </p:pic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6326E5AD-63AF-8859-8C05-B2E28FCE8AD8}"/>
              </a:ext>
            </a:extLst>
          </p:cNvPr>
          <p:cNvGraphicFramePr>
            <a:graphicFrameLocks noGrp="1"/>
          </p:cNvGraphicFramePr>
          <p:nvPr/>
        </p:nvGraphicFramePr>
        <p:xfrm>
          <a:off x="3457576" y="2176990"/>
          <a:ext cx="5553081" cy="300461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617009">
                  <a:extLst>
                    <a:ext uri="{9D8B030D-6E8A-4147-A177-3AD203B41FA5}">
                      <a16:colId xmlns:a16="http://schemas.microsoft.com/office/drawing/2014/main" val="1559812040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2664380533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1755556210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972323078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366579272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3445765218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1878391004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4030821533"/>
                    </a:ext>
                  </a:extLst>
                </a:gridCol>
                <a:gridCol w="617009">
                  <a:extLst>
                    <a:ext uri="{9D8B030D-6E8A-4147-A177-3AD203B41FA5}">
                      <a16:colId xmlns:a16="http://schemas.microsoft.com/office/drawing/2014/main" val="2240705220"/>
                    </a:ext>
                  </a:extLst>
                </a:gridCol>
              </a:tblGrid>
              <a:tr h="600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4567776"/>
                  </a:ext>
                </a:extLst>
              </a:tr>
              <a:tr h="600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0660508"/>
                  </a:ext>
                </a:extLst>
              </a:tr>
              <a:tr h="600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3766047"/>
                  </a:ext>
                </a:extLst>
              </a:tr>
              <a:tr h="600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029759"/>
                  </a:ext>
                </a:extLst>
              </a:tr>
              <a:tr h="600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103539"/>
                  </a:ext>
                </a:extLst>
              </a:tr>
            </a:tbl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11CCE3D-FB2B-D042-D2BD-272EC7A73467}"/>
              </a:ext>
            </a:extLst>
          </p:cNvPr>
          <p:cNvCxnSpPr/>
          <p:nvPr/>
        </p:nvCxnSpPr>
        <p:spPr>
          <a:xfrm>
            <a:off x="4695825" y="2771775"/>
            <a:ext cx="30765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30D4D39-1A99-DB9C-3650-F0A043089FEC}"/>
              </a:ext>
            </a:extLst>
          </p:cNvPr>
          <p:cNvCxnSpPr/>
          <p:nvPr/>
        </p:nvCxnSpPr>
        <p:spPr>
          <a:xfrm>
            <a:off x="4695825" y="4581525"/>
            <a:ext cx="30765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7CE6563-124D-CEC8-8867-06CEAA211893}"/>
              </a:ext>
            </a:extLst>
          </p:cNvPr>
          <p:cNvCxnSpPr>
            <a:cxnSpLocks/>
          </p:cNvCxnSpPr>
          <p:nvPr/>
        </p:nvCxnSpPr>
        <p:spPr>
          <a:xfrm flipV="1">
            <a:off x="4724400" y="2762250"/>
            <a:ext cx="0" cy="1828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BCA1CA2-F997-39DC-87CD-BFA8F9408672}"/>
              </a:ext>
            </a:extLst>
          </p:cNvPr>
          <p:cNvCxnSpPr>
            <a:cxnSpLocks/>
          </p:cNvCxnSpPr>
          <p:nvPr/>
        </p:nvCxnSpPr>
        <p:spPr>
          <a:xfrm flipV="1">
            <a:off x="7743825" y="2781300"/>
            <a:ext cx="0" cy="1828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4D16D1F-FF8B-7135-4C77-A86414B056AB}"/>
              </a:ext>
            </a:extLst>
          </p:cNvPr>
          <p:cNvSpPr txBox="1"/>
          <p:nvPr/>
        </p:nvSpPr>
        <p:spPr>
          <a:xfrm>
            <a:off x="4362450" y="4476750"/>
            <a:ext cx="47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4BDB77-BF54-03B1-EBC8-484ABAC19E57}"/>
              </a:ext>
            </a:extLst>
          </p:cNvPr>
          <p:cNvSpPr txBox="1"/>
          <p:nvPr/>
        </p:nvSpPr>
        <p:spPr>
          <a:xfrm>
            <a:off x="4362450" y="2457450"/>
            <a:ext cx="47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5621C67-EDE1-3B8F-8FA5-297F1654BC89}"/>
              </a:ext>
            </a:extLst>
          </p:cNvPr>
          <p:cNvSpPr txBox="1"/>
          <p:nvPr/>
        </p:nvSpPr>
        <p:spPr>
          <a:xfrm>
            <a:off x="7696200" y="2447925"/>
            <a:ext cx="47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3D3448E-2192-B486-0F8E-8876A714E165}"/>
              </a:ext>
            </a:extLst>
          </p:cNvPr>
          <p:cNvSpPr txBox="1"/>
          <p:nvPr/>
        </p:nvSpPr>
        <p:spPr>
          <a:xfrm>
            <a:off x="7705725" y="4276725"/>
            <a:ext cx="47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F60F561-3DD6-0AE6-D3FA-1F2D1451AD07}"/>
              </a:ext>
            </a:extLst>
          </p:cNvPr>
          <p:cNvSpPr/>
          <p:nvPr/>
        </p:nvSpPr>
        <p:spPr>
          <a:xfrm>
            <a:off x="4667250" y="3629025"/>
            <a:ext cx="95250" cy="9525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30A795-9B0A-C793-5320-303E5D7FEF57}"/>
              </a:ext>
            </a:extLst>
          </p:cNvPr>
          <p:cNvSpPr txBox="1"/>
          <p:nvPr/>
        </p:nvSpPr>
        <p:spPr>
          <a:xfrm>
            <a:off x="4257675" y="3390900"/>
            <a:ext cx="352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09E6B36-7302-BF57-D876-AC3CCD0FE8D4}"/>
              </a:ext>
            </a:extLst>
          </p:cNvPr>
          <p:cNvCxnSpPr/>
          <p:nvPr/>
        </p:nvCxnSpPr>
        <p:spPr>
          <a:xfrm>
            <a:off x="4714875" y="3667125"/>
            <a:ext cx="307657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50E40749-AC50-6EF4-0CE4-E56275621F89}"/>
              </a:ext>
            </a:extLst>
          </p:cNvPr>
          <p:cNvSpPr/>
          <p:nvPr/>
        </p:nvSpPr>
        <p:spPr>
          <a:xfrm>
            <a:off x="7677150" y="3619500"/>
            <a:ext cx="95250" cy="9525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AE2902-6277-4BFF-DC0F-268F0F5FFA2B}"/>
              </a:ext>
            </a:extLst>
          </p:cNvPr>
          <p:cNvSpPr txBox="1"/>
          <p:nvPr/>
        </p:nvSpPr>
        <p:spPr>
          <a:xfrm>
            <a:off x="7743825" y="3352800"/>
            <a:ext cx="200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98FB10-954F-A60E-03AD-BF5C157315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543674" y="1508012"/>
            <a:ext cx="1285875" cy="22127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9A49DBE-38C4-C5B2-C172-87645B839994}"/>
              </a:ext>
            </a:extLst>
          </p:cNvPr>
          <p:cNvSpPr txBox="1"/>
          <p:nvPr/>
        </p:nvSpPr>
        <p:spPr>
          <a:xfrm>
            <a:off x="2219324" y="5506607"/>
            <a:ext cx="8534401" cy="646331"/>
          </a:xfrm>
          <a:prstGeom prst="rect">
            <a:avLst/>
          </a:prstGeom>
          <a:solidFill>
            <a:srgbClr val="0BA29A"/>
          </a:solidFill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pt-BR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 thẳng MN vuông góc với cạnh CD.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13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4553483-7AD2-46C7-5173-9D6722947F23}"/>
              </a:ext>
            </a:extLst>
          </p:cNvPr>
          <p:cNvGrpSpPr/>
          <p:nvPr/>
        </p:nvGrpSpPr>
        <p:grpSpPr>
          <a:xfrm>
            <a:off x="1495770" y="544693"/>
            <a:ext cx="5209830" cy="788808"/>
            <a:chOff x="2486527" y="908289"/>
            <a:chExt cx="29240531" cy="104598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733EF93-841A-36B4-B12F-0871E44C9AD1}"/>
                </a:ext>
              </a:extLst>
            </p:cNvPr>
            <p:cNvSpPr/>
            <p:nvPr/>
          </p:nvSpPr>
          <p:spPr>
            <a:xfrm>
              <a:off x="2486527" y="908289"/>
              <a:ext cx="29240531" cy="1045983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76301C7-B46E-2B2D-437E-67C3AEE3E152}"/>
                </a:ext>
              </a:extLst>
            </p:cNvPr>
            <p:cNvSpPr txBox="1"/>
            <p:nvPr/>
          </p:nvSpPr>
          <p:spPr>
            <a:xfrm>
              <a:off x="3133563" y="1039497"/>
              <a:ext cx="28189978" cy="85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Chọn câu trả lời đúng.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0BD210F-763A-8CD0-653C-57BD0A55F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186" y="218334"/>
            <a:ext cx="1347333" cy="16094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FBF9ED-3774-043A-7BD1-C43569E4F7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0100" y="914400"/>
            <a:ext cx="2686050" cy="24003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7BAB77-C8D3-A358-D4B7-EA72576DA21D}"/>
              </a:ext>
            </a:extLst>
          </p:cNvPr>
          <p:cNvSpPr txBox="1"/>
          <p:nvPr/>
        </p:nvSpPr>
        <p:spPr>
          <a:xfrm>
            <a:off x="981075" y="1476375"/>
            <a:ext cx="6848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 bên được xếp bởi các que tính.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A06F99-B94D-603E-8A88-E8ED0C886C6D}"/>
              </a:ext>
            </a:extLst>
          </p:cNvPr>
          <p:cNvSpPr txBox="1"/>
          <p:nvPr/>
        </p:nvSpPr>
        <p:spPr>
          <a:xfrm>
            <a:off x="847725" y="2076450"/>
            <a:ext cx="68484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Trong hình bên có bao nhiêu hình thoi?</a:t>
            </a:r>
          </a:p>
          <a:p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1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2</a:t>
            </a:r>
          </a:p>
          <a:p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3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4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E83657-84C7-B418-CE4E-E7A2B0313105}"/>
              </a:ext>
            </a:extLst>
          </p:cNvPr>
          <p:cNvSpPr txBox="1"/>
          <p:nvPr/>
        </p:nvSpPr>
        <p:spPr>
          <a:xfrm>
            <a:off x="666750" y="4324350"/>
            <a:ext cx="104203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Que tính màu đỏ được xếp song song với que tính màu nào dưới đây?</a:t>
            </a:r>
          </a:p>
          <a:p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Màu nâu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Màu xanh</a:t>
            </a:r>
          </a:p>
          <a:p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Màu tím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Màu da cam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5BB7084-7A1B-CE77-8593-2A9F228A6FD3}"/>
              </a:ext>
            </a:extLst>
          </p:cNvPr>
          <p:cNvSpPr/>
          <p:nvPr/>
        </p:nvSpPr>
        <p:spPr>
          <a:xfrm>
            <a:off x="790575" y="3619501"/>
            <a:ext cx="50482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EBD88A5-4FD3-84D4-5307-B1DFA9D64811}"/>
              </a:ext>
            </a:extLst>
          </p:cNvPr>
          <p:cNvSpPr/>
          <p:nvPr/>
        </p:nvSpPr>
        <p:spPr>
          <a:xfrm>
            <a:off x="5067300" y="5343526"/>
            <a:ext cx="50482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29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27</TotalTime>
  <Words>318</Words>
  <PresentationFormat>Widescreen</PresentationFormat>
  <Paragraphs>56</Paragraphs>
  <Slides>15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等线</vt:lpstr>
      <vt:lpstr>#9Slide02 Noi dung dai</vt:lpstr>
      <vt:lpstr>#9Slide02 Tieu de dai</vt:lpstr>
      <vt:lpstr>#9Slide03 Penumbra</vt:lpstr>
      <vt:lpstr>Arial</vt:lpstr>
      <vt:lpstr>Calibri</vt:lpstr>
      <vt:lpstr>Cambria</vt:lpstr>
      <vt:lpstr>雷盖体</vt:lpstr>
      <vt:lpstr>第一PPT，www.1ppt.com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2023-10-17T08:21:13Z</dcterms:created>
  <dcterms:modified xsi:type="dcterms:W3CDTF">2023-12-10T10:32:15Z</dcterms:modified>
</cp:coreProperties>
</file>